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45"/>
  </p:notesMasterIdLst>
  <p:sldIdLst>
    <p:sldId id="267" r:id="rId6"/>
    <p:sldId id="270" r:id="rId7"/>
    <p:sldId id="275" r:id="rId8"/>
    <p:sldId id="260" r:id="rId9"/>
    <p:sldId id="276" r:id="rId10"/>
    <p:sldId id="277" r:id="rId11"/>
    <p:sldId id="282" r:id="rId12"/>
    <p:sldId id="283" r:id="rId13"/>
    <p:sldId id="284" r:id="rId14"/>
    <p:sldId id="278" r:id="rId15"/>
    <p:sldId id="279" r:id="rId16"/>
    <p:sldId id="280" r:id="rId17"/>
    <p:sldId id="285" r:id="rId18"/>
    <p:sldId id="287" r:id="rId19"/>
    <p:sldId id="288" r:id="rId20"/>
    <p:sldId id="289" r:id="rId21"/>
    <p:sldId id="286" r:id="rId22"/>
    <p:sldId id="290" r:id="rId23"/>
    <p:sldId id="291" r:id="rId24"/>
    <p:sldId id="281" r:id="rId25"/>
    <p:sldId id="273" r:id="rId26"/>
    <p:sldId id="292" r:id="rId27"/>
    <p:sldId id="293" r:id="rId28"/>
    <p:sldId id="271" r:id="rId29"/>
    <p:sldId id="305" r:id="rId30"/>
    <p:sldId id="272" r:id="rId31"/>
    <p:sldId id="295" r:id="rId32"/>
    <p:sldId id="274" r:id="rId33"/>
    <p:sldId id="296" r:id="rId34"/>
    <p:sldId id="268" r:id="rId35"/>
    <p:sldId id="297" r:id="rId36"/>
    <p:sldId id="298" r:id="rId37"/>
    <p:sldId id="299" r:id="rId38"/>
    <p:sldId id="300" r:id="rId39"/>
    <p:sldId id="269" r:id="rId40"/>
    <p:sldId id="301" r:id="rId41"/>
    <p:sldId id="302" r:id="rId42"/>
    <p:sldId id="303" r:id="rId43"/>
    <p:sldId id="304" r:id="rId44"/>
  </p:sldIdLst>
  <p:sldSz cx="9144000" cy="5143500" type="screen16x9"/>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99"/>
    <a:srgbClr val="FFFFFF"/>
    <a:srgbClr val="B40C98"/>
    <a:srgbClr val="8B7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3" d="100"/>
          <a:sy n="93" d="100"/>
        </p:scale>
        <p:origin x="52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DBF78-4613-4307-97D3-B2BF46616485}" type="datetimeFigureOut">
              <a:rPr lang="zh-CN" altLang="en-US" smtClean="0"/>
              <a:t>2024/5/8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4E2A28-3253-45AB-89C7-0BB36BAD9277}" type="slidenum">
              <a:rPr lang="zh-CN" altLang="en-US" smtClean="0"/>
              <a:t>‹#›</a:t>
            </a:fld>
            <a:endParaRPr lang="zh-CN" altLang="en-US"/>
          </a:p>
        </p:txBody>
      </p:sp>
    </p:spTree>
    <p:extLst>
      <p:ext uri="{BB962C8B-B14F-4D97-AF65-F5344CB8AC3E}">
        <p14:creationId xmlns:p14="http://schemas.microsoft.com/office/powerpoint/2010/main" val="93825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4E2A28-3253-45AB-89C7-0BB36BAD9277}" type="slidenum">
              <a:rPr lang="zh-CN" altLang="en-US" smtClean="0"/>
              <a:t>1</a:t>
            </a:fld>
            <a:endParaRPr lang="zh-CN" altLang="en-US"/>
          </a:p>
        </p:txBody>
      </p:sp>
    </p:spTree>
    <p:extLst>
      <p:ext uri="{BB962C8B-B14F-4D97-AF65-F5344CB8AC3E}">
        <p14:creationId xmlns:p14="http://schemas.microsoft.com/office/powerpoint/2010/main" val="206127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4E2A28-3253-45AB-89C7-0BB36BAD9277}" type="slidenum">
              <a:rPr lang="zh-CN" altLang="en-US" smtClean="0"/>
              <a:t>4</a:t>
            </a:fld>
            <a:endParaRPr lang="zh-CN" altLang="en-US"/>
          </a:p>
        </p:txBody>
      </p:sp>
    </p:spTree>
    <p:extLst>
      <p:ext uri="{BB962C8B-B14F-4D97-AF65-F5344CB8AC3E}">
        <p14:creationId xmlns:p14="http://schemas.microsoft.com/office/powerpoint/2010/main" val="4692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03685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4E2A28-3253-45AB-89C7-0BB36BAD9277}" type="slidenum">
              <a:rPr lang="zh-CN" altLang="en-US" smtClean="0"/>
              <a:t>30</a:t>
            </a:fld>
            <a:endParaRPr lang="zh-CN" altLang="en-US"/>
          </a:p>
        </p:txBody>
      </p:sp>
    </p:spTree>
    <p:extLst>
      <p:ext uri="{BB962C8B-B14F-4D97-AF65-F5344CB8AC3E}">
        <p14:creationId xmlns:p14="http://schemas.microsoft.com/office/powerpoint/2010/main" val="140614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8478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2580856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223506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6EEF54E-B17F-415E-B6E7-9F6DA9A93262}"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1271384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1444" y="1245054"/>
            <a:ext cx="4549698" cy="859106"/>
          </a:xfrm>
        </p:spPr>
        <p:txBody>
          <a:bodyPr/>
          <a:lstStyle/>
          <a:p>
            <a:r>
              <a:rPr lang="en-US" smtClean="0"/>
              <a:t>Click to edit Master title style</a:t>
            </a:r>
            <a:endParaRPr lang="en-US"/>
          </a:p>
        </p:txBody>
      </p:sp>
      <p:sp>
        <p:nvSpPr>
          <p:cNvPr id="3" name="Subtitle 2"/>
          <p:cNvSpPr>
            <a:spLocks noGrp="1"/>
          </p:cNvSpPr>
          <p:nvPr>
            <p:ph type="subTitle" idx="1"/>
          </p:nvPr>
        </p:nvSpPr>
        <p:spPr>
          <a:xfrm>
            <a:off x="802888" y="2271156"/>
            <a:ext cx="3746810" cy="1024247"/>
          </a:xfrm>
        </p:spPr>
        <p:txBody>
          <a:bodyPr/>
          <a:lstStyle>
            <a:lvl1pPr marL="0" indent="0" algn="ctr">
              <a:buNone/>
              <a:defRPr>
                <a:solidFill>
                  <a:schemeClr val="tx1">
                    <a:tint val="75000"/>
                  </a:schemeClr>
                </a:solidFill>
              </a:defRPr>
            </a:lvl1pPr>
            <a:lvl2pPr marL="267188" indent="0" algn="ctr">
              <a:buNone/>
              <a:defRPr>
                <a:solidFill>
                  <a:schemeClr val="tx1">
                    <a:tint val="75000"/>
                  </a:schemeClr>
                </a:solidFill>
              </a:defRPr>
            </a:lvl2pPr>
            <a:lvl3pPr marL="534375" indent="0" algn="ctr">
              <a:buNone/>
              <a:defRPr>
                <a:solidFill>
                  <a:schemeClr val="tx1">
                    <a:tint val="75000"/>
                  </a:schemeClr>
                </a:solidFill>
              </a:defRPr>
            </a:lvl3pPr>
            <a:lvl4pPr marL="801563" indent="0" algn="ctr">
              <a:buNone/>
              <a:defRPr>
                <a:solidFill>
                  <a:schemeClr val="tx1">
                    <a:tint val="75000"/>
                  </a:schemeClr>
                </a:solidFill>
              </a:defRPr>
            </a:lvl4pPr>
            <a:lvl5pPr marL="1068751" indent="0" algn="ctr">
              <a:buNone/>
              <a:defRPr>
                <a:solidFill>
                  <a:schemeClr val="tx1">
                    <a:tint val="75000"/>
                  </a:schemeClr>
                </a:solidFill>
              </a:defRPr>
            </a:lvl5pPr>
            <a:lvl6pPr marL="1335938" indent="0" algn="ctr">
              <a:buNone/>
              <a:defRPr>
                <a:solidFill>
                  <a:schemeClr val="tx1">
                    <a:tint val="75000"/>
                  </a:schemeClr>
                </a:solidFill>
              </a:defRPr>
            </a:lvl6pPr>
            <a:lvl7pPr marL="1603126" indent="0" algn="ctr">
              <a:buNone/>
              <a:defRPr>
                <a:solidFill>
                  <a:schemeClr val="tx1">
                    <a:tint val="75000"/>
                  </a:schemeClr>
                </a:solidFill>
              </a:defRPr>
            </a:lvl7pPr>
            <a:lvl8pPr marL="1870314" indent="0" algn="ctr">
              <a:buNone/>
              <a:defRPr>
                <a:solidFill>
                  <a:schemeClr val="tx1">
                    <a:tint val="75000"/>
                  </a:schemeClr>
                </a:solidFill>
              </a:defRPr>
            </a:lvl8pPr>
            <a:lvl9pPr marL="21375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626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78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2817" y="2575461"/>
            <a:ext cx="4549698" cy="796018"/>
          </a:xfrm>
        </p:spPr>
        <p:txBody>
          <a:bodyPr anchor="t"/>
          <a:lstStyle>
            <a:lvl1pPr algn="l">
              <a:defRPr sz="2338" b="1" cap="all"/>
            </a:lvl1pPr>
          </a:lstStyle>
          <a:p>
            <a:r>
              <a:rPr lang="en-US" smtClean="0"/>
              <a:t>Click to edit Master title style</a:t>
            </a:r>
            <a:endParaRPr lang="en-US"/>
          </a:p>
        </p:txBody>
      </p:sp>
      <p:sp>
        <p:nvSpPr>
          <p:cNvPr id="3" name="Text Placeholder 2"/>
          <p:cNvSpPr>
            <a:spLocks noGrp="1"/>
          </p:cNvSpPr>
          <p:nvPr>
            <p:ph type="body" idx="1"/>
          </p:nvPr>
        </p:nvSpPr>
        <p:spPr>
          <a:xfrm>
            <a:off x="422817" y="1698729"/>
            <a:ext cx="4549698" cy="876733"/>
          </a:xfrm>
        </p:spPr>
        <p:txBody>
          <a:bodyPr anchor="b"/>
          <a:lstStyle>
            <a:lvl1pPr marL="0" indent="0">
              <a:buNone/>
              <a:defRPr sz="1169">
                <a:solidFill>
                  <a:schemeClr val="tx1">
                    <a:tint val="75000"/>
                  </a:schemeClr>
                </a:solidFill>
              </a:defRPr>
            </a:lvl1pPr>
            <a:lvl2pPr marL="267188" indent="0">
              <a:buNone/>
              <a:defRPr sz="1052">
                <a:solidFill>
                  <a:schemeClr val="tx1">
                    <a:tint val="75000"/>
                  </a:schemeClr>
                </a:solidFill>
              </a:defRPr>
            </a:lvl2pPr>
            <a:lvl3pPr marL="534375" indent="0">
              <a:buNone/>
              <a:defRPr sz="935">
                <a:solidFill>
                  <a:schemeClr val="tx1">
                    <a:tint val="75000"/>
                  </a:schemeClr>
                </a:solidFill>
              </a:defRPr>
            </a:lvl3pPr>
            <a:lvl4pPr marL="801563" indent="0">
              <a:buNone/>
              <a:defRPr sz="818">
                <a:solidFill>
                  <a:schemeClr val="tx1">
                    <a:tint val="75000"/>
                  </a:schemeClr>
                </a:solidFill>
              </a:defRPr>
            </a:lvl4pPr>
            <a:lvl5pPr marL="1068751" indent="0">
              <a:buNone/>
              <a:defRPr sz="818">
                <a:solidFill>
                  <a:schemeClr val="tx1">
                    <a:tint val="75000"/>
                  </a:schemeClr>
                </a:solidFill>
              </a:defRPr>
            </a:lvl5pPr>
            <a:lvl6pPr marL="1335938" indent="0">
              <a:buNone/>
              <a:defRPr sz="818">
                <a:solidFill>
                  <a:schemeClr val="tx1">
                    <a:tint val="75000"/>
                  </a:schemeClr>
                </a:solidFill>
              </a:defRPr>
            </a:lvl6pPr>
            <a:lvl7pPr marL="1603126" indent="0">
              <a:buNone/>
              <a:defRPr sz="818">
                <a:solidFill>
                  <a:schemeClr val="tx1">
                    <a:tint val="75000"/>
                  </a:schemeClr>
                </a:solidFill>
              </a:defRPr>
            </a:lvl7pPr>
            <a:lvl8pPr marL="1870314" indent="0">
              <a:buNone/>
              <a:defRPr sz="818">
                <a:solidFill>
                  <a:schemeClr val="tx1">
                    <a:tint val="75000"/>
                  </a:schemeClr>
                </a:solidFill>
              </a:defRPr>
            </a:lvl8pPr>
            <a:lvl9pPr marL="2137501" indent="0">
              <a:buNone/>
              <a:defRPr sz="81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459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7629" y="935182"/>
            <a:ext cx="2364059" cy="2645043"/>
          </a:xfrm>
        </p:spPr>
        <p:txBody>
          <a:bodyPr/>
          <a:lstStyle>
            <a:lvl1pPr>
              <a:defRPr sz="1636"/>
            </a:lvl1pPr>
            <a:lvl2pPr>
              <a:defRPr sz="1403"/>
            </a:lvl2pPr>
            <a:lvl3pPr>
              <a:defRPr sz="1169"/>
            </a:lvl3pPr>
            <a:lvl4pPr>
              <a:defRPr sz="1052"/>
            </a:lvl4pPr>
            <a:lvl5pPr>
              <a:defRPr sz="1052"/>
            </a:lvl5pPr>
            <a:lvl6pPr>
              <a:defRPr sz="1052"/>
            </a:lvl6pPr>
            <a:lvl7pPr>
              <a:defRPr sz="1052"/>
            </a:lvl7pPr>
            <a:lvl8pPr>
              <a:defRPr sz="1052"/>
            </a:lvl8pPr>
            <a:lvl9pPr>
              <a:defRPr sz="10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20897" y="935182"/>
            <a:ext cx="2364059" cy="2645043"/>
          </a:xfrm>
        </p:spPr>
        <p:txBody>
          <a:bodyPr/>
          <a:lstStyle>
            <a:lvl1pPr>
              <a:defRPr sz="1636"/>
            </a:lvl1pPr>
            <a:lvl2pPr>
              <a:defRPr sz="1403"/>
            </a:lvl2pPr>
            <a:lvl3pPr>
              <a:defRPr sz="1169"/>
            </a:lvl3pPr>
            <a:lvl4pPr>
              <a:defRPr sz="1052"/>
            </a:lvl4pPr>
            <a:lvl5pPr>
              <a:defRPr sz="1052"/>
            </a:lvl5pPr>
            <a:lvl6pPr>
              <a:defRPr sz="1052"/>
            </a:lvl6pPr>
            <a:lvl7pPr>
              <a:defRPr sz="1052"/>
            </a:lvl7pPr>
            <a:lvl8pPr>
              <a:defRPr sz="1052"/>
            </a:lvl8pPr>
            <a:lvl9pPr>
              <a:defRPr sz="10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65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7629" y="897144"/>
            <a:ext cx="2364988" cy="373887"/>
          </a:xfrm>
        </p:spPr>
        <p:txBody>
          <a:bodyPr anchor="b"/>
          <a:lstStyle>
            <a:lvl1pPr marL="0" indent="0">
              <a:buNone/>
              <a:defRPr sz="1403" b="1"/>
            </a:lvl1pPr>
            <a:lvl2pPr marL="267188" indent="0">
              <a:buNone/>
              <a:defRPr sz="1169" b="1"/>
            </a:lvl2pPr>
            <a:lvl3pPr marL="534375" indent="0">
              <a:buNone/>
              <a:defRPr sz="1052" b="1"/>
            </a:lvl3pPr>
            <a:lvl4pPr marL="801563" indent="0">
              <a:buNone/>
              <a:defRPr sz="935" b="1"/>
            </a:lvl4pPr>
            <a:lvl5pPr marL="1068751" indent="0">
              <a:buNone/>
              <a:defRPr sz="935" b="1"/>
            </a:lvl5pPr>
            <a:lvl6pPr marL="1335938" indent="0">
              <a:buNone/>
              <a:defRPr sz="935" b="1"/>
            </a:lvl6pPr>
            <a:lvl7pPr marL="1603126" indent="0">
              <a:buNone/>
              <a:defRPr sz="935" b="1"/>
            </a:lvl7pPr>
            <a:lvl8pPr marL="1870314" indent="0">
              <a:buNone/>
              <a:defRPr sz="935" b="1"/>
            </a:lvl8pPr>
            <a:lvl9pPr marL="2137501" indent="0">
              <a:buNone/>
              <a:defRPr sz="935" b="1"/>
            </a:lvl9pPr>
          </a:lstStyle>
          <a:p>
            <a:pPr lvl="0"/>
            <a:r>
              <a:rPr lang="en-US" smtClean="0"/>
              <a:t>Click to edit Master text styles</a:t>
            </a:r>
          </a:p>
        </p:txBody>
      </p:sp>
      <p:sp>
        <p:nvSpPr>
          <p:cNvPr id="4" name="Content Placeholder 3"/>
          <p:cNvSpPr>
            <a:spLocks noGrp="1"/>
          </p:cNvSpPr>
          <p:nvPr>
            <p:ph sz="half" idx="2"/>
          </p:nvPr>
        </p:nvSpPr>
        <p:spPr>
          <a:xfrm>
            <a:off x="267629" y="1271031"/>
            <a:ext cx="2364988" cy="2309194"/>
          </a:xfrm>
        </p:spPr>
        <p:txBody>
          <a:bodyPr/>
          <a:lstStyle>
            <a:lvl1pPr>
              <a:defRPr sz="1403"/>
            </a:lvl1pPr>
            <a:lvl2pPr>
              <a:defRPr sz="1169"/>
            </a:lvl2pPr>
            <a:lvl3pPr>
              <a:defRPr sz="1052"/>
            </a:lvl3pPr>
            <a:lvl4pPr>
              <a:defRPr sz="935"/>
            </a:lvl4pPr>
            <a:lvl5pPr>
              <a:defRPr sz="935"/>
            </a:lvl5pPr>
            <a:lvl6pPr>
              <a:defRPr sz="935"/>
            </a:lvl6pPr>
            <a:lvl7pPr>
              <a:defRPr sz="935"/>
            </a:lvl7pPr>
            <a:lvl8pPr>
              <a:defRPr sz="935"/>
            </a:lvl8pPr>
            <a:lvl9pPr>
              <a:defRPr sz="9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719039" y="897144"/>
            <a:ext cx="2365917" cy="373887"/>
          </a:xfrm>
        </p:spPr>
        <p:txBody>
          <a:bodyPr anchor="b"/>
          <a:lstStyle>
            <a:lvl1pPr marL="0" indent="0">
              <a:buNone/>
              <a:defRPr sz="1403" b="1"/>
            </a:lvl1pPr>
            <a:lvl2pPr marL="267188" indent="0">
              <a:buNone/>
              <a:defRPr sz="1169" b="1"/>
            </a:lvl2pPr>
            <a:lvl3pPr marL="534375" indent="0">
              <a:buNone/>
              <a:defRPr sz="1052" b="1"/>
            </a:lvl3pPr>
            <a:lvl4pPr marL="801563" indent="0">
              <a:buNone/>
              <a:defRPr sz="935" b="1"/>
            </a:lvl4pPr>
            <a:lvl5pPr marL="1068751" indent="0">
              <a:buNone/>
              <a:defRPr sz="935" b="1"/>
            </a:lvl5pPr>
            <a:lvl6pPr marL="1335938" indent="0">
              <a:buNone/>
              <a:defRPr sz="935" b="1"/>
            </a:lvl6pPr>
            <a:lvl7pPr marL="1603126" indent="0">
              <a:buNone/>
              <a:defRPr sz="935" b="1"/>
            </a:lvl7pPr>
            <a:lvl8pPr marL="1870314" indent="0">
              <a:buNone/>
              <a:defRPr sz="935" b="1"/>
            </a:lvl8pPr>
            <a:lvl9pPr marL="2137501" indent="0">
              <a:buNone/>
              <a:defRPr sz="935" b="1"/>
            </a:lvl9pPr>
          </a:lstStyle>
          <a:p>
            <a:pPr lvl="0"/>
            <a:r>
              <a:rPr lang="en-US" smtClean="0"/>
              <a:t>Click to edit Master text styles</a:t>
            </a:r>
          </a:p>
        </p:txBody>
      </p:sp>
      <p:sp>
        <p:nvSpPr>
          <p:cNvPr id="6" name="Content Placeholder 5"/>
          <p:cNvSpPr>
            <a:spLocks noGrp="1"/>
          </p:cNvSpPr>
          <p:nvPr>
            <p:ph sz="quarter" idx="4"/>
          </p:nvPr>
        </p:nvSpPr>
        <p:spPr>
          <a:xfrm>
            <a:off x="2719039" y="1271031"/>
            <a:ext cx="2365917" cy="2309194"/>
          </a:xfrm>
        </p:spPr>
        <p:txBody>
          <a:bodyPr/>
          <a:lstStyle>
            <a:lvl1pPr>
              <a:defRPr sz="1403"/>
            </a:lvl1pPr>
            <a:lvl2pPr>
              <a:defRPr sz="1169"/>
            </a:lvl2pPr>
            <a:lvl3pPr>
              <a:defRPr sz="1052"/>
            </a:lvl3pPr>
            <a:lvl4pPr>
              <a:defRPr sz="935"/>
            </a:lvl4pPr>
            <a:lvl5pPr>
              <a:defRPr sz="935"/>
            </a:lvl5pPr>
            <a:lvl6pPr>
              <a:defRPr sz="935"/>
            </a:lvl6pPr>
            <a:lvl7pPr>
              <a:defRPr sz="935"/>
            </a:lvl7pPr>
            <a:lvl8pPr>
              <a:defRPr sz="935"/>
            </a:lvl8pPr>
            <a:lvl9pPr>
              <a:defRPr sz="9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622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138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680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629" y="159575"/>
            <a:ext cx="1760964" cy="679120"/>
          </a:xfrm>
        </p:spPr>
        <p:txBody>
          <a:bodyPr anchor="b"/>
          <a:lstStyle>
            <a:lvl1pPr algn="l">
              <a:defRPr sz="1169" b="1"/>
            </a:lvl1pPr>
          </a:lstStyle>
          <a:p>
            <a:r>
              <a:rPr lang="en-US" smtClean="0"/>
              <a:t>Click to edit Master title style</a:t>
            </a:r>
            <a:endParaRPr lang="en-US"/>
          </a:p>
        </p:txBody>
      </p:sp>
      <p:sp>
        <p:nvSpPr>
          <p:cNvPr id="3" name="Content Placeholder 2"/>
          <p:cNvSpPr>
            <a:spLocks noGrp="1"/>
          </p:cNvSpPr>
          <p:nvPr>
            <p:ph idx="1"/>
          </p:nvPr>
        </p:nvSpPr>
        <p:spPr>
          <a:xfrm>
            <a:off x="2092712" y="159575"/>
            <a:ext cx="2992244" cy="3420650"/>
          </a:xfrm>
        </p:spPr>
        <p:txBody>
          <a:bodyPr/>
          <a:lstStyle>
            <a:lvl1pPr>
              <a:defRPr sz="1870"/>
            </a:lvl1pPr>
            <a:lvl2pPr>
              <a:defRPr sz="1636"/>
            </a:lvl2pPr>
            <a:lvl3pPr>
              <a:defRPr sz="1403"/>
            </a:lvl3pPr>
            <a:lvl4pPr>
              <a:defRPr sz="1169"/>
            </a:lvl4pPr>
            <a:lvl5pPr>
              <a:defRPr sz="1169"/>
            </a:lvl5pPr>
            <a:lvl6pPr>
              <a:defRPr sz="1169"/>
            </a:lvl6pPr>
            <a:lvl7pPr>
              <a:defRPr sz="1169"/>
            </a:lvl7pPr>
            <a:lvl8pPr>
              <a:defRPr sz="1169"/>
            </a:lvl8pPr>
            <a:lvl9pPr>
              <a:defRPr sz="11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67629" y="838695"/>
            <a:ext cx="1760964" cy="2741530"/>
          </a:xfrm>
        </p:spPr>
        <p:txBody>
          <a:bodyPr/>
          <a:lstStyle>
            <a:lvl1pPr marL="0" indent="0">
              <a:buNone/>
              <a:defRPr sz="818"/>
            </a:lvl1pPr>
            <a:lvl2pPr marL="267188" indent="0">
              <a:buNone/>
              <a:defRPr sz="701"/>
            </a:lvl2pPr>
            <a:lvl3pPr marL="534375" indent="0">
              <a:buNone/>
              <a:defRPr sz="584"/>
            </a:lvl3pPr>
            <a:lvl4pPr marL="801563" indent="0">
              <a:buNone/>
              <a:defRPr sz="526"/>
            </a:lvl4pPr>
            <a:lvl5pPr marL="1068751" indent="0">
              <a:buNone/>
              <a:defRPr sz="526"/>
            </a:lvl5pPr>
            <a:lvl6pPr marL="1335938" indent="0">
              <a:buNone/>
              <a:defRPr sz="526"/>
            </a:lvl6pPr>
            <a:lvl7pPr marL="1603126" indent="0">
              <a:buNone/>
              <a:defRPr sz="526"/>
            </a:lvl7pPr>
            <a:lvl8pPr marL="1870314" indent="0">
              <a:buNone/>
              <a:defRPr sz="526"/>
            </a:lvl8pPr>
            <a:lvl9pPr marL="2137501" indent="0">
              <a:buNone/>
              <a:defRPr sz="52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94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144" y="2805545"/>
            <a:ext cx="3211551" cy="331211"/>
          </a:xfrm>
        </p:spPr>
        <p:txBody>
          <a:bodyPr anchor="b"/>
          <a:lstStyle>
            <a:lvl1pPr algn="l">
              <a:defRPr sz="1169" b="1"/>
            </a:lvl1pPr>
          </a:lstStyle>
          <a:p>
            <a:r>
              <a:rPr lang="en-US" smtClean="0"/>
              <a:t>Click to edit Master title style</a:t>
            </a:r>
            <a:endParaRPr lang="en-US"/>
          </a:p>
        </p:txBody>
      </p:sp>
      <p:sp>
        <p:nvSpPr>
          <p:cNvPr id="3" name="Picture Placeholder 2"/>
          <p:cNvSpPr>
            <a:spLocks noGrp="1"/>
          </p:cNvSpPr>
          <p:nvPr>
            <p:ph type="pic" idx="1"/>
          </p:nvPr>
        </p:nvSpPr>
        <p:spPr>
          <a:xfrm>
            <a:off x="1049144" y="358115"/>
            <a:ext cx="3211551" cy="2404753"/>
          </a:xfrm>
        </p:spPr>
        <p:txBody>
          <a:bodyPr/>
          <a:lstStyle>
            <a:lvl1pPr marL="0" indent="0">
              <a:buNone/>
              <a:defRPr sz="1870"/>
            </a:lvl1pPr>
            <a:lvl2pPr marL="267188" indent="0">
              <a:buNone/>
              <a:defRPr sz="1636"/>
            </a:lvl2pPr>
            <a:lvl3pPr marL="534375" indent="0">
              <a:buNone/>
              <a:defRPr sz="1403"/>
            </a:lvl3pPr>
            <a:lvl4pPr marL="801563" indent="0">
              <a:buNone/>
              <a:defRPr sz="1169"/>
            </a:lvl4pPr>
            <a:lvl5pPr marL="1068751" indent="0">
              <a:buNone/>
              <a:defRPr sz="1169"/>
            </a:lvl5pPr>
            <a:lvl6pPr marL="1335938" indent="0">
              <a:buNone/>
              <a:defRPr sz="1169"/>
            </a:lvl6pPr>
            <a:lvl7pPr marL="1603126" indent="0">
              <a:buNone/>
              <a:defRPr sz="1169"/>
            </a:lvl7pPr>
            <a:lvl8pPr marL="1870314" indent="0">
              <a:buNone/>
              <a:defRPr sz="1169"/>
            </a:lvl8pPr>
            <a:lvl9pPr marL="2137501" indent="0">
              <a:buNone/>
              <a:defRPr sz="1169"/>
            </a:lvl9pPr>
          </a:lstStyle>
          <a:p>
            <a:endParaRPr lang="en-US"/>
          </a:p>
        </p:txBody>
      </p:sp>
      <p:sp>
        <p:nvSpPr>
          <p:cNvPr id="4" name="Text Placeholder 3"/>
          <p:cNvSpPr>
            <a:spLocks noGrp="1"/>
          </p:cNvSpPr>
          <p:nvPr>
            <p:ph type="body" sz="half" idx="2"/>
          </p:nvPr>
        </p:nvSpPr>
        <p:spPr>
          <a:xfrm>
            <a:off x="1049144" y="3136756"/>
            <a:ext cx="3211551" cy="470374"/>
          </a:xfrm>
        </p:spPr>
        <p:txBody>
          <a:bodyPr/>
          <a:lstStyle>
            <a:lvl1pPr marL="0" indent="0">
              <a:buNone/>
              <a:defRPr sz="818"/>
            </a:lvl1pPr>
            <a:lvl2pPr marL="267188" indent="0">
              <a:buNone/>
              <a:defRPr sz="701"/>
            </a:lvl2pPr>
            <a:lvl3pPr marL="534375" indent="0">
              <a:buNone/>
              <a:defRPr sz="584"/>
            </a:lvl3pPr>
            <a:lvl4pPr marL="801563" indent="0">
              <a:buNone/>
              <a:defRPr sz="526"/>
            </a:lvl4pPr>
            <a:lvl5pPr marL="1068751" indent="0">
              <a:buNone/>
              <a:defRPr sz="526"/>
            </a:lvl5pPr>
            <a:lvl6pPr marL="1335938" indent="0">
              <a:buNone/>
              <a:defRPr sz="526"/>
            </a:lvl6pPr>
            <a:lvl7pPr marL="1603126" indent="0">
              <a:buNone/>
              <a:defRPr sz="526"/>
            </a:lvl7pPr>
            <a:lvl8pPr marL="1870314" indent="0">
              <a:buNone/>
              <a:defRPr sz="526"/>
            </a:lvl8pPr>
            <a:lvl9pPr marL="2137501" indent="0">
              <a:buNone/>
              <a:defRPr sz="52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598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863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80624" y="160503"/>
            <a:ext cx="1204332" cy="34197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629" y="160503"/>
            <a:ext cx="3523785" cy="34197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75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771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54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30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770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013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906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61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567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299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174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0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1444" y="1245054"/>
            <a:ext cx="4549698" cy="859106"/>
          </a:xfrm>
        </p:spPr>
        <p:txBody>
          <a:bodyPr/>
          <a:lstStyle/>
          <a:p>
            <a:r>
              <a:rPr lang="en-US" smtClean="0"/>
              <a:t>Click to edit Master title style</a:t>
            </a:r>
            <a:endParaRPr lang="en-US"/>
          </a:p>
        </p:txBody>
      </p:sp>
      <p:sp>
        <p:nvSpPr>
          <p:cNvPr id="3" name="Subtitle 2"/>
          <p:cNvSpPr>
            <a:spLocks noGrp="1"/>
          </p:cNvSpPr>
          <p:nvPr>
            <p:ph type="subTitle" idx="1"/>
          </p:nvPr>
        </p:nvSpPr>
        <p:spPr>
          <a:xfrm>
            <a:off x="802888" y="2271156"/>
            <a:ext cx="3746810" cy="1024247"/>
          </a:xfrm>
        </p:spPr>
        <p:txBody>
          <a:bodyPr/>
          <a:lstStyle>
            <a:lvl1pPr marL="0" indent="0" algn="ctr">
              <a:buNone/>
              <a:defRPr>
                <a:solidFill>
                  <a:schemeClr val="tx1">
                    <a:tint val="75000"/>
                  </a:schemeClr>
                </a:solidFill>
              </a:defRPr>
            </a:lvl1pPr>
            <a:lvl2pPr marL="267188" indent="0" algn="ctr">
              <a:buNone/>
              <a:defRPr>
                <a:solidFill>
                  <a:schemeClr val="tx1">
                    <a:tint val="75000"/>
                  </a:schemeClr>
                </a:solidFill>
              </a:defRPr>
            </a:lvl2pPr>
            <a:lvl3pPr marL="534375" indent="0" algn="ctr">
              <a:buNone/>
              <a:defRPr>
                <a:solidFill>
                  <a:schemeClr val="tx1">
                    <a:tint val="75000"/>
                  </a:schemeClr>
                </a:solidFill>
              </a:defRPr>
            </a:lvl3pPr>
            <a:lvl4pPr marL="801563" indent="0" algn="ctr">
              <a:buNone/>
              <a:defRPr>
                <a:solidFill>
                  <a:schemeClr val="tx1">
                    <a:tint val="75000"/>
                  </a:schemeClr>
                </a:solidFill>
              </a:defRPr>
            </a:lvl4pPr>
            <a:lvl5pPr marL="1068751" indent="0" algn="ctr">
              <a:buNone/>
              <a:defRPr>
                <a:solidFill>
                  <a:schemeClr val="tx1">
                    <a:tint val="75000"/>
                  </a:schemeClr>
                </a:solidFill>
              </a:defRPr>
            </a:lvl5pPr>
            <a:lvl6pPr marL="1335938" indent="0" algn="ctr">
              <a:buNone/>
              <a:defRPr>
                <a:solidFill>
                  <a:schemeClr val="tx1">
                    <a:tint val="75000"/>
                  </a:schemeClr>
                </a:solidFill>
              </a:defRPr>
            </a:lvl6pPr>
            <a:lvl7pPr marL="1603126" indent="0" algn="ctr">
              <a:buNone/>
              <a:defRPr>
                <a:solidFill>
                  <a:schemeClr val="tx1">
                    <a:tint val="75000"/>
                  </a:schemeClr>
                </a:solidFill>
              </a:defRPr>
            </a:lvl7pPr>
            <a:lvl8pPr marL="1870314" indent="0" algn="ctr">
              <a:buNone/>
              <a:defRPr>
                <a:solidFill>
                  <a:schemeClr val="tx1">
                    <a:tint val="75000"/>
                  </a:schemeClr>
                </a:solidFill>
              </a:defRPr>
            </a:lvl8pPr>
            <a:lvl9pPr marL="21375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983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839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2817" y="2575461"/>
            <a:ext cx="4549698" cy="796018"/>
          </a:xfrm>
        </p:spPr>
        <p:txBody>
          <a:bodyPr anchor="t"/>
          <a:lstStyle>
            <a:lvl1pPr algn="l">
              <a:defRPr sz="2338" b="1" cap="all"/>
            </a:lvl1pPr>
          </a:lstStyle>
          <a:p>
            <a:r>
              <a:rPr lang="en-US" smtClean="0"/>
              <a:t>Click to edit Master title style</a:t>
            </a:r>
            <a:endParaRPr lang="en-US"/>
          </a:p>
        </p:txBody>
      </p:sp>
      <p:sp>
        <p:nvSpPr>
          <p:cNvPr id="3" name="Text Placeholder 2"/>
          <p:cNvSpPr>
            <a:spLocks noGrp="1"/>
          </p:cNvSpPr>
          <p:nvPr>
            <p:ph type="body" idx="1"/>
          </p:nvPr>
        </p:nvSpPr>
        <p:spPr>
          <a:xfrm>
            <a:off x="422817" y="1698729"/>
            <a:ext cx="4549698" cy="876733"/>
          </a:xfrm>
        </p:spPr>
        <p:txBody>
          <a:bodyPr anchor="b"/>
          <a:lstStyle>
            <a:lvl1pPr marL="0" indent="0">
              <a:buNone/>
              <a:defRPr sz="1169">
                <a:solidFill>
                  <a:schemeClr val="tx1">
                    <a:tint val="75000"/>
                  </a:schemeClr>
                </a:solidFill>
              </a:defRPr>
            </a:lvl1pPr>
            <a:lvl2pPr marL="267188" indent="0">
              <a:buNone/>
              <a:defRPr sz="1052">
                <a:solidFill>
                  <a:schemeClr val="tx1">
                    <a:tint val="75000"/>
                  </a:schemeClr>
                </a:solidFill>
              </a:defRPr>
            </a:lvl2pPr>
            <a:lvl3pPr marL="534375" indent="0">
              <a:buNone/>
              <a:defRPr sz="935">
                <a:solidFill>
                  <a:schemeClr val="tx1">
                    <a:tint val="75000"/>
                  </a:schemeClr>
                </a:solidFill>
              </a:defRPr>
            </a:lvl3pPr>
            <a:lvl4pPr marL="801563" indent="0">
              <a:buNone/>
              <a:defRPr sz="818">
                <a:solidFill>
                  <a:schemeClr val="tx1">
                    <a:tint val="75000"/>
                  </a:schemeClr>
                </a:solidFill>
              </a:defRPr>
            </a:lvl4pPr>
            <a:lvl5pPr marL="1068751" indent="0">
              <a:buNone/>
              <a:defRPr sz="818">
                <a:solidFill>
                  <a:schemeClr val="tx1">
                    <a:tint val="75000"/>
                  </a:schemeClr>
                </a:solidFill>
              </a:defRPr>
            </a:lvl5pPr>
            <a:lvl6pPr marL="1335938" indent="0">
              <a:buNone/>
              <a:defRPr sz="818">
                <a:solidFill>
                  <a:schemeClr val="tx1">
                    <a:tint val="75000"/>
                  </a:schemeClr>
                </a:solidFill>
              </a:defRPr>
            </a:lvl6pPr>
            <a:lvl7pPr marL="1603126" indent="0">
              <a:buNone/>
              <a:defRPr sz="818">
                <a:solidFill>
                  <a:schemeClr val="tx1">
                    <a:tint val="75000"/>
                  </a:schemeClr>
                </a:solidFill>
              </a:defRPr>
            </a:lvl7pPr>
            <a:lvl8pPr marL="1870314" indent="0">
              <a:buNone/>
              <a:defRPr sz="818">
                <a:solidFill>
                  <a:schemeClr val="tx1">
                    <a:tint val="75000"/>
                  </a:schemeClr>
                </a:solidFill>
              </a:defRPr>
            </a:lvl8pPr>
            <a:lvl9pPr marL="2137501" indent="0">
              <a:buNone/>
              <a:defRPr sz="81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327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7629" y="935182"/>
            <a:ext cx="2364059" cy="2645043"/>
          </a:xfrm>
        </p:spPr>
        <p:txBody>
          <a:bodyPr/>
          <a:lstStyle>
            <a:lvl1pPr>
              <a:defRPr sz="1636"/>
            </a:lvl1pPr>
            <a:lvl2pPr>
              <a:defRPr sz="1403"/>
            </a:lvl2pPr>
            <a:lvl3pPr>
              <a:defRPr sz="1169"/>
            </a:lvl3pPr>
            <a:lvl4pPr>
              <a:defRPr sz="1052"/>
            </a:lvl4pPr>
            <a:lvl5pPr>
              <a:defRPr sz="1052"/>
            </a:lvl5pPr>
            <a:lvl6pPr>
              <a:defRPr sz="1052"/>
            </a:lvl6pPr>
            <a:lvl7pPr>
              <a:defRPr sz="1052"/>
            </a:lvl7pPr>
            <a:lvl8pPr>
              <a:defRPr sz="1052"/>
            </a:lvl8pPr>
            <a:lvl9pPr>
              <a:defRPr sz="10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720897" y="935182"/>
            <a:ext cx="2364059" cy="2645043"/>
          </a:xfrm>
        </p:spPr>
        <p:txBody>
          <a:bodyPr/>
          <a:lstStyle>
            <a:lvl1pPr>
              <a:defRPr sz="1636"/>
            </a:lvl1pPr>
            <a:lvl2pPr>
              <a:defRPr sz="1403"/>
            </a:lvl2pPr>
            <a:lvl3pPr>
              <a:defRPr sz="1169"/>
            </a:lvl3pPr>
            <a:lvl4pPr>
              <a:defRPr sz="1052"/>
            </a:lvl4pPr>
            <a:lvl5pPr>
              <a:defRPr sz="1052"/>
            </a:lvl5pPr>
            <a:lvl6pPr>
              <a:defRPr sz="1052"/>
            </a:lvl6pPr>
            <a:lvl7pPr>
              <a:defRPr sz="1052"/>
            </a:lvl7pPr>
            <a:lvl8pPr>
              <a:defRPr sz="1052"/>
            </a:lvl8pPr>
            <a:lvl9pPr>
              <a:defRPr sz="105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322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7629" y="897144"/>
            <a:ext cx="2364988" cy="373887"/>
          </a:xfrm>
        </p:spPr>
        <p:txBody>
          <a:bodyPr anchor="b"/>
          <a:lstStyle>
            <a:lvl1pPr marL="0" indent="0">
              <a:buNone/>
              <a:defRPr sz="1403" b="1"/>
            </a:lvl1pPr>
            <a:lvl2pPr marL="267188" indent="0">
              <a:buNone/>
              <a:defRPr sz="1169" b="1"/>
            </a:lvl2pPr>
            <a:lvl3pPr marL="534375" indent="0">
              <a:buNone/>
              <a:defRPr sz="1052" b="1"/>
            </a:lvl3pPr>
            <a:lvl4pPr marL="801563" indent="0">
              <a:buNone/>
              <a:defRPr sz="935" b="1"/>
            </a:lvl4pPr>
            <a:lvl5pPr marL="1068751" indent="0">
              <a:buNone/>
              <a:defRPr sz="935" b="1"/>
            </a:lvl5pPr>
            <a:lvl6pPr marL="1335938" indent="0">
              <a:buNone/>
              <a:defRPr sz="935" b="1"/>
            </a:lvl6pPr>
            <a:lvl7pPr marL="1603126" indent="0">
              <a:buNone/>
              <a:defRPr sz="935" b="1"/>
            </a:lvl7pPr>
            <a:lvl8pPr marL="1870314" indent="0">
              <a:buNone/>
              <a:defRPr sz="935" b="1"/>
            </a:lvl8pPr>
            <a:lvl9pPr marL="2137501" indent="0">
              <a:buNone/>
              <a:defRPr sz="935" b="1"/>
            </a:lvl9pPr>
          </a:lstStyle>
          <a:p>
            <a:pPr lvl="0"/>
            <a:r>
              <a:rPr lang="en-US" smtClean="0"/>
              <a:t>Click to edit Master text styles</a:t>
            </a:r>
          </a:p>
        </p:txBody>
      </p:sp>
      <p:sp>
        <p:nvSpPr>
          <p:cNvPr id="4" name="Content Placeholder 3"/>
          <p:cNvSpPr>
            <a:spLocks noGrp="1"/>
          </p:cNvSpPr>
          <p:nvPr>
            <p:ph sz="half" idx="2"/>
          </p:nvPr>
        </p:nvSpPr>
        <p:spPr>
          <a:xfrm>
            <a:off x="267629" y="1271031"/>
            <a:ext cx="2364988" cy="2309194"/>
          </a:xfrm>
        </p:spPr>
        <p:txBody>
          <a:bodyPr/>
          <a:lstStyle>
            <a:lvl1pPr>
              <a:defRPr sz="1403"/>
            </a:lvl1pPr>
            <a:lvl2pPr>
              <a:defRPr sz="1169"/>
            </a:lvl2pPr>
            <a:lvl3pPr>
              <a:defRPr sz="1052"/>
            </a:lvl3pPr>
            <a:lvl4pPr>
              <a:defRPr sz="935"/>
            </a:lvl4pPr>
            <a:lvl5pPr>
              <a:defRPr sz="935"/>
            </a:lvl5pPr>
            <a:lvl6pPr>
              <a:defRPr sz="935"/>
            </a:lvl6pPr>
            <a:lvl7pPr>
              <a:defRPr sz="935"/>
            </a:lvl7pPr>
            <a:lvl8pPr>
              <a:defRPr sz="935"/>
            </a:lvl8pPr>
            <a:lvl9pPr>
              <a:defRPr sz="9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719039" y="897144"/>
            <a:ext cx="2365917" cy="373887"/>
          </a:xfrm>
        </p:spPr>
        <p:txBody>
          <a:bodyPr anchor="b"/>
          <a:lstStyle>
            <a:lvl1pPr marL="0" indent="0">
              <a:buNone/>
              <a:defRPr sz="1403" b="1"/>
            </a:lvl1pPr>
            <a:lvl2pPr marL="267188" indent="0">
              <a:buNone/>
              <a:defRPr sz="1169" b="1"/>
            </a:lvl2pPr>
            <a:lvl3pPr marL="534375" indent="0">
              <a:buNone/>
              <a:defRPr sz="1052" b="1"/>
            </a:lvl3pPr>
            <a:lvl4pPr marL="801563" indent="0">
              <a:buNone/>
              <a:defRPr sz="935" b="1"/>
            </a:lvl4pPr>
            <a:lvl5pPr marL="1068751" indent="0">
              <a:buNone/>
              <a:defRPr sz="935" b="1"/>
            </a:lvl5pPr>
            <a:lvl6pPr marL="1335938" indent="0">
              <a:buNone/>
              <a:defRPr sz="935" b="1"/>
            </a:lvl6pPr>
            <a:lvl7pPr marL="1603126" indent="0">
              <a:buNone/>
              <a:defRPr sz="935" b="1"/>
            </a:lvl7pPr>
            <a:lvl8pPr marL="1870314" indent="0">
              <a:buNone/>
              <a:defRPr sz="935" b="1"/>
            </a:lvl8pPr>
            <a:lvl9pPr marL="2137501" indent="0">
              <a:buNone/>
              <a:defRPr sz="935" b="1"/>
            </a:lvl9pPr>
          </a:lstStyle>
          <a:p>
            <a:pPr lvl="0"/>
            <a:r>
              <a:rPr lang="en-US" smtClean="0"/>
              <a:t>Click to edit Master text styles</a:t>
            </a:r>
          </a:p>
        </p:txBody>
      </p:sp>
      <p:sp>
        <p:nvSpPr>
          <p:cNvPr id="6" name="Content Placeholder 5"/>
          <p:cNvSpPr>
            <a:spLocks noGrp="1"/>
          </p:cNvSpPr>
          <p:nvPr>
            <p:ph sz="quarter" idx="4"/>
          </p:nvPr>
        </p:nvSpPr>
        <p:spPr>
          <a:xfrm>
            <a:off x="2719039" y="1271031"/>
            <a:ext cx="2365917" cy="2309194"/>
          </a:xfrm>
        </p:spPr>
        <p:txBody>
          <a:bodyPr/>
          <a:lstStyle>
            <a:lvl1pPr>
              <a:defRPr sz="1403"/>
            </a:lvl1pPr>
            <a:lvl2pPr>
              <a:defRPr sz="1169"/>
            </a:lvl2pPr>
            <a:lvl3pPr>
              <a:defRPr sz="1052"/>
            </a:lvl3pPr>
            <a:lvl4pPr>
              <a:defRPr sz="935"/>
            </a:lvl4pPr>
            <a:lvl5pPr>
              <a:defRPr sz="935"/>
            </a:lvl5pPr>
            <a:lvl6pPr>
              <a:defRPr sz="935"/>
            </a:lvl6pPr>
            <a:lvl7pPr>
              <a:defRPr sz="935"/>
            </a:lvl7pPr>
            <a:lvl8pPr>
              <a:defRPr sz="935"/>
            </a:lvl8pPr>
            <a:lvl9pPr>
              <a:defRPr sz="9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151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8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050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629" y="159575"/>
            <a:ext cx="1760964" cy="679120"/>
          </a:xfrm>
        </p:spPr>
        <p:txBody>
          <a:bodyPr anchor="b"/>
          <a:lstStyle>
            <a:lvl1pPr algn="l">
              <a:defRPr sz="1169" b="1"/>
            </a:lvl1pPr>
          </a:lstStyle>
          <a:p>
            <a:r>
              <a:rPr lang="en-US" smtClean="0"/>
              <a:t>Click to edit Master title style</a:t>
            </a:r>
            <a:endParaRPr lang="en-US"/>
          </a:p>
        </p:txBody>
      </p:sp>
      <p:sp>
        <p:nvSpPr>
          <p:cNvPr id="3" name="Content Placeholder 2"/>
          <p:cNvSpPr>
            <a:spLocks noGrp="1"/>
          </p:cNvSpPr>
          <p:nvPr>
            <p:ph idx="1"/>
          </p:nvPr>
        </p:nvSpPr>
        <p:spPr>
          <a:xfrm>
            <a:off x="2092712" y="159575"/>
            <a:ext cx="2992244" cy="3420650"/>
          </a:xfrm>
        </p:spPr>
        <p:txBody>
          <a:bodyPr/>
          <a:lstStyle>
            <a:lvl1pPr>
              <a:defRPr sz="1870"/>
            </a:lvl1pPr>
            <a:lvl2pPr>
              <a:defRPr sz="1636"/>
            </a:lvl2pPr>
            <a:lvl3pPr>
              <a:defRPr sz="1403"/>
            </a:lvl3pPr>
            <a:lvl4pPr>
              <a:defRPr sz="1169"/>
            </a:lvl4pPr>
            <a:lvl5pPr>
              <a:defRPr sz="1169"/>
            </a:lvl5pPr>
            <a:lvl6pPr>
              <a:defRPr sz="1169"/>
            </a:lvl6pPr>
            <a:lvl7pPr>
              <a:defRPr sz="1169"/>
            </a:lvl7pPr>
            <a:lvl8pPr>
              <a:defRPr sz="1169"/>
            </a:lvl8pPr>
            <a:lvl9pPr>
              <a:defRPr sz="116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67629" y="838695"/>
            <a:ext cx="1760964" cy="2741530"/>
          </a:xfrm>
        </p:spPr>
        <p:txBody>
          <a:bodyPr/>
          <a:lstStyle>
            <a:lvl1pPr marL="0" indent="0">
              <a:buNone/>
              <a:defRPr sz="818"/>
            </a:lvl1pPr>
            <a:lvl2pPr marL="267188" indent="0">
              <a:buNone/>
              <a:defRPr sz="701"/>
            </a:lvl2pPr>
            <a:lvl3pPr marL="534375" indent="0">
              <a:buNone/>
              <a:defRPr sz="584"/>
            </a:lvl3pPr>
            <a:lvl4pPr marL="801563" indent="0">
              <a:buNone/>
              <a:defRPr sz="526"/>
            </a:lvl4pPr>
            <a:lvl5pPr marL="1068751" indent="0">
              <a:buNone/>
              <a:defRPr sz="526"/>
            </a:lvl5pPr>
            <a:lvl6pPr marL="1335938" indent="0">
              <a:buNone/>
              <a:defRPr sz="526"/>
            </a:lvl6pPr>
            <a:lvl7pPr marL="1603126" indent="0">
              <a:buNone/>
              <a:defRPr sz="526"/>
            </a:lvl7pPr>
            <a:lvl8pPr marL="1870314" indent="0">
              <a:buNone/>
              <a:defRPr sz="526"/>
            </a:lvl8pPr>
            <a:lvl9pPr marL="2137501" indent="0">
              <a:buNone/>
              <a:defRPr sz="52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890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144" y="2805545"/>
            <a:ext cx="3211551" cy="331211"/>
          </a:xfrm>
        </p:spPr>
        <p:txBody>
          <a:bodyPr anchor="b"/>
          <a:lstStyle>
            <a:lvl1pPr algn="l">
              <a:defRPr sz="1169" b="1"/>
            </a:lvl1pPr>
          </a:lstStyle>
          <a:p>
            <a:r>
              <a:rPr lang="en-US" smtClean="0"/>
              <a:t>Click to edit Master title style</a:t>
            </a:r>
            <a:endParaRPr lang="en-US"/>
          </a:p>
        </p:txBody>
      </p:sp>
      <p:sp>
        <p:nvSpPr>
          <p:cNvPr id="3" name="Picture Placeholder 2"/>
          <p:cNvSpPr>
            <a:spLocks noGrp="1"/>
          </p:cNvSpPr>
          <p:nvPr>
            <p:ph type="pic" idx="1"/>
          </p:nvPr>
        </p:nvSpPr>
        <p:spPr>
          <a:xfrm>
            <a:off x="1049144" y="358115"/>
            <a:ext cx="3211551" cy="2404753"/>
          </a:xfrm>
        </p:spPr>
        <p:txBody>
          <a:bodyPr/>
          <a:lstStyle>
            <a:lvl1pPr marL="0" indent="0">
              <a:buNone/>
              <a:defRPr sz="1870"/>
            </a:lvl1pPr>
            <a:lvl2pPr marL="267188" indent="0">
              <a:buNone/>
              <a:defRPr sz="1636"/>
            </a:lvl2pPr>
            <a:lvl3pPr marL="534375" indent="0">
              <a:buNone/>
              <a:defRPr sz="1403"/>
            </a:lvl3pPr>
            <a:lvl4pPr marL="801563" indent="0">
              <a:buNone/>
              <a:defRPr sz="1169"/>
            </a:lvl4pPr>
            <a:lvl5pPr marL="1068751" indent="0">
              <a:buNone/>
              <a:defRPr sz="1169"/>
            </a:lvl5pPr>
            <a:lvl6pPr marL="1335938" indent="0">
              <a:buNone/>
              <a:defRPr sz="1169"/>
            </a:lvl6pPr>
            <a:lvl7pPr marL="1603126" indent="0">
              <a:buNone/>
              <a:defRPr sz="1169"/>
            </a:lvl7pPr>
            <a:lvl8pPr marL="1870314" indent="0">
              <a:buNone/>
              <a:defRPr sz="1169"/>
            </a:lvl8pPr>
            <a:lvl9pPr marL="2137501" indent="0">
              <a:buNone/>
              <a:defRPr sz="1169"/>
            </a:lvl9pPr>
          </a:lstStyle>
          <a:p>
            <a:endParaRPr lang="en-US"/>
          </a:p>
        </p:txBody>
      </p:sp>
      <p:sp>
        <p:nvSpPr>
          <p:cNvPr id="4" name="Text Placeholder 3"/>
          <p:cNvSpPr>
            <a:spLocks noGrp="1"/>
          </p:cNvSpPr>
          <p:nvPr>
            <p:ph type="body" sz="half" idx="2"/>
          </p:nvPr>
        </p:nvSpPr>
        <p:spPr>
          <a:xfrm>
            <a:off x="1049144" y="3136756"/>
            <a:ext cx="3211551" cy="470374"/>
          </a:xfrm>
        </p:spPr>
        <p:txBody>
          <a:bodyPr/>
          <a:lstStyle>
            <a:lvl1pPr marL="0" indent="0">
              <a:buNone/>
              <a:defRPr sz="818"/>
            </a:lvl1pPr>
            <a:lvl2pPr marL="267188" indent="0">
              <a:buNone/>
              <a:defRPr sz="701"/>
            </a:lvl2pPr>
            <a:lvl3pPr marL="534375" indent="0">
              <a:buNone/>
              <a:defRPr sz="584"/>
            </a:lvl3pPr>
            <a:lvl4pPr marL="801563" indent="0">
              <a:buNone/>
              <a:defRPr sz="526"/>
            </a:lvl4pPr>
            <a:lvl5pPr marL="1068751" indent="0">
              <a:buNone/>
              <a:defRPr sz="526"/>
            </a:lvl5pPr>
            <a:lvl6pPr marL="1335938" indent="0">
              <a:buNone/>
              <a:defRPr sz="526"/>
            </a:lvl6pPr>
            <a:lvl7pPr marL="1603126" indent="0">
              <a:buNone/>
              <a:defRPr sz="526"/>
            </a:lvl7pPr>
            <a:lvl8pPr marL="1870314" indent="0">
              <a:buNone/>
              <a:defRPr sz="526"/>
            </a:lvl8pPr>
            <a:lvl9pPr marL="2137501" indent="0">
              <a:buNone/>
              <a:defRPr sz="526"/>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105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093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80624" y="160503"/>
            <a:ext cx="1204332" cy="34197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7629" y="160503"/>
            <a:ext cx="3523785" cy="34197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014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4089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092ADF7-6E32-4FDA-833F-503A21C0F041}" type="datetimeFigureOut">
              <a:rPr lang="zh-CN" altLang="en-US" smtClean="0"/>
              <a:t>2024/5/8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FBA4AE-0454-4141-B7B1-4D948A7D047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92ADF7-6E32-4FDA-833F-503A21C0F041}" type="datetimeFigureOut">
              <a:rPr lang="zh-CN" altLang="en-US" smtClean="0"/>
              <a:t>2024/5/8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FFBA4AE-0454-4141-B7B1-4D948A7D047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629" y="160503"/>
            <a:ext cx="4817327" cy="66798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67629" y="935182"/>
            <a:ext cx="4817327" cy="26450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67629" y="3714750"/>
            <a:ext cx="1248937" cy="213385"/>
          </a:xfrm>
          <a:prstGeom prst="rect">
            <a:avLst/>
          </a:prstGeom>
        </p:spPr>
        <p:txBody>
          <a:bodyPr vert="horz" lIns="91440" tIns="45720" rIns="91440" bIns="45720" rtlCol="0" anchor="ctr"/>
          <a:lstStyle>
            <a:lvl1pPr algn="l">
              <a:defRPr sz="701">
                <a:solidFill>
                  <a:schemeClr val="tx1">
                    <a:tint val="75000"/>
                  </a:schemeClr>
                </a:solidFill>
              </a:defRPr>
            </a:lvl1p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1828800" y="3714750"/>
            <a:ext cx="1694985" cy="213385"/>
          </a:xfrm>
          <a:prstGeom prst="rect">
            <a:avLst/>
          </a:prstGeom>
        </p:spPr>
        <p:txBody>
          <a:bodyPr vert="horz" lIns="91440" tIns="45720" rIns="91440" bIns="45720" rtlCol="0" anchor="ctr"/>
          <a:lstStyle>
            <a:lvl1pPr algn="ctr">
              <a:defRPr sz="70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836019" y="3714750"/>
            <a:ext cx="1248937" cy="213385"/>
          </a:xfrm>
          <a:prstGeom prst="rect">
            <a:avLst/>
          </a:prstGeom>
        </p:spPr>
        <p:txBody>
          <a:bodyPr vert="horz" lIns="91440" tIns="45720" rIns="91440" bIns="45720" rtlCol="0" anchor="ctr"/>
          <a:lstStyle>
            <a:lvl1pPr algn="r">
              <a:defRPr sz="701">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758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534375" rtl="0" eaLnBrk="1" latinLnBrk="0" hangingPunct="1">
        <a:spcBef>
          <a:spcPct val="0"/>
        </a:spcBef>
        <a:buNone/>
        <a:defRPr sz="2571" kern="1200">
          <a:solidFill>
            <a:schemeClr val="tx1"/>
          </a:solidFill>
          <a:latin typeface="+mj-lt"/>
          <a:ea typeface="+mj-ea"/>
          <a:cs typeface="+mj-cs"/>
        </a:defRPr>
      </a:lvl1pPr>
    </p:titleStyle>
    <p:bodyStyle>
      <a:lvl1pPr marL="200391" indent="-200391" algn="l" defTabSz="534375" rtl="0" eaLnBrk="1" latinLnBrk="0" hangingPunct="1">
        <a:spcBef>
          <a:spcPct val="20000"/>
        </a:spcBef>
        <a:buFont typeface="Arial" pitchFamily="34" charset="0"/>
        <a:buChar char="•"/>
        <a:defRPr sz="1870" kern="1200">
          <a:solidFill>
            <a:schemeClr val="tx1"/>
          </a:solidFill>
          <a:latin typeface="+mn-lt"/>
          <a:ea typeface="+mn-ea"/>
          <a:cs typeface="+mn-cs"/>
        </a:defRPr>
      </a:lvl1pPr>
      <a:lvl2pPr marL="434180" indent="-166992" algn="l" defTabSz="534375" rtl="0" eaLnBrk="1" latinLnBrk="0" hangingPunct="1">
        <a:spcBef>
          <a:spcPct val="20000"/>
        </a:spcBef>
        <a:buFont typeface="Arial" pitchFamily="34" charset="0"/>
        <a:buChar char="–"/>
        <a:defRPr sz="1636" kern="1200">
          <a:solidFill>
            <a:schemeClr val="tx1"/>
          </a:solidFill>
          <a:latin typeface="+mn-lt"/>
          <a:ea typeface="+mn-ea"/>
          <a:cs typeface="+mn-cs"/>
        </a:defRPr>
      </a:lvl2pPr>
      <a:lvl3pPr marL="667969" indent="-133594" algn="l" defTabSz="534375" rtl="0" eaLnBrk="1" latinLnBrk="0" hangingPunct="1">
        <a:spcBef>
          <a:spcPct val="20000"/>
        </a:spcBef>
        <a:buFont typeface="Arial" pitchFamily="34" charset="0"/>
        <a:buChar char="•"/>
        <a:defRPr sz="1403" kern="1200">
          <a:solidFill>
            <a:schemeClr val="tx1"/>
          </a:solidFill>
          <a:latin typeface="+mn-lt"/>
          <a:ea typeface="+mn-ea"/>
          <a:cs typeface="+mn-cs"/>
        </a:defRPr>
      </a:lvl3pPr>
      <a:lvl4pPr marL="935157"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4pPr>
      <a:lvl5pPr marL="1202345"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5pPr>
      <a:lvl6pPr marL="1469532"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6pPr>
      <a:lvl7pPr marL="1736720"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7pPr>
      <a:lvl8pPr marL="2003908"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8pPr>
      <a:lvl9pPr marL="2271095"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9pPr>
    </p:bodyStyle>
    <p:otherStyle>
      <a:defPPr>
        <a:defRPr lang="en-US"/>
      </a:defPPr>
      <a:lvl1pPr marL="0" algn="l" defTabSz="534375" rtl="0" eaLnBrk="1" latinLnBrk="0" hangingPunct="1">
        <a:defRPr sz="1052" kern="1200">
          <a:solidFill>
            <a:schemeClr val="tx1"/>
          </a:solidFill>
          <a:latin typeface="+mn-lt"/>
          <a:ea typeface="+mn-ea"/>
          <a:cs typeface="+mn-cs"/>
        </a:defRPr>
      </a:lvl1pPr>
      <a:lvl2pPr marL="267188" algn="l" defTabSz="534375" rtl="0" eaLnBrk="1" latinLnBrk="0" hangingPunct="1">
        <a:defRPr sz="1052" kern="1200">
          <a:solidFill>
            <a:schemeClr val="tx1"/>
          </a:solidFill>
          <a:latin typeface="+mn-lt"/>
          <a:ea typeface="+mn-ea"/>
          <a:cs typeface="+mn-cs"/>
        </a:defRPr>
      </a:lvl2pPr>
      <a:lvl3pPr marL="534375" algn="l" defTabSz="534375" rtl="0" eaLnBrk="1" latinLnBrk="0" hangingPunct="1">
        <a:defRPr sz="1052" kern="1200">
          <a:solidFill>
            <a:schemeClr val="tx1"/>
          </a:solidFill>
          <a:latin typeface="+mn-lt"/>
          <a:ea typeface="+mn-ea"/>
          <a:cs typeface="+mn-cs"/>
        </a:defRPr>
      </a:lvl3pPr>
      <a:lvl4pPr marL="801563" algn="l" defTabSz="534375" rtl="0" eaLnBrk="1" latinLnBrk="0" hangingPunct="1">
        <a:defRPr sz="1052" kern="1200">
          <a:solidFill>
            <a:schemeClr val="tx1"/>
          </a:solidFill>
          <a:latin typeface="+mn-lt"/>
          <a:ea typeface="+mn-ea"/>
          <a:cs typeface="+mn-cs"/>
        </a:defRPr>
      </a:lvl4pPr>
      <a:lvl5pPr marL="1068751" algn="l" defTabSz="534375" rtl="0" eaLnBrk="1" latinLnBrk="0" hangingPunct="1">
        <a:defRPr sz="1052" kern="1200">
          <a:solidFill>
            <a:schemeClr val="tx1"/>
          </a:solidFill>
          <a:latin typeface="+mn-lt"/>
          <a:ea typeface="+mn-ea"/>
          <a:cs typeface="+mn-cs"/>
        </a:defRPr>
      </a:lvl5pPr>
      <a:lvl6pPr marL="1335938" algn="l" defTabSz="534375" rtl="0" eaLnBrk="1" latinLnBrk="0" hangingPunct="1">
        <a:defRPr sz="1052" kern="1200">
          <a:solidFill>
            <a:schemeClr val="tx1"/>
          </a:solidFill>
          <a:latin typeface="+mn-lt"/>
          <a:ea typeface="+mn-ea"/>
          <a:cs typeface="+mn-cs"/>
        </a:defRPr>
      </a:lvl6pPr>
      <a:lvl7pPr marL="1603126" algn="l" defTabSz="534375" rtl="0" eaLnBrk="1" latinLnBrk="0" hangingPunct="1">
        <a:defRPr sz="1052" kern="1200">
          <a:solidFill>
            <a:schemeClr val="tx1"/>
          </a:solidFill>
          <a:latin typeface="+mn-lt"/>
          <a:ea typeface="+mn-ea"/>
          <a:cs typeface="+mn-cs"/>
        </a:defRPr>
      </a:lvl7pPr>
      <a:lvl8pPr marL="1870314" algn="l" defTabSz="534375" rtl="0" eaLnBrk="1" latinLnBrk="0" hangingPunct="1">
        <a:defRPr sz="1052" kern="1200">
          <a:solidFill>
            <a:schemeClr val="tx1"/>
          </a:solidFill>
          <a:latin typeface="+mn-lt"/>
          <a:ea typeface="+mn-ea"/>
          <a:cs typeface="+mn-cs"/>
        </a:defRPr>
      </a:lvl8pPr>
      <a:lvl9pPr marL="2137501" algn="l" defTabSz="534375" rtl="0" eaLnBrk="1" latinLnBrk="0" hangingPunct="1">
        <a:defRPr sz="105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989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629" y="160503"/>
            <a:ext cx="4817327" cy="66798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67629" y="935182"/>
            <a:ext cx="4817327" cy="264504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67629" y="3714750"/>
            <a:ext cx="1248937" cy="213385"/>
          </a:xfrm>
          <a:prstGeom prst="rect">
            <a:avLst/>
          </a:prstGeom>
        </p:spPr>
        <p:txBody>
          <a:bodyPr vert="horz" lIns="91440" tIns="45720" rIns="91440" bIns="45720" rtlCol="0" anchor="ctr"/>
          <a:lstStyle>
            <a:lvl1pPr algn="l">
              <a:defRPr sz="701">
                <a:solidFill>
                  <a:schemeClr val="tx1">
                    <a:tint val="75000"/>
                  </a:schemeClr>
                </a:solidFill>
              </a:defRPr>
            </a:lvl1pPr>
          </a:lstStyle>
          <a:p>
            <a:fld id="{1D8BD707-D9CF-40AE-B4C6-C98DA3205C09}" type="datetimeFigureOut">
              <a:rPr lang="en-US" smtClean="0">
                <a:solidFill>
                  <a:prstClr val="black">
                    <a:tint val="75000"/>
                  </a:prstClr>
                </a:solidFill>
              </a:rPr>
              <a:pPr/>
              <a:t>5/8/2024</a:t>
            </a:fld>
            <a:endParaRPr lang="en-US">
              <a:solidFill>
                <a:prstClr val="black">
                  <a:tint val="75000"/>
                </a:prstClr>
              </a:solidFill>
            </a:endParaRPr>
          </a:p>
        </p:txBody>
      </p:sp>
      <p:sp>
        <p:nvSpPr>
          <p:cNvPr id="5" name="Footer Placeholder 4"/>
          <p:cNvSpPr>
            <a:spLocks noGrp="1"/>
          </p:cNvSpPr>
          <p:nvPr>
            <p:ph type="ftr" sz="quarter" idx="3"/>
          </p:nvPr>
        </p:nvSpPr>
        <p:spPr>
          <a:xfrm>
            <a:off x="1828800" y="3714750"/>
            <a:ext cx="1694985" cy="213385"/>
          </a:xfrm>
          <a:prstGeom prst="rect">
            <a:avLst/>
          </a:prstGeom>
        </p:spPr>
        <p:txBody>
          <a:bodyPr vert="horz" lIns="91440" tIns="45720" rIns="91440" bIns="45720" rtlCol="0" anchor="ctr"/>
          <a:lstStyle>
            <a:lvl1pPr algn="ctr">
              <a:defRPr sz="70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836019" y="3714750"/>
            <a:ext cx="1248937" cy="213385"/>
          </a:xfrm>
          <a:prstGeom prst="rect">
            <a:avLst/>
          </a:prstGeom>
        </p:spPr>
        <p:txBody>
          <a:bodyPr vert="horz" lIns="91440" tIns="45720" rIns="91440" bIns="45720" rtlCol="0" anchor="ctr"/>
          <a:lstStyle>
            <a:lvl1pPr algn="r">
              <a:defRPr sz="701">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1586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534375" rtl="0" eaLnBrk="1" latinLnBrk="0" hangingPunct="1">
        <a:spcBef>
          <a:spcPct val="0"/>
        </a:spcBef>
        <a:buNone/>
        <a:defRPr sz="2571" kern="1200">
          <a:solidFill>
            <a:schemeClr val="tx1"/>
          </a:solidFill>
          <a:latin typeface="+mj-lt"/>
          <a:ea typeface="+mj-ea"/>
          <a:cs typeface="+mj-cs"/>
        </a:defRPr>
      </a:lvl1pPr>
    </p:titleStyle>
    <p:bodyStyle>
      <a:lvl1pPr marL="200391" indent="-200391" algn="l" defTabSz="534375" rtl="0" eaLnBrk="1" latinLnBrk="0" hangingPunct="1">
        <a:spcBef>
          <a:spcPct val="20000"/>
        </a:spcBef>
        <a:buFont typeface="Arial" pitchFamily="34" charset="0"/>
        <a:buChar char="•"/>
        <a:defRPr sz="1870" kern="1200">
          <a:solidFill>
            <a:schemeClr val="tx1"/>
          </a:solidFill>
          <a:latin typeface="+mn-lt"/>
          <a:ea typeface="+mn-ea"/>
          <a:cs typeface="+mn-cs"/>
        </a:defRPr>
      </a:lvl1pPr>
      <a:lvl2pPr marL="434180" indent="-166992" algn="l" defTabSz="534375" rtl="0" eaLnBrk="1" latinLnBrk="0" hangingPunct="1">
        <a:spcBef>
          <a:spcPct val="20000"/>
        </a:spcBef>
        <a:buFont typeface="Arial" pitchFamily="34" charset="0"/>
        <a:buChar char="–"/>
        <a:defRPr sz="1636" kern="1200">
          <a:solidFill>
            <a:schemeClr val="tx1"/>
          </a:solidFill>
          <a:latin typeface="+mn-lt"/>
          <a:ea typeface="+mn-ea"/>
          <a:cs typeface="+mn-cs"/>
        </a:defRPr>
      </a:lvl2pPr>
      <a:lvl3pPr marL="667969" indent="-133594" algn="l" defTabSz="534375" rtl="0" eaLnBrk="1" latinLnBrk="0" hangingPunct="1">
        <a:spcBef>
          <a:spcPct val="20000"/>
        </a:spcBef>
        <a:buFont typeface="Arial" pitchFamily="34" charset="0"/>
        <a:buChar char="•"/>
        <a:defRPr sz="1403" kern="1200">
          <a:solidFill>
            <a:schemeClr val="tx1"/>
          </a:solidFill>
          <a:latin typeface="+mn-lt"/>
          <a:ea typeface="+mn-ea"/>
          <a:cs typeface="+mn-cs"/>
        </a:defRPr>
      </a:lvl3pPr>
      <a:lvl4pPr marL="935157"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4pPr>
      <a:lvl5pPr marL="1202345"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5pPr>
      <a:lvl6pPr marL="1469532"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6pPr>
      <a:lvl7pPr marL="1736720"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7pPr>
      <a:lvl8pPr marL="2003908"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8pPr>
      <a:lvl9pPr marL="2271095" indent="-133594" algn="l" defTabSz="534375" rtl="0" eaLnBrk="1" latinLnBrk="0" hangingPunct="1">
        <a:spcBef>
          <a:spcPct val="20000"/>
        </a:spcBef>
        <a:buFont typeface="Arial" pitchFamily="34" charset="0"/>
        <a:buChar char="•"/>
        <a:defRPr sz="1169" kern="1200">
          <a:solidFill>
            <a:schemeClr val="tx1"/>
          </a:solidFill>
          <a:latin typeface="+mn-lt"/>
          <a:ea typeface="+mn-ea"/>
          <a:cs typeface="+mn-cs"/>
        </a:defRPr>
      </a:lvl9pPr>
    </p:bodyStyle>
    <p:otherStyle>
      <a:defPPr>
        <a:defRPr lang="en-US"/>
      </a:defPPr>
      <a:lvl1pPr marL="0" algn="l" defTabSz="534375" rtl="0" eaLnBrk="1" latinLnBrk="0" hangingPunct="1">
        <a:defRPr sz="1052" kern="1200">
          <a:solidFill>
            <a:schemeClr val="tx1"/>
          </a:solidFill>
          <a:latin typeface="+mn-lt"/>
          <a:ea typeface="+mn-ea"/>
          <a:cs typeface="+mn-cs"/>
        </a:defRPr>
      </a:lvl1pPr>
      <a:lvl2pPr marL="267188" algn="l" defTabSz="534375" rtl="0" eaLnBrk="1" latinLnBrk="0" hangingPunct="1">
        <a:defRPr sz="1052" kern="1200">
          <a:solidFill>
            <a:schemeClr val="tx1"/>
          </a:solidFill>
          <a:latin typeface="+mn-lt"/>
          <a:ea typeface="+mn-ea"/>
          <a:cs typeface="+mn-cs"/>
        </a:defRPr>
      </a:lvl2pPr>
      <a:lvl3pPr marL="534375" algn="l" defTabSz="534375" rtl="0" eaLnBrk="1" latinLnBrk="0" hangingPunct="1">
        <a:defRPr sz="1052" kern="1200">
          <a:solidFill>
            <a:schemeClr val="tx1"/>
          </a:solidFill>
          <a:latin typeface="+mn-lt"/>
          <a:ea typeface="+mn-ea"/>
          <a:cs typeface="+mn-cs"/>
        </a:defRPr>
      </a:lvl3pPr>
      <a:lvl4pPr marL="801563" algn="l" defTabSz="534375" rtl="0" eaLnBrk="1" latinLnBrk="0" hangingPunct="1">
        <a:defRPr sz="1052" kern="1200">
          <a:solidFill>
            <a:schemeClr val="tx1"/>
          </a:solidFill>
          <a:latin typeface="+mn-lt"/>
          <a:ea typeface="+mn-ea"/>
          <a:cs typeface="+mn-cs"/>
        </a:defRPr>
      </a:lvl4pPr>
      <a:lvl5pPr marL="1068751" algn="l" defTabSz="534375" rtl="0" eaLnBrk="1" latinLnBrk="0" hangingPunct="1">
        <a:defRPr sz="1052" kern="1200">
          <a:solidFill>
            <a:schemeClr val="tx1"/>
          </a:solidFill>
          <a:latin typeface="+mn-lt"/>
          <a:ea typeface="+mn-ea"/>
          <a:cs typeface="+mn-cs"/>
        </a:defRPr>
      </a:lvl5pPr>
      <a:lvl6pPr marL="1335938" algn="l" defTabSz="534375" rtl="0" eaLnBrk="1" latinLnBrk="0" hangingPunct="1">
        <a:defRPr sz="1052" kern="1200">
          <a:solidFill>
            <a:schemeClr val="tx1"/>
          </a:solidFill>
          <a:latin typeface="+mn-lt"/>
          <a:ea typeface="+mn-ea"/>
          <a:cs typeface="+mn-cs"/>
        </a:defRPr>
      </a:lvl6pPr>
      <a:lvl7pPr marL="1603126" algn="l" defTabSz="534375" rtl="0" eaLnBrk="1" latinLnBrk="0" hangingPunct="1">
        <a:defRPr sz="1052" kern="1200">
          <a:solidFill>
            <a:schemeClr val="tx1"/>
          </a:solidFill>
          <a:latin typeface="+mn-lt"/>
          <a:ea typeface="+mn-ea"/>
          <a:cs typeface="+mn-cs"/>
        </a:defRPr>
      </a:lvl7pPr>
      <a:lvl8pPr marL="1870314" algn="l" defTabSz="534375" rtl="0" eaLnBrk="1" latinLnBrk="0" hangingPunct="1">
        <a:defRPr sz="1052" kern="1200">
          <a:solidFill>
            <a:schemeClr val="tx1"/>
          </a:solidFill>
          <a:latin typeface="+mn-lt"/>
          <a:ea typeface="+mn-ea"/>
          <a:cs typeface="+mn-cs"/>
        </a:defRPr>
      </a:lvl8pPr>
      <a:lvl9pPr marL="2137501" algn="l" defTabSz="534375" rtl="0" eaLnBrk="1" latinLnBrk="0" hangingPunct="1">
        <a:defRPr sz="10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01943"/>
        </a:solidFill>
        <a:effectLst/>
      </p:bgPr>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196208"/>
          </a:xfrm>
          <a:prstGeom prst="rect">
            <a:avLst/>
          </a:prstGeom>
          <a:noFill/>
        </p:spPr>
        <p:txBody>
          <a:bodyPr wrap="square" rtlCol="0">
            <a:spAutoFit/>
          </a:bodyPr>
          <a:lstStyle/>
          <a:p>
            <a:pPr defTabSz="342900"/>
            <a:r>
              <a:rPr lang="zh-CN" altLang="en-US" sz="225" dirty="0">
                <a:solidFill>
                  <a:srgbClr val="201943"/>
                </a:solidFill>
                <a:sym typeface="+mn-ea"/>
              </a:rPr>
              <a:t>感谢您下载包图网平台上提供的</a:t>
            </a:r>
            <a:r>
              <a:rPr lang="en-US" altLang="zh-CN" sz="225" dirty="0">
                <a:solidFill>
                  <a:srgbClr val="201943"/>
                </a:solidFill>
                <a:sym typeface="+mn-ea"/>
              </a:rPr>
              <a:t>PPT</a:t>
            </a:r>
            <a:r>
              <a:rPr lang="zh-CN" altLang="en-US" sz="225" dirty="0">
                <a:solidFill>
                  <a:srgbClr val="201943"/>
                </a:solidFill>
                <a:sym typeface="+mn-ea"/>
              </a:rPr>
              <a:t>作品，为了您和包图网以及原创作者的利益，请勿复制、传播、销售，否则将承担法律责任！包图网将对作品进行维权，按照传播下载次数进行十倍的索取赔偿！</a:t>
            </a:r>
          </a:p>
          <a:p>
            <a:pPr defTabSz="342900"/>
            <a:r>
              <a:rPr lang="en-US" altLang="zh-CN" sz="450" dirty="0">
                <a:solidFill>
                  <a:srgbClr val="201943"/>
                </a:solidFill>
                <a:sym typeface="+mn-ea"/>
              </a:rPr>
              <a:t>ibaotu.com</a:t>
            </a:r>
          </a:p>
        </p:txBody>
      </p:sp>
    </p:spTree>
    <p:extLst>
      <p:ext uri="{BB962C8B-B14F-4D97-AF65-F5344CB8AC3E}">
        <p14:creationId xmlns:p14="http://schemas.microsoft.com/office/powerpoint/2010/main" val="1837076794"/>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NULL"/><Relationship Id="rId7" Type="http://schemas.openxmlformats.org/officeDocument/2006/relationships/image" Target="../media/image10.emf"/><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NULL"/><Relationship Id="rId7"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NULL"/><Relationship Id="rId7"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0.emf"/><Relationship Id="rId4" Type="http://schemas.openxmlformats.org/officeDocument/2006/relationships/image" Target="../media/image7.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7.png"/><Relationship Id="rId7"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emf"/><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0.emf"/><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NULL"/><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10.emf"/><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emf"/><Relationship Id="rId9"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emf"/></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32.jpg"/><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31.jpg"/><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47.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wmv"/><Relationship Id="rId1" Type="http://schemas.openxmlformats.org/officeDocument/2006/relationships/video" Target="NULL" TargetMode="External"/><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NULL"/><Relationship Id="rId7"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NULL"/><Relationship Id="rId7" Type="http://schemas.openxmlformats.org/officeDocument/2006/relationships/image" Target="../media/image10.emf"/><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7.png"/><Relationship Id="rId1" Type="http://schemas.openxmlformats.org/officeDocument/2006/relationships/slideLayout" Target="../slideLayouts/slideLayout40.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4264月光枫林古亭.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Rectangle 1"/>
          <p:cNvSpPr/>
          <p:nvPr/>
        </p:nvSpPr>
        <p:spPr>
          <a:xfrm>
            <a:off x="-540568" y="555526"/>
            <a:ext cx="5760640" cy="2092881"/>
          </a:xfrm>
          <a:prstGeom prst="rect">
            <a:avLst/>
          </a:prstGeom>
        </p:spPr>
        <p:txBody>
          <a:bodyPr wrap="square">
            <a:spAutoFit/>
          </a:bodyPr>
          <a:lstStyle/>
          <a:p>
            <a:pPr indent="133350" algn="ctr">
              <a:lnSpc>
                <a:spcPct val="130000"/>
              </a:lnSpc>
              <a:spcAft>
                <a:spcPts val="0"/>
              </a:spcAft>
            </a:pPr>
            <a:r>
              <a:rPr lang="en-US" sz="6000" b="1">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DẾ </a:t>
            </a:r>
            <a:r>
              <a:rPr lang="en-US" sz="6000" b="1" smtClean="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CHỌI  </a:t>
            </a:r>
            <a:endParaRPr lang="vi-VN" sz="6000" b="1" smtClean="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endParaRPr>
          </a:p>
          <a:p>
            <a:pPr indent="133350" algn="ctr">
              <a:lnSpc>
                <a:spcPct val="130000"/>
              </a:lnSpc>
              <a:spcAft>
                <a:spcPts val="0"/>
              </a:spcAft>
            </a:pPr>
            <a:r>
              <a:rPr lang="en-US" sz="3600" b="1" smtClean="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a:t>
            </a:r>
            <a:r>
              <a:rPr lang="en-US" sz="3600" b="1">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rPr>
              <a:t>Bồ Tùng Linh)</a:t>
            </a:r>
            <a:endParaRPr lang="en-GB" sz="3600">
              <a:solidFill>
                <a:srgbClr val="FFFF00"/>
              </a:solidFill>
              <a:effectLst>
                <a:reflection blurRad="6350" stA="50000" endA="300" endPos="50000" dist="29997" dir="5400000" sy="-100000" algn="bl" rotWithShape="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77342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7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8"/>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sp>
        <p:nvSpPr>
          <p:cNvPr id="4" name="Freeform 4"/>
          <p:cNvSpPr/>
          <p:nvPr/>
        </p:nvSpPr>
        <p:spPr>
          <a:xfrm>
            <a:off x="515948" y="2571555"/>
            <a:ext cx="2495482" cy="1701215"/>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5"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
          <p:cNvSpPr/>
          <p:nvPr/>
        </p:nvSpPr>
        <p:spPr>
          <a:xfrm>
            <a:off x="1763689" y="555526"/>
            <a:ext cx="5018112" cy="908980"/>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6" name="Rectangle 5"/>
          <p:cNvSpPr/>
          <p:nvPr/>
        </p:nvSpPr>
        <p:spPr>
          <a:xfrm>
            <a:off x="1674405" y="510399"/>
            <a:ext cx="5025633" cy="954107"/>
          </a:xfrm>
          <a:prstGeom prst="rect">
            <a:avLst/>
          </a:prstGeom>
        </p:spPr>
        <p:txBody>
          <a:bodyPr wrap="square">
            <a:spAutoFit/>
          </a:bodyPr>
          <a:lstStyle/>
          <a:p>
            <a:pPr algn="ctr"/>
            <a:r>
              <a:rPr lang="de-DE" sz="2800" b="1">
                <a:latin typeface="Times New Roman" panose="02020603050405020304" pitchFamily="18" charset="0"/>
                <a:cs typeface="Times New Roman" panose="02020603050405020304" pitchFamily="18" charset="0"/>
              </a:rPr>
              <a:t>2. Cốt truyện, không gian, thời gian và nhân vật chính</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14" name="Freeform 4"/>
          <p:cNvSpPr/>
          <p:nvPr/>
        </p:nvSpPr>
        <p:spPr>
          <a:xfrm>
            <a:off x="3229518" y="1605744"/>
            <a:ext cx="3671692" cy="2910222"/>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6"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30142" y="3213150"/>
            <a:ext cx="3300618" cy="198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56122" y="1552039"/>
            <a:ext cx="1952779" cy="652486"/>
          </a:xfrm>
          <a:prstGeom prst="rect">
            <a:avLst/>
          </a:prstGeom>
        </p:spPr>
        <p:txBody>
          <a:bodyPr wrap="none">
            <a:spAutoFit/>
          </a:bodyPr>
          <a:lstStyle/>
          <a:p>
            <a:pPr algn="just">
              <a:lnSpc>
                <a:spcPct val="130000"/>
              </a:lnSpc>
              <a:spcAft>
                <a:spcPts val="0"/>
              </a:spcAft>
            </a:pPr>
            <a:r>
              <a:rPr lang="de-DE" sz="2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Nhân vật</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80263" y="3075806"/>
            <a:ext cx="2204450" cy="830997"/>
          </a:xfrm>
          <a:prstGeom prst="rect">
            <a:avLst/>
          </a:prstGeom>
        </p:spPr>
        <p:txBody>
          <a:bodyPr wrap="none">
            <a:spAutoFit/>
          </a:bodyPr>
          <a:lstStyle/>
          <a:p>
            <a:r>
              <a:rPr lang="de-DE" sz="2400" b="1">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Nhân </a:t>
            </a:r>
            <a:r>
              <a:rPr lang="de-DE" sz="2400" b="1">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vật </a:t>
            </a:r>
            <a:r>
              <a:rPr lang="de-DE" sz="2400" b="1" smtClean="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chính</a:t>
            </a:r>
            <a:endParaRPr lang="vi-VN" sz="2400">
              <a:solidFill>
                <a:srgbClr val="0D0D0D"/>
              </a:solidFill>
              <a:latin typeface="Times New Roman" panose="02020603050405020304" pitchFamily="18" charset="0"/>
              <a:ea typeface="Calibri" panose="020F0502020204030204" pitchFamily="34" charset="0"/>
            </a:endParaRPr>
          </a:p>
          <a:p>
            <a:r>
              <a:rPr lang="de-DE" sz="2400" smtClean="0">
                <a:solidFill>
                  <a:srgbClr val="0D0D0D"/>
                </a:solidFill>
                <a:latin typeface="Times New Roman" panose="02020603050405020304" pitchFamily="18" charset="0"/>
                <a:ea typeface="Calibri" panose="020F0502020204030204" pitchFamily="34" charset="0"/>
              </a:rPr>
              <a:t>nhân </a:t>
            </a:r>
            <a:r>
              <a:rPr lang="de-DE" sz="2400">
                <a:solidFill>
                  <a:srgbClr val="0D0D0D"/>
                </a:solidFill>
                <a:latin typeface="Times New Roman" panose="02020603050405020304" pitchFamily="18" charset="0"/>
                <a:ea typeface="Calibri" panose="020F0502020204030204" pitchFamily="34" charset="0"/>
              </a:rPr>
              <a:t>vật Thành</a:t>
            </a:r>
            <a:endParaRPr lang="en-GB" sz="2400"/>
          </a:p>
        </p:txBody>
      </p:sp>
      <p:sp>
        <p:nvSpPr>
          <p:cNvPr id="18" name="Rectangle 17"/>
          <p:cNvSpPr/>
          <p:nvPr/>
        </p:nvSpPr>
        <p:spPr>
          <a:xfrm>
            <a:off x="3628105" y="2152868"/>
            <a:ext cx="2874517" cy="1938992"/>
          </a:xfrm>
          <a:prstGeom prst="rect">
            <a:avLst/>
          </a:prstGeom>
        </p:spPr>
        <p:txBody>
          <a:bodyPr wrap="square">
            <a:spAutoFit/>
          </a:bodyPr>
          <a:lstStyle/>
          <a:p>
            <a:pPr algn="ctr">
              <a:spcAft>
                <a:spcPts val="0"/>
              </a:spcAft>
            </a:pPr>
            <a:r>
              <a:rPr lang="de-DE" sz="24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Nhân </a:t>
            </a:r>
            <a:r>
              <a:rPr lang="de-DE" sz="24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vật </a:t>
            </a:r>
            <a:r>
              <a:rPr lang="de-DE" sz="24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phụ</a:t>
            </a:r>
            <a:r>
              <a:rPr lang="de-DE" sz="24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vi-VN" sz="24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sz="24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 </a:t>
            </a:r>
            <a:r>
              <a:rPr lang="de-DE" sz="2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thân của Thành (vợ, con trai); vua, gã thiếu niên, tuần phủ, tri huyện.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617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88299" y="75225"/>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569302" y="867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222843" y="86793"/>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2"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144048" y="-412799"/>
            <a:ext cx="1581150" cy="1943100"/>
            <a:chOff x="3668724" y="1507724"/>
            <a:chExt cx="4868459" cy="5272906"/>
          </a:xfrm>
        </p:grpSpPr>
        <p:pic>
          <p:nvPicPr>
            <p:cNvPr id="14" name="图片 14"/>
            <p:cNvPicPr>
              <a:picLocks noChangeAspect="1"/>
            </p:cNvPicPr>
            <p:nvPr/>
          </p:nvPicPr>
          <p:blipFill>
            <a:blip r:embed="rId5"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5"/>
          <p:cNvSpPr/>
          <p:nvPr/>
        </p:nvSpPr>
        <p:spPr>
          <a:xfrm>
            <a:off x="-364693" y="1969184"/>
            <a:ext cx="2614004" cy="2982475"/>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8"/>
            <a:stretch>
              <a:fillRect/>
            </a:stretch>
          </a:blipFill>
        </p:spPr>
      </p:sp>
      <p:sp>
        <p:nvSpPr>
          <p:cNvPr id="19" name="Freeform 11"/>
          <p:cNvSpPr/>
          <p:nvPr/>
        </p:nvSpPr>
        <p:spPr>
          <a:xfrm>
            <a:off x="257654" y="1619694"/>
            <a:ext cx="850430" cy="757946"/>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9"/>
            <a:stretch>
              <a:fillRect/>
            </a:stretch>
          </a:blipFill>
        </p:spPr>
      </p:sp>
      <p:sp>
        <p:nvSpPr>
          <p:cNvPr id="20" name="Freeform 12"/>
          <p:cNvSpPr/>
          <p:nvPr/>
        </p:nvSpPr>
        <p:spPr>
          <a:xfrm>
            <a:off x="961329" y="856249"/>
            <a:ext cx="1013893" cy="999952"/>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10"/>
            <a:stretch>
              <a:fillRect/>
            </a:stretch>
          </a:blipFill>
        </p:spPr>
      </p:sp>
      <p:sp>
        <p:nvSpPr>
          <p:cNvPr id="9" name="Rectangle 8"/>
          <p:cNvSpPr/>
          <p:nvPr/>
        </p:nvSpPr>
        <p:spPr>
          <a:xfrm>
            <a:off x="3864930" y="326479"/>
            <a:ext cx="5179487" cy="523220"/>
          </a:xfrm>
          <a:prstGeom prst="rect">
            <a:avLst/>
          </a:prstGeom>
        </p:spPr>
        <p:txBody>
          <a:bodyPr wrap="square">
            <a:spAutoFit/>
          </a:bodyPr>
          <a:lstStyle/>
          <a:p>
            <a:r>
              <a:rPr lang="de-DE" sz="2800" b="1">
                <a:latin typeface="Times New Roman" panose="02020603050405020304" pitchFamily="18" charset="0"/>
                <a:cs typeface="Times New Roman" panose="02020603050405020304" pitchFamily="18" charset="0"/>
              </a:rPr>
              <a:t>b. Cốt truyện</a:t>
            </a:r>
            <a:endParaRPr lang="en-GB" sz="2800">
              <a:latin typeface="Times New Roman" panose="02020603050405020304" pitchFamily="18" charset="0"/>
              <a:cs typeface="Times New Roman" panose="02020603050405020304" pitchFamily="18" charset="0"/>
            </a:endParaRPr>
          </a:p>
        </p:txBody>
      </p:sp>
      <p:sp>
        <p:nvSpPr>
          <p:cNvPr id="2" name="Rectangle 1"/>
          <p:cNvSpPr/>
          <p:nvPr/>
        </p:nvSpPr>
        <p:spPr>
          <a:xfrm>
            <a:off x="2041861" y="856249"/>
            <a:ext cx="6969281" cy="3970318"/>
          </a:xfrm>
          <a:prstGeom prst="rect">
            <a:avLst/>
          </a:prstGeom>
        </p:spPr>
        <p:txBody>
          <a:bodyPr wrap="square">
            <a:spAutoFit/>
          </a:bodyPr>
          <a:lstStyle/>
          <a:p>
            <a:pPr algn="just">
              <a:spcAft>
                <a:spcPts val="0"/>
              </a:spcAft>
            </a:pPr>
            <a:r>
              <a:rPr lang="de-DE"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de-DE">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Đời Tuyên Đức nhà Minh</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vua rất mê trò chọi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dế</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dân chúng bị sách nhiễu dâng nộp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dế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chọi.</a:t>
            </a:r>
            <a:endParaRPr lang="en-GB">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ép </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nhiệm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vụ chính là thúc dân kiếm dế để nộp; do không đáp ứng được yêu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cầu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 bị đánh đập tàn tệ.</a:t>
            </a:r>
            <a:endParaRPr lang="en-GB">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Theo sự chỉ dẫn của bà đồng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gù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lưng,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 đã bắt được một con dế quý</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Nhưng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con trai của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 </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dế nhảy mất; sợ bị cha đánh, nó bỏ trốn, rơi xuống giếng; nhưng không chết, trở nên ngây ngốc, cứ ngủ mê mệt.</a:t>
            </a:r>
            <a:endParaRPr lang="en-GB">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lại</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bắt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 một con dế nhỏ</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on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dế đã đánh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thắng </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 cả mọi con dế khác</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đưa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dế lên nộp quan để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dâng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vua</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khiến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vua rất vừa lòng.</a:t>
            </a:r>
            <a:endParaRPr lang="en-GB">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vi-VN"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được nâng đỡ</a:t>
            </a:r>
            <a:r>
              <a:rPr lang="de-DE"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đỗ được tú tài. Hơn một năm sau, con trai Thành bình phục, kể rằng chính mình đã hoá thành con dế giúp cha; từ đó nhà Thành ngày càng trở nên giàu sang.</a:t>
            </a:r>
            <a:endParaRPr lang="en-GB">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81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88299" y="-1212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569301" y="-543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226901" y="-543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2"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623" y="3651870"/>
            <a:ext cx="3010668" cy="3374143"/>
          </a:xfrm>
          <a:prstGeom prst="rect">
            <a:avLst/>
          </a:prstGeom>
        </p:spPr>
      </p:pic>
      <p:sp>
        <p:nvSpPr>
          <p:cNvPr id="20" name="Round Same Side Corner Rectangle 19"/>
          <p:cNvSpPr/>
          <p:nvPr/>
        </p:nvSpPr>
        <p:spPr>
          <a:xfrm>
            <a:off x="3846129" y="1255687"/>
            <a:ext cx="348138" cy="3259163"/>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675"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grpSp>
        <p:nvGrpSpPr>
          <p:cNvPr id="21" name="Group 20"/>
          <p:cNvGrpSpPr/>
          <p:nvPr/>
        </p:nvGrpSpPr>
        <p:grpSpPr>
          <a:xfrm>
            <a:off x="554048" y="715444"/>
            <a:ext cx="8453629" cy="960770"/>
            <a:chOff x="5128064" y="2256183"/>
            <a:chExt cx="3715055" cy="515155"/>
          </a:xfrm>
          <a:scene3d>
            <a:camera prst="orthographicFront">
              <a:rot lat="0" lon="0" rev="0"/>
            </a:camera>
            <a:lightRig rig="contrasting" dir="t">
              <a:rot lat="0" lon="0" rev="1500000"/>
            </a:lightRig>
          </a:scene3d>
        </p:grpSpPr>
        <p:sp>
          <p:nvSpPr>
            <p:cNvPr id="22" name="Pentagon 21"/>
            <p:cNvSpPr/>
            <p:nvPr/>
          </p:nvSpPr>
          <p:spPr>
            <a:xfrm>
              <a:off x="5128064" y="2256184"/>
              <a:ext cx="3715055" cy="515154"/>
            </a:xfrm>
            <a:prstGeom prst="homePlate">
              <a:avLst/>
            </a:prstGeom>
            <a:solidFill>
              <a:srgbClr val="C2AE4B"/>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23" name="Rectangle 22"/>
            <p:cNvSpPr/>
            <p:nvPr/>
          </p:nvSpPr>
          <p:spPr>
            <a:xfrm>
              <a:off x="5128064" y="2256183"/>
              <a:ext cx="609930" cy="515155"/>
            </a:xfrm>
            <a:prstGeom prst="rect">
              <a:avLst/>
            </a:prstGeom>
            <a:solidFill>
              <a:srgbClr val="A39137"/>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27" name="Group 26"/>
          <p:cNvGrpSpPr/>
          <p:nvPr/>
        </p:nvGrpSpPr>
        <p:grpSpPr>
          <a:xfrm>
            <a:off x="554048" y="1715029"/>
            <a:ext cx="8453628" cy="1087941"/>
            <a:chOff x="5128064" y="3934054"/>
            <a:chExt cx="3273083" cy="515155"/>
          </a:xfrm>
          <a:scene3d>
            <a:camera prst="orthographicFront">
              <a:rot lat="0" lon="0" rev="0"/>
            </a:camera>
            <a:lightRig rig="contrasting" dir="t">
              <a:rot lat="0" lon="0" rev="1500000"/>
            </a:lightRig>
          </a:scene3d>
        </p:grpSpPr>
        <p:sp>
          <p:nvSpPr>
            <p:cNvPr id="28" name="Pentagon 27"/>
            <p:cNvSpPr/>
            <p:nvPr/>
          </p:nvSpPr>
          <p:spPr>
            <a:xfrm>
              <a:off x="5128064" y="3934054"/>
              <a:ext cx="3273083" cy="515154"/>
            </a:xfrm>
            <a:prstGeom prst="homePlate">
              <a:avLst/>
            </a:prstGeom>
            <a:solidFill>
              <a:schemeClr val="accent3"/>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prstClr val="white"/>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5128064" y="3934054"/>
              <a:ext cx="537368" cy="515155"/>
            </a:xfrm>
            <a:prstGeom prst="rect">
              <a:avLst/>
            </a:prstGeom>
            <a:solidFill>
              <a:schemeClr val="accent3">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52" name="组合 38"/>
          <p:cNvGrpSpPr/>
          <p:nvPr/>
        </p:nvGrpSpPr>
        <p:grpSpPr>
          <a:xfrm>
            <a:off x="630278" y="421111"/>
            <a:ext cx="7883447" cy="0"/>
            <a:chOff x="1028775" y="591989"/>
            <a:chExt cx="11086097" cy="0"/>
          </a:xfrm>
        </p:grpSpPr>
        <p:cxnSp>
          <p:nvCxnSpPr>
            <p:cNvPr id="53" name="直接连接符 39"/>
            <p:cNvCxnSpPr/>
            <p:nvPr/>
          </p:nvCxnSpPr>
          <p:spPr>
            <a:xfrm>
              <a:off x="10287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40"/>
            <p:cNvCxnSpPr/>
            <p:nvPr/>
          </p:nvCxnSpPr>
          <p:spPr>
            <a:xfrm>
              <a:off x="8610675" y="591989"/>
              <a:ext cx="350419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31" name="图片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91" y="3795886"/>
            <a:ext cx="1385319" cy="1728220"/>
          </a:xfrm>
          <a:prstGeom prst="rect">
            <a:avLst/>
          </a:prstGeom>
        </p:spPr>
      </p:pic>
      <p:grpSp>
        <p:nvGrpSpPr>
          <p:cNvPr id="32" name="组合 1"/>
          <p:cNvGrpSpPr>
            <a:grpSpLocks/>
          </p:cNvGrpSpPr>
          <p:nvPr/>
        </p:nvGrpSpPr>
        <p:grpSpPr bwMode="auto">
          <a:xfrm rot="5239797">
            <a:off x="144048" y="-412799"/>
            <a:ext cx="1581150" cy="1943100"/>
            <a:chOff x="3668724" y="1507724"/>
            <a:chExt cx="4868459" cy="5272906"/>
          </a:xfrm>
        </p:grpSpPr>
        <p:pic>
          <p:nvPicPr>
            <p:cNvPr id="33" name="图片 14"/>
            <p:cNvPicPr>
              <a:picLocks noChangeAspect="1"/>
            </p:cNvPicPr>
            <p:nvPr/>
          </p:nvPicPr>
          <p:blipFill>
            <a:blip r:embed="rId8"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9"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9"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3521036" y="168799"/>
            <a:ext cx="1747594" cy="584775"/>
          </a:xfrm>
          <a:prstGeom prst="rect">
            <a:avLst/>
          </a:prstGeom>
        </p:spPr>
        <p:txBody>
          <a:bodyPr wrap="none">
            <a:spAutoFit/>
          </a:bodyPr>
          <a:lstStyle/>
          <a:p>
            <a:r>
              <a:rPr lang="de-DE" sz="3200" b="1">
                <a:solidFill>
                  <a:srgbClr val="0D0D0D"/>
                </a:solidFill>
                <a:latin typeface="Times New Roman" panose="02020603050405020304" pitchFamily="18" charset="0"/>
                <a:ea typeface="Calibri" panose="020F0502020204030204" pitchFamily="34" charset="0"/>
              </a:rPr>
              <a:t>c. Bố cục</a:t>
            </a:r>
            <a:endParaRPr lang="en-GB" sz="3200"/>
          </a:p>
        </p:txBody>
      </p:sp>
      <p:grpSp>
        <p:nvGrpSpPr>
          <p:cNvPr id="30" name="Group 29"/>
          <p:cNvGrpSpPr/>
          <p:nvPr/>
        </p:nvGrpSpPr>
        <p:grpSpPr>
          <a:xfrm>
            <a:off x="533606" y="2824976"/>
            <a:ext cx="8453629" cy="960770"/>
            <a:chOff x="5128064" y="2256183"/>
            <a:chExt cx="3715055" cy="515155"/>
          </a:xfrm>
          <a:scene3d>
            <a:camera prst="orthographicFront">
              <a:rot lat="0" lon="0" rev="0"/>
            </a:camera>
            <a:lightRig rig="contrasting" dir="t">
              <a:rot lat="0" lon="0" rev="1500000"/>
            </a:lightRig>
          </a:scene3d>
        </p:grpSpPr>
        <p:sp>
          <p:nvSpPr>
            <p:cNvPr id="36" name="Pentagon 35"/>
            <p:cNvSpPr/>
            <p:nvPr/>
          </p:nvSpPr>
          <p:spPr>
            <a:xfrm>
              <a:off x="5128064" y="2256184"/>
              <a:ext cx="3715055" cy="515154"/>
            </a:xfrm>
            <a:prstGeom prst="homePlate">
              <a:avLst/>
            </a:prstGeom>
            <a:solidFill>
              <a:srgbClr val="C2AE4B"/>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37" name="Rectangle 36"/>
            <p:cNvSpPr/>
            <p:nvPr/>
          </p:nvSpPr>
          <p:spPr>
            <a:xfrm>
              <a:off x="5128064" y="2256183"/>
              <a:ext cx="618913" cy="515155"/>
            </a:xfrm>
            <a:prstGeom prst="rect">
              <a:avLst/>
            </a:prstGeom>
            <a:solidFill>
              <a:srgbClr val="A39137"/>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grpSp>
        <p:nvGrpSpPr>
          <p:cNvPr id="38" name="Group 37"/>
          <p:cNvGrpSpPr/>
          <p:nvPr/>
        </p:nvGrpSpPr>
        <p:grpSpPr>
          <a:xfrm>
            <a:off x="527161" y="3826236"/>
            <a:ext cx="8453628" cy="1087941"/>
            <a:chOff x="5128064" y="3934054"/>
            <a:chExt cx="3273083" cy="515155"/>
          </a:xfrm>
          <a:scene3d>
            <a:camera prst="orthographicFront">
              <a:rot lat="0" lon="0" rev="0"/>
            </a:camera>
            <a:lightRig rig="contrasting" dir="t">
              <a:rot lat="0" lon="0" rev="1500000"/>
            </a:lightRig>
          </a:scene3d>
        </p:grpSpPr>
        <p:sp>
          <p:nvSpPr>
            <p:cNvPr id="39" name="Pentagon 38"/>
            <p:cNvSpPr/>
            <p:nvPr/>
          </p:nvSpPr>
          <p:spPr>
            <a:xfrm>
              <a:off x="5128064" y="3934054"/>
              <a:ext cx="3273083" cy="515154"/>
            </a:xfrm>
            <a:prstGeom prst="homePlate">
              <a:avLst/>
            </a:prstGeom>
            <a:solidFill>
              <a:schemeClr val="accent3"/>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prstClr val="white"/>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128064" y="3934054"/>
              <a:ext cx="547778" cy="515155"/>
            </a:xfrm>
            <a:prstGeom prst="rect">
              <a:avLst/>
            </a:prstGeom>
            <a:solidFill>
              <a:schemeClr val="accent3">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2000" dirty="0">
                <a:solidFill>
                  <a:prstClr val="white"/>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grpSp>
      <p:sp>
        <p:nvSpPr>
          <p:cNvPr id="11" name="Rectangle 10"/>
          <p:cNvSpPr/>
          <p:nvPr/>
        </p:nvSpPr>
        <p:spPr>
          <a:xfrm>
            <a:off x="687168" y="1022531"/>
            <a:ext cx="1176925"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1</a:t>
            </a:r>
            <a:r>
              <a:rPr lang="nb-NO" sz="2400">
                <a:latin typeface="Times New Roman" panose="02020603050405020304" pitchFamily="18" charset="0"/>
                <a:ea typeface="Calibri" panose="020F0502020204030204" pitchFamily="34" charset="0"/>
              </a:rPr>
              <a:t> </a:t>
            </a:r>
            <a:endParaRPr lang="en-GB" sz="2400"/>
          </a:p>
        </p:txBody>
      </p:sp>
      <p:sp>
        <p:nvSpPr>
          <p:cNvPr id="13" name="Rectangle 12"/>
          <p:cNvSpPr/>
          <p:nvPr/>
        </p:nvSpPr>
        <p:spPr>
          <a:xfrm>
            <a:off x="670659" y="1958699"/>
            <a:ext cx="1176925"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2 </a:t>
            </a:r>
            <a:endParaRPr lang="en-GB" sz="2400"/>
          </a:p>
        </p:txBody>
      </p:sp>
      <p:sp>
        <p:nvSpPr>
          <p:cNvPr id="14" name="Rectangle 13"/>
          <p:cNvSpPr/>
          <p:nvPr/>
        </p:nvSpPr>
        <p:spPr>
          <a:xfrm>
            <a:off x="687167" y="3043050"/>
            <a:ext cx="1176925"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3 </a:t>
            </a:r>
            <a:endParaRPr lang="en-GB" sz="2400"/>
          </a:p>
        </p:txBody>
      </p:sp>
      <p:sp>
        <p:nvSpPr>
          <p:cNvPr id="15" name="Rectangle 14"/>
          <p:cNvSpPr/>
          <p:nvPr/>
        </p:nvSpPr>
        <p:spPr>
          <a:xfrm>
            <a:off x="730814" y="4151258"/>
            <a:ext cx="1099981" cy="461665"/>
          </a:xfrm>
          <a:prstGeom prst="rect">
            <a:avLst/>
          </a:prstGeom>
        </p:spPr>
        <p:txBody>
          <a:bodyPr wrap="none">
            <a:spAutoFit/>
          </a:bodyPr>
          <a:lstStyle/>
          <a:p>
            <a:r>
              <a:rPr lang="nb-NO" sz="2400" b="1">
                <a:latin typeface="Times New Roman" panose="02020603050405020304" pitchFamily="18" charset="0"/>
                <a:ea typeface="Calibri" panose="020F0502020204030204" pitchFamily="34" charset="0"/>
              </a:rPr>
              <a:t>Phần 4</a:t>
            </a:r>
            <a:endParaRPr lang="en-GB" sz="2400"/>
          </a:p>
        </p:txBody>
      </p:sp>
      <p:sp>
        <p:nvSpPr>
          <p:cNvPr id="16" name="Rectangle 15"/>
          <p:cNvSpPr/>
          <p:nvPr/>
        </p:nvSpPr>
        <p:spPr>
          <a:xfrm>
            <a:off x="1907847" y="774467"/>
            <a:ext cx="6580430" cy="830997"/>
          </a:xfrm>
          <a:prstGeom prst="rect">
            <a:avLst/>
          </a:prstGeom>
        </p:spPr>
        <p:txBody>
          <a:bodyPr wrap="square">
            <a:spAutoFit/>
          </a:bodyPr>
          <a:lstStyle/>
          <a:p>
            <a:pPr algn="just">
              <a:spcAft>
                <a:spcPts val="0"/>
              </a:spcAft>
            </a:pPr>
            <a:r>
              <a:rPr lang="nb-NO" sz="2400">
                <a:latin typeface="Times New Roman" panose="02020603050405020304" pitchFamily="18" charset="0"/>
                <a:ea typeface="Calibri" panose="020F0502020204030204" pitchFamily="34" charset="0"/>
                <a:cs typeface="Times New Roman" panose="02020603050405020304" pitchFamily="18" charset="0"/>
              </a:rPr>
              <a:t>(Từ đầu</a:t>
            </a:r>
            <a:r>
              <a:rPr lang="nb-NO" sz="2400" i="1">
                <a:latin typeface="Times New Roman" panose="02020603050405020304" pitchFamily="18" charset="0"/>
                <a:ea typeface="Calibri" panose="020F0502020204030204" pitchFamily="34" charset="0"/>
                <a:cs typeface="Times New Roman" panose="02020603050405020304" pitchFamily="18" charset="0"/>
              </a:rPr>
              <a:t>...đủ làm mấy nhà khuynh gia bại sản)</a:t>
            </a:r>
            <a:r>
              <a:rPr lang="nb-NO" sz="2400">
                <a:latin typeface="Times New Roman" panose="02020603050405020304" pitchFamily="18" charset="0"/>
                <a:ea typeface="Calibri" panose="020F0502020204030204" pitchFamily="34" charset="0"/>
                <a:cs typeface="Times New Roman" panose="02020603050405020304" pitchFamily="18" charset="0"/>
              </a:rPr>
              <a:t>: Nguồn cơn của tai họa nộp dế chọi.</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1876214" y="1803135"/>
            <a:ext cx="6777267" cy="830997"/>
          </a:xfrm>
          <a:prstGeom prst="rect">
            <a:avLst/>
          </a:prstGeom>
        </p:spPr>
        <p:txBody>
          <a:bodyPr wrap="square">
            <a:spAutoFit/>
          </a:bodyPr>
          <a:lstStyle/>
          <a:p>
            <a:r>
              <a:rPr lang="nb-NO" sz="2400" b="1">
                <a:latin typeface="Times New Roman" panose="02020603050405020304" pitchFamily="18" charset="0"/>
                <a:ea typeface="Calibri" panose="020F0502020204030204" pitchFamily="34" charset="0"/>
              </a:rPr>
              <a:t>(</a:t>
            </a:r>
            <a:r>
              <a:rPr lang="nb-NO" sz="2400">
                <a:latin typeface="Times New Roman" panose="02020603050405020304" pitchFamily="18" charset="0"/>
                <a:ea typeface="Calibri" panose="020F0502020204030204" pitchFamily="34" charset="0"/>
              </a:rPr>
              <a:t>Tiếp theo… </a:t>
            </a:r>
            <a:r>
              <a:rPr lang="nb-NO" sz="2400" i="1">
                <a:latin typeface="Times New Roman" panose="02020603050405020304" pitchFamily="18" charset="0"/>
                <a:ea typeface="Calibri" panose="020F0502020204030204" pitchFamily="34" charset="0"/>
              </a:rPr>
              <a:t>trời đã sáng rõ vẫn nằm đờ buồn bã</a:t>
            </a:r>
            <a:r>
              <a:rPr lang="nb-NO" sz="2400">
                <a:latin typeface="Times New Roman" panose="02020603050405020304" pitchFamily="18" charset="0"/>
                <a:ea typeface="Calibri" panose="020F0502020204030204" pitchFamily="34" charset="0"/>
              </a:rPr>
              <a:t>): Dế chọi khiến gia đình Thành lâm vào cảnh ngộ éo le.</a:t>
            </a:r>
            <a:endParaRPr lang="en-GB" sz="2400"/>
          </a:p>
        </p:txBody>
      </p:sp>
      <p:sp>
        <p:nvSpPr>
          <p:cNvPr id="24" name="Rectangle 23"/>
          <p:cNvSpPr/>
          <p:nvPr/>
        </p:nvSpPr>
        <p:spPr>
          <a:xfrm>
            <a:off x="1908067" y="2866763"/>
            <a:ext cx="6745414" cy="830997"/>
          </a:xfrm>
          <a:prstGeom prst="rect">
            <a:avLst/>
          </a:prstGeom>
        </p:spPr>
        <p:txBody>
          <a:bodyPr wrap="square">
            <a:spAutoFit/>
          </a:bodyPr>
          <a:lstStyle/>
          <a:p>
            <a:r>
              <a:rPr lang="nb-NO" sz="2400">
                <a:latin typeface="Times New Roman" panose="02020603050405020304" pitchFamily="18" charset="0"/>
                <a:ea typeface="Calibri" panose="020F0502020204030204" pitchFamily="34" charset="0"/>
              </a:rPr>
              <a:t>Tiếp theo...</a:t>
            </a:r>
            <a:r>
              <a:rPr lang="nb-NO" sz="2400" i="1">
                <a:latin typeface="Times New Roman" panose="02020603050405020304" pitchFamily="18" charset="0"/>
                <a:ea typeface="Calibri" panose="020F0502020204030204" pitchFamily="34" charset="0"/>
              </a:rPr>
              <a:t>giàu sang hơn cả các nhà thế gia</a:t>
            </a:r>
            <a:r>
              <a:rPr lang="nb-NO" sz="2400">
                <a:latin typeface="Times New Roman" panose="02020603050405020304" pitchFamily="18" charset="0"/>
                <a:ea typeface="Calibri" panose="020F0502020204030204" pitchFamily="34" charset="0"/>
              </a:rPr>
              <a:t>): Dế chọi giúp gia đình Thành hưởng  phúc giàu sang.</a:t>
            </a:r>
            <a:endParaRPr lang="en-GB" sz="2400"/>
          </a:p>
        </p:txBody>
      </p:sp>
      <p:sp>
        <p:nvSpPr>
          <p:cNvPr id="25" name="Rectangle 24"/>
          <p:cNvSpPr/>
          <p:nvPr/>
        </p:nvSpPr>
        <p:spPr>
          <a:xfrm>
            <a:off x="2045590" y="4097178"/>
            <a:ext cx="3025187" cy="461665"/>
          </a:xfrm>
          <a:prstGeom prst="rect">
            <a:avLst/>
          </a:prstGeom>
        </p:spPr>
        <p:txBody>
          <a:bodyPr wrap="none">
            <a:spAutoFit/>
          </a:bodyPr>
          <a:lstStyle/>
          <a:p>
            <a:r>
              <a:rPr lang="nb-NO" sz="2400" smtClean="0">
                <a:latin typeface="Times New Roman" panose="02020603050405020304" pitchFamily="18" charset="0"/>
                <a:ea typeface="Calibri" panose="020F0502020204030204" pitchFamily="34" charset="0"/>
              </a:rPr>
              <a:t>Lời </a:t>
            </a:r>
            <a:r>
              <a:rPr lang="nb-NO" sz="2400">
                <a:latin typeface="Times New Roman" panose="02020603050405020304" pitchFamily="18" charset="0"/>
                <a:ea typeface="Calibri" panose="020F0502020204030204" pitchFamily="34" charset="0"/>
              </a:rPr>
              <a:t>bình của Dị Sử thị.</a:t>
            </a:r>
            <a:endParaRPr lang="en-GB" sz="2400"/>
          </a:p>
        </p:txBody>
      </p:sp>
    </p:spTree>
    <p:extLst>
      <p:ext uri="{BB962C8B-B14F-4D97-AF65-F5344CB8AC3E}">
        <p14:creationId xmlns:p14="http://schemas.microsoft.com/office/powerpoint/2010/main" val="1016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p:bldP spid="11" grpId="0"/>
      <p:bldP spid="13" grpId="0"/>
      <p:bldP spid="14" grpId="0"/>
      <p:bldP spid="15" grpId="0"/>
      <p:bldP spid="16" grpId="0"/>
      <p:bldP spid="18"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pic>
        <p:nvPicPr>
          <p:cNvPr id="5" name="图片 4">
            <a:extLst>
              <a:ext uri="{FF2B5EF4-FFF2-40B4-BE49-F238E27FC236}">
                <a16:creationId xmlns:a16="http://schemas.microsoft.com/office/drawing/2014/main" xmlns="" id="{8382E36C-737C-4A27-AB73-6D8A2BA85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688588"/>
            <a:ext cx="5760640" cy="2814638"/>
          </a:xfrm>
          <a:prstGeom prst="rect">
            <a:avLst/>
          </a:prstGeom>
        </p:spPr>
      </p:pic>
      <p:sp>
        <p:nvSpPr>
          <p:cNvPr id="6" name="文本框 5">
            <a:extLst>
              <a:ext uri="{FF2B5EF4-FFF2-40B4-BE49-F238E27FC236}">
                <a16:creationId xmlns:a16="http://schemas.microsoft.com/office/drawing/2014/main" xmlns="" id="{A91C0827-33A3-4C8E-B2EC-69B715B0AF1A}"/>
              </a:ext>
            </a:extLst>
          </p:cNvPr>
          <p:cNvSpPr txBox="1"/>
          <p:nvPr/>
        </p:nvSpPr>
        <p:spPr>
          <a:xfrm rot="16200000">
            <a:off x="6316452" y="-1476958"/>
            <a:ext cx="615553" cy="4248474"/>
          </a:xfrm>
          <a:prstGeom prst="rect">
            <a:avLst/>
          </a:prstGeom>
          <a:noFill/>
        </p:spPr>
        <p:txBody>
          <a:bodyPr vert="eaVert" wrap="square" rtlCol="0">
            <a:spAutoFit/>
          </a:bodyPr>
          <a:lstStyle/>
          <a:p>
            <a:r>
              <a:rPr lang="nb-NO" sz="2800" b="1">
                <a:solidFill>
                  <a:schemeClr val="bg1"/>
                </a:solidFill>
                <a:latin typeface="Times New Roman" panose="02020603050405020304" pitchFamily="18" charset="0"/>
                <a:cs typeface="Times New Roman" panose="02020603050405020304" pitchFamily="18" charset="0"/>
              </a:rPr>
              <a:t>d. Không gian, thời gian</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06304" y="1370243"/>
            <a:ext cx="4099969" cy="400110"/>
          </a:xfrm>
          <a:prstGeom prst="rect">
            <a:avLst/>
          </a:prstGeom>
        </p:spPr>
        <p:txBody>
          <a:bodyPr wrap="none">
            <a:spAutoFit/>
          </a:bodyPr>
          <a:lstStyle/>
          <a:p>
            <a:r>
              <a:rPr lang="nb-NO" sz="2000" b="1" i="1">
                <a:solidFill>
                  <a:schemeClr val="bg1"/>
                </a:solidFill>
                <a:latin typeface="Times New Roman" panose="02020603050405020304" pitchFamily="18" charset="0"/>
                <a:ea typeface="Calibri" panose="020F0502020204030204" pitchFamily="34" charset="0"/>
              </a:rPr>
              <a:t>Thời gian</a:t>
            </a:r>
            <a:r>
              <a:rPr lang="nb-NO" sz="2000">
                <a:solidFill>
                  <a:schemeClr val="bg1"/>
                </a:solidFill>
                <a:latin typeface="Times New Roman" panose="02020603050405020304" pitchFamily="18" charset="0"/>
                <a:ea typeface="Calibri" panose="020F0502020204030204" pitchFamily="34" charset="0"/>
              </a:rPr>
              <a:t>: Đời Tuyên Đức nhà Minh.</a:t>
            </a:r>
            <a:endParaRPr lang="en-GB" sz="3200">
              <a:solidFill>
                <a:schemeClr val="bg1"/>
              </a:solidFill>
            </a:endParaRPr>
          </a:p>
        </p:txBody>
      </p:sp>
      <p:sp>
        <p:nvSpPr>
          <p:cNvPr id="4" name="Rectangle 3"/>
          <p:cNvSpPr/>
          <p:nvPr/>
        </p:nvSpPr>
        <p:spPr>
          <a:xfrm>
            <a:off x="4606304" y="1798975"/>
            <a:ext cx="4358184" cy="1015663"/>
          </a:xfrm>
          <a:prstGeom prst="rect">
            <a:avLst/>
          </a:prstGeom>
        </p:spPr>
        <p:txBody>
          <a:bodyPr wrap="square">
            <a:spAutoFit/>
          </a:bodyPr>
          <a:lstStyle/>
          <a:p>
            <a:pPr algn="just">
              <a:spcAft>
                <a:spcPts val="0"/>
              </a:spcAft>
            </a:pPr>
            <a:r>
              <a:rPr lang="en-US" sz="20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 gian</a:t>
            </a:r>
            <a:r>
              <a:rPr lang="en-US" sz="2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Trong cung, dân gian. Còn xuất hiện địa danh xác thực (Hoa Âm – Thiểm Tây)</a:t>
            </a:r>
            <a:endParaRPr lang="en-GB">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1904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57328" y="53427"/>
            <a:ext cx="9165831" cy="5104814"/>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3"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3"/>
          <p:cNvSpPr/>
          <p:nvPr/>
        </p:nvSpPr>
        <p:spPr>
          <a:xfrm>
            <a:off x="3388018" y="1106201"/>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3"/>
          <p:cNvSpPr/>
          <p:nvPr/>
        </p:nvSpPr>
        <p:spPr>
          <a:xfrm>
            <a:off x="3373188" y="196782"/>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Rectangle 5"/>
          <p:cNvSpPr/>
          <p:nvPr/>
        </p:nvSpPr>
        <p:spPr>
          <a:xfrm>
            <a:off x="2113054" y="305121"/>
            <a:ext cx="4943869" cy="830997"/>
          </a:xfrm>
          <a:prstGeom prst="rect">
            <a:avLst/>
          </a:prstGeom>
        </p:spPr>
        <p:txBody>
          <a:bodyPr wrap="square">
            <a:spAutoFit/>
          </a:bodyPr>
          <a:lstStyle/>
          <a:p>
            <a:pPr algn="ctr">
              <a:spcAft>
                <a:spcPts val="0"/>
              </a:spcAft>
            </a:pPr>
            <a:r>
              <a:rPr lang="en-US" sz="2400" b="1" kern="100">
                <a:latin typeface="Times New Roman" panose="02020603050405020304" pitchFamily="18" charset="0"/>
                <a:ea typeface="Calibri" panose="020F0502020204030204" pitchFamily="34" charset="0"/>
                <a:cs typeface="Times New Roman" panose="02020603050405020304" pitchFamily="18" charset="0"/>
              </a:rPr>
              <a:t>3. Số phận của gia đình Thành dưới tác động của dế chọi</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574130557"/>
              </p:ext>
            </p:extLst>
          </p:nvPr>
        </p:nvGraphicFramePr>
        <p:xfrm>
          <a:off x="35495" y="1420959"/>
          <a:ext cx="4943226" cy="3553881"/>
        </p:xfrm>
        <a:graphic>
          <a:graphicData uri="http://schemas.openxmlformats.org/drawingml/2006/table">
            <a:tbl>
              <a:tblPr firstRow="1" firstCol="1" bandRow="1"/>
              <a:tblGrid>
                <a:gridCol w="4943226"/>
              </a:tblGrid>
              <a:tr h="1057569">
                <a:tc>
                  <a:txBody>
                    <a:bodyPr/>
                    <a:lstStyle/>
                    <a:p>
                      <a:pPr algn="ctr">
                        <a:lnSpc>
                          <a:spcPct val="130000"/>
                        </a:lnSpc>
                        <a:spcAft>
                          <a:spcPts val="0"/>
                        </a:spcAft>
                        <a:tabLst>
                          <a:tab pos="1386840" algn="l"/>
                        </a:tabLst>
                      </a:pPr>
                      <a:r>
                        <a:rPr lang="de-DE" sz="1800" b="1">
                          <a:solidFill>
                            <a:srgbClr val="0D0D0D"/>
                          </a:solidFill>
                          <a:effectLst/>
                          <a:latin typeface="Times New Roman" panose="02020603050405020304" pitchFamily="18" charset="0"/>
                          <a:ea typeface="MS Mincho"/>
                          <a:cs typeface="Times New Roman" panose="02020603050405020304" pitchFamily="18" charset="0"/>
                        </a:rPr>
                        <a:t>Nhóm 1</a:t>
                      </a:r>
                      <a:r>
                        <a:rPr lang="de-DE" sz="1800" b="1">
                          <a:solidFill>
                            <a:srgbClr val="0D0D0D"/>
                          </a:solidFill>
                          <a:effectLst/>
                          <a:latin typeface="Times New Roman" panose="02020603050405020304" pitchFamily="18" charset="0"/>
                          <a:ea typeface="MS Mincho"/>
                          <a:cs typeface="Times New Roman" panose="02020603050405020304" pitchFamily="18" charset="0"/>
                        </a:rPr>
                        <a:t>, </a:t>
                      </a:r>
                      <a:r>
                        <a:rPr lang="de-DE" sz="1800" b="1" smtClean="0">
                          <a:solidFill>
                            <a:srgbClr val="0D0D0D"/>
                          </a:solidFill>
                          <a:effectLst/>
                          <a:latin typeface="Times New Roman" panose="02020603050405020304" pitchFamily="18" charset="0"/>
                          <a:ea typeface="MS Mincho"/>
                          <a:cs typeface="Times New Roman" panose="02020603050405020304" pitchFamily="18" charset="0"/>
                        </a:rPr>
                        <a:t>2</a:t>
                      </a:r>
                      <a:endParaRPr lang="vi-VN" sz="1800" b="1" smtClean="0">
                        <a:solidFill>
                          <a:srgbClr val="0D0D0D"/>
                        </a:solidFill>
                        <a:effectLst/>
                        <a:latin typeface="Times New Roman" panose="02020603050405020304" pitchFamily="18" charset="0"/>
                        <a:ea typeface="MS Mincho"/>
                        <a:cs typeface="Times New Roman" panose="02020603050405020304" pitchFamily="18" charset="0"/>
                      </a:endParaRPr>
                    </a:p>
                    <a:p>
                      <a:pPr algn="ctr">
                        <a:lnSpc>
                          <a:spcPct val="130000"/>
                        </a:lnSpc>
                        <a:spcAft>
                          <a:spcPts val="0"/>
                        </a:spcAft>
                        <a:tabLst>
                          <a:tab pos="1386840" algn="l"/>
                        </a:tabLst>
                      </a:pPr>
                      <a:r>
                        <a:rPr lang="de-DE" sz="1800" b="1" smtClean="0">
                          <a:solidFill>
                            <a:srgbClr val="0D0D0D"/>
                          </a:solidFill>
                          <a:effectLst/>
                          <a:latin typeface="Times New Roman" panose="02020603050405020304" pitchFamily="18" charset="0"/>
                          <a:ea typeface="MS Mincho"/>
                          <a:cs typeface="Times New Roman" panose="02020603050405020304" pitchFamily="18" charset="0"/>
                        </a:rPr>
                        <a:t>Tìm </a:t>
                      </a:r>
                      <a:r>
                        <a:rPr lang="de-DE" sz="1800" b="1">
                          <a:solidFill>
                            <a:srgbClr val="0D0D0D"/>
                          </a:solidFill>
                          <a:effectLst/>
                          <a:latin typeface="Times New Roman" panose="02020603050405020304" pitchFamily="18" charset="0"/>
                          <a:ea typeface="MS Mincho"/>
                          <a:cs typeface="Times New Roman" panose="02020603050405020304" pitchFamily="18" charset="0"/>
                        </a:rPr>
                        <a:t>hiểu </a:t>
                      </a:r>
                      <a:r>
                        <a:rPr lang="de-DE" sz="1800" b="1">
                          <a:effectLst/>
                          <a:latin typeface="Times New Roman" panose="02020603050405020304" pitchFamily="18" charset="0"/>
                          <a:ea typeface="Calibri" panose="020F0502020204030204" pitchFamily="34" charset="0"/>
                          <a:cs typeface="Times New Roman" panose="02020603050405020304" pitchFamily="18" charset="0"/>
                        </a:rPr>
                        <a:t>số phận của gia đình Thành trước khi tìm được dế quý dâng quan.</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798" marR="54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646381">
                <a:tc>
                  <a:txBody>
                    <a:bodyPr/>
                    <a:lstStyle/>
                    <a:p>
                      <a:pPr algn="just">
                        <a:lnSpc>
                          <a:spcPct val="130000"/>
                        </a:lnSpc>
                        <a:spcAft>
                          <a:spcPts val="0"/>
                        </a:spcAft>
                        <a:tabLst>
                          <a:tab pos="1386840" algn="l"/>
                        </a:tabLst>
                      </a:pPr>
                      <a:r>
                        <a:rPr lang="de-DE" sz="1800" b="1">
                          <a:solidFill>
                            <a:srgbClr val="0D0D0D"/>
                          </a:solidFill>
                          <a:effectLst/>
                          <a:latin typeface="Times New Roman" panose="02020603050405020304" pitchFamily="18" charset="0"/>
                          <a:ea typeface="MS Mincho"/>
                          <a:cs typeface="Times New Roman" panose="02020603050405020304" pitchFamily="18" charset="0"/>
                        </a:rPr>
                        <a:t>Yêu cầu: </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a:solidFill>
                            <a:srgbClr val="0D0D0D"/>
                          </a:solidFill>
                          <a:effectLst/>
                          <a:latin typeface="Times New Roman" panose="02020603050405020304" pitchFamily="18" charset="0"/>
                          <a:ea typeface="MS Mincho"/>
                          <a:cs typeface="Times New Roman" panose="02020603050405020304" pitchFamily="18" charset="0"/>
                        </a:rPr>
                        <a:t>1. Vì sao dân chúng ở huyện Hoa Âm, tỉnh Thiểm Tây phải đi nộp dế chọi?</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a:solidFill>
                            <a:srgbClr val="0D0D0D"/>
                          </a:solidFill>
                          <a:effectLst/>
                          <a:latin typeface="Times New Roman" panose="02020603050405020304" pitchFamily="18" charset="0"/>
                          <a:ea typeface="MS Mincho"/>
                          <a:cs typeface="Times New Roman" panose="02020603050405020304" pitchFamily="18" charset="0"/>
                        </a:rPr>
                        <a:t>2. Nêu hoàn cảnh của nhân vật Thành.</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a:solidFill>
                            <a:srgbClr val="0D0D0D"/>
                          </a:solidFill>
                          <a:effectLst/>
                          <a:latin typeface="Times New Roman" panose="02020603050405020304" pitchFamily="18" charset="0"/>
                          <a:ea typeface="MS Mincho"/>
                          <a:cs typeface="Times New Roman" panose="02020603050405020304" pitchFamily="18" charset="0"/>
                        </a:rPr>
                        <a:t>3. Khi không tìm được dế quý nộp lên quan trên, gia đình Thành lâm vào cảnh ngộ như thế nào? Những tai họa, bi kịch nào xảy đến với gia đình Thành?</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54798" marR="54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747894023"/>
              </p:ext>
            </p:extLst>
          </p:nvPr>
        </p:nvGraphicFramePr>
        <p:xfrm>
          <a:off x="5080930" y="1420959"/>
          <a:ext cx="3951985" cy="3566160"/>
        </p:xfrm>
        <a:graphic>
          <a:graphicData uri="http://schemas.openxmlformats.org/drawingml/2006/table">
            <a:tbl>
              <a:tblPr firstRow="1" firstCol="1" bandRow="1"/>
              <a:tblGrid>
                <a:gridCol w="3951985"/>
              </a:tblGrid>
              <a:tr h="1013715">
                <a:tc>
                  <a:txBody>
                    <a:bodyPr/>
                    <a:lstStyle/>
                    <a:p>
                      <a:pPr algn="ctr">
                        <a:lnSpc>
                          <a:spcPct val="130000"/>
                        </a:lnSpc>
                        <a:spcAft>
                          <a:spcPts val="0"/>
                        </a:spcAft>
                        <a:tabLst>
                          <a:tab pos="1386840" algn="l"/>
                        </a:tabLst>
                      </a:pPr>
                      <a:r>
                        <a:rPr lang="de-DE" sz="1800" b="1">
                          <a:solidFill>
                            <a:srgbClr val="0D0D0D"/>
                          </a:solidFill>
                          <a:effectLst/>
                          <a:latin typeface="Times New Roman" panose="02020603050405020304" pitchFamily="18" charset="0"/>
                          <a:ea typeface="MS Mincho"/>
                          <a:cs typeface="Times New Roman" panose="02020603050405020304" pitchFamily="18" charset="0"/>
                        </a:rPr>
                        <a:t>Nhóm </a:t>
                      </a:r>
                      <a:r>
                        <a:rPr lang="de-DE" sz="1800" b="1" smtClean="0">
                          <a:solidFill>
                            <a:srgbClr val="0D0D0D"/>
                          </a:solidFill>
                          <a:effectLst/>
                          <a:latin typeface="Times New Roman" panose="02020603050405020304" pitchFamily="18" charset="0"/>
                          <a:ea typeface="MS Mincho"/>
                          <a:cs typeface="Times New Roman" panose="02020603050405020304" pitchFamily="18" charset="0"/>
                        </a:rPr>
                        <a:t>3,4</a:t>
                      </a:r>
                      <a:endParaRPr lang="vi-VN" sz="1800" b="1" smtClean="0">
                        <a:solidFill>
                          <a:srgbClr val="0D0D0D"/>
                        </a:solidFill>
                        <a:effectLst/>
                        <a:latin typeface="Times New Roman" panose="02020603050405020304" pitchFamily="18" charset="0"/>
                        <a:ea typeface="MS Mincho"/>
                        <a:cs typeface="Times New Roman" panose="02020603050405020304" pitchFamily="18" charset="0"/>
                      </a:endParaRPr>
                    </a:p>
                    <a:p>
                      <a:pPr algn="ctr">
                        <a:lnSpc>
                          <a:spcPct val="130000"/>
                        </a:lnSpc>
                        <a:spcAft>
                          <a:spcPts val="0"/>
                        </a:spcAft>
                        <a:tabLst>
                          <a:tab pos="1386840" algn="l"/>
                        </a:tabLst>
                      </a:pPr>
                      <a:r>
                        <a:rPr lang="de-DE" sz="1800" b="1" smtClean="0">
                          <a:solidFill>
                            <a:srgbClr val="0D0D0D"/>
                          </a:solidFill>
                          <a:effectLst/>
                          <a:latin typeface="Times New Roman" panose="02020603050405020304" pitchFamily="18" charset="0"/>
                          <a:ea typeface="MS Mincho"/>
                          <a:cs typeface="Times New Roman" panose="02020603050405020304" pitchFamily="18" charset="0"/>
                        </a:rPr>
                        <a:t> </a:t>
                      </a:r>
                      <a:r>
                        <a:rPr lang="de-DE" sz="1800" b="1">
                          <a:effectLst/>
                          <a:latin typeface="Times New Roman" panose="02020603050405020304" pitchFamily="18" charset="0"/>
                          <a:ea typeface="Calibri" panose="020F0502020204030204" pitchFamily="34" charset="0"/>
                          <a:cs typeface="Times New Roman" panose="02020603050405020304" pitchFamily="18" charset="0"/>
                        </a:rPr>
                        <a:t>Tìm hiểu số phận của gia đình Thành sau khi khi tìm được dế quý </a:t>
                      </a:r>
                      <a:r>
                        <a:rPr lang="de-DE" sz="1800" b="1">
                          <a:effectLst/>
                          <a:latin typeface="Times New Roman" panose="02020603050405020304" pitchFamily="18" charset="0"/>
                          <a:ea typeface="Calibri" panose="020F0502020204030204" pitchFamily="34" charset="0"/>
                          <a:cs typeface="Times New Roman" panose="02020603050405020304" pitchFamily="18" charset="0"/>
                        </a:rPr>
                        <a:t>dâng </a:t>
                      </a:r>
                      <a:r>
                        <a:rPr lang="de-DE" sz="1800" b="1" smtClean="0">
                          <a:effectLst/>
                          <a:latin typeface="Times New Roman" panose="02020603050405020304" pitchFamily="18" charset="0"/>
                          <a:ea typeface="Calibri" panose="020F0502020204030204" pitchFamily="34" charset="0"/>
                          <a:cs typeface="Times New Roman" panose="02020603050405020304" pitchFamily="18" charset="0"/>
                        </a:rPr>
                        <a:t>quan</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1501239">
                <a:tc>
                  <a:txBody>
                    <a:bodyPr/>
                    <a:lstStyle/>
                    <a:p>
                      <a:pPr algn="just">
                        <a:lnSpc>
                          <a:spcPct val="130000"/>
                        </a:lnSpc>
                        <a:spcAft>
                          <a:spcPts val="0"/>
                        </a:spcAft>
                        <a:tabLst>
                          <a:tab pos="1386840" algn="l"/>
                        </a:tabLst>
                      </a:pPr>
                      <a:r>
                        <a:rPr lang="de-DE" sz="1800" b="1">
                          <a:solidFill>
                            <a:srgbClr val="0D0D0D"/>
                          </a:solidFill>
                          <a:effectLst/>
                          <a:latin typeface="Times New Roman" panose="02020603050405020304" pitchFamily="18" charset="0"/>
                          <a:ea typeface="MS Mincho"/>
                          <a:cs typeface="Times New Roman" panose="02020603050405020304" pitchFamily="18" charset="0"/>
                        </a:rPr>
                        <a:t>Yêu cầu: </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a:solidFill>
                            <a:srgbClr val="0D0D0D"/>
                          </a:solidFill>
                          <a:effectLst/>
                          <a:latin typeface="Times New Roman" panose="02020603050405020304" pitchFamily="18" charset="0"/>
                          <a:ea typeface="MS Mincho"/>
                          <a:cs typeface="Times New Roman" panose="02020603050405020304" pitchFamily="18" charset="0"/>
                        </a:rPr>
                        <a:t>1. Nêu hoàn cảnh Thành bắt được dế quý.</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a:solidFill>
                            <a:srgbClr val="0D0D0D"/>
                          </a:solidFill>
                          <a:effectLst/>
                          <a:latin typeface="Times New Roman" panose="02020603050405020304" pitchFamily="18" charset="0"/>
                          <a:ea typeface="MS Mincho"/>
                          <a:cs typeface="Times New Roman" panose="02020603050405020304" pitchFamily="18" charset="0"/>
                        </a:rPr>
                        <a:t>2. Con dế mà Thành bắt được có gì kì lạ?</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1800">
                          <a:solidFill>
                            <a:srgbClr val="0D0D0D"/>
                          </a:solidFill>
                          <a:effectLst/>
                          <a:latin typeface="Times New Roman" panose="02020603050405020304" pitchFamily="18" charset="0"/>
                          <a:ea typeface="MS Mincho"/>
                          <a:cs typeface="Times New Roman" panose="02020603050405020304" pitchFamily="18" charset="0"/>
                        </a:rPr>
                        <a:t>3. Nhờ có dế quý nộp lên quan trên, gia đình Thành được hưởng những gì?</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bl>
          </a:graphicData>
        </a:graphic>
      </p:graphicFrame>
    </p:spTree>
    <p:extLst>
      <p:ext uri="{BB962C8B-B14F-4D97-AF65-F5344CB8AC3E}">
        <p14:creationId xmlns:p14="http://schemas.microsoft.com/office/powerpoint/2010/main" val="202645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6" y="-12958"/>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sp>
      <p:sp>
        <p:nvSpPr>
          <p:cNvPr id="10" name="Freeform 3"/>
          <p:cNvSpPr/>
          <p:nvPr/>
        </p:nvSpPr>
        <p:spPr>
          <a:xfrm>
            <a:off x="3348363" y="1243816"/>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3"/>
          <p:cNvSpPr/>
          <p:nvPr/>
        </p:nvSpPr>
        <p:spPr>
          <a:xfrm>
            <a:off x="3442476" y="228993"/>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Rectangle 4"/>
          <p:cNvSpPr/>
          <p:nvPr/>
        </p:nvSpPr>
        <p:spPr>
          <a:xfrm>
            <a:off x="1780072" y="372496"/>
            <a:ext cx="5190460" cy="830997"/>
          </a:xfrm>
          <a:prstGeom prst="rect">
            <a:avLst/>
          </a:prstGeom>
        </p:spPr>
        <p:txBody>
          <a:bodyPr wrap="none">
            <a:spAutoFit/>
          </a:bodyPr>
          <a:lstStyle/>
          <a:p>
            <a:pPr algn="ctr">
              <a:spcAft>
                <a:spcPts val="0"/>
              </a:spcAft>
            </a:pPr>
            <a:r>
              <a:rPr lang="en-US" sz="2400" b="1" kern="100">
                <a:latin typeface="Times New Roman" panose="02020603050405020304" pitchFamily="18" charset="0"/>
                <a:ea typeface="Calibri" panose="020F0502020204030204" pitchFamily="34" charset="0"/>
                <a:cs typeface="Times New Roman" panose="02020603050405020304" pitchFamily="18" charset="0"/>
              </a:rPr>
              <a:t>3.1. Tình </a:t>
            </a:r>
            <a:r>
              <a:rPr lang="en-US" sz="2400" b="1" kern="100">
                <a:latin typeface="Times New Roman" panose="02020603050405020304" pitchFamily="18" charset="0"/>
                <a:ea typeface="Calibri" panose="020F0502020204030204" pitchFamily="34" charset="0"/>
                <a:cs typeface="Times New Roman" panose="02020603050405020304" pitchFamily="18" charset="0"/>
              </a:rPr>
              <a:t>huống </a:t>
            </a:r>
            <a:r>
              <a:rPr lang="en-US" sz="2400" b="1" kern="100" smtClean="0">
                <a:latin typeface="Times New Roman" panose="02020603050405020304" pitchFamily="18" charset="0"/>
                <a:ea typeface="Calibri" panose="020F0502020204030204" pitchFamily="34" charset="0"/>
                <a:cs typeface="Times New Roman" panose="02020603050405020304" pitchFamily="18" charset="0"/>
              </a:rPr>
              <a:t>1</a:t>
            </a:r>
            <a:endParaRPr lang="vi-VN" sz="2400" b="1" kern="100" smtClean="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2400" b="1" kern="100" smtClean="0">
                <a:latin typeface="Times New Roman" panose="02020603050405020304" pitchFamily="18" charset="0"/>
                <a:ea typeface="Calibri" panose="020F0502020204030204" pitchFamily="34" charset="0"/>
                <a:cs typeface="Times New Roman" panose="02020603050405020304" pitchFamily="18" charset="0"/>
              </a:rPr>
              <a:t>Trước </a:t>
            </a:r>
            <a:r>
              <a:rPr lang="en-US" sz="2400" b="1" kern="100">
                <a:latin typeface="Times New Roman" panose="02020603050405020304" pitchFamily="18" charset="0"/>
                <a:ea typeface="Calibri" panose="020F0502020204030204" pitchFamily="34" charset="0"/>
                <a:cs typeface="Times New Roman" panose="02020603050405020304" pitchFamily="18" charset="0"/>
              </a:rPr>
              <a:t>khi tìm được dế quý dâng quan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34093" y="1870741"/>
            <a:ext cx="1996779" cy="1446550"/>
          </a:xfrm>
          <a:prstGeom prst="rect">
            <a:avLst/>
          </a:prstGeom>
        </p:spPr>
        <p:txBody>
          <a:bodyPr wrap="square">
            <a:spAutoFit/>
          </a:bodyPr>
          <a:lstStyle/>
          <a:p>
            <a:pPr algn="ctr"/>
            <a:r>
              <a:rPr lang="en-US" sz="4400" b="1" kern="10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rPr>
              <a:t>Hoàn cảnh</a:t>
            </a:r>
            <a:endParaRPr lang="en-GB" sz="4400" b="1">
              <a:ln w="22225">
                <a:solidFill>
                  <a:schemeClr val="accent2"/>
                </a:solidFill>
                <a:prstDash val="solid"/>
              </a:ln>
              <a:solidFill>
                <a:schemeClr val="accent2">
                  <a:lumMod val="40000"/>
                  <a:lumOff val="60000"/>
                </a:schemeClr>
              </a:solidFill>
            </a:endParaRPr>
          </a:p>
        </p:txBody>
      </p:sp>
      <p:sp>
        <p:nvSpPr>
          <p:cNvPr id="7" name="Vertical Scroll 6"/>
          <p:cNvSpPr/>
          <p:nvPr/>
        </p:nvSpPr>
        <p:spPr>
          <a:xfrm>
            <a:off x="2621319" y="1635645"/>
            <a:ext cx="5695097" cy="851737"/>
          </a:xfrm>
          <a:prstGeom prst="verticalScroll">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2">
                    <a:lumMod val="60000"/>
                    <a:lumOff val="40000"/>
                  </a:schemeClr>
                </a:solidFill>
              </a:ln>
            </a:endParaRPr>
          </a:p>
        </p:txBody>
      </p:sp>
      <p:sp>
        <p:nvSpPr>
          <p:cNvPr id="19" name="Vertical Scroll 18"/>
          <p:cNvSpPr/>
          <p:nvPr/>
        </p:nvSpPr>
        <p:spPr>
          <a:xfrm>
            <a:off x="2585952" y="2618084"/>
            <a:ext cx="5747470" cy="902754"/>
          </a:xfrm>
          <a:prstGeom prst="verticalScroll">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2">
                    <a:lumMod val="60000"/>
                    <a:lumOff val="40000"/>
                  </a:schemeClr>
                </a:solidFill>
              </a:ln>
            </a:endParaRPr>
          </a:p>
        </p:txBody>
      </p:sp>
      <p:sp>
        <p:nvSpPr>
          <p:cNvPr id="20" name="Vertical Scroll 19"/>
          <p:cNvSpPr/>
          <p:nvPr/>
        </p:nvSpPr>
        <p:spPr>
          <a:xfrm>
            <a:off x="2621319" y="3677659"/>
            <a:ext cx="5747470" cy="1257770"/>
          </a:xfrm>
          <a:prstGeom prst="verticalScroll">
            <a:avLst/>
          </a:prstGeom>
          <a:solidFill>
            <a:schemeClr val="accent6">
              <a:lumMod val="60000"/>
              <a:lumOff val="4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2">
                    <a:lumMod val="60000"/>
                    <a:lumOff val="40000"/>
                  </a:schemeClr>
                </a:solidFill>
              </a:ln>
            </a:endParaRPr>
          </a:p>
        </p:txBody>
      </p:sp>
      <p:sp>
        <p:nvSpPr>
          <p:cNvPr id="8" name="Rectangle 7"/>
          <p:cNvSpPr/>
          <p:nvPr/>
        </p:nvSpPr>
        <p:spPr>
          <a:xfrm>
            <a:off x="2834326" y="1727795"/>
            <a:ext cx="5482090" cy="830997"/>
          </a:xfrm>
          <a:prstGeom prst="rect">
            <a:avLst/>
          </a:prstGeom>
        </p:spPr>
        <p:txBody>
          <a:bodyPr wrap="square">
            <a:spAutoFit/>
          </a:bodyPr>
          <a:lstStyle/>
          <a:p>
            <a:r>
              <a:rPr lang="en-US" sz="2400" kern="100">
                <a:solidFill>
                  <a:srgbClr val="0D0D0D"/>
                </a:solidFill>
                <a:latin typeface="Times New Roman" panose="02020603050405020304" pitchFamily="18" charset="0"/>
                <a:ea typeface="Calibri" panose="020F0502020204030204" pitchFamily="34" charset="0"/>
              </a:rPr>
              <a:t>Đời Tuyên Đức nhà Minh, trong cung chuộng trò chọi dế</a:t>
            </a:r>
            <a:endParaRPr lang="en-GB" sz="3600"/>
          </a:p>
        </p:txBody>
      </p:sp>
      <p:sp>
        <p:nvSpPr>
          <p:cNvPr id="9" name="Rectangle 8"/>
          <p:cNvSpPr/>
          <p:nvPr/>
        </p:nvSpPr>
        <p:spPr>
          <a:xfrm>
            <a:off x="2759363" y="2689841"/>
            <a:ext cx="5296214" cy="830997"/>
          </a:xfrm>
          <a:prstGeom prst="rect">
            <a:avLst/>
          </a:prstGeom>
        </p:spPr>
        <p:txBody>
          <a:bodyPr wrap="square">
            <a:spAutoFit/>
          </a:bodyPr>
          <a:lstStyle/>
          <a:p>
            <a:pPr algn="just"/>
            <a:r>
              <a:rPr lang="en-US" sz="2400" kern="100">
                <a:solidFill>
                  <a:srgbClr val="0D0D0D"/>
                </a:solidFill>
                <a:latin typeface="Times New Roman" panose="02020603050405020304" pitchFamily="18" charset="0"/>
                <a:ea typeface="Calibri" panose="020F0502020204030204" pitchFamily="34" charset="0"/>
              </a:rPr>
              <a:t>Tri </a:t>
            </a:r>
            <a:r>
              <a:rPr lang="en-US" sz="2400" kern="100">
                <a:solidFill>
                  <a:srgbClr val="0D0D0D"/>
                </a:solidFill>
                <a:latin typeface="Times New Roman" panose="02020603050405020304" pitchFamily="18" charset="0"/>
                <a:ea typeface="Calibri" panose="020F0502020204030204" pitchFamily="34" charset="0"/>
              </a:rPr>
              <a:t>huyện </a:t>
            </a:r>
            <a:r>
              <a:rPr lang="en-US" sz="2400" kern="100" smtClean="0">
                <a:solidFill>
                  <a:srgbClr val="0D0D0D"/>
                </a:solidFill>
                <a:latin typeface="Times New Roman" panose="02020603050405020304" pitchFamily="18" charset="0"/>
                <a:ea typeface="Calibri" panose="020F0502020204030204" pitchFamily="34" charset="0"/>
              </a:rPr>
              <a:t>muốn </a:t>
            </a:r>
            <a:r>
              <a:rPr lang="en-US" sz="2400" kern="100">
                <a:solidFill>
                  <a:srgbClr val="0D0D0D"/>
                </a:solidFill>
                <a:latin typeface="Times New Roman" panose="02020603050405020304" pitchFamily="18" charset="0"/>
                <a:ea typeface="Calibri" panose="020F0502020204030204" pitchFamily="34" charset="0"/>
              </a:rPr>
              <a:t>lấy lòng quan </a:t>
            </a:r>
            <a:r>
              <a:rPr lang="en-US" sz="2400" kern="100">
                <a:solidFill>
                  <a:srgbClr val="0D0D0D"/>
                </a:solidFill>
                <a:latin typeface="Times New Roman" panose="02020603050405020304" pitchFamily="18" charset="0"/>
                <a:ea typeface="Calibri" panose="020F0502020204030204" pitchFamily="34" charset="0"/>
              </a:rPr>
              <a:t>trên </a:t>
            </a:r>
            <a:r>
              <a:rPr lang="vi-VN" sz="2400" kern="100" smtClean="0">
                <a:solidFill>
                  <a:srgbClr val="0D0D0D"/>
                </a:solidFill>
                <a:latin typeface="Times New Roman" panose="02020603050405020304" pitchFamily="18" charset="0"/>
                <a:ea typeface="Calibri" panose="020F0502020204030204" pitchFamily="34" charset="0"/>
              </a:rPr>
              <a:t>nên </a:t>
            </a:r>
            <a:r>
              <a:rPr lang="en-US" sz="2400" kern="100" smtClean="0">
                <a:solidFill>
                  <a:srgbClr val="0D0D0D"/>
                </a:solidFill>
                <a:latin typeface="Times New Roman" panose="02020603050405020304" pitchFamily="18" charset="0"/>
                <a:ea typeface="Calibri" panose="020F0502020204030204" pitchFamily="34" charset="0"/>
              </a:rPr>
              <a:t>sách </a:t>
            </a:r>
            <a:r>
              <a:rPr lang="en-US" sz="2400" kern="100">
                <a:solidFill>
                  <a:srgbClr val="0D0D0D"/>
                </a:solidFill>
                <a:latin typeface="Times New Roman" panose="02020603050405020304" pitchFamily="18" charset="0"/>
                <a:ea typeface="Calibri" panose="020F0502020204030204" pitchFamily="34" charset="0"/>
              </a:rPr>
              <a:t>nhiễu dân chúng đem </a:t>
            </a:r>
            <a:r>
              <a:rPr lang="en-US" sz="2400" kern="100">
                <a:solidFill>
                  <a:srgbClr val="0D0D0D"/>
                </a:solidFill>
                <a:latin typeface="Times New Roman" panose="02020603050405020304" pitchFamily="18" charset="0"/>
                <a:ea typeface="Calibri" panose="020F0502020204030204" pitchFamily="34" charset="0"/>
              </a:rPr>
              <a:t>nộp </a:t>
            </a:r>
            <a:r>
              <a:rPr lang="vi-VN" sz="2400" kern="100" smtClean="0">
                <a:solidFill>
                  <a:srgbClr val="0D0D0D"/>
                </a:solidFill>
                <a:latin typeface="Times New Roman" panose="02020603050405020304" pitchFamily="18" charset="0"/>
                <a:ea typeface="Calibri" panose="020F0502020204030204" pitchFamily="34" charset="0"/>
              </a:rPr>
              <a:t>dế.</a:t>
            </a:r>
            <a:endParaRPr lang="en-GB" sz="3600"/>
          </a:p>
        </p:txBody>
      </p:sp>
      <p:sp>
        <p:nvSpPr>
          <p:cNvPr id="21" name="Rectangle 20"/>
          <p:cNvSpPr/>
          <p:nvPr/>
        </p:nvSpPr>
        <p:spPr>
          <a:xfrm>
            <a:off x="2773113" y="3735100"/>
            <a:ext cx="5282464" cy="1200329"/>
          </a:xfrm>
          <a:prstGeom prst="rect">
            <a:avLst/>
          </a:prstGeom>
        </p:spPr>
        <p:txBody>
          <a:bodyPr wrap="square">
            <a:spAutoFit/>
          </a:bodyPr>
          <a:lstStyle/>
          <a:p>
            <a:pPr algn="just">
              <a:spcAft>
                <a:spcPts val="0"/>
              </a:spcAft>
            </a:pPr>
            <a:r>
              <a:rPr lang="en-US" sz="24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Thành là người có học, tính chất phác nên bị ép làm chức lí chính phải thúc ép dân chúng nộp dế.</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5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9" grpId="0" animBg="1"/>
      <p:bldP spid="20" grpId="0" animBg="1"/>
      <p:bldP spid="8" grpId="0"/>
      <p:bldP spid="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26" y="-12958"/>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5"/>
            <a:stretch>
              <a:fillRect/>
            </a:stretch>
          </a:blipFill>
        </p:spPr>
      </p:sp>
      <p:sp>
        <p:nvSpPr>
          <p:cNvPr id="6" name="Rectangle 5"/>
          <p:cNvSpPr/>
          <p:nvPr/>
        </p:nvSpPr>
        <p:spPr>
          <a:xfrm>
            <a:off x="383612" y="1589939"/>
            <a:ext cx="2568797" cy="2246769"/>
          </a:xfrm>
          <a:prstGeom prst="rect">
            <a:avLst/>
          </a:prstGeom>
        </p:spPr>
        <p:txBody>
          <a:bodyPr wrap="square">
            <a:spAutoFit/>
          </a:bodyPr>
          <a:lstStyle/>
          <a:p>
            <a:pPr algn="ctr"/>
            <a:r>
              <a:rPr lang="en-US" sz="2800" b="1">
                <a:latin typeface="Times New Roman" panose="02020603050405020304" pitchFamily="18" charset="0"/>
                <a:cs typeface="Times New Roman" panose="02020603050405020304" pitchFamily="18" charset="0"/>
              </a:rPr>
              <a:t>Cảnh ngộ éo le, bi đát của gia đình Thành vì tai họa nộp dế chọi</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7" name="Vertical Scroll 6"/>
          <p:cNvSpPr/>
          <p:nvPr/>
        </p:nvSpPr>
        <p:spPr>
          <a:xfrm>
            <a:off x="3248642" y="1226899"/>
            <a:ext cx="5328592" cy="1701868"/>
          </a:xfrm>
          <a:prstGeom prst="verticalScroll">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Vertical Scroll 18"/>
          <p:cNvSpPr/>
          <p:nvPr/>
        </p:nvSpPr>
        <p:spPr>
          <a:xfrm>
            <a:off x="3166579" y="3131996"/>
            <a:ext cx="5328592" cy="1068331"/>
          </a:xfrm>
          <a:prstGeom prst="verticalScroll">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3392845" y="1359107"/>
            <a:ext cx="4849104" cy="1569660"/>
          </a:xfrm>
          <a:prstGeom prst="rect">
            <a:avLst/>
          </a:prstGeom>
        </p:spPr>
        <p:txBody>
          <a:bodyPr wrap="square">
            <a:spAutoFit/>
          </a:bodyPr>
          <a:lstStyle/>
          <a:p>
            <a:pPr algn="ctr"/>
            <a:r>
              <a:rPr lang="en-US" sz="2400" b="1">
                <a:latin typeface="Times New Roman" panose="02020603050405020304" pitchFamily="18" charset="0"/>
                <a:cs typeface="Times New Roman" panose="02020603050405020304" pitchFamily="18" charset="0"/>
              </a:rPr>
              <a:t>Nỗi đau </a:t>
            </a:r>
            <a:r>
              <a:rPr lang="en-US" sz="2400" b="1">
                <a:latin typeface="Times New Roman" panose="02020603050405020304" pitchFamily="18" charset="0"/>
                <a:cs typeface="Times New Roman" panose="02020603050405020304" pitchFamily="18" charset="0"/>
              </a:rPr>
              <a:t>thể </a:t>
            </a:r>
            <a:r>
              <a:rPr lang="en-US" sz="2400" b="1" smtClean="0">
                <a:latin typeface="Times New Roman" panose="02020603050405020304" pitchFamily="18" charset="0"/>
                <a:cs typeface="Times New Roman" panose="02020603050405020304" pitchFamily="18" charset="0"/>
              </a:rPr>
              <a:t>xác</a:t>
            </a:r>
            <a:endParaRPr lang="vi-VN" sz="2400" b="1">
              <a:latin typeface="Times New Roman" panose="02020603050405020304" pitchFamily="18" charset="0"/>
              <a:cs typeface="Times New Roman" panose="02020603050405020304" pitchFamily="18" charset="0"/>
            </a:endParaRPr>
          </a:p>
          <a:p>
            <a:pPr algn="just"/>
            <a:r>
              <a:rPr lang="en-US" sz="2400" b="1"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không </a:t>
            </a:r>
            <a:r>
              <a:rPr lang="en-US" sz="2400">
                <a:latin typeface="Times New Roman" panose="02020603050405020304" pitchFamily="18" charset="0"/>
                <a:cs typeface="Times New Roman" panose="02020603050405020304" pitchFamily="18" charset="0"/>
              </a:rPr>
              <a:t>có dế </a:t>
            </a:r>
            <a:r>
              <a:rPr lang="en-US" sz="2400">
                <a:latin typeface="Times New Roman" panose="02020603050405020304" pitchFamily="18" charset="0"/>
                <a:cs typeface="Times New Roman" panose="02020603050405020304" pitchFamily="18" charset="0"/>
              </a:rPr>
              <a:t>nộp </a:t>
            </a:r>
            <a:r>
              <a:rPr lang="en-US" sz="2400" smtClean="0">
                <a:latin typeface="Times New Roman" panose="02020603050405020304" pitchFamily="18" charset="0"/>
                <a:cs typeface="Times New Roman" panose="02020603050405020304" pitchFamily="18" charset="0"/>
              </a:rPr>
              <a:t>lên </a:t>
            </a:r>
            <a:r>
              <a:rPr lang="en-US" sz="2400">
                <a:latin typeface="Times New Roman" panose="02020603050405020304" pitchFamily="18" charset="0"/>
                <a:cs typeface="Times New Roman" panose="02020603050405020304" pitchFamily="18" charset="0"/>
                <a:sym typeface="Wingdings" panose="05000000000000000000" pitchFamily="2" charset="2"/>
              </a:rPr>
              <a:t></a:t>
            </a:r>
            <a:r>
              <a:rPr lang="en-US" sz="2400">
                <a:latin typeface="Times New Roman" panose="02020603050405020304" pitchFamily="18" charset="0"/>
                <a:cs typeface="Times New Roman" panose="02020603050405020304" pitchFamily="18" charset="0"/>
              </a:rPr>
              <a:t> bị đánh trăm trượng, máu me bê bết, chỉ nghĩ đến việc tự tử.</a:t>
            </a:r>
            <a:endParaRPr lang="en-GB" sz="2400">
              <a:latin typeface="Times New Roman" panose="02020603050405020304" pitchFamily="18" charset="0"/>
              <a:cs typeface="Times New Roman" panose="02020603050405020304" pitchFamily="18" charset="0"/>
            </a:endParaRPr>
          </a:p>
        </p:txBody>
      </p:sp>
      <p:sp>
        <p:nvSpPr>
          <p:cNvPr id="9" name="Rectangle 8"/>
          <p:cNvSpPr/>
          <p:nvPr/>
        </p:nvSpPr>
        <p:spPr>
          <a:xfrm>
            <a:off x="3626938" y="3291830"/>
            <a:ext cx="4572000" cy="830997"/>
          </a:xfrm>
          <a:prstGeom prst="rect">
            <a:avLst/>
          </a:prstGeom>
        </p:spPr>
        <p:txBody>
          <a:bodyPr>
            <a:spAutoFit/>
          </a:bodyPr>
          <a:lstStyle/>
          <a:p>
            <a:pPr algn="ctr"/>
            <a:r>
              <a:rPr lang="en-US" sz="2400" b="1">
                <a:latin typeface="Times New Roman" panose="02020603050405020304" pitchFamily="18" charset="0"/>
                <a:cs typeface="Times New Roman" panose="02020603050405020304" pitchFamily="18" charset="0"/>
              </a:rPr>
              <a:t>Nỗi </a:t>
            </a:r>
            <a:r>
              <a:rPr lang="en-US" sz="2400" b="1">
                <a:latin typeface="Times New Roman" panose="02020603050405020304" pitchFamily="18" charset="0"/>
                <a:cs typeface="Times New Roman" panose="02020603050405020304" pitchFamily="18" charset="0"/>
              </a:rPr>
              <a:t>đau </a:t>
            </a:r>
            <a:r>
              <a:rPr lang="vi-VN" sz="2400" b="1" smtClean="0">
                <a:latin typeface="Times New Roman" panose="02020603050405020304" pitchFamily="18" charset="0"/>
                <a:cs typeface="Times New Roman" panose="02020603050405020304" pitchFamily="18" charset="0"/>
              </a:rPr>
              <a:t>ti</a:t>
            </a:r>
            <a:r>
              <a:rPr lang="en-US" sz="2400" b="1" smtClean="0">
                <a:latin typeface="Times New Roman" panose="02020603050405020304" pitchFamily="18" charset="0"/>
                <a:cs typeface="Times New Roman" panose="02020603050405020304" pitchFamily="18" charset="0"/>
              </a:rPr>
              <a:t>nh thần</a:t>
            </a:r>
            <a:endParaRPr lang="vi-VN" sz="2400" b="1" smtClean="0">
              <a:latin typeface="Times New Roman" panose="02020603050405020304" pitchFamily="18" charset="0"/>
              <a:cs typeface="Times New Roman" panose="02020603050405020304" pitchFamily="18" charset="0"/>
            </a:endParaRPr>
          </a:p>
          <a:p>
            <a:pPr algn="ctr"/>
            <a:r>
              <a:rPr lang="en-US" sz="2400" b="1"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Đứa con trai suýt chết</a:t>
            </a:r>
            <a:endParaRPr lang="en-GB" sz="2400">
              <a:solidFill>
                <a:prstClr val="black"/>
              </a:solidFill>
              <a:latin typeface="Times New Roman" panose="02020603050405020304" pitchFamily="18" charset="0"/>
              <a:cs typeface="Times New Roman" panose="02020603050405020304" pitchFamily="18" charset="0"/>
            </a:endParaRPr>
          </a:p>
        </p:txBody>
      </p:sp>
      <p:pic>
        <p:nvPicPr>
          <p:cNvPr id="22"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9"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sp>
      <p:sp>
        <p:nvSpPr>
          <p:cNvPr id="10" name="Freeform 3"/>
          <p:cNvSpPr/>
          <p:nvPr/>
        </p:nvSpPr>
        <p:spPr>
          <a:xfrm>
            <a:off x="3380209" y="1259322"/>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3"/>
          <p:cNvSpPr/>
          <p:nvPr/>
        </p:nvSpPr>
        <p:spPr>
          <a:xfrm>
            <a:off x="3348363" y="250454"/>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Rectangle 4"/>
          <p:cNvSpPr/>
          <p:nvPr/>
        </p:nvSpPr>
        <p:spPr>
          <a:xfrm>
            <a:off x="1615379" y="369551"/>
            <a:ext cx="5755102" cy="954107"/>
          </a:xfrm>
          <a:prstGeom prst="rect">
            <a:avLst/>
          </a:prstGeom>
        </p:spPr>
        <p:txBody>
          <a:bodyPr wrap="none">
            <a:spAutoFit/>
          </a:bodyPr>
          <a:lstStyle/>
          <a:p>
            <a:pPr algn="ctr">
              <a:spcAft>
                <a:spcPts val="0"/>
              </a:spcAft>
            </a:pPr>
            <a:r>
              <a:rPr lang="en-GB" sz="2000" kern="10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a:latin typeface="Times New Roman" panose="02020603050405020304" pitchFamily="18" charset="0"/>
                <a:ea typeface="Calibri" panose="020F0502020204030204" pitchFamily="34" charset="0"/>
                <a:cs typeface="Times New Roman" panose="02020603050405020304" pitchFamily="18" charset="0"/>
              </a:rPr>
              <a:t>3.2. Tình </a:t>
            </a:r>
            <a:r>
              <a:rPr lang="en-US" sz="2800" b="1" kern="100">
                <a:latin typeface="Times New Roman" panose="02020603050405020304" pitchFamily="18" charset="0"/>
                <a:ea typeface="Calibri" panose="020F0502020204030204" pitchFamily="34" charset="0"/>
                <a:cs typeface="Times New Roman" panose="02020603050405020304" pitchFamily="18" charset="0"/>
              </a:rPr>
              <a:t>huống </a:t>
            </a:r>
            <a:r>
              <a:rPr lang="en-US" sz="2800" b="1" kern="100" smtClean="0">
                <a:latin typeface="Times New Roman" panose="02020603050405020304" pitchFamily="18" charset="0"/>
                <a:ea typeface="Calibri" panose="020F0502020204030204" pitchFamily="34" charset="0"/>
                <a:cs typeface="Times New Roman" panose="02020603050405020304" pitchFamily="18" charset="0"/>
              </a:rPr>
              <a:t>2</a:t>
            </a:r>
            <a:endParaRPr lang="vi-VN" sz="2800" b="1" kern="100" smtClean="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en-US" sz="2800" b="1" kern="10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kern="100">
                <a:latin typeface="Times New Roman" panose="02020603050405020304" pitchFamily="18" charset="0"/>
                <a:ea typeface="Calibri" panose="020F0502020204030204" pitchFamily="34" charset="0"/>
                <a:cs typeface="Times New Roman" panose="02020603050405020304" pitchFamily="18" charset="0"/>
              </a:rPr>
              <a:t>Sau khi tìm được dế quý dâng quan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483768" y="1864797"/>
            <a:ext cx="5256584" cy="91440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2497602" y="3219822"/>
            <a:ext cx="5256584" cy="914400"/>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41263" y="1490923"/>
            <a:ext cx="1359897" cy="2862322"/>
          </a:xfrm>
          <a:prstGeom prst="rect">
            <a:avLst/>
          </a:prstGeom>
        </p:spPr>
        <p:txBody>
          <a:bodyPr wrap="square">
            <a:spAutoFit/>
          </a:bodyPr>
          <a:lstStyle/>
          <a:p>
            <a:pPr algn="ctr"/>
            <a:r>
              <a:rPr lang="en-US" sz="3600" b="1" kern="100">
                <a:solidFill>
                  <a:srgbClr val="0D0D0D"/>
                </a:solidFill>
                <a:latin typeface="Times New Roman" panose="02020603050405020304" pitchFamily="18" charset="0"/>
                <a:ea typeface="Calibri" panose="020F0502020204030204" pitchFamily="34" charset="0"/>
              </a:rPr>
              <a:t>Hoàn cảnh bắt được dế</a:t>
            </a:r>
            <a:endParaRPr lang="en-GB" sz="3600"/>
          </a:p>
        </p:txBody>
      </p:sp>
      <p:sp>
        <p:nvSpPr>
          <p:cNvPr id="8" name="Rectangle 7"/>
          <p:cNvSpPr/>
          <p:nvPr/>
        </p:nvSpPr>
        <p:spPr>
          <a:xfrm>
            <a:off x="3173094" y="1870761"/>
            <a:ext cx="3905600" cy="954107"/>
          </a:xfrm>
          <a:prstGeom prst="rect">
            <a:avLst/>
          </a:prstGeom>
        </p:spPr>
        <p:txBody>
          <a:bodyPr wrap="square">
            <a:spAutoFit/>
          </a:bodyPr>
          <a:lstStyle/>
          <a:p>
            <a:pPr algn="ctr"/>
            <a:r>
              <a:rPr lang="vi-VN" sz="2800" smtClean="0">
                <a:solidFill>
                  <a:srgbClr val="333333"/>
                </a:solidFill>
                <a:latin typeface="Times New Roman" panose="02020603050405020304" pitchFamily="18" charset="0"/>
                <a:ea typeface="Times New Roman" panose="02020603050405020304" pitchFamily="18" charset="0"/>
              </a:rPr>
              <a:t>N</a:t>
            </a:r>
            <a:r>
              <a:rPr lang="en-US" sz="2800" smtClean="0">
                <a:solidFill>
                  <a:srgbClr val="333333"/>
                </a:solidFill>
                <a:latin typeface="Times New Roman" panose="02020603050405020304" pitchFamily="18" charset="0"/>
                <a:ea typeface="Times New Roman" panose="02020603050405020304" pitchFamily="18" charset="0"/>
              </a:rPr>
              <a:t>ghe </a:t>
            </a:r>
            <a:r>
              <a:rPr lang="en-US" sz="2800">
                <a:solidFill>
                  <a:srgbClr val="333333"/>
                </a:solidFill>
                <a:latin typeface="Times New Roman" panose="02020603050405020304" pitchFamily="18" charset="0"/>
                <a:ea typeface="Times New Roman" panose="02020603050405020304" pitchFamily="18" charset="0"/>
              </a:rPr>
              <a:t>tiếng dế gáy ngoài cửa, Thành đuổi theo</a:t>
            </a:r>
            <a:endParaRPr lang="en-GB" sz="2800"/>
          </a:p>
        </p:txBody>
      </p:sp>
      <p:sp>
        <p:nvSpPr>
          <p:cNvPr id="15" name="Rectangle 14"/>
          <p:cNvSpPr/>
          <p:nvPr/>
        </p:nvSpPr>
        <p:spPr>
          <a:xfrm>
            <a:off x="2783092" y="3180115"/>
            <a:ext cx="4608512" cy="954107"/>
          </a:xfrm>
          <a:prstGeom prst="rect">
            <a:avLst/>
          </a:prstGeom>
        </p:spPr>
        <p:txBody>
          <a:bodyPr wrap="square">
            <a:spAutoFit/>
          </a:bodyPr>
          <a:lstStyle/>
          <a:p>
            <a:pPr algn="ctr"/>
            <a:r>
              <a:rPr lang="en-US" sz="2800">
                <a:solidFill>
                  <a:srgbClr val="333333"/>
                </a:solidFill>
                <a:latin typeface="Times New Roman" panose="02020603050405020304" pitchFamily="18" charset="0"/>
                <a:ea typeface="Times New Roman" panose="02020603050405020304" pitchFamily="18" charset="0"/>
              </a:rPr>
              <a:t>Con dế thoắt ẩn, thoắt hiện, tự nhảy xuống tay áo Thành. </a:t>
            </a:r>
            <a:endParaRPr lang="en-GB" sz="2800"/>
          </a:p>
        </p:txBody>
      </p:sp>
    </p:spTree>
    <p:extLst>
      <p:ext uri="{BB962C8B-B14F-4D97-AF65-F5344CB8AC3E}">
        <p14:creationId xmlns:p14="http://schemas.microsoft.com/office/powerpoint/2010/main" val="28272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7" grpId="0"/>
      <p:bldP spid="8"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6"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4"/>
            <a:stretch>
              <a:fillRect/>
            </a:stretch>
          </a:blipFill>
        </p:spPr>
      </p:sp>
      <p:sp>
        <p:nvSpPr>
          <p:cNvPr id="6" name="Rounded Rectangle 5"/>
          <p:cNvSpPr/>
          <p:nvPr/>
        </p:nvSpPr>
        <p:spPr>
          <a:xfrm>
            <a:off x="2449488" y="473542"/>
            <a:ext cx="5256584" cy="1647607"/>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2480958" y="2538543"/>
            <a:ext cx="5256584" cy="1833407"/>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468647" y="1779708"/>
            <a:ext cx="1792878" cy="2246769"/>
          </a:xfrm>
          <a:prstGeom prst="rect">
            <a:avLst/>
          </a:prstGeom>
        </p:spPr>
        <p:txBody>
          <a:bodyPr wrap="square">
            <a:spAutoFit/>
          </a:bodyPr>
          <a:lstStyle/>
          <a:p>
            <a:pPr algn="ctr"/>
            <a:r>
              <a:rPr lang="en-US" sz="2800" b="1">
                <a:latin typeface="Times New Roman" panose="02020603050405020304" pitchFamily="18" charset="0"/>
                <a:cs typeface="Times New Roman" panose="02020603050405020304" pitchFamily="18" charset="0"/>
              </a:rPr>
              <a:t>Đặc điểm của con dế quý dâng lên quan trên</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2563199" y="485894"/>
            <a:ext cx="5142873" cy="1569660"/>
          </a:xfrm>
          <a:prstGeom prst="rect">
            <a:avLst/>
          </a:prstGeom>
        </p:spPr>
        <p:txBody>
          <a:bodyPr wrap="square">
            <a:spAutoFit/>
          </a:bodyPr>
          <a:lstStyle/>
          <a:p>
            <a:pPr algn="ct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dáng</a:t>
            </a:r>
            <a:endParaRPr lang="vi-VN"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V</a:t>
            </a:r>
            <a:r>
              <a:rPr lang="en-US" sz="2400" smtClean="0">
                <a:latin typeface="Times New Roman" panose="02020603050405020304" pitchFamily="18" charset="0"/>
                <a:cs typeface="Times New Roman" panose="02020603050405020304" pitchFamily="18" charset="0"/>
              </a:rPr>
              <a:t>ừa </a:t>
            </a:r>
            <a:r>
              <a:rPr lang="en-US" sz="2400">
                <a:latin typeface="Times New Roman" panose="02020603050405020304" pitchFamily="18" charset="0"/>
                <a:cs typeface="Times New Roman" panose="02020603050405020304" pitchFamily="18" charset="0"/>
              </a:rPr>
              <a:t>nhỏ, vừa ngắn, màu tía nhưng nhìn kĩ hình dáng như con chó, cánh hoa mai, đầu xuông chân dài, có vẻ dế hay.</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662451" y="2689871"/>
            <a:ext cx="4954718" cy="1569660"/>
          </a:xfrm>
          <a:prstGeom prst="rect">
            <a:avLst/>
          </a:prstGeom>
        </p:spPr>
        <p:txBody>
          <a:bodyPr wrap="square">
            <a:spAutoFit/>
          </a:bodyPr>
          <a:lstStyle/>
          <a:p>
            <a:pPr algn="ctr"/>
            <a:r>
              <a:rPr lang="en-US" sz="2400" smtClean="0">
                <a:latin typeface="Times New Roman" panose="02020603050405020304" pitchFamily="18" charset="0"/>
                <a:cs typeface="Times New Roman" panose="02020603050405020304" pitchFamily="18" charset="0"/>
              </a:rPr>
              <a:t> </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dế chọi không có </a:t>
            </a:r>
            <a:r>
              <a:rPr lang="en-US"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đối </a:t>
            </a:r>
            <a:r>
              <a:rPr lang="en-US" sz="24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thủ</a:t>
            </a:r>
            <a:endParaRPr lang="vi-VN" sz="2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Đánh </a:t>
            </a:r>
            <a:r>
              <a:rPr lang="en-US" sz="2400" smtClean="0">
                <a:latin typeface="Times New Roman" panose="02020603050405020304" pitchFamily="18" charset="0"/>
                <a:cs typeface="Times New Roman" panose="02020603050405020304" pitchFamily="18" charset="0"/>
              </a:rPr>
              <a:t>thắng</a:t>
            </a:r>
            <a:r>
              <a:rPr lang="vi-VN" sz="2400" smtClean="0">
                <a:latin typeface="Times New Roman" panose="02020603050405020304" pitchFamily="18" charset="0"/>
                <a:cs typeface="Times New Roman" panose="02020603050405020304" pitchFamily="18" charset="0"/>
              </a:rPr>
              <a:t> các</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con </a:t>
            </a:r>
            <a:r>
              <a:rPr lang="en-US" sz="2400" smtClean="0">
                <a:latin typeface="Times New Roman" panose="02020603050405020304" pitchFamily="18" charset="0"/>
                <a:cs typeface="Times New Roman" panose="02020603050405020304" pitchFamily="18" charset="0"/>
              </a:rPr>
              <a:t>dế</a:t>
            </a:r>
            <a:r>
              <a:rPr lang="vi-VN" sz="2400" smtClean="0">
                <a:latin typeface="Times New Roman" panose="02020603050405020304" pitchFamily="18" charset="0"/>
                <a:cs typeface="Times New Roman" panose="02020603050405020304" pitchFamily="18" charset="0"/>
              </a:rPr>
              <a:t> khác</a:t>
            </a:r>
            <a:r>
              <a:rPr lang="en-US" sz="2400" smtClean="0">
                <a:latin typeface="Times New Roman" panose="02020603050405020304" pitchFamily="18" charset="0"/>
                <a:cs typeface="Times New Roman" panose="02020603050405020304" pitchFamily="18" charset="0"/>
              </a:rPr>
              <a:t>, thắng cả </a:t>
            </a:r>
            <a:r>
              <a:rPr lang="en-US" sz="2400">
                <a:latin typeface="Times New Roman" panose="02020603050405020304" pitchFamily="18" charset="0"/>
                <a:cs typeface="Times New Roman" panose="02020603050405020304" pitchFamily="18" charset="0"/>
              </a:rPr>
              <a:t>con gà lao vào </a:t>
            </a:r>
            <a:r>
              <a:rPr lang="en-US" sz="2400">
                <a:latin typeface="Times New Roman" panose="02020603050405020304" pitchFamily="18" charset="0"/>
                <a:cs typeface="Times New Roman" panose="02020603050405020304" pitchFamily="18" charset="0"/>
              </a:rPr>
              <a:t>mổ </a:t>
            </a:r>
            <a:r>
              <a:rPr lang="vi-VN" sz="2400" smtClean="0">
                <a:latin typeface="Times New Roman" panose="02020603050405020304" pitchFamily="18" charset="0"/>
                <a:cs typeface="Times New Roman" panose="02020603050405020304" pitchFamily="18" charset="0"/>
              </a:rPr>
              <a:t>nó, </a:t>
            </a:r>
            <a:r>
              <a:rPr lang="en-US" sz="2400" smtClean="0">
                <a:latin typeface="Times New Roman" panose="02020603050405020304" pitchFamily="18" charset="0"/>
                <a:cs typeface="Times New Roman" panose="02020603050405020304" pitchFamily="18" charset="0"/>
              </a:rPr>
              <a:t>biết </a:t>
            </a:r>
            <a:r>
              <a:rPr lang="en-US" sz="2400">
                <a:latin typeface="Times New Roman" panose="02020603050405020304" pitchFamily="18" charset="0"/>
                <a:cs typeface="Times New Roman" panose="02020603050405020304" pitchFamily="18" charset="0"/>
              </a:rPr>
              <a:t>nhảy mỗi khi có nhạc nổi lên. </a:t>
            </a:r>
            <a:endParaRPr lang="en-GB" sz="2400">
              <a:latin typeface="Times New Roman" panose="02020603050405020304" pitchFamily="18" charset="0"/>
              <a:cs typeface="Times New Roman" panose="02020603050405020304" pitchFamily="18" charset="0"/>
            </a:endParaRPr>
          </a:p>
        </p:txBody>
      </p:sp>
      <p:pic>
        <p:nvPicPr>
          <p:cNvPr id="17"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3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7" grpId="0"/>
      <p:bldP spid="8"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sp>
        <p:nvSpPr>
          <p:cNvPr id="4" name="Freeform 4"/>
          <p:cNvSpPr/>
          <p:nvPr/>
        </p:nvSpPr>
        <p:spPr>
          <a:xfrm>
            <a:off x="589250" y="2087766"/>
            <a:ext cx="3455284" cy="2483133"/>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5"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4"/>
          <p:cNvSpPr/>
          <p:nvPr/>
        </p:nvSpPr>
        <p:spPr>
          <a:xfrm>
            <a:off x="4335922" y="2087766"/>
            <a:ext cx="3692462" cy="242820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Rectangle 6"/>
          <p:cNvSpPr/>
          <p:nvPr/>
        </p:nvSpPr>
        <p:spPr>
          <a:xfrm>
            <a:off x="920717" y="2414857"/>
            <a:ext cx="2792349" cy="1938992"/>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Được Tri huyện miễn sai dịch, được tạo điều kiện đỗ Tú tài; được quan tỉnh trọng thưởng.</a:t>
            </a:r>
            <a:endParaRPr lang="en-GB" sz="2400">
              <a:latin typeface="Times New Roman" panose="02020603050405020304" pitchFamily="18" charset="0"/>
              <a:cs typeface="Times New Roman" panose="02020603050405020304" pitchFamily="18" charset="0"/>
            </a:endParaRPr>
          </a:p>
        </p:txBody>
      </p:sp>
      <p:sp>
        <p:nvSpPr>
          <p:cNvPr id="18" name="Rectangle 17"/>
          <p:cNvSpPr/>
          <p:nvPr/>
        </p:nvSpPr>
        <p:spPr>
          <a:xfrm>
            <a:off x="4607848" y="2482412"/>
            <a:ext cx="3148609" cy="1569660"/>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Con trai bình phục bệnh; không quá vài năm mà gia đình trở nên giàu sang </a:t>
            </a:r>
            <a:endParaRPr lang="en-GB"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270774" y="270187"/>
            <a:ext cx="4572000" cy="1569660"/>
          </a:xfrm>
          <a:prstGeom prst="rect">
            <a:avLst/>
          </a:prstGeom>
        </p:spPr>
        <p:txBody>
          <a:bodyPr>
            <a:spAutoFit/>
          </a:bodyPr>
          <a:lstStyle/>
          <a:p>
            <a:pPr algn="ctr"/>
            <a:r>
              <a:rPr lang="en-US" sz="3200" b="1" kern="100">
                <a:solidFill>
                  <a:srgbClr val="0D0D0D"/>
                </a:solidFill>
                <a:latin typeface="Times New Roman" panose="02020603050405020304" pitchFamily="18" charset="0"/>
                <a:ea typeface="Calibri" panose="020F0502020204030204" pitchFamily="34" charset="0"/>
              </a:rPr>
              <a:t>Vận may của gia đình Thành từ khi tìm được dế quý dâng quan</a:t>
            </a:r>
            <a:endParaRPr lang="en-GB" sz="3200"/>
          </a:p>
        </p:txBody>
      </p:sp>
    </p:spTree>
    <p:extLst>
      <p:ext uri="{BB962C8B-B14F-4D97-AF65-F5344CB8AC3E}">
        <p14:creationId xmlns:p14="http://schemas.microsoft.com/office/powerpoint/2010/main" val="17436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3997月亮(有音乐).mp4">
            <a:hlinkClick r:id="" action="ppaction://media"/>
          </p:cNvPr>
          <p:cNvPicPr>
            <a:picLocks noChangeAspect="1"/>
          </p:cNvPicPr>
          <p:nvPr>
            <a:videoFile r:link="rId1"/>
            <p:extLst>
              <p:ext uri="{DAA4B4D4-6D71-4841-9C94-3DE7FCFB9230}">
                <p14:media xmlns:p14="http://schemas.microsoft.com/office/powerpoint/2010/main" r:embed="rId2">
                  <p14:trim st="6032.2788"/>
                </p14:media>
              </p:ext>
            </p:extLst>
          </p:nvPr>
        </p:nvPicPr>
        <p:blipFill>
          <a:blip r:embed="rId4"/>
          <a:stretch>
            <a:fillRect/>
          </a:stretch>
        </p:blipFill>
        <p:spPr>
          <a:xfrm>
            <a:off x="0" y="0"/>
            <a:ext cx="9144000" cy="5143500"/>
          </a:xfrm>
          <a:prstGeom prst="rect">
            <a:avLst/>
          </a:prstGeom>
        </p:spPr>
      </p:pic>
      <p:sp>
        <p:nvSpPr>
          <p:cNvPr id="5" name="Rectangle 4"/>
          <p:cNvSpPr/>
          <p:nvPr/>
        </p:nvSpPr>
        <p:spPr>
          <a:xfrm>
            <a:off x="3563888" y="411510"/>
            <a:ext cx="3737242" cy="1323439"/>
          </a:xfrm>
          <a:prstGeom prst="rect">
            <a:avLst/>
          </a:prstGeom>
        </p:spPr>
        <p:txBody>
          <a:bodyPr wrap="none">
            <a:spAutoFit/>
          </a:bodyPr>
          <a:lstStyle/>
          <a:p>
            <a:pPr algn="ctr"/>
            <a:r>
              <a:rPr lang="pt-BR"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latin typeface="Times New Roman" panose="02020603050405020304" pitchFamily="18" charset="0"/>
                <a:ea typeface="Times New Roman" panose="02020603050405020304" pitchFamily="18" charset="0"/>
              </a:rPr>
              <a:t>HOẠT ĐỘNG </a:t>
            </a:r>
            <a:r>
              <a:rPr lang="pt-BR"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latin typeface="Times New Roman" panose="02020603050405020304" pitchFamily="18" charset="0"/>
                <a:ea typeface="Times New Roman" panose="02020603050405020304" pitchFamily="18" charset="0"/>
              </a:rPr>
              <a:t>1</a:t>
            </a:r>
            <a:endParaRPr lang="vi-VN"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latin typeface="Times New Roman" panose="02020603050405020304" pitchFamily="18" charset="0"/>
              <a:ea typeface="Times New Roman" panose="02020603050405020304" pitchFamily="18" charset="0"/>
            </a:endParaRPr>
          </a:p>
          <a:p>
            <a:pPr algn="ctr"/>
            <a:r>
              <a:rPr lang="pt-BR"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latin typeface="Times New Roman" panose="02020603050405020304" pitchFamily="18" charset="0"/>
                <a:ea typeface="Times New Roman" panose="02020603050405020304" pitchFamily="18" charset="0"/>
              </a:rPr>
              <a:t> </a:t>
            </a:r>
            <a:r>
              <a:rPr lang="pt-BR"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latin typeface="Times New Roman" panose="02020603050405020304" pitchFamily="18" charset="0"/>
                <a:ea typeface="Times New Roman" panose="02020603050405020304" pitchFamily="18" charset="0"/>
              </a:rPr>
              <a:t>KHỞI ĐỘNG</a:t>
            </a:r>
            <a:endParaRPr lang="en-GB"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endParaRPr>
          </a:p>
        </p:txBody>
      </p:sp>
    </p:spTree>
    <p:extLst>
      <p:ext uri="{BB962C8B-B14F-4D97-AF65-F5344CB8AC3E}">
        <p14:creationId xmlns:p14="http://schemas.microsoft.com/office/powerpoint/2010/main" val="265876347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anim calcmode="lin" valueType="num">
                                      <p:cBhvr>
                                        <p:cTn id="12"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5">
                                            <p:txEl>
                                              <p:pRg st="0" end="0"/>
                                            </p:txEl>
                                          </p:spTgt>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anim calcmode="lin" valueType="num">
                                      <p:cBhvr>
                                        <p:cTn id="17"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8"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124376" y="217701"/>
            <a:ext cx="8912119"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3"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4"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99727" y="616212"/>
            <a:ext cx="6330579" cy="461665"/>
          </a:xfrm>
          <a:prstGeom prst="rect">
            <a:avLst/>
          </a:prstGeom>
        </p:spPr>
        <p:txBody>
          <a:bodyPr wrap="none">
            <a:spAutoFit/>
          </a:bodyPr>
          <a:lstStyle/>
          <a:p>
            <a:r>
              <a:rPr lang="en-GB" sz="900" b="1">
                <a:solidFill>
                  <a:prstClr val="black"/>
                </a:solidFill>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3.3. Ý nghĩa của sự đối lập giữa hai tình huống</a:t>
            </a:r>
            <a:endParaRPr lang="en-GB" sz="2400">
              <a:latin typeface="Times New Roman" panose="02020603050405020304" pitchFamily="18" charset="0"/>
              <a:cs typeface="Times New Roman" panose="02020603050405020304" pitchFamily="18" charset="0"/>
            </a:endParaRPr>
          </a:p>
        </p:txBody>
      </p:sp>
      <p:sp>
        <p:nvSpPr>
          <p:cNvPr id="14" name="Freeform 3"/>
          <p:cNvSpPr/>
          <p:nvPr/>
        </p:nvSpPr>
        <p:spPr>
          <a:xfrm>
            <a:off x="5485459" y="1768145"/>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3"/>
          <p:cNvSpPr/>
          <p:nvPr/>
        </p:nvSpPr>
        <p:spPr>
          <a:xfrm>
            <a:off x="942309" y="1762516"/>
            <a:ext cx="2331304" cy="159300"/>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5" name="Right Arrow 34"/>
          <p:cNvSpPr/>
          <p:nvPr/>
        </p:nvSpPr>
        <p:spPr>
          <a:xfrm rot="5400000">
            <a:off x="1956187" y="2795965"/>
            <a:ext cx="352361" cy="367017"/>
          </a:xfrm>
          <a:prstGeom prst="rightArrow">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algn="ctr">
              <a:lnSpc>
                <a:spcPct val="120000"/>
              </a:lnSpc>
              <a:defRPr/>
            </a:pPr>
            <a:endParaRPr lang="en-US" sz="2000"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6" name="Rectangle 5"/>
          <p:cNvSpPr/>
          <p:nvPr/>
        </p:nvSpPr>
        <p:spPr>
          <a:xfrm>
            <a:off x="3117396" y="1167274"/>
            <a:ext cx="2646878" cy="400110"/>
          </a:xfrm>
          <a:prstGeom prst="rect">
            <a:avLst/>
          </a:prstGeom>
        </p:spPr>
        <p:txBody>
          <a:bodyPr wrap="none">
            <a:spAutoFit/>
          </a:bodyPr>
          <a:lstStyle/>
          <a:p>
            <a:r>
              <a:rPr lang="en-US" sz="2000" b="1">
                <a:latin typeface="Times New Roman" panose="02020603050405020304" pitchFamily="18" charset="0"/>
                <a:ea typeface="Calibri" panose="020F0502020204030204" pitchFamily="34" charset="0"/>
                <a:cs typeface="Times New Roman" panose="02020603050405020304" pitchFamily="18" charset="0"/>
              </a:rPr>
              <a:t>Hai tình huống đối lập</a:t>
            </a:r>
            <a:endParaRPr lang="en-GB" sz="2000">
              <a:latin typeface="Times New Roman" panose="02020603050405020304" pitchFamily="18" charset="0"/>
              <a:cs typeface="Times New Roman" panose="02020603050405020304" pitchFamily="18" charset="0"/>
            </a:endParaRPr>
          </a:p>
        </p:txBody>
      </p:sp>
      <p:sp>
        <p:nvSpPr>
          <p:cNvPr id="19" name="Rectangle 18"/>
          <p:cNvSpPr/>
          <p:nvPr/>
        </p:nvSpPr>
        <p:spPr>
          <a:xfrm>
            <a:off x="840569" y="1935496"/>
            <a:ext cx="2526550" cy="830997"/>
          </a:xfrm>
          <a:prstGeom prst="rect">
            <a:avLst/>
          </a:prstGeom>
        </p:spPr>
        <p:txBody>
          <a:bodyPr wrap="square">
            <a:spAutoFit/>
          </a:bodyPr>
          <a:lstStyle/>
          <a:p>
            <a:pPr algn="ctr"/>
            <a:r>
              <a:rPr lang="en-US" sz="2400" b="1" i="1">
                <a:latin typeface="Times New Roman" panose="02020603050405020304" pitchFamily="18" charset="0"/>
                <a:ea typeface="Calibri" panose="020F0502020204030204" pitchFamily="34" charset="0"/>
              </a:rPr>
              <a:t>Không có dế chọi nộp </a:t>
            </a:r>
            <a:r>
              <a:rPr lang="en-US" sz="2400" b="1" i="1">
                <a:latin typeface="Times New Roman" panose="02020603050405020304" pitchFamily="18" charset="0"/>
                <a:ea typeface="Calibri" panose="020F0502020204030204" pitchFamily="34" charset="0"/>
              </a:rPr>
              <a:t>quan </a:t>
            </a:r>
            <a:r>
              <a:rPr lang="vi-VN" sz="2400" b="1" i="1" smtClean="0">
                <a:latin typeface="Times New Roman" panose="02020603050405020304" pitchFamily="18" charset="0"/>
                <a:ea typeface="Calibri" panose="020F0502020204030204" pitchFamily="34" charset="0"/>
              </a:rPr>
              <a:t>trên</a:t>
            </a:r>
            <a:endParaRPr lang="en-GB" sz="2400" b="1" i="1"/>
          </a:p>
        </p:txBody>
      </p:sp>
      <p:sp>
        <p:nvSpPr>
          <p:cNvPr id="20" name="Rectangle 19"/>
          <p:cNvSpPr/>
          <p:nvPr/>
        </p:nvSpPr>
        <p:spPr>
          <a:xfrm>
            <a:off x="987613" y="3129689"/>
            <a:ext cx="4572000" cy="1421928"/>
          </a:xfrm>
          <a:prstGeom prst="rect">
            <a:avLst/>
          </a:prstGeom>
        </p:spPr>
        <p:txBody>
          <a:bodyPr>
            <a:spAutoFit/>
          </a:bodyPr>
          <a:lstStyle/>
          <a:p>
            <a:pPr lvl="0" algn="just">
              <a:lnSpc>
                <a:spcPct val="130000"/>
              </a:lnSpc>
              <a:spcAft>
                <a:spcPts val="0"/>
              </a:spcAft>
              <a:buSzPts val="1400"/>
            </a:pPr>
            <a:r>
              <a:rPr lang="en-US" sz="2400">
                <a:latin typeface="Times New Roman" panose="02020603050405020304" pitchFamily="18" charset="0"/>
                <a:ea typeface="Times New Roman" panose="02020603050405020304" pitchFamily="18" charset="0"/>
                <a:cs typeface="Times New Roman" panose="02020603050405020304" pitchFamily="18" charset="0"/>
              </a:rPr>
              <a:t>Gia sản khánh kiệt</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2400">
                <a:latin typeface="Times New Roman" panose="02020603050405020304" pitchFamily="18" charset="0"/>
                <a:ea typeface="Times New Roman" panose="02020603050405020304" pitchFamily="18" charset="0"/>
                <a:cs typeface="Times New Roman" panose="02020603050405020304" pitchFamily="18" charset="0"/>
              </a:rPr>
              <a:t>Bị đánh nhừ tử</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a:latin typeface="Times New Roman" panose="02020603050405020304" pitchFamily="18" charset="0"/>
                <a:ea typeface="Calibri" panose="020F0502020204030204" pitchFamily="34" charset="0"/>
                <a:cs typeface="Times New Roman" panose="02020603050405020304" pitchFamily="18" charset="0"/>
              </a:rPr>
              <a:t>Con trai suýt chết</a:t>
            </a:r>
            <a:endParaRPr lang="en-GB" sz="2400">
              <a:latin typeface="Times New Roman" panose="02020603050405020304" pitchFamily="18" charset="0"/>
              <a:cs typeface="Times New Roman" panose="02020603050405020304" pitchFamily="18" charset="0"/>
            </a:endParaRPr>
          </a:p>
        </p:txBody>
      </p:sp>
      <p:sp>
        <p:nvSpPr>
          <p:cNvPr id="21" name="Rectangle 20"/>
          <p:cNvSpPr/>
          <p:nvPr/>
        </p:nvSpPr>
        <p:spPr>
          <a:xfrm>
            <a:off x="5311765" y="1884733"/>
            <a:ext cx="2532701" cy="830997"/>
          </a:xfrm>
          <a:prstGeom prst="rect">
            <a:avLst/>
          </a:prstGeom>
        </p:spPr>
        <p:txBody>
          <a:bodyPr wrap="square">
            <a:spAutoFit/>
          </a:bodyPr>
          <a:lstStyle/>
          <a:p>
            <a:pPr algn="ctr">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Có dế chọi quý để nộp quan trên</a:t>
            </a:r>
            <a:endParaRPr lang="en-GB" sz="24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5292080" y="3393140"/>
            <a:ext cx="4572000" cy="941796"/>
          </a:xfrm>
          <a:prstGeom prst="rect">
            <a:avLst/>
          </a:prstGeom>
        </p:spPr>
        <p:txBody>
          <a:bodyPr>
            <a:spAutoFit/>
          </a:bodyPr>
          <a:lstStyle/>
          <a:p>
            <a:pPr algn="just">
              <a:lnSpc>
                <a:spcPct val="130000"/>
              </a:lnSpc>
              <a:spcAft>
                <a:spcPts val="0"/>
              </a:spcAft>
            </a:pPr>
            <a:r>
              <a:rPr lang="en-US" sz="2400" smtClean="0">
                <a:latin typeface="Times New Roman" panose="02020603050405020304" pitchFamily="18" charset="0"/>
                <a:ea typeface="Calibri" panose="020F0502020204030204" pitchFamily="34" charset="0"/>
                <a:cs typeface="Times New Roman" panose="02020603050405020304" pitchFamily="18" charset="0"/>
              </a:rPr>
              <a:t>Được </a:t>
            </a:r>
            <a:r>
              <a:rPr lang="en-US" sz="2400">
                <a:latin typeface="Times New Roman" panose="02020603050405020304" pitchFamily="18" charset="0"/>
                <a:ea typeface="Calibri" panose="020F0502020204030204" pitchFamily="34" charset="0"/>
                <a:cs typeface="Times New Roman" panose="02020603050405020304" pitchFamily="18" charset="0"/>
              </a:rPr>
              <a:t>trọng thưởng</a:t>
            </a:r>
            <a:endParaRPr lang="en-GB" sz="2400">
              <a:latin typeface="Times New Roman" panose="02020603050405020304" pitchFamily="18" charset="0"/>
              <a:ea typeface="Calibri" panose="020F0502020204030204" pitchFamily="34" charset="0"/>
              <a:cs typeface="Times New Roman" panose="02020603050405020304" pitchFamily="18" charset="0"/>
            </a:endParaRPr>
          </a:p>
          <a:p>
            <a:r>
              <a:rPr lang="en-US" sz="2400" smtClean="0">
                <a:latin typeface="Times New Roman" panose="02020603050405020304" pitchFamily="18" charset="0"/>
                <a:ea typeface="Calibri" panose="020F0502020204030204" pitchFamily="34" charset="0"/>
                <a:cs typeface="Times New Roman" panose="02020603050405020304" pitchFamily="18" charset="0"/>
              </a:rPr>
              <a:t>Trở </a:t>
            </a:r>
            <a:r>
              <a:rPr lang="en-US" sz="2400">
                <a:latin typeface="Times New Roman" panose="02020603050405020304" pitchFamily="18" charset="0"/>
                <a:ea typeface="Calibri" panose="020F0502020204030204" pitchFamily="34" charset="0"/>
                <a:cs typeface="Times New Roman" panose="02020603050405020304" pitchFamily="18" charset="0"/>
              </a:rPr>
              <a:t>nên phú quý, giàu sang</a:t>
            </a:r>
            <a:endParaRPr lang="en-GB" sz="2400">
              <a:latin typeface="Times New Roman" panose="02020603050405020304" pitchFamily="18" charset="0"/>
              <a:cs typeface="Times New Roman" panose="02020603050405020304" pitchFamily="18" charset="0"/>
            </a:endParaRPr>
          </a:p>
        </p:txBody>
      </p:sp>
      <p:sp>
        <p:nvSpPr>
          <p:cNvPr id="23" name="Left-Right Arrow 22"/>
          <p:cNvSpPr/>
          <p:nvPr/>
        </p:nvSpPr>
        <p:spPr>
          <a:xfrm>
            <a:off x="3651996" y="1587399"/>
            <a:ext cx="1216152" cy="484632"/>
          </a:xfrm>
          <a:prstGeom prst="leftRightArrow">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5400000">
            <a:off x="6379528" y="2759165"/>
            <a:ext cx="352361" cy="367017"/>
          </a:xfrm>
          <a:prstGeom prst="rightArrow">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algn="ctr">
              <a:lnSpc>
                <a:spcPct val="120000"/>
              </a:lnSpc>
              <a:defRPr/>
            </a:pPr>
            <a:endParaRPr lang="en-US" sz="2000" kern="0"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9559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in)">
                                      <p:cBhvr>
                                        <p:cTn id="46" dur="2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animBg="1"/>
      <p:bldP spid="6" grpId="0"/>
      <p:bldP spid="19" grpId="0"/>
      <p:bldP spid="20" grpId="0"/>
      <p:bldP spid="21" grpId="0"/>
      <p:bldP spid="22" grpId="0"/>
      <p:bldP spid="23"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5424" y="2304555"/>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Rectangle 2"/>
          <p:cNvSpPr/>
          <p:nvPr/>
        </p:nvSpPr>
        <p:spPr>
          <a:xfrm>
            <a:off x="3275856" y="43845"/>
            <a:ext cx="1871025" cy="584775"/>
          </a:xfrm>
          <a:prstGeom prst="rect">
            <a:avLst/>
          </a:prstGeom>
        </p:spPr>
        <p:txBody>
          <a:bodyPr wrap="none">
            <a:spAutoFit/>
          </a:bodyPr>
          <a:lstStyle/>
          <a:p>
            <a:r>
              <a:rPr lang="en-US" sz="3200">
                <a:latin typeface="Times New Roman" panose="02020603050405020304" pitchFamily="18" charset="0"/>
                <a:ea typeface="Calibri" panose="020F0502020204030204" pitchFamily="34" charset="0"/>
              </a:rPr>
              <a:t>* </a:t>
            </a:r>
            <a:r>
              <a:rPr lang="en-US" sz="3200" b="1">
                <a:latin typeface="Times New Roman" panose="02020603050405020304" pitchFamily="18" charset="0"/>
                <a:ea typeface="Calibri" panose="020F0502020204030204" pitchFamily="34" charset="0"/>
              </a:rPr>
              <a:t>Ý nghĩa</a:t>
            </a:r>
            <a:endParaRPr lang="en-GB" sz="3200"/>
          </a:p>
        </p:txBody>
      </p:sp>
      <p:grpSp>
        <p:nvGrpSpPr>
          <p:cNvPr id="7" name="组合 21">
            <a:extLst>
              <a:ext uri="{FF2B5EF4-FFF2-40B4-BE49-F238E27FC236}">
                <a16:creationId xmlns="" xmlns:a16="http://schemas.microsoft.com/office/drawing/2014/main" id="{A7C2403E-D313-45F8-AF40-45EB3A5FC85A}"/>
              </a:ext>
            </a:extLst>
          </p:cNvPr>
          <p:cNvGrpSpPr/>
          <p:nvPr/>
        </p:nvGrpSpPr>
        <p:grpSpPr>
          <a:xfrm>
            <a:off x="323530" y="771550"/>
            <a:ext cx="504056" cy="432048"/>
            <a:chOff x="-15619175" y="4136996"/>
            <a:chExt cx="2562225" cy="2549525"/>
          </a:xfrm>
        </p:grpSpPr>
        <p:sp>
          <p:nvSpPr>
            <p:cNvPr id="10" name="Freeform 23">
              <a:extLst>
                <a:ext uri="{FF2B5EF4-FFF2-40B4-BE49-F238E27FC236}">
                  <a16:creationId xmlns="" xmlns:a16="http://schemas.microsoft.com/office/drawing/2014/main" id="{57383FF1-90A2-495D-8DBA-FCF12CBDE9EA}"/>
                </a:ext>
              </a:extLst>
            </p:cNvPr>
            <p:cNvSpPr>
              <a:spLocks/>
            </p:cNvSpPr>
            <p:nvPr/>
          </p:nvSpPr>
          <p:spPr bwMode="auto">
            <a:xfrm>
              <a:off x="-15619175" y="4136996"/>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EEC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zh-CN" altLang="en-US" dirty="0">
                <a:solidFill>
                  <a:srgbClr val="FFFFFF"/>
                </a:solidFill>
                <a:latin typeface="inpin heiti" charset="-122"/>
                <a:ea typeface="inpin heiti" charset="-122"/>
                <a:cs typeface="inpin heiti" charset="-122"/>
              </a:endParaRPr>
            </a:p>
          </p:txBody>
        </p:sp>
        <p:sp>
          <p:nvSpPr>
            <p:cNvPr id="11" name="自由: 形状 62">
              <a:extLst>
                <a:ext uri="{FF2B5EF4-FFF2-40B4-BE49-F238E27FC236}">
                  <a16:creationId xmlns="" xmlns:a16="http://schemas.microsoft.com/office/drawing/2014/main" id="{489D3452-711F-44BB-B3B7-507B60B853B9}"/>
                </a:ext>
              </a:extLst>
            </p:cNvPr>
            <p:cNvSpPr>
              <a:spLocks/>
            </p:cNvSpPr>
            <p:nvPr/>
          </p:nvSpPr>
          <p:spPr bwMode="auto">
            <a:xfrm>
              <a:off x="-15418137" y="4332258"/>
              <a:ext cx="2160157" cy="2160286"/>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743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400" dirty="0">
                <a:solidFill>
                  <a:srgbClr val="FFFFFF"/>
                </a:solidFill>
                <a:latin typeface="inpin heiti" charset="-122"/>
                <a:ea typeface="inpin heiti" charset="-122"/>
                <a:cs typeface="inpin heiti" charset="-122"/>
              </a:endParaRPr>
            </a:p>
          </p:txBody>
        </p:sp>
      </p:grpSp>
      <p:grpSp>
        <p:nvGrpSpPr>
          <p:cNvPr id="12" name="组合 21">
            <a:extLst>
              <a:ext uri="{FF2B5EF4-FFF2-40B4-BE49-F238E27FC236}">
                <a16:creationId xmlns="" xmlns:a16="http://schemas.microsoft.com/office/drawing/2014/main" id="{A7C2403E-D313-45F8-AF40-45EB3A5FC85A}"/>
              </a:ext>
            </a:extLst>
          </p:cNvPr>
          <p:cNvGrpSpPr/>
          <p:nvPr/>
        </p:nvGrpSpPr>
        <p:grpSpPr>
          <a:xfrm>
            <a:off x="283981" y="2255145"/>
            <a:ext cx="504056" cy="432048"/>
            <a:chOff x="-15619175" y="4136996"/>
            <a:chExt cx="2562225" cy="2549525"/>
          </a:xfrm>
        </p:grpSpPr>
        <p:sp>
          <p:nvSpPr>
            <p:cNvPr id="13" name="Freeform 23">
              <a:extLst>
                <a:ext uri="{FF2B5EF4-FFF2-40B4-BE49-F238E27FC236}">
                  <a16:creationId xmlns="" xmlns:a16="http://schemas.microsoft.com/office/drawing/2014/main" id="{57383FF1-90A2-495D-8DBA-FCF12CBDE9EA}"/>
                </a:ext>
              </a:extLst>
            </p:cNvPr>
            <p:cNvSpPr>
              <a:spLocks/>
            </p:cNvSpPr>
            <p:nvPr/>
          </p:nvSpPr>
          <p:spPr bwMode="auto">
            <a:xfrm>
              <a:off x="-15619175" y="4136996"/>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EEC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zh-CN" altLang="en-US" sz="2000" dirty="0">
                <a:solidFill>
                  <a:srgbClr val="FFFFFF"/>
                </a:solidFill>
                <a:latin typeface="inpin heiti" charset="-122"/>
                <a:ea typeface="inpin heiti" charset="-122"/>
                <a:cs typeface="inpin heiti" charset="-122"/>
              </a:endParaRPr>
            </a:p>
          </p:txBody>
        </p:sp>
        <p:sp>
          <p:nvSpPr>
            <p:cNvPr id="14" name="自由: 形状 62">
              <a:extLst>
                <a:ext uri="{FF2B5EF4-FFF2-40B4-BE49-F238E27FC236}">
                  <a16:creationId xmlns="" xmlns:a16="http://schemas.microsoft.com/office/drawing/2014/main" id="{489D3452-711F-44BB-B3B7-507B60B853B9}"/>
                </a:ext>
              </a:extLst>
            </p:cNvPr>
            <p:cNvSpPr>
              <a:spLocks/>
            </p:cNvSpPr>
            <p:nvPr/>
          </p:nvSpPr>
          <p:spPr bwMode="auto">
            <a:xfrm>
              <a:off x="-15418137" y="4332258"/>
              <a:ext cx="2160157" cy="2160286"/>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743E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800" dirty="0">
                <a:solidFill>
                  <a:srgbClr val="FFFFFF"/>
                </a:solidFill>
                <a:latin typeface="inpin heiti" charset="-122"/>
                <a:ea typeface="inpin heiti" charset="-122"/>
                <a:cs typeface="inpin heiti" charset="-122"/>
              </a:endParaRPr>
            </a:p>
          </p:txBody>
        </p:sp>
      </p:grpSp>
      <p:sp>
        <p:nvSpPr>
          <p:cNvPr id="4" name="Rectangle 3"/>
          <p:cNvSpPr/>
          <p:nvPr/>
        </p:nvSpPr>
        <p:spPr>
          <a:xfrm>
            <a:off x="906488" y="669014"/>
            <a:ext cx="7704856" cy="1569660"/>
          </a:xfrm>
          <a:prstGeom prst="rect">
            <a:avLst/>
          </a:prstGeom>
        </p:spPr>
        <p:txBody>
          <a:bodyPr wrap="square">
            <a:spAutoFit/>
          </a:bodyPr>
          <a:lstStyle/>
          <a:p>
            <a:pPr algn="just">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Sự đối lập giữa hai tình huống cho thấy sự vô lối của những kẻ cầm quyền khi chỉ biết ăn chơi hưởng lạc, đẩy nhân dân vào cảnh cùng cực khổ đau, những vị quan thanh liêm cũng bị chèn ép nặng nề.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923868" y="2238674"/>
            <a:ext cx="7608572" cy="1200329"/>
          </a:xfrm>
          <a:prstGeom prst="rect">
            <a:avLst/>
          </a:prstGeom>
        </p:spPr>
        <p:txBody>
          <a:bodyPr wrap="square">
            <a:spAutoFit/>
          </a:bodyPr>
          <a:lstStyle/>
          <a:p>
            <a:pPr algn="just">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Thể hiện sự phi lí, bất công trong xã hội phong kiến đương thời. Hóa ra số phận của cả một gia đình cũng chỉ được định đoạt trong một con dế bé nhỏ.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6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80">
                                          <p:stCondLst>
                                            <p:cond delay="0"/>
                                          </p:stCondLst>
                                        </p:cTn>
                                        <p:tgtEl>
                                          <p:spTgt spid="5"/>
                                        </p:tgtEl>
                                      </p:cBhvr>
                                    </p:animEffect>
                                    <p:anim calcmode="lin" valueType="num">
                                      <p:cBhvr>
                                        <p:cTn id="6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8" dur="26">
                                          <p:stCondLst>
                                            <p:cond delay="650"/>
                                          </p:stCondLst>
                                        </p:cTn>
                                        <p:tgtEl>
                                          <p:spTgt spid="5"/>
                                        </p:tgtEl>
                                      </p:cBhvr>
                                      <p:to x="100000" y="60000"/>
                                    </p:animScale>
                                    <p:animScale>
                                      <p:cBhvr>
                                        <p:cTn id="69" dur="166" decel="50000">
                                          <p:stCondLst>
                                            <p:cond delay="676"/>
                                          </p:stCondLst>
                                        </p:cTn>
                                        <p:tgtEl>
                                          <p:spTgt spid="5"/>
                                        </p:tgtEl>
                                      </p:cBhvr>
                                      <p:to x="100000" y="100000"/>
                                    </p:animScale>
                                    <p:animScale>
                                      <p:cBhvr>
                                        <p:cTn id="70" dur="26">
                                          <p:stCondLst>
                                            <p:cond delay="1312"/>
                                          </p:stCondLst>
                                        </p:cTn>
                                        <p:tgtEl>
                                          <p:spTgt spid="5"/>
                                        </p:tgtEl>
                                      </p:cBhvr>
                                      <p:to x="100000" y="80000"/>
                                    </p:animScale>
                                    <p:animScale>
                                      <p:cBhvr>
                                        <p:cTn id="71" dur="166" decel="50000">
                                          <p:stCondLst>
                                            <p:cond delay="1338"/>
                                          </p:stCondLst>
                                        </p:cTn>
                                        <p:tgtEl>
                                          <p:spTgt spid="5"/>
                                        </p:tgtEl>
                                      </p:cBhvr>
                                      <p:to x="100000" y="100000"/>
                                    </p:animScale>
                                    <p:animScale>
                                      <p:cBhvr>
                                        <p:cTn id="72" dur="26">
                                          <p:stCondLst>
                                            <p:cond delay="1642"/>
                                          </p:stCondLst>
                                        </p:cTn>
                                        <p:tgtEl>
                                          <p:spTgt spid="5"/>
                                        </p:tgtEl>
                                      </p:cBhvr>
                                      <p:to x="100000" y="90000"/>
                                    </p:animScale>
                                    <p:animScale>
                                      <p:cBhvr>
                                        <p:cTn id="73" dur="166" decel="50000">
                                          <p:stCondLst>
                                            <p:cond delay="1668"/>
                                          </p:stCondLst>
                                        </p:cTn>
                                        <p:tgtEl>
                                          <p:spTgt spid="5"/>
                                        </p:tgtEl>
                                      </p:cBhvr>
                                      <p:to x="100000" y="100000"/>
                                    </p:animScale>
                                    <p:animScale>
                                      <p:cBhvr>
                                        <p:cTn id="74" dur="26">
                                          <p:stCondLst>
                                            <p:cond delay="1808"/>
                                          </p:stCondLst>
                                        </p:cTn>
                                        <p:tgtEl>
                                          <p:spTgt spid="5"/>
                                        </p:tgtEl>
                                      </p:cBhvr>
                                      <p:to x="100000" y="95000"/>
                                    </p:animScale>
                                    <p:animScale>
                                      <p:cBhvr>
                                        <p:cTn id="7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4"/>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5"/>
            <a:stretch>
              <a:fillRect/>
            </a:stretch>
          </a:blipFill>
        </p:spPr>
      </p:sp>
      <p:sp>
        <p:nvSpPr>
          <p:cNvPr id="6" name="Rounded Rectangle 5"/>
          <p:cNvSpPr/>
          <p:nvPr/>
        </p:nvSpPr>
        <p:spPr>
          <a:xfrm>
            <a:off x="1083020" y="1990512"/>
            <a:ext cx="2408860" cy="2064092"/>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3963258" y="1529763"/>
            <a:ext cx="4736646" cy="3058212"/>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626029" y="178043"/>
            <a:ext cx="5867055" cy="732508"/>
          </a:xfrm>
          <a:prstGeom prst="rect">
            <a:avLst/>
          </a:prstGeom>
        </p:spPr>
        <p:txBody>
          <a:bodyPr wrap="none">
            <a:spAutoFit/>
          </a:bodyPr>
          <a:lstStyle/>
          <a:p>
            <a:pPr algn="just">
              <a:lnSpc>
                <a:spcPct val="130000"/>
              </a:lnSpc>
              <a:spcAft>
                <a:spcPts val="0"/>
              </a:spcAft>
            </a:pPr>
            <a:r>
              <a:rPr lang="pt-BR" sz="3200" b="1" kern="100">
                <a:latin typeface="Times New Roman" panose="02020603050405020304" pitchFamily="18" charset="0"/>
                <a:ea typeface="Calibri" panose="020F0502020204030204" pitchFamily="34" charset="0"/>
                <a:cs typeface="Times New Roman" panose="02020603050405020304" pitchFamily="18" charset="0"/>
              </a:rPr>
              <a:t>4. Vai trò của những yếu tố kì ảo</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902833" y="846380"/>
            <a:ext cx="5305235" cy="584775"/>
          </a:xfrm>
          <a:prstGeom prst="rect">
            <a:avLst/>
          </a:prstGeom>
        </p:spPr>
        <p:txBody>
          <a:bodyPr wrap="none">
            <a:spAutoFit/>
          </a:bodyPr>
          <a:lstStyle/>
          <a:p>
            <a:r>
              <a:rPr lang="en-US" sz="3200" b="1" kern="100">
                <a:latin typeface="Times New Roman" panose="02020603050405020304" pitchFamily="18" charset="0"/>
                <a:ea typeface="Calibri" panose="020F0502020204030204" pitchFamily="34" charset="0"/>
              </a:rPr>
              <a:t>Các yếu tố kì ảo trong truyện</a:t>
            </a:r>
            <a:endParaRPr lang="en-GB" sz="3200"/>
          </a:p>
        </p:txBody>
      </p:sp>
      <p:sp>
        <p:nvSpPr>
          <p:cNvPr id="9" name="Rectangle 8"/>
          <p:cNvSpPr/>
          <p:nvPr/>
        </p:nvSpPr>
        <p:spPr>
          <a:xfrm>
            <a:off x="1145601" y="2131042"/>
            <a:ext cx="2258764" cy="1938992"/>
          </a:xfrm>
          <a:prstGeom prst="rect">
            <a:avLst/>
          </a:prstGeom>
        </p:spPr>
        <p:txBody>
          <a:bodyPr wrap="square">
            <a:spAutoFit/>
          </a:bodyPr>
          <a:lstStyle/>
          <a:p>
            <a:pPr algn="ctr"/>
            <a:r>
              <a:rPr lang="en-US" sz="2400" kern="100">
                <a:latin typeface="Times New Roman" panose="02020603050405020304" pitchFamily="18" charset="0"/>
                <a:ea typeface="Calibri" panose="020F0502020204030204" pitchFamily="34" charset="0"/>
                <a:cs typeface="Times New Roman" panose="02020603050405020304" pitchFamily="18" charset="0"/>
              </a:rPr>
              <a:t>Chi tiết</a:t>
            </a:r>
            <a:r>
              <a:rPr lang="en-US" sz="2400">
                <a:latin typeface="Times New Roman" panose="02020603050405020304" pitchFamily="18" charset="0"/>
                <a:ea typeface="Calibri" panose="020F0502020204030204" pitchFamily="34" charset="0"/>
                <a:cs typeface="Times New Roman" panose="02020603050405020304" pitchFamily="18" charset="0"/>
              </a:rPr>
              <a:t> bà đồng bói toán chỉ dẫn vợ chồng Thành nơi có thể bắt con dế. </a:t>
            </a:r>
            <a:endParaRPr lang="en-GB" sz="2400">
              <a:latin typeface="Times New Roman" panose="02020603050405020304" pitchFamily="18" charset="0"/>
              <a:cs typeface="Times New Roman" panose="02020603050405020304" pitchFamily="18" charset="0"/>
            </a:endParaRPr>
          </a:p>
        </p:txBody>
      </p:sp>
      <p:sp>
        <p:nvSpPr>
          <p:cNvPr id="10" name="Rectangle 9"/>
          <p:cNvSpPr/>
          <p:nvPr/>
        </p:nvSpPr>
        <p:spPr>
          <a:xfrm>
            <a:off x="4133686" y="1739270"/>
            <a:ext cx="4481667" cy="2677656"/>
          </a:xfrm>
          <a:prstGeom prst="rect">
            <a:avLst/>
          </a:prstGeom>
        </p:spPr>
        <p:txBody>
          <a:bodyPr wrap="square">
            <a:spAutoFit/>
          </a:bodyPr>
          <a:lstStyle/>
          <a:p>
            <a:pPr algn="just">
              <a:spcAft>
                <a:spcPts val="0"/>
              </a:spcAft>
            </a:pPr>
            <a:r>
              <a:rPr lang="vi-VN" sz="2400">
                <a:latin typeface="Times New Roman" panose="02020603050405020304" pitchFamily="18" charset="0"/>
                <a:ea typeface="Times New Roman" panose="02020603050405020304" pitchFamily="18" charset="0"/>
                <a:cs typeface="Times New Roman" panose="02020603050405020304" pitchFamily="18" charset="0"/>
              </a:rPr>
              <a:t>Sự việc sau khi làm chết con dế quý của cha, đứa con trai chín tuổi của Thành đã </a:t>
            </a:r>
            <a:r>
              <a:rPr lang="en-US" sz="2400">
                <a:latin typeface="Times New Roman" panose="02020603050405020304" pitchFamily="18" charset="0"/>
                <a:ea typeface="Times New Roman" panose="02020603050405020304" pitchFamily="18" charset="0"/>
                <a:cs typeface="Times New Roman" panose="02020603050405020304" pitchFamily="18" charset="0"/>
              </a:rPr>
              <a:t>chết đuối dưới giếng, nhưng lại sống lại, thần thái ngây ngốc; hồn </a:t>
            </a:r>
            <a:r>
              <a:rPr lang="vi-VN" sz="2400">
                <a:latin typeface="Times New Roman" panose="02020603050405020304" pitchFamily="18" charset="0"/>
                <a:ea typeface="Times New Roman" panose="02020603050405020304" pitchFamily="18" charset="0"/>
                <a:cs typeface="Times New Roman" panose="02020603050405020304" pitchFamily="18" charset="0"/>
              </a:rPr>
              <a:t>hóa thân thành con dế giúp cha thoát nạn; hơn một năm sau bình phục.</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32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2" grpId="0"/>
      <p:bldP spid="5"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36074"/>
            <a:ext cx="8548278" cy="4892785"/>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sp>
        <p:nvSpPr>
          <p:cNvPr id="4" name="Freeform 4"/>
          <p:cNvSpPr/>
          <p:nvPr/>
        </p:nvSpPr>
        <p:spPr>
          <a:xfrm>
            <a:off x="473551" y="1923716"/>
            <a:ext cx="2436472" cy="2134535"/>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5"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4"/>
          <p:cNvSpPr/>
          <p:nvPr/>
        </p:nvSpPr>
        <p:spPr>
          <a:xfrm>
            <a:off x="2958828" y="699810"/>
            <a:ext cx="3189683" cy="212763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Rectangle 6"/>
          <p:cNvSpPr/>
          <p:nvPr/>
        </p:nvSpPr>
        <p:spPr>
          <a:xfrm>
            <a:off x="790359" y="2290136"/>
            <a:ext cx="1909433" cy="1477328"/>
          </a:xfrm>
          <a:prstGeom prst="rect">
            <a:avLst/>
          </a:prstGeom>
        </p:spPr>
        <p:txBody>
          <a:bodyPr wrap="square">
            <a:spAutoFit/>
          </a:bodyPr>
          <a:lstStyle/>
          <a:p>
            <a:pPr algn="just"/>
            <a:r>
              <a:rPr lang="vi-VN">
                <a:latin typeface="Times New Roman" panose="02020603050405020304" pitchFamily="18" charset="0"/>
                <a:cs typeface="Times New Roman" panose="02020603050405020304" pitchFamily="18" charset="0"/>
              </a:rPr>
              <a:t>Làm cho câu chuyện thêm sinh động, hấp dẫn, tạo màu sắc truyền kì cho câu chuyện.</a:t>
            </a:r>
            <a:endParaRPr lang="en-GB">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271797" y="1024961"/>
            <a:ext cx="2563744" cy="1477328"/>
          </a:xfrm>
          <a:prstGeom prst="rect">
            <a:avLst/>
          </a:prstGeom>
        </p:spPr>
        <p:txBody>
          <a:bodyPr wrap="square">
            <a:spAutoFit/>
          </a:bodyPr>
          <a:lstStyle/>
          <a:p>
            <a:pPr algn="just"/>
            <a:r>
              <a:rPr lang="vi-VN">
                <a:latin typeface="Times New Roman" panose="02020603050405020304" pitchFamily="18" charset="0"/>
                <a:cs typeface="Times New Roman" panose="02020603050405020304" pitchFamily="18" charset="0"/>
              </a:rPr>
              <a:t>Các yếu tố kì ảo làm phát triển mạch truyện, đẩy câu truyện trở nên cao trào và tập trung tháo gỡ bế tắc của nhân vật. </a:t>
            </a:r>
            <a:endParaRPr lang="en-GB">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159469" y="210379"/>
            <a:ext cx="5023049" cy="46166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Ý nghĩa, vai trò của các yếu tố kì ảo</a:t>
            </a:r>
            <a:endParaRPr lang="en-GB" sz="2400">
              <a:solidFill>
                <a:prstClr val="black"/>
              </a:solidFill>
              <a:latin typeface="Times New Roman" panose="02020603050405020304" pitchFamily="18" charset="0"/>
              <a:cs typeface="Times New Roman" panose="02020603050405020304" pitchFamily="18" charset="0"/>
            </a:endParaRPr>
          </a:p>
        </p:txBody>
      </p:sp>
      <p:sp>
        <p:nvSpPr>
          <p:cNvPr id="15" name="Freeform 4"/>
          <p:cNvSpPr/>
          <p:nvPr/>
        </p:nvSpPr>
        <p:spPr>
          <a:xfrm>
            <a:off x="3347864" y="2827013"/>
            <a:ext cx="5498275" cy="2127630"/>
          </a:xfrm>
          <a:custGeom>
            <a:avLst/>
            <a:gdLst/>
            <a:ahLst/>
            <a:cxnLst/>
            <a:rect l="l" t="t" r="r" b="b"/>
            <a:pathLst>
              <a:path w="4913819" h="3332463">
                <a:moveTo>
                  <a:pt x="0" y="0"/>
                </a:moveTo>
                <a:lnTo>
                  <a:pt x="4913820" y="0"/>
                </a:lnTo>
                <a:lnTo>
                  <a:pt x="4913820" y="3332463"/>
                </a:lnTo>
                <a:lnTo>
                  <a:pt x="0" y="33324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Rectangle 15"/>
          <p:cNvSpPr/>
          <p:nvPr/>
        </p:nvSpPr>
        <p:spPr>
          <a:xfrm>
            <a:off x="3756741" y="3196910"/>
            <a:ext cx="4680520" cy="1477328"/>
          </a:xfrm>
          <a:prstGeom prst="rect">
            <a:avLst/>
          </a:prstGeom>
        </p:spPr>
        <p:txBody>
          <a:bodyPr wrap="square">
            <a:spAutoFit/>
          </a:bodyPr>
          <a:lstStyle/>
          <a:p>
            <a:pPr algn="just"/>
            <a:r>
              <a:rPr lang="vi-VN">
                <a:latin typeface="Times New Roman" panose="02020603050405020304" pitchFamily="18" charset="0"/>
                <a:cs typeface="Times New Roman" panose="02020603050405020304" pitchFamily="18" charset="0"/>
              </a:rPr>
              <a:t>Góp phần phản ánh hiện thực trong tác phẩm cũng như thái độ của tác giả: phê phán hiện thực xã hội đương thời với bao bất công; vì chiều theo thú vui của giai cấp thống trị mà gây ra bao sóng gió cho người dân hiền lành lương thiện.</a:t>
            </a:r>
            <a:endParaRPr lang="en-GB">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608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7"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sp>
      <p:sp>
        <p:nvSpPr>
          <p:cNvPr id="5" name="Rectangle 4"/>
          <p:cNvSpPr/>
          <p:nvPr/>
        </p:nvSpPr>
        <p:spPr>
          <a:xfrm>
            <a:off x="1067663" y="422683"/>
            <a:ext cx="6970178" cy="604909"/>
          </a:xfrm>
          <a:prstGeom prst="rect">
            <a:avLst/>
          </a:prstGeom>
        </p:spPr>
        <p:txBody>
          <a:bodyPr wrap="none">
            <a:spAutoFit/>
          </a:bodyPr>
          <a:lstStyle/>
          <a:p>
            <a:pPr algn="just">
              <a:lnSpc>
                <a:spcPct val="130000"/>
              </a:lnSpc>
              <a:spcAft>
                <a:spcPts val="0"/>
              </a:spcAft>
            </a:pPr>
            <a:r>
              <a:rPr lang="pt-BR" sz="2800" b="1" kern="100">
                <a:latin typeface="Times New Roman" panose="02020603050405020304" pitchFamily="18" charset="0"/>
                <a:ea typeface="Calibri" panose="020F0502020204030204" pitchFamily="34" charset="0"/>
                <a:cs typeface="Times New Roman" panose="02020603050405020304" pitchFamily="18" charset="0"/>
              </a:rPr>
              <a:t>5. </a:t>
            </a:r>
            <a:r>
              <a:rPr lang="de-DE" sz="2800" b="1">
                <a:latin typeface="Times New Roman" panose="02020603050405020304" pitchFamily="18" charset="0"/>
                <a:ea typeface="MS Mincho"/>
                <a:cs typeface="Times New Roman" panose="02020603050405020304" pitchFamily="18" charset="0"/>
              </a:rPr>
              <a:t>Bức tranh hiện thực và thái độ của tác giả</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720663" y="1092736"/>
            <a:ext cx="3547766" cy="523220"/>
          </a:xfrm>
          <a:prstGeom prst="rect">
            <a:avLst/>
          </a:prstGeom>
        </p:spPr>
        <p:txBody>
          <a:bodyPr wrap="none">
            <a:spAutoFit/>
          </a:bodyPr>
          <a:lstStyle/>
          <a:p>
            <a:r>
              <a:rPr lang="de-DE" sz="2800" b="1" smtClean="0">
                <a:latin typeface="Times New Roman" panose="02020603050405020304" pitchFamily="18" charset="0"/>
                <a:ea typeface="MS Mincho"/>
              </a:rPr>
              <a:t>*</a:t>
            </a:r>
            <a:r>
              <a:rPr lang="vi-VN" sz="2800" b="1" smtClean="0">
                <a:latin typeface="Times New Roman" panose="02020603050405020304" pitchFamily="18" charset="0"/>
                <a:ea typeface="MS Mincho"/>
              </a:rPr>
              <a:t> </a:t>
            </a:r>
            <a:r>
              <a:rPr lang="de-DE" sz="2800" b="1" smtClean="0">
                <a:latin typeface="Times New Roman" panose="02020603050405020304" pitchFamily="18" charset="0"/>
                <a:ea typeface="MS Mincho"/>
              </a:rPr>
              <a:t>Bức </a:t>
            </a:r>
            <a:r>
              <a:rPr lang="de-DE" sz="2800" b="1">
                <a:latin typeface="Times New Roman" panose="02020603050405020304" pitchFamily="18" charset="0"/>
                <a:ea typeface="MS Mincho"/>
              </a:rPr>
              <a:t>tranh hiện thực</a:t>
            </a:r>
            <a:endParaRPr lang="en-GB" sz="2800"/>
          </a:p>
        </p:txBody>
      </p:sp>
      <p:sp>
        <p:nvSpPr>
          <p:cNvPr id="9" name="Rectangle 8"/>
          <p:cNvSpPr/>
          <p:nvPr/>
        </p:nvSpPr>
        <p:spPr>
          <a:xfrm>
            <a:off x="2627784" y="1618926"/>
            <a:ext cx="3369449" cy="1004699"/>
          </a:xfrm>
          <a:prstGeom prst="rect">
            <a:avLst/>
          </a:prstGeom>
        </p:spPr>
        <p:txBody>
          <a:bodyPr wrap="none">
            <a:spAutoFit/>
          </a:bodyPr>
          <a:lstStyle/>
          <a:p>
            <a:pPr algn="ctr">
              <a:lnSpc>
                <a:spcPct val="130000"/>
              </a:lnSpc>
              <a:spcAft>
                <a:spcPts val="0"/>
              </a:spcAft>
            </a:pPr>
            <a:r>
              <a:rPr lang="vi-VN" sz="2400" b="1" i="1" smtClean="0">
                <a:latin typeface="Times New Roman" panose="02020603050405020304" pitchFamily="18" charset="0"/>
                <a:ea typeface="Times New Roman" panose="02020603050405020304" pitchFamily="18" charset="0"/>
              </a:rPr>
              <a:t>Bối </a:t>
            </a:r>
            <a:r>
              <a:rPr lang="vi-VN" sz="2400" b="1" i="1">
                <a:latin typeface="Times New Roman" panose="02020603050405020304" pitchFamily="18" charset="0"/>
                <a:ea typeface="Times New Roman" panose="02020603050405020304" pitchFamily="18" charset="0"/>
              </a:rPr>
              <a:t>cảnh </a:t>
            </a:r>
            <a:r>
              <a:rPr lang="vi-VN" sz="2400" b="1" i="1">
                <a:latin typeface="Times New Roman" panose="02020603050405020304" pitchFamily="18" charset="0"/>
                <a:ea typeface="Times New Roman" panose="02020603050405020304" pitchFamily="18" charset="0"/>
              </a:rPr>
              <a:t>câu </a:t>
            </a:r>
            <a:r>
              <a:rPr lang="vi-VN" sz="2400" b="1" i="1" smtClean="0">
                <a:latin typeface="Times New Roman" panose="02020603050405020304" pitchFamily="18" charset="0"/>
                <a:ea typeface="Times New Roman" panose="02020603050405020304" pitchFamily="18" charset="0"/>
              </a:rPr>
              <a:t>chuyện</a:t>
            </a:r>
            <a:endParaRPr lang="vi-VN" sz="2400" smtClean="0">
              <a:latin typeface="Times New Roman" panose="02020603050405020304" pitchFamily="18" charset="0"/>
              <a:ea typeface="Times New Roman" panose="02020603050405020304" pitchFamily="18" charset="0"/>
            </a:endParaRPr>
          </a:p>
          <a:p>
            <a:pPr algn="ctr">
              <a:lnSpc>
                <a:spcPct val="130000"/>
              </a:lnSpc>
              <a:spcAft>
                <a:spcPts val="0"/>
              </a:spcAft>
            </a:pPr>
            <a:r>
              <a:rPr lang="de-DE" sz="2400" smtClean="0">
                <a:latin typeface="Times New Roman" panose="02020603050405020304" pitchFamily="18" charset="0"/>
                <a:ea typeface="Times New Roman" panose="02020603050405020304" pitchFamily="18" charset="0"/>
              </a:rPr>
              <a:t>Đời </a:t>
            </a:r>
            <a:r>
              <a:rPr lang="de-DE" sz="2400">
                <a:latin typeface="Times New Roman" panose="02020603050405020304" pitchFamily="18" charset="0"/>
                <a:ea typeface="Times New Roman" panose="02020603050405020304" pitchFamily="18" charset="0"/>
              </a:rPr>
              <a:t>Tuyên Đức nhà Minh</a:t>
            </a:r>
            <a:endParaRPr lang="en-GB" sz="240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704" y="2499742"/>
            <a:ext cx="1745791" cy="23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6216" y="2377000"/>
            <a:ext cx="2006285" cy="257175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7749" y="2776533"/>
            <a:ext cx="2703708" cy="2027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61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296883" y="122464"/>
            <a:ext cx="8594766" cy="494310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075459" y="114588"/>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5"/>
            <a:stretch>
              <a:fillRect/>
            </a:stretch>
          </a:blipFill>
        </p:spPr>
      </p:sp>
      <p:sp>
        <p:nvSpPr>
          <p:cNvPr id="1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6"/>
            <a:stretch>
              <a:fillRect/>
            </a:stretch>
          </a:blipFill>
        </p:spPr>
      </p:sp>
      <p:sp>
        <p:nvSpPr>
          <p:cNvPr id="10" name="Rectangle 9"/>
          <p:cNvSpPr/>
          <p:nvPr/>
        </p:nvSpPr>
        <p:spPr>
          <a:xfrm>
            <a:off x="677426" y="987574"/>
            <a:ext cx="8064895" cy="3693319"/>
          </a:xfrm>
          <a:prstGeom prst="rect">
            <a:avLst/>
          </a:prstGeom>
        </p:spPr>
        <p:txBody>
          <a:bodyPr wrap="square">
            <a:spAutoFit/>
          </a:bodyPr>
          <a:lstStyle/>
          <a:p>
            <a:pPr algn="ctr">
              <a:lnSpc>
                <a:spcPct val="130000"/>
              </a:lnSpc>
            </a:pPr>
            <a:r>
              <a:rPr lang="de-DE" sz="2000" smtClean="0">
                <a:solidFill>
                  <a:prstClr val="black"/>
                </a:solidFill>
                <a:latin typeface="Times New Roman" panose="02020603050405020304" pitchFamily="18" charset="0"/>
                <a:ea typeface="Times New Roman" panose="02020603050405020304" pitchFamily="18" charset="0"/>
              </a:rPr>
              <a:t> </a:t>
            </a:r>
            <a:endParaRPr lang="en-GB" sz="2000" smtClean="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smtClean="0">
                <a:solidFill>
                  <a:prstClr val="black"/>
                </a:solidFill>
                <a:latin typeface="Times New Roman" panose="02020603050405020304" pitchFamily="18" charset="0"/>
                <a:ea typeface="Times New Roman" panose="02020603050405020304" pitchFamily="18" charset="0"/>
              </a:rPr>
              <a:t>+ Trong cung bắt dân gian cống nộp</a:t>
            </a:r>
            <a:r>
              <a:rPr lang="vi-VN" sz="2000" smtClean="0">
                <a:solidFill>
                  <a:prstClr val="black"/>
                </a:solidFill>
                <a:latin typeface="Times New Roman" panose="02020603050405020304" pitchFamily="18" charset="0"/>
                <a:ea typeface="Times New Roman" panose="02020603050405020304" pitchFamily="18" charset="0"/>
              </a:rPr>
              <a:t> dế</a:t>
            </a:r>
            <a:endParaRPr lang="en-GB" sz="2000" smtClean="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smtClean="0">
                <a:solidFill>
                  <a:prstClr val="black"/>
                </a:solidFill>
                <a:latin typeface="Times New Roman" panose="02020603050405020304" pitchFamily="18" charset="0"/>
                <a:ea typeface="Times New Roman" panose="02020603050405020304" pitchFamily="18" charset="0"/>
              </a:rPr>
              <a:t>+ Dân </a:t>
            </a:r>
            <a:r>
              <a:rPr lang="de-DE" sz="2000">
                <a:solidFill>
                  <a:prstClr val="black"/>
                </a:solidFill>
                <a:latin typeface="Times New Roman" panose="02020603050405020304" pitchFamily="18" charset="0"/>
                <a:ea typeface="Times New Roman" panose="02020603050405020304" pitchFamily="18" charset="0"/>
              </a:rPr>
              <a:t>chúng bị bọn lí dịch sách nhiễu dâng nộp dế đến khuynh gia bại sản.</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smtClean="0">
                <a:solidFill>
                  <a:prstClr val="black"/>
                </a:solidFill>
                <a:latin typeface="Times New Roman" panose="02020603050405020304" pitchFamily="18" charset="0"/>
                <a:ea typeface="Times New Roman" panose="02020603050405020304" pitchFamily="18" charset="0"/>
              </a:rPr>
              <a:t>+ </a:t>
            </a:r>
            <a:r>
              <a:rPr lang="de-DE" sz="2000">
                <a:solidFill>
                  <a:prstClr val="black"/>
                </a:solidFill>
                <a:latin typeface="Times New Roman" panose="02020603050405020304" pitchFamily="18" charset="0"/>
                <a:ea typeface="Times New Roman" panose="02020603050405020304" pitchFamily="18" charset="0"/>
              </a:rPr>
              <a:t>Thành </a:t>
            </a:r>
            <a:r>
              <a:rPr lang="de-DE" sz="2000" smtClean="0">
                <a:solidFill>
                  <a:prstClr val="black"/>
                </a:solidFill>
                <a:latin typeface="Times New Roman" panose="02020603050405020304" pitchFamily="18" charset="0"/>
                <a:ea typeface="Times New Roman" panose="02020603050405020304" pitchFamily="18" charset="0"/>
              </a:rPr>
              <a:t>bị </a:t>
            </a:r>
            <a:r>
              <a:rPr lang="de-DE" sz="2000">
                <a:solidFill>
                  <a:prstClr val="black"/>
                </a:solidFill>
                <a:latin typeface="Times New Roman" panose="02020603050405020304" pitchFamily="18" charset="0"/>
                <a:ea typeface="Times New Roman" panose="02020603050405020304" pitchFamily="18" charset="0"/>
              </a:rPr>
              <a:t>bọn lí dịch gian giảo phải giữ chân lí chính trong làng</a:t>
            </a:r>
            <a:r>
              <a:rPr lang="de-DE" sz="2000">
                <a:solidFill>
                  <a:prstClr val="black"/>
                </a:solidFill>
                <a:latin typeface="Times New Roman" panose="02020603050405020304" pitchFamily="18" charset="0"/>
                <a:ea typeface="Times New Roman" panose="02020603050405020304" pitchFamily="18" charset="0"/>
              </a:rPr>
              <a:t>. </a:t>
            </a:r>
            <a:r>
              <a:rPr lang="de-DE" sz="2000" smtClean="0">
                <a:solidFill>
                  <a:prstClr val="black"/>
                </a:solidFill>
                <a:latin typeface="Times New Roman" panose="02020603050405020304" pitchFamily="18" charset="0"/>
                <a:ea typeface="Times New Roman" panose="02020603050405020304" pitchFamily="18" charset="0"/>
              </a:rPr>
              <a:t>Mới </a:t>
            </a:r>
            <a:r>
              <a:rPr lang="de-DE" sz="2000">
                <a:solidFill>
                  <a:prstClr val="black"/>
                </a:solidFill>
                <a:latin typeface="Times New Roman" panose="02020603050405020304" pitchFamily="18" charset="0"/>
                <a:ea typeface="Times New Roman" panose="02020603050405020304" pitchFamily="18" charset="0"/>
              </a:rPr>
              <a:t>chưa đầy một năm mà cái gia sản nhỏ mọn của anh ta cơ hồ đã kiệt.</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Không có dế nộp lên quan trên, Thành bị trách phạt, bị lôi ra đánh nhừ tử.</a:t>
            </a:r>
            <a:endParaRPr lang="en-GB" sz="2000">
              <a:solidFill>
                <a:prstClr val="black"/>
              </a:solidFill>
              <a:latin typeface="Times New Roman" panose="02020603050405020304" pitchFamily="18" charset="0"/>
              <a:ea typeface="Times New Roman" panose="02020603050405020304" pitchFamily="18" charset="0"/>
            </a:endParaRPr>
          </a:p>
          <a:p>
            <a:pPr algn="just">
              <a:lnSpc>
                <a:spcPct val="130000"/>
              </a:lnSpc>
            </a:pPr>
            <a:r>
              <a:rPr lang="de-DE" sz="2000">
                <a:solidFill>
                  <a:prstClr val="black"/>
                </a:solidFill>
                <a:latin typeface="Times New Roman" panose="02020603050405020304" pitchFamily="18" charset="0"/>
                <a:ea typeface="Times New Roman" panose="02020603050405020304" pitchFamily="18" charset="0"/>
              </a:rPr>
              <a:t>+ Nhưng cũng vì có con dế  hay dâng vua mà Thành được miễn sai dịch, được cho đỗ tú tài, lại được quan tỉnh trọng thưởng. Con dế quý đã giúp anh lí chính hiền lành “thành danh”, vượt cả bậc quyền quý.</a:t>
            </a:r>
            <a:endParaRPr lang="en-GB" sz="200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2167255" y="410745"/>
            <a:ext cx="4572000" cy="954107"/>
          </a:xfrm>
          <a:prstGeom prst="rect">
            <a:avLst/>
          </a:prstGeom>
        </p:spPr>
        <p:txBody>
          <a:bodyPr>
            <a:spAutoFit/>
          </a:bodyPr>
          <a:lstStyle/>
          <a:p>
            <a:pPr algn="ctr"/>
            <a:r>
              <a:rPr lang="de-DE" sz="2800" b="1" i="1">
                <a:solidFill>
                  <a:prstClr val="black"/>
                </a:solidFill>
                <a:latin typeface="Times New Roman" panose="02020603050405020304" pitchFamily="18" charset="0"/>
                <a:ea typeface="Times New Roman" panose="02020603050405020304" pitchFamily="18" charset="0"/>
              </a:rPr>
              <a:t>Các chi tiết, sự việc thể hiện tính hiện thực của truyện</a:t>
            </a:r>
            <a:endParaRPr lang="en-GB" sz="2400"/>
          </a:p>
        </p:txBody>
      </p:sp>
    </p:spTree>
    <p:extLst>
      <p:ext uri="{BB962C8B-B14F-4D97-AF65-F5344CB8AC3E}">
        <p14:creationId xmlns:p14="http://schemas.microsoft.com/office/powerpoint/2010/main" val="381801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4572000" y="755781"/>
            <a:ext cx="4024064" cy="1825044"/>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935932" y="3996789"/>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p:cNvGrpSpPr/>
          <p:nvPr/>
        </p:nvGrpSpPr>
        <p:grpSpPr>
          <a:xfrm>
            <a:off x="449283" y="197656"/>
            <a:ext cx="8594766" cy="4886715"/>
            <a:chOff x="0" y="0"/>
            <a:chExt cx="23101300" cy="11734800"/>
          </a:xfrm>
        </p:grpSpPr>
        <p:sp>
          <p:nvSpPr>
            <p:cNvPr id="11"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pSp>
        <p:nvGrpSpPr>
          <p:cNvPr id="15" name="Group 3"/>
          <p:cNvGrpSpPr/>
          <p:nvPr/>
        </p:nvGrpSpPr>
        <p:grpSpPr>
          <a:xfrm>
            <a:off x="4724400" y="908181"/>
            <a:ext cx="4024064" cy="1825044"/>
            <a:chOff x="0" y="0"/>
            <a:chExt cx="23101300" cy="11734800"/>
          </a:xfrm>
        </p:grpSpPr>
        <p:sp>
          <p:nvSpPr>
            <p:cNvPr id="16"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pSp>
        <p:nvGrpSpPr>
          <p:cNvPr id="22" name="Group 3"/>
          <p:cNvGrpSpPr/>
          <p:nvPr/>
        </p:nvGrpSpPr>
        <p:grpSpPr>
          <a:xfrm>
            <a:off x="3060613" y="2807205"/>
            <a:ext cx="3627045" cy="1455930"/>
            <a:chOff x="0" y="0"/>
            <a:chExt cx="23101300" cy="11734800"/>
          </a:xfrm>
        </p:grpSpPr>
        <p:sp>
          <p:nvSpPr>
            <p:cNvPr id="23"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pSp>
        <p:nvGrpSpPr>
          <p:cNvPr id="24" name="Group 3"/>
          <p:cNvGrpSpPr/>
          <p:nvPr/>
        </p:nvGrpSpPr>
        <p:grpSpPr>
          <a:xfrm>
            <a:off x="3213013" y="2959605"/>
            <a:ext cx="3627045" cy="1455930"/>
            <a:chOff x="0" y="0"/>
            <a:chExt cx="23101300" cy="11734800"/>
          </a:xfrm>
        </p:grpSpPr>
        <p:sp>
          <p:nvSpPr>
            <p:cNvPr id="25"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sp>
        <p:nvSpPr>
          <p:cNvPr id="6" name="Rectangle 5"/>
          <p:cNvSpPr/>
          <p:nvPr/>
        </p:nvSpPr>
        <p:spPr>
          <a:xfrm>
            <a:off x="993103" y="389165"/>
            <a:ext cx="3097323" cy="523220"/>
          </a:xfrm>
          <a:prstGeom prst="rect">
            <a:avLst/>
          </a:prstGeom>
        </p:spPr>
        <p:txBody>
          <a:bodyPr wrap="none">
            <a:spAutoFit/>
          </a:bodyPr>
          <a:lstStyle/>
          <a:p>
            <a:r>
              <a:rPr lang="de-DE" sz="2800" b="1">
                <a:latin typeface="Times New Roman" panose="02020603050405020304" pitchFamily="18" charset="0"/>
                <a:ea typeface="MS Mincho"/>
                <a:cs typeface="Times New Roman" panose="02020603050405020304" pitchFamily="18" charset="0"/>
              </a:rPr>
              <a:t>Thái độ của tác giả</a:t>
            </a:r>
            <a:endParaRPr lang="en-GB" sz="2800">
              <a:latin typeface="Times New Roman" panose="02020603050405020304" pitchFamily="18" charset="0"/>
              <a:cs typeface="Times New Roman" panose="02020603050405020304" pitchFamily="18" charset="0"/>
            </a:endParaRPr>
          </a:p>
        </p:txBody>
      </p:sp>
      <p:sp>
        <p:nvSpPr>
          <p:cNvPr id="7" name="Rectangle 6"/>
          <p:cNvSpPr/>
          <p:nvPr/>
        </p:nvSpPr>
        <p:spPr>
          <a:xfrm>
            <a:off x="4854665" y="928776"/>
            <a:ext cx="3650034" cy="1631216"/>
          </a:xfrm>
          <a:prstGeom prst="rect">
            <a:avLst/>
          </a:prstGeom>
        </p:spPr>
        <p:txBody>
          <a:bodyPr wrap="square">
            <a:spAutoFit/>
          </a:bodyPr>
          <a:lstStyle/>
          <a:p>
            <a:pPr algn="just"/>
            <a:r>
              <a:rPr lang="en-US" sz="2000">
                <a:latin typeface="Times New Roman" panose="02020603050405020304" pitchFamily="18" charset="0"/>
                <a:ea typeface="Calibri" panose="020F0502020204030204" pitchFamily="34" charset="0"/>
                <a:cs typeface="Times New Roman" panose="02020603050405020304" pitchFamily="18" charset="0"/>
              </a:rPr>
              <a:t>Phê </a:t>
            </a:r>
            <a:r>
              <a:rPr lang="de-DE" sz="2000">
                <a:latin typeface="Times New Roman" panose="02020603050405020304" pitchFamily="18" charset="0"/>
                <a:ea typeface="Calibri" panose="020F0502020204030204" pitchFamily="34" charset="0"/>
                <a:cs typeface="Times New Roman" panose="02020603050405020304" pitchFamily="18" charset="0"/>
              </a:rPr>
              <a:t>phán </a:t>
            </a:r>
            <a:r>
              <a:rPr lang="en-US" sz="2000">
                <a:latin typeface="Times New Roman" panose="02020603050405020304" pitchFamily="18" charset="0"/>
                <a:ea typeface="Calibri" panose="020F0502020204030204" pitchFamily="34" charset="0"/>
                <a:cs typeface="Times New Roman" panose="02020603050405020304" pitchFamily="18" charset="0"/>
              </a:rPr>
              <a:t>chế độ phong kiến </a:t>
            </a:r>
            <a:r>
              <a:rPr lang="de-DE" sz="2000">
                <a:latin typeface="Times New Roman" panose="02020603050405020304" pitchFamily="18" charset="0"/>
                <a:ea typeface="Calibri" panose="020F0502020204030204" pitchFamily="34" charset="0"/>
                <a:cs typeface="Times New Roman" panose="02020603050405020304" pitchFamily="18" charset="0"/>
              </a:rPr>
              <a:t>đương thời khi mà giai cấp thống trị lộng quyền, chà đạp lên cuộc sống người dân vô tội để thỏa mãn thú vui</a:t>
            </a:r>
            <a:endParaRPr lang="en-GB" sz="2000">
              <a:latin typeface="Times New Roman" panose="02020603050405020304" pitchFamily="18" charset="0"/>
              <a:cs typeface="Times New Roman" panose="02020603050405020304" pitchFamily="18" charset="0"/>
            </a:endParaRPr>
          </a:p>
        </p:txBody>
      </p:sp>
      <p:sp>
        <p:nvSpPr>
          <p:cNvPr id="8" name="Rectangle 7"/>
          <p:cNvSpPr/>
          <p:nvPr/>
        </p:nvSpPr>
        <p:spPr>
          <a:xfrm>
            <a:off x="3373556" y="3235146"/>
            <a:ext cx="3198530" cy="707886"/>
          </a:xfrm>
          <a:prstGeom prst="rect">
            <a:avLst/>
          </a:prstGeom>
        </p:spPr>
        <p:txBody>
          <a:bodyPr wrap="square">
            <a:spAutoFit/>
          </a:bodyPr>
          <a:lstStyle/>
          <a:p>
            <a:pPr algn="just"/>
            <a:r>
              <a:rPr lang="de-DE" sz="2000">
                <a:latin typeface="Times New Roman" panose="02020603050405020304" pitchFamily="18" charset="0"/>
                <a:ea typeface="Calibri" panose="020F0502020204030204" pitchFamily="34" charset="0"/>
                <a:cs typeface="Times New Roman" panose="02020603050405020304" pitchFamily="18" charset="0"/>
              </a:rPr>
              <a:t>Đồng cảm, xót thương cho số phận của người dân nhỏ bé</a:t>
            </a:r>
            <a:r>
              <a:rPr lang="en-US" sz="2000">
                <a:latin typeface="Times New Roman" panose="02020603050405020304" pitchFamily="18" charset="0"/>
                <a:ea typeface="Calibri" panose="020F0502020204030204" pitchFamily="34" charset="0"/>
                <a:cs typeface="Times New Roman" panose="02020603050405020304" pitchFamily="18" charset="0"/>
              </a:rPr>
              <a:t>.</a:t>
            </a:r>
            <a:endParaRPr lang="en-GB" sz="2000">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13" y="992668"/>
            <a:ext cx="2857593" cy="160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Freeform 15"/>
          <p:cNvSpPr/>
          <p:nvPr/>
        </p:nvSpPr>
        <p:spPr>
          <a:xfrm>
            <a:off x="163285" y="1391773"/>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sp>
      <p:sp>
        <p:nvSpPr>
          <p:cNvPr id="33"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7"/>
            <a:stretch>
              <a:fillRect/>
            </a:stretch>
          </a:blipFill>
        </p:spPr>
      </p:sp>
    </p:spTree>
    <p:extLst>
      <p:ext uri="{BB962C8B-B14F-4D97-AF65-F5344CB8AC3E}">
        <p14:creationId xmlns:p14="http://schemas.microsoft.com/office/powerpoint/2010/main" val="110491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26" y="0"/>
            <a:ext cx="9148904" cy="51435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3917104" y="755780"/>
            <a:ext cx="4759352" cy="1826895"/>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935932" y="3996789"/>
            <a:ext cx="2200646" cy="147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495" y="45256"/>
            <a:ext cx="583561" cy="49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p:cNvGrpSpPr/>
          <p:nvPr/>
        </p:nvGrpSpPr>
        <p:grpSpPr>
          <a:xfrm>
            <a:off x="449283" y="197656"/>
            <a:ext cx="8594766" cy="4886715"/>
            <a:chOff x="0" y="0"/>
            <a:chExt cx="23101300" cy="11734800"/>
          </a:xfrm>
        </p:grpSpPr>
        <p:sp>
          <p:nvSpPr>
            <p:cNvPr id="11"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pSp>
        <p:nvGrpSpPr>
          <p:cNvPr id="15" name="Group 3"/>
          <p:cNvGrpSpPr/>
          <p:nvPr/>
        </p:nvGrpSpPr>
        <p:grpSpPr>
          <a:xfrm>
            <a:off x="4069504" y="908180"/>
            <a:ext cx="4759352" cy="1826895"/>
            <a:chOff x="0" y="0"/>
            <a:chExt cx="23101300" cy="11734800"/>
          </a:xfrm>
        </p:grpSpPr>
        <p:sp>
          <p:nvSpPr>
            <p:cNvPr id="16"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pSp>
        <p:nvGrpSpPr>
          <p:cNvPr id="22" name="Group 3"/>
          <p:cNvGrpSpPr/>
          <p:nvPr/>
        </p:nvGrpSpPr>
        <p:grpSpPr>
          <a:xfrm>
            <a:off x="3060613" y="2807204"/>
            <a:ext cx="3806482" cy="1700377"/>
            <a:chOff x="0" y="0"/>
            <a:chExt cx="23101300" cy="11734800"/>
          </a:xfrm>
        </p:grpSpPr>
        <p:sp>
          <p:nvSpPr>
            <p:cNvPr id="23"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grpSp>
        <p:nvGrpSpPr>
          <p:cNvPr id="24" name="Group 3"/>
          <p:cNvGrpSpPr/>
          <p:nvPr/>
        </p:nvGrpSpPr>
        <p:grpSpPr>
          <a:xfrm>
            <a:off x="3213013" y="2959604"/>
            <a:ext cx="3806482" cy="1700377"/>
            <a:chOff x="0" y="0"/>
            <a:chExt cx="23101300" cy="11734800"/>
          </a:xfrm>
        </p:grpSpPr>
        <p:sp>
          <p:nvSpPr>
            <p:cNvPr id="25"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sp>
        <p:nvSpPr>
          <p:cNvPr id="7" name="Rectangle 6"/>
          <p:cNvSpPr/>
          <p:nvPr/>
        </p:nvSpPr>
        <p:spPr>
          <a:xfrm>
            <a:off x="4226337" y="992668"/>
            <a:ext cx="4234095" cy="1477328"/>
          </a:xfrm>
          <a:prstGeom prst="rect">
            <a:avLst/>
          </a:prstGeom>
        </p:spPr>
        <p:txBody>
          <a:bodyPr wrap="square">
            <a:spAutoFit/>
          </a:bodyPr>
          <a:lstStyle/>
          <a:p>
            <a:pPr algn="just"/>
            <a:r>
              <a:rPr lang="vi-VN">
                <a:latin typeface="Times New Roman" panose="02020603050405020304" pitchFamily="18" charset="0"/>
                <a:cs typeface="Times New Roman" panose="02020603050405020304" pitchFamily="18" charset="0"/>
              </a:rPr>
              <a:t>Bàn về sự đổi thay số phận của gia đình Thành, khánh kiệt hay vinh hoa cũng phụ thuộc vào dế chọi. Nhờ tính cách chất phác, tử tế, không sách nhiễu dân chúng dù làm lí chính nên được trời đền đáp trọng hậu.</a:t>
            </a:r>
            <a:endParaRPr lang="en-GB">
              <a:latin typeface="Times New Roman" panose="02020603050405020304" pitchFamily="18" charset="0"/>
              <a:cs typeface="Times New Roman" panose="02020603050405020304" pitchFamily="18" charset="0"/>
            </a:endParaRPr>
          </a:p>
        </p:txBody>
      </p:sp>
      <p:sp>
        <p:nvSpPr>
          <p:cNvPr id="8" name="Rectangle 7"/>
          <p:cNvSpPr/>
          <p:nvPr/>
        </p:nvSpPr>
        <p:spPr>
          <a:xfrm>
            <a:off x="3352944" y="3016333"/>
            <a:ext cx="3342733" cy="1477328"/>
          </a:xfrm>
          <a:prstGeom prst="rect">
            <a:avLst/>
          </a:prstGeom>
        </p:spPr>
        <p:txBody>
          <a:bodyPr wrap="square">
            <a:spAutoFit/>
          </a:bodyPr>
          <a:lstStyle/>
          <a:p>
            <a:pPr algn="just"/>
            <a:r>
              <a:rPr lang="en-US">
                <a:latin typeface="Times New Roman" panose="02020603050405020304" pitchFamily="18" charset="0"/>
                <a:cs typeface="Times New Roman" panose="02020603050405020304" pitchFamily="18" charset="0"/>
              </a:rPr>
              <a:t>Ngầm phê phán hiện thực xã hội bất công, quan lại sâu mọt gây họa cho dân, nắm trong tay quyền sinh quyền sát khiến dân chúng khó lòng sống yên ổn.</a:t>
            </a:r>
            <a:endParaRPr lang="en-GB" sz="240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79" y="914484"/>
            <a:ext cx="2703708" cy="2027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Freeform 15"/>
          <p:cNvSpPr/>
          <p:nvPr/>
        </p:nvSpPr>
        <p:spPr>
          <a:xfrm>
            <a:off x="468183" y="1483746"/>
            <a:ext cx="829818" cy="1269761"/>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6"/>
            <a:stretch>
              <a:fillRect/>
            </a:stretch>
          </a:blipFill>
        </p:spPr>
      </p:sp>
      <p:sp>
        <p:nvSpPr>
          <p:cNvPr id="28" name="Freeform 16"/>
          <p:cNvSpPr/>
          <p:nvPr/>
        </p:nvSpPr>
        <p:spPr>
          <a:xfrm rot="5620940" flipH="1">
            <a:off x="-180801" y="31911"/>
            <a:ext cx="1679538" cy="152440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7"/>
            <a:stretch>
              <a:fillRect/>
            </a:stretch>
          </a:blipFill>
        </p:spPr>
      </p:sp>
      <p:sp>
        <p:nvSpPr>
          <p:cNvPr id="29" name="Rectangle 28"/>
          <p:cNvSpPr/>
          <p:nvPr/>
        </p:nvSpPr>
        <p:spPr>
          <a:xfrm>
            <a:off x="971600" y="306136"/>
            <a:ext cx="3140603" cy="461665"/>
          </a:xfrm>
          <a:prstGeom prst="rect">
            <a:avLst/>
          </a:prstGeom>
        </p:spPr>
        <p:txBody>
          <a:bodyPr wrap="none">
            <a:spAutoFit/>
          </a:bodyPr>
          <a:lstStyle/>
          <a:p>
            <a:r>
              <a:rPr lang="en-US" sz="2400" b="1">
                <a:latin typeface="Times New Roman" panose="02020603050405020304" pitchFamily="18" charset="0"/>
                <a:cs typeface="Times New Roman" panose="02020603050405020304" pitchFamily="18" charset="0"/>
              </a:rPr>
              <a:t>Lời bình ở cuối truyện</a:t>
            </a:r>
            <a:endParaRPr lang="en-GB" sz="2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8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Rectangle 2"/>
          <p:cNvSpPr/>
          <p:nvPr/>
        </p:nvSpPr>
        <p:spPr>
          <a:xfrm>
            <a:off x="2892484" y="186196"/>
            <a:ext cx="3041795" cy="678199"/>
          </a:xfrm>
          <a:prstGeom prst="rect">
            <a:avLst/>
          </a:prstGeom>
        </p:spPr>
        <p:txBody>
          <a:bodyPr wrap="none">
            <a:spAutoFit/>
          </a:bodyPr>
          <a:lstStyle/>
          <a:p>
            <a:pPr algn="just">
              <a:lnSpc>
                <a:spcPct val="130000"/>
              </a:lnSpc>
              <a:spcAft>
                <a:spcPts val="0"/>
              </a:spcAft>
            </a:pPr>
            <a:r>
              <a:rPr lang="vi-VN"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Arial" panose="020B0604020202020204" pitchFamily="34" charset="0"/>
                <a:cs typeface="Times New Roman" panose="02020603050405020304" pitchFamily="18" charset="0"/>
              </a:rPr>
              <a:t>III. TỔNG KẾT</a:t>
            </a:r>
            <a:endPar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Vertical Scroll 3"/>
          <p:cNvSpPr/>
          <p:nvPr/>
        </p:nvSpPr>
        <p:spPr>
          <a:xfrm>
            <a:off x="539552" y="1611406"/>
            <a:ext cx="3960440" cy="2664296"/>
          </a:xfrm>
          <a:prstGeom prst="verticalScroll">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Vertical Scroll 6"/>
          <p:cNvSpPr/>
          <p:nvPr/>
        </p:nvSpPr>
        <p:spPr>
          <a:xfrm>
            <a:off x="4427984" y="1707654"/>
            <a:ext cx="3312368" cy="2520280"/>
          </a:xfrm>
          <a:prstGeom prst="verticalScroll">
            <a:avLst/>
          </a:prstGeom>
          <a:solidFill>
            <a:schemeClr val="accent6">
              <a:lumMod val="60000"/>
              <a:lumOff val="4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60696" y="807686"/>
            <a:ext cx="2424062" cy="668645"/>
          </a:xfrm>
          <a:prstGeom prst="rect">
            <a:avLst/>
          </a:prstGeom>
        </p:spPr>
        <p:txBody>
          <a:bodyPr wrap="none">
            <a:spAutoFit/>
          </a:bodyPr>
          <a:lstStyle/>
          <a:p>
            <a:pPr marL="457200" algn="just">
              <a:lnSpc>
                <a:spcPct val="130000"/>
              </a:lnSpc>
              <a:spcAft>
                <a:spcPts val="0"/>
              </a:spcAft>
            </a:pPr>
            <a:r>
              <a:rPr lang="vi-VN" sz="3200" b="1" kern="1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1. Chủ đề </a:t>
            </a:r>
            <a:endPar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endParaRPr>
          </a:p>
        </p:txBody>
      </p:sp>
      <p:sp>
        <p:nvSpPr>
          <p:cNvPr id="9" name="Rectangle 8"/>
          <p:cNvSpPr/>
          <p:nvPr/>
        </p:nvSpPr>
        <p:spPr>
          <a:xfrm>
            <a:off x="539552" y="2136644"/>
            <a:ext cx="3438128" cy="1938992"/>
          </a:xfrm>
          <a:prstGeom prst="rect">
            <a:avLst/>
          </a:prstGeom>
        </p:spPr>
        <p:txBody>
          <a:bodyPr wrap="square">
            <a:spAutoFit/>
          </a:bodyPr>
          <a:lstStyle/>
          <a:p>
            <a:pPr marL="457200" algn="just">
              <a:spcAft>
                <a:spcPts val="0"/>
              </a:spcAft>
            </a:pPr>
            <a:r>
              <a:rPr lang="vi-VN" sz="2400" kern="100">
                <a:latin typeface="Times New Roman" panose="02020603050405020304" pitchFamily="18" charset="0"/>
                <a:ea typeface="Times New Roman" panose="02020603050405020304" pitchFamily="18" charset="0"/>
                <a:cs typeface="Times New Roman" panose="02020603050405020304" pitchFamily="18" charset="0"/>
              </a:rPr>
              <a:t>Phê phán xã hội phong kiến đương thời với nhiều bất công, vô lí, giai cấp thống trị nhũng nhiễu nhân dân.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4999635" y="2337752"/>
            <a:ext cx="2283416" cy="1569660"/>
          </a:xfrm>
          <a:prstGeom prst="rect">
            <a:avLst/>
          </a:prstGeom>
        </p:spPr>
        <p:txBody>
          <a:bodyPr wrap="square">
            <a:spAutoFit/>
          </a:bodyPr>
          <a:lstStyle/>
          <a:p>
            <a:pPr algn="just"/>
            <a:r>
              <a:rPr lang="vi-VN" sz="2400">
                <a:latin typeface="Times New Roman" panose="02020603050405020304" pitchFamily="18" charset="0"/>
                <a:ea typeface="Calibri" panose="020F0502020204030204" pitchFamily="34" charset="0"/>
                <a:cs typeface="Times New Roman" panose="02020603050405020304" pitchFamily="18" charset="0"/>
              </a:rPr>
              <a:t>Cảm thông với số phận nhỏ nhoi của người dân lương thiện.</a:t>
            </a:r>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Rectangle 2"/>
          <p:cNvSpPr/>
          <p:nvPr/>
        </p:nvSpPr>
        <p:spPr>
          <a:xfrm>
            <a:off x="2246917" y="398071"/>
            <a:ext cx="4402167" cy="584775"/>
          </a:xfrm>
          <a:prstGeom prst="rect">
            <a:avLst/>
          </a:prstGeom>
        </p:spPr>
        <p:txBody>
          <a:bodyPr wrap="none">
            <a:spAutoFit/>
          </a:bodyPr>
          <a:lstStyle/>
          <a:p>
            <a:r>
              <a:rPr lang="vi-VN" sz="3200" b="1">
                <a:latin typeface="Times New Roman" panose="02020603050405020304" pitchFamily="18" charset="0"/>
                <a:cs typeface="Times New Roman" panose="02020603050405020304" pitchFamily="18" charset="0"/>
              </a:rPr>
              <a:t>2. Đặc sắc về nghệ thuật</a:t>
            </a:r>
            <a:endParaRPr lang="en-GB" sz="3200">
              <a:latin typeface="Times New Roman" panose="02020603050405020304" pitchFamily="18" charset="0"/>
              <a:cs typeface="Times New Roman" panose="02020603050405020304" pitchFamily="18" charset="0"/>
            </a:endParaRPr>
          </a:p>
        </p:txBody>
      </p:sp>
      <p:sp>
        <p:nvSpPr>
          <p:cNvPr id="4" name="Vertical Scroll 3"/>
          <p:cNvSpPr/>
          <p:nvPr/>
        </p:nvSpPr>
        <p:spPr>
          <a:xfrm>
            <a:off x="251520" y="1563638"/>
            <a:ext cx="2616237" cy="2088232"/>
          </a:xfrm>
          <a:prstGeom prst="verticalScroll">
            <a:avLst/>
          </a:prstGeom>
          <a:solidFill>
            <a:schemeClr val="accent6">
              <a:lumMod val="60000"/>
              <a:lumOff val="40000"/>
            </a:schemeClr>
          </a:solidFill>
          <a:ln>
            <a:solidFill>
              <a:schemeClr val="accent6">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Vertical Scroll 6"/>
          <p:cNvSpPr/>
          <p:nvPr/>
        </p:nvSpPr>
        <p:spPr>
          <a:xfrm>
            <a:off x="2850131" y="1428046"/>
            <a:ext cx="2942731" cy="2376264"/>
          </a:xfrm>
          <a:prstGeom prst="verticalScroll">
            <a:avLst/>
          </a:prstGeom>
          <a:solidFill>
            <a:schemeClr val="accent6">
              <a:lumMod val="60000"/>
              <a:lumOff val="40000"/>
            </a:schemeClr>
          </a:solidFill>
          <a:ln>
            <a:solidFill>
              <a:schemeClr val="accent6">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27565" y="1990495"/>
            <a:ext cx="2457869" cy="1323439"/>
          </a:xfrm>
          <a:prstGeom prst="rect">
            <a:avLst/>
          </a:prstGeom>
        </p:spPr>
        <p:txBody>
          <a:bodyPr wrap="square">
            <a:spAutoFit/>
          </a:bodyPr>
          <a:lstStyle/>
          <a:p>
            <a:pPr marL="457200" algn="just"/>
            <a:r>
              <a:rPr lang="vi-VN" sz="2000">
                <a:latin typeface="Times New Roman" panose="02020603050405020304" pitchFamily="18" charset="0"/>
                <a:cs typeface="Times New Roman" panose="02020603050405020304" pitchFamily="18" charset="0"/>
              </a:rPr>
              <a:t>Nghệ thuật xây dựng cốt truyện hấp dẫn, giàu kịch tính.</a:t>
            </a:r>
            <a:endParaRPr lang="en-GB" sz="2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3351138" y="1865467"/>
            <a:ext cx="2057795" cy="1631216"/>
          </a:xfrm>
          <a:prstGeom prst="rect">
            <a:avLst/>
          </a:prstGeom>
        </p:spPr>
        <p:txBody>
          <a:bodyPr wrap="square">
            <a:spAutoFit/>
          </a:bodyPr>
          <a:lstStyle/>
          <a:p>
            <a:pPr algn="just"/>
            <a:r>
              <a:rPr lang="vi-VN" sz="2000">
                <a:latin typeface="Times New Roman" panose="02020603050405020304" pitchFamily="18" charset="0"/>
                <a:cs typeface="Times New Roman" panose="02020603050405020304" pitchFamily="18" charset="0"/>
              </a:rPr>
              <a:t>Sử dụng sáng tạo các yếu tố kì ảo, hoang đường làm tăng sức hấp dẫn cho câu chuyện.</a:t>
            </a:r>
            <a:endParaRPr lang="en-GB" sz="2000">
              <a:solidFill>
                <a:prstClr val="black"/>
              </a:solidFill>
              <a:latin typeface="Times New Roman" panose="02020603050405020304" pitchFamily="18" charset="0"/>
              <a:cs typeface="Times New Roman" panose="02020603050405020304" pitchFamily="18" charset="0"/>
            </a:endParaRPr>
          </a:p>
        </p:txBody>
      </p:sp>
      <p:sp>
        <p:nvSpPr>
          <p:cNvPr id="11" name="Vertical Scroll 10"/>
          <p:cNvSpPr/>
          <p:nvPr/>
        </p:nvSpPr>
        <p:spPr>
          <a:xfrm>
            <a:off x="5652120" y="1158919"/>
            <a:ext cx="3384376" cy="3044312"/>
          </a:xfrm>
          <a:prstGeom prst="verticalScroll">
            <a:avLst/>
          </a:prstGeom>
          <a:solidFill>
            <a:schemeClr val="accent6">
              <a:lumMod val="60000"/>
              <a:lumOff val="40000"/>
            </a:schemeClr>
          </a:solidFill>
          <a:ln>
            <a:solidFill>
              <a:schemeClr val="accent6">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6276243" y="1733024"/>
            <a:ext cx="2141984" cy="2246769"/>
          </a:xfrm>
          <a:prstGeom prst="rect">
            <a:avLst/>
          </a:prstGeom>
        </p:spPr>
        <p:txBody>
          <a:bodyPr wrap="square">
            <a:spAutoFit/>
          </a:bodyPr>
          <a:lstStyle/>
          <a:p>
            <a:pPr algn="just"/>
            <a:r>
              <a:rPr lang="vi-VN" sz="2000">
                <a:latin typeface="Times New Roman" panose="02020603050405020304" pitchFamily="18" charset="0"/>
                <a:ea typeface="Calibri" panose="020F0502020204030204" pitchFamily="34" charset="0"/>
                <a:cs typeface="Times New Roman" panose="02020603050405020304" pitchFamily="18" charset="0"/>
              </a:rPr>
              <a:t>Lời người kể chuyện ngôi thứ ba, vừa miêu tả cảnh vật, vừa kể sự việc, vừa thể hiện suy nghĩ, tâm trạng của nhân vật.</a:t>
            </a:r>
            <a:endParaRPr lang="en-GB"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0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9" grpId="0"/>
      <p:bldP spid="10" grpId="0"/>
      <p:bldP spid="11"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4476" y="2571751"/>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3" name="Rectangle 2"/>
          <p:cNvSpPr/>
          <p:nvPr/>
        </p:nvSpPr>
        <p:spPr>
          <a:xfrm>
            <a:off x="395536" y="36771"/>
            <a:ext cx="5184576" cy="2062103"/>
          </a:xfrm>
          <a:prstGeom prst="rect">
            <a:avLst/>
          </a:prstGeom>
        </p:spPr>
        <p:txBody>
          <a:bodyPr wrap="square">
            <a:spAutoFit/>
          </a:bodyPr>
          <a:lstStyle/>
          <a:p>
            <a:pPr algn="just"/>
            <a:r>
              <a:rPr lang="pt-BR"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 hình ảnh sau khiến em nghĩ đến trò chơi dân gian nào? Em có hiểu biết gì về trò chơi này?</a:t>
            </a:r>
            <a:endParaRPr lang="en-GB" sz="3200" b="1">
              <a:effectLst>
                <a:outerShdw blurRad="38100" dist="38100" dir="2700000" algn="tl">
                  <a:srgbClr val="000000">
                    <a:alpha val="43137"/>
                  </a:srgbClr>
                </a:outerShdw>
              </a:effectLst>
            </a:endParaRPr>
          </a:p>
        </p:txBody>
      </p:sp>
      <p:pic>
        <p:nvPicPr>
          <p:cNvPr id="1027" name="Picture 3" descr="Con nít vùng ngoại ô Sài Gòn vẫn chơi đá dế! - Tuổi Trẻ On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1928" y="235299"/>
            <a:ext cx="2838450" cy="1993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ci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12605">
            <a:off x="5792595" y="2867886"/>
            <a:ext cx="3130550" cy="1936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Rectangle 4"/>
          <p:cNvSpPr/>
          <p:nvPr/>
        </p:nvSpPr>
        <p:spPr>
          <a:xfrm>
            <a:off x="439165" y="2193802"/>
            <a:ext cx="5140947" cy="1569660"/>
          </a:xfrm>
          <a:prstGeom prst="rect">
            <a:avLst/>
          </a:prstGeom>
        </p:spPr>
        <p:txBody>
          <a:bodyPr wrap="square">
            <a:spAutoFit/>
          </a:bodyPr>
          <a:lstStyle/>
          <a:p>
            <a:pPr marR="57150" algn="just">
              <a:spcAft>
                <a:spcPts val="0"/>
              </a:spcAft>
              <a:tabLst>
                <a:tab pos="57150" algn="l"/>
              </a:tabLst>
            </a:pPr>
            <a:r>
              <a:rPr lang="en-US" sz="3200" b="1" i="1">
                <a:solidFill>
                  <a:srgbClr val="262626"/>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Em có suy nghĩ thế nào về hậu quả của việc một ông vua lại mê trò chơi chọi dế?</a:t>
            </a:r>
            <a:endParaRPr lang="en-GB" sz="32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xplosion 1 3"/>
          <p:cNvSpPr/>
          <p:nvPr/>
        </p:nvSpPr>
        <p:spPr>
          <a:xfrm>
            <a:off x="79125" y="160058"/>
            <a:ext cx="360040" cy="376316"/>
          </a:xfrm>
          <a:prstGeom prst="irregularSeal1">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1 9"/>
          <p:cNvSpPr/>
          <p:nvPr/>
        </p:nvSpPr>
        <p:spPr>
          <a:xfrm>
            <a:off x="79125" y="2315650"/>
            <a:ext cx="360040" cy="376316"/>
          </a:xfrm>
          <a:prstGeom prst="irregularSeal1">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65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08835 月色桃花流星(有音乐)">
            <a:hlinkClick r:id="" action="ppaction://media"/>
          </p:cNvPr>
          <p:cNvPicPr>
            <a:picLocks noChangeAspect="1"/>
          </p:cNvPicPr>
          <p:nvPr>
            <a:videoFile r:link="rId1"/>
            <p:extLst>
              <p:ext uri="{DAA4B4D4-6D71-4841-9C94-3DE7FCFB9230}">
                <p14:media xmlns:p14="http://schemas.microsoft.com/office/powerpoint/2010/main" r:embed="rId2">
                  <p14:trim end="398.9832"/>
                </p14:media>
              </p:ext>
            </p:extLst>
          </p:nvPr>
        </p:nvPicPr>
        <p:blipFill>
          <a:blip r:embed="rId5"/>
          <a:stretch>
            <a:fillRect/>
          </a:stretch>
        </p:blipFill>
        <p:spPr>
          <a:xfrm>
            <a:off x="0" y="0"/>
            <a:ext cx="9144000" cy="5143500"/>
          </a:xfrm>
          <a:prstGeom prst="rect">
            <a:avLst/>
          </a:prstGeom>
        </p:spPr>
      </p:pic>
      <p:sp>
        <p:nvSpPr>
          <p:cNvPr id="3" name="Rectangle 2"/>
          <p:cNvSpPr/>
          <p:nvPr/>
        </p:nvSpPr>
        <p:spPr>
          <a:xfrm>
            <a:off x="2411760" y="1491630"/>
            <a:ext cx="4093813" cy="1446550"/>
          </a:xfrm>
          <a:prstGeom prst="rect">
            <a:avLst/>
          </a:prstGeom>
        </p:spPr>
        <p:txBody>
          <a:bodyPr wrap="none">
            <a:spAutoFit/>
          </a:bodyPr>
          <a:lstStyle/>
          <a:p>
            <a:pPr algn="ctr"/>
            <a:r>
              <a:rPr lang="vi-VN" sz="44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HOẠT </a:t>
            </a:r>
            <a:r>
              <a:rPr lang="vi-VN" sz="44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ĐỘNG </a:t>
            </a:r>
            <a:r>
              <a:rPr lang="vi-VN" sz="4400" b="1" smtClean="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3</a:t>
            </a:r>
          </a:p>
          <a:p>
            <a:pPr algn="ctr"/>
            <a:r>
              <a:rPr lang="vi-VN" sz="4400" b="1" smtClean="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vi-VN" sz="4400" b="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LUYỆN TẬP</a:t>
            </a:r>
            <a:endParaRPr lang="en-GB" sz="4400"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07271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endCondLst>
                    <p:cond evt="onNext" delay="0">
                      <p:tgtEl>
                        <p:sldTgt/>
                      </p:tgtEl>
                    </p:cond>
                  </p:endCondLst>
                </p:cTn>
                <p:tgtEl>
                  <p:spTgt spid="2"/>
                </p:tgtEl>
              </p:cMediaNode>
            </p:vide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sp>
        <p:nvSpPr>
          <p:cNvPr id="7" name="Rectangle 6"/>
          <p:cNvSpPr/>
          <p:nvPr/>
        </p:nvSpPr>
        <p:spPr>
          <a:xfrm>
            <a:off x="4427984" y="483518"/>
            <a:ext cx="4572000" cy="1725216"/>
          </a:xfrm>
          <a:prstGeom prst="rect">
            <a:avLst/>
          </a:prstGeom>
        </p:spPr>
        <p:txBody>
          <a:bodyPr>
            <a:spAutoFit/>
          </a:bodyPr>
          <a:lstStyle/>
          <a:p>
            <a:pPr algn="just">
              <a:lnSpc>
                <a:spcPct val="130000"/>
              </a:lnSpc>
              <a:spcAft>
                <a:spcPts val="0"/>
              </a:spcAft>
              <a:tabLst>
                <a:tab pos="1386840" algn="l"/>
              </a:tabLst>
            </a:pP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Nêu những đặc điểm của truyện truyền kì được thể hiện trong truyện </a:t>
            </a:r>
            <a:r>
              <a:rPr lang="vi-VN" sz="2800" b="1" i="1">
                <a:solidFill>
                  <a:schemeClr val="bg1"/>
                </a:solidFill>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Dế chọi.</a:t>
            </a:r>
            <a:endParaRPr lang="en-GB" sz="28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08586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Rectangle 4"/>
          <p:cNvSpPr/>
          <p:nvPr/>
        </p:nvSpPr>
        <p:spPr>
          <a:xfrm>
            <a:off x="2555776" y="483518"/>
            <a:ext cx="4572000" cy="2893100"/>
          </a:xfrm>
          <a:prstGeom prst="rect">
            <a:avLst/>
          </a:prstGeom>
        </p:spPr>
        <p:txBody>
          <a:bodyPr>
            <a:spAutoFit/>
          </a:bodyPr>
          <a:lstStyle/>
          <a:p>
            <a:pPr marL="342900" lvl="0" indent="-342900" algn="just">
              <a:lnSpc>
                <a:spcPct val="130000"/>
              </a:lnSpc>
              <a:spcAft>
                <a:spcPts val="0"/>
              </a:spcAft>
              <a:buSzPts val="1400"/>
              <a:buFont typeface="Times New Roman" panose="02020603050405020304" pitchFamily="18" charset="0"/>
              <a:buChar char="-"/>
              <a:tabLst>
                <a:tab pos="171450" algn="l"/>
              </a:tabLst>
            </a:pPr>
            <a:r>
              <a:rPr lang="en-US" sz="28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Yếu tố kì ảo</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spcAft>
                <a:spcPts val="0"/>
              </a:spcAft>
              <a:buSzPts val="1400"/>
              <a:buFont typeface="Times New Roman" panose="02020603050405020304" pitchFamily="18" charset="0"/>
              <a:buChar char="-"/>
              <a:tabLst>
                <a:tab pos="171450" algn="l"/>
              </a:tabLst>
            </a:pPr>
            <a:r>
              <a:rPr lang="en-US" sz="28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Cốt truyện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spcAft>
                <a:spcPts val="0"/>
              </a:spcAft>
              <a:buSzPts val="1400"/>
              <a:buFont typeface="Times New Roman" panose="02020603050405020304" pitchFamily="18" charset="0"/>
              <a:buChar char="-"/>
              <a:tabLst>
                <a:tab pos="171450" algn="l"/>
              </a:tabLst>
            </a:pPr>
            <a:r>
              <a:rPr lang="en-US" sz="28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Nhân vật</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spcAft>
                <a:spcPts val="0"/>
              </a:spcAft>
              <a:buSzPts val="1400"/>
              <a:buFont typeface="Times New Roman" panose="02020603050405020304" pitchFamily="18" charset="0"/>
              <a:buChar char="-"/>
              <a:tabLst>
                <a:tab pos="171450" algn="l"/>
              </a:tabLst>
            </a:pPr>
            <a:r>
              <a:rPr lang="en-US" sz="28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Không gian, thời gian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30000"/>
              </a:lnSpc>
              <a:spcAft>
                <a:spcPts val="0"/>
              </a:spcAft>
              <a:buSzPts val="1400"/>
              <a:buFont typeface="Times New Roman" panose="02020603050405020304" pitchFamily="18" charset="0"/>
              <a:buChar char="-"/>
              <a:tabLst>
                <a:tab pos="171450" algn="l"/>
              </a:tabLst>
            </a:pPr>
            <a:r>
              <a:rPr lang="en-US" sz="2800" b="1" i="1">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Ngôn ngữ</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85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sp>
        <p:nvSpPr>
          <p:cNvPr id="7" name="Rectangle 6"/>
          <p:cNvSpPr/>
          <p:nvPr/>
        </p:nvSpPr>
        <p:spPr>
          <a:xfrm>
            <a:off x="4538702" y="339502"/>
            <a:ext cx="4065746" cy="1815882"/>
          </a:xfrm>
          <a:prstGeom prst="rect">
            <a:avLst/>
          </a:prstGeom>
        </p:spPr>
        <p:txBody>
          <a:bodyPr wrap="square">
            <a:spAutoFit/>
          </a:bodyPr>
          <a:lstStyle/>
          <a:p>
            <a:pPr algn="just">
              <a:tabLst>
                <a:tab pos="1386840" algn="l"/>
              </a:tabLst>
            </a:pP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 đoạn văn (khoảng 7 – 9 câu) nêu nhận xét của em về tính chất kì ảo  của truyện </a:t>
            </a:r>
            <a:r>
              <a:rPr lang="vi-VN" sz="28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Dế chọi.</a:t>
            </a:r>
            <a:endParaRPr lang="en-GB" sz="28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83739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4274385911"/>
              </p:ext>
            </p:extLst>
          </p:nvPr>
        </p:nvGraphicFramePr>
        <p:xfrm>
          <a:off x="355023" y="1059582"/>
          <a:ext cx="8450380" cy="3090632"/>
        </p:xfrm>
        <a:graphic>
          <a:graphicData uri="http://schemas.openxmlformats.org/drawingml/2006/table">
            <a:tbl>
              <a:tblPr firstRow="1" firstCol="1" bandRow="1"/>
              <a:tblGrid>
                <a:gridCol w="601508"/>
                <a:gridCol w="6264696"/>
                <a:gridCol w="504056"/>
                <a:gridCol w="1080120"/>
              </a:tblGrid>
              <a:tr h="203444">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6888">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đoạn </a:t>
                      </a:r>
                      <a:r>
                        <a:rPr lang="en-US" sz="1800" smtClean="0">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1800" baseline="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ea typeface="Times New Roman" panose="02020603050405020304" pitchFamily="18" charset="0"/>
                          <a:cs typeface="Times New Roman" panose="02020603050405020304" pitchFamily="18" charset="0"/>
                        </a:rPr>
                        <a:t>với </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dung lượng khoảng 7 – 9 câu.</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20665">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Nhận xét về tính chất kì ảo của truyện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Dế chọi.</a:t>
                      </a: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00000"/>
                        </a:lnSpc>
                        <a:spcAft>
                          <a:spcPts val="0"/>
                        </a:spcAft>
                        <a:buSzPts val="1400"/>
                        <a:buFont typeface="Times New Roman" panose="02020603050405020304" pitchFamily="18" charset="0"/>
                        <a:buNone/>
                      </a:pPr>
                      <a:r>
                        <a:rPr lang="vi-VN" sz="1800" i="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mtClean="0">
                          <a:effectLst/>
                          <a:latin typeface="Times New Roman" panose="02020603050405020304" pitchFamily="18" charset="0"/>
                          <a:ea typeface="Times New Roman" panose="02020603050405020304" pitchFamily="18" charset="0"/>
                          <a:cs typeface="Times New Roman" panose="02020603050405020304" pitchFamily="18" charset="0"/>
                        </a:rPr>
                        <a:t>Tính </a:t>
                      </a: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chất kì ảo của truyện Dế chọi được thể hiện qua các yếu tố (chi tiết, sự việc) nào?</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0000"/>
                        </a:lnSpc>
                        <a:spcAft>
                          <a:spcPts val="0"/>
                        </a:spcAft>
                        <a:buSzPts val="1400"/>
                        <a:buFont typeface="Times New Roman" panose="02020603050405020304" pitchFamily="18" charset="0"/>
                        <a:buNone/>
                      </a:pPr>
                      <a:r>
                        <a:rPr lang="vi-VN" sz="1800" i="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smtClean="0">
                          <a:effectLst/>
                          <a:latin typeface="Times New Roman" panose="02020603050405020304" pitchFamily="18" charset="0"/>
                          <a:ea typeface="Times New Roman" panose="02020603050405020304" pitchFamily="18" charset="0"/>
                          <a:cs typeface="Times New Roman" panose="02020603050405020304" pitchFamily="18" charset="0"/>
                        </a:rPr>
                        <a:t>Vai </a:t>
                      </a: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trò, ý nghĩa của các chi tiết kì ảo trong truyện.</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888">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6888">
                <a:tc>
                  <a:txBody>
                    <a:bodyPr/>
                    <a:lstStyle/>
                    <a:p>
                      <a:pPr algn="ctr">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72" marR="54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Rectangle 3"/>
          <p:cNvSpPr/>
          <p:nvPr/>
        </p:nvSpPr>
        <p:spPr>
          <a:xfrm>
            <a:off x="2267744" y="195486"/>
            <a:ext cx="5070619" cy="523220"/>
          </a:xfrm>
          <a:prstGeom prst="rect">
            <a:avLst/>
          </a:prstGeom>
        </p:spPr>
        <p:txBody>
          <a:bodyPr wrap="none">
            <a:spAutoFit/>
          </a:bodyPr>
          <a:lstStyle/>
          <a:p>
            <a:r>
              <a:rPr lang="en-US" sz="2800" b="1" i="1">
                <a:latin typeface="Times New Roman" panose="02020603050405020304" pitchFamily="18" charset="0"/>
                <a:ea typeface="Calibri" panose="020F0502020204030204" pitchFamily="34" charset="0"/>
                <a:cs typeface="Times New Roman" panose="02020603050405020304" pitchFamily="18" charset="0"/>
              </a:rPr>
              <a:t>Bảng kiểm kĩ năng viết đoạn văn</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1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1314唯美月色星空挑花花瓣流星(有音乐).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Rectangle 2"/>
          <p:cNvSpPr/>
          <p:nvPr/>
        </p:nvSpPr>
        <p:spPr>
          <a:xfrm>
            <a:off x="2627784" y="1635646"/>
            <a:ext cx="3737242" cy="1323439"/>
          </a:xfrm>
          <a:prstGeom prst="rect">
            <a:avLst/>
          </a:prstGeom>
        </p:spPr>
        <p:txBody>
          <a:bodyPr wrap="none">
            <a:spAutoFit/>
          </a:bodyPr>
          <a:lstStyle/>
          <a:p>
            <a:pPr algn="ctr"/>
            <a:r>
              <a:rPr lang="vi-VN"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latin typeface="Times New Roman" panose="02020603050405020304" pitchFamily="18" charset="0"/>
                <a:ea typeface="Calibri" panose="020F0502020204030204" pitchFamily="34" charset="0"/>
              </a:rPr>
              <a:t>HOẠT </a:t>
            </a:r>
            <a:r>
              <a:rPr lang="vi-VN"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latin typeface="Times New Roman" panose="02020603050405020304" pitchFamily="18" charset="0"/>
                <a:ea typeface="Calibri" panose="020F0502020204030204" pitchFamily="34" charset="0"/>
              </a:rPr>
              <a:t>ĐỘNG </a:t>
            </a:r>
            <a:r>
              <a:rPr lang="vi-VN"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latin typeface="Times New Roman" panose="02020603050405020304" pitchFamily="18" charset="0"/>
                <a:ea typeface="Calibri" panose="020F0502020204030204" pitchFamily="34" charset="0"/>
              </a:rPr>
              <a:t>4</a:t>
            </a:r>
          </a:p>
          <a:p>
            <a:pPr algn="ctr"/>
            <a:r>
              <a:rPr lang="vi-VN"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latin typeface="Times New Roman" panose="02020603050405020304" pitchFamily="18" charset="0"/>
                <a:ea typeface="Calibri" panose="020F0502020204030204" pitchFamily="34" charset="0"/>
              </a:rPr>
              <a:t>VẬN </a:t>
            </a:r>
            <a:r>
              <a:rPr lang="vi-VN"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latin typeface="Times New Roman" panose="02020603050405020304" pitchFamily="18" charset="0"/>
                <a:ea typeface="Calibri" panose="020F0502020204030204" pitchFamily="34" charset="0"/>
              </a:rPr>
              <a:t>DỤNG</a:t>
            </a:r>
            <a:endParaRPr lang="en-GB"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0000" endA="300" endPos="50000" dist="29997" dir="5400000" sy="-100000" algn="bl" rotWithShape="0"/>
              </a:effectLst>
            </a:endParaRPr>
          </a:p>
        </p:txBody>
      </p:sp>
    </p:spTree>
    <p:extLst>
      <p:ext uri="{BB962C8B-B14F-4D97-AF65-F5344CB8AC3E}">
        <p14:creationId xmlns:p14="http://schemas.microsoft.com/office/powerpoint/2010/main" val="2358744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2"/>
                </p:tgtEl>
              </p:cMediaNode>
            </p:video>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sp>
        <p:nvSpPr>
          <p:cNvPr id="7" name="Rectangle 6"/>
          <p:cNvSpPr/>
          <p:nvPr/>
        </p:nvSpPr>
        <p:spPr>
          <a:xfrm>
            <a:off x="4499992" y="555526"/>
            <a:ext cx="4572000" cy="2062103"/>
          </a:xfrm>
          <a:prstGeom prst="rect">
            <a:avLst/>
          </a:prstGeom>
        </p:spPr>
        <p:txBody>
          <a:bodyPr>
            <a:spAutoFit/>
          </a:bodyPr>
          <a:lstStyle/>
          <a:p>
            <a:pPr algn="just">
              <a:tabLst>
                <a:tab pos="1386840" algn="l"/>
              </a:tabLst>
            </a:pPr>
            <a:r>
              <a:rPr lang="en-US" sz="32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HS </a:t>
            </a:r>
            <a:r>
              <a:rPr 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biên kịch và nhập vai tái hiện một hoạt cảnh trong tác phẩm truyện “Dế chọi”.</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3384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1C1"/>
        </a:solidFill>
        <a:effectLst/>
      </p:bgPr>
    </p:bg>
    <p:spTree>
      <p:nvGrpSpPr>
        <p:cNvPr id="1" name=""/>
        <p:cNvGrpSpPr/>
        <p:nvPr/>
      </p:nvGrpSpPr>
      <p:grpSpPr>
        <a:xfrm>
          <a:off x="0" y="0"/>
          <a:ext cx="0" cy="0"/>
          <a:chOff x="0" y="0"/>
          <a:chExt cx="0" cy="0"/>
        </a:xfrm>
      </p:grpSpPr>
      <p:sp>
        <p:nvSpPr>
          <p:cNvPr id="2" name="Freeform 2"/>
          <p:cNvSpPr/>
          <p:nvPr/>
        </p:nvSpPr>
        <p:spPr>
          <a:xfrm>
            <a:off x="19636" y="3106140"/>
            <a:ext cx="9121154" cy="2838945"/>
          </a:xfrm>
          <a:custGeom>
            <a:avLst/>
            <a:gdLst/>
            <a:ahLst/>
            <a:cxnLst/>
            <a:rect l="l" t="t" r="r" b="b"/>
            <a:pathLst>
              <a:path w="16228531" h="8114266">
                <a:moveTo>
                  <a:pt x="0" y="0"/>
                </a:moveTo>
                <a:lnTo>
                  <a:pt x="16228531" y="0"/>
                </a:lnTo>
                <a:lnTo>
                  <a:pt x="16228531" y="8114266"/>
                </a:lnTo>
                <a:lnTo>
                  <a:pt x="0" y="81142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Rectangle 3"/>
          <p:cNvSpPr/>
          <p:nvPr/>
        </p:nvSpPr>
        <p:spPr>
          <a:xfrm>
            <a:off x="1979712" y="123478"/>
            <a:ext cx="6066084"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Rubric đánh giá kịch bản và diễn xuất</a:t>
            </a:r>
            <a:endParaRPr lang="en-GB" sz="280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23171355"/>
              </p:ext>
            </p:extLst>
          </p:nvPr>
        </p:nvGraphicFramePr>
        <p:xfrm>
          <a:off x="615728" y="935038"/>
          <a:ext cx="8204744" cy="3130360"/>
        </p:xfrm>
        <a:graphic>
          <a:graphicData uri="http://schemas.openxmlformats.org/drawingml/2006/table">
            <a:tbl>
              <a:tblPr firstRow="1" firstCol="1" bandRow="1" bandCol="1">
                <a:effectLst>
                  <a:outerShdw blurRad="50800" dist="38100" algn="l" rotWithShape="0">
                    <a:prstClr val="black">
                      <a:alpha val="40000"/>
                    </a:prstClr>
                  </a:outerShdw>
                </a:effectLst>
              </a:tblPr>
              <a:tblGrid>
                <a:gridCol w="1724024"/>
                <a:gridCol w="1944216"/>
                <a:gridCol w="2332710"/>
                <a:gridCol w="2203794"/>
              </a:tblGrid>
              <a:tr h="220398">
                <a:tc>
                  <a:txBody>
                    <a:bodyPr/>
                    <a:lstStyle/>
                    <a:p>
                      <a:pPr algn="ctr">
                        <a:lnSpc>
                          <a:spcPct val="130000"/>
                        </a:lnSpc>
                        <a:spcAft>
                          <a:spcPts val="0"/>
                        </a:spcAft>
                        <a:tabLst>
                          <a:tab pos="602615"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4377">
                <a:tc>
                  <a:txBody>
                    <a:bodyPr/>
                    <a:lstStyle/>
                    <a:p>
                      <a:pPr algn="ctr">
                        <a:lnSpc>
                          <a:spcPct val="130000"/>
                        </a:lnSpc>
                        <a:spcAft>
                          <a:spcPts val="0"/>
                        </a:spcAft>
                        <a:tabLst>
                          <a:tab pos="60261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Sản phẩm sân khấu hóa truyện “Dế chọi” (Bồ Tùng Linh)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000" b="1">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Kịch bản đúng hướng nhưng chưa đầy đủ nội dung, diễn viên chưa nhập vai tốt.</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2000">
                          <a:effectLst/>
                          <a:latin typeface="Times New Roman" panose="02020603050405020304" pitchFamily="18" charset="0"/>
                          <a:cs typeface="Times New Roman" panose="02020603050405020304" pitchFamily="18" charset="0"/>
                        </a:rPr>
                        <a:t>( 5 – 6 điểm)</a:t>
                      </a:r>
                      <a:endParaRPr lang="en-GB" sz="2000">
                        <a:effectLst/>
                        <a:latin typeface="Times New Roman" panose="02020603050405020304" pitchFamily="18"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Kịch bản đủ nội dung nhưng chưa hấp dẫn, các diễn viên diễn có ý thức diễn xuất nhưng chưa tạo được ấn tượng sâu.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(7 – 8 điểm)</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Kịch bản đầy đủ nội dung và hấp dẫn, cuốn hút người đọc, diễn viên diễn xuất tốt, mang lại cảm xúc cho người xem.</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2000">
                          <a:effectLst/>
                          <a:latin typeface="Times New Roman" panose="02020603050405020304" pitchFamily="18" charset="0"/>
                          <a:ea typeface="Calibri" panose="020F0502020204030204" pitchFamily="34" charset="0"/>
                          <a:cs typeface="Times New Roman" panose="02020603050405020304" pitchFamily="18" charset="0"/>
                        </a:rPr>
                        <a:t>(9 - 10 điểm)</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58686" marR="586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795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E03A39-AD9E-481A-9EDD-AE2CEDC985FA}"/>
              </a:ext>
            </a:extLst>
          </p:cNvPr>
          <p:cNvPicPr>
            <a:picLocks noChangeAspect="1"/>
          </p:cNvPicPr>
          <p:nvPr/>
        </p:nvPicPr>
        <p:blipFill rotWithShape="1">
          <a:blip r:embed="rId3">
            <a:extLst>
              <a:ext uri="{28A0092B-C50C-407E-A947-70E740481C1C}">
                <a14:useLocalDpi xmlns:a14="http://schemas.microsoft.com/office/drawing/2010/main" val="0"/>
              </a:ext>
            </a:extLst>
          </a:blip>
          <a:srcRect r="49091" b="1818"/>
          <a:stretch/>
        </p:blipFill>
        <p:spPr>
          <a:xfrm>
            <a:off x="0" y="0"/>
            <a:ext cx="9144000" cy="5143500"/>
          </a:xfrm>
          <a:prstGeom prst="rect">
            <a:avLst/>
          </a:prstGeom>
        </p:spPr>
      </p:pic>
      <p:sp>
        <p:nvSpPr>
          <p:cNvPr id="7" name="Rectangle 6"/>
          <p:cNvSpPr/>
          <p:nvPr/>
        </p:nvSpPr>
        <p:spPr>
          <a:xfrm>
            <a:off x="4427984" y="411510"/>
            <a:ext cx="4572000" cy="2308324"/>
          </a:xfrm>
          <a:prstGeom prst="rect">
            <a:avLst/>
          </a:prstGeom>
        </p:spPr>
        <p:txBody>
          <a:bodyPr>
            <a:spAutoFit/>
          </a:bodyPr>
          <a:lstStyle/>
          <a:p>
            <a:pPr algn="just">
              <a:tabLst>
                <a:tab pos="1386840" algn="l"/>
              </a:tabLst>
            </a:pPr>
            <a:r>
              <a:rPr lang="en-US"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một truyện khác trong tác phẩm “Liêu trai chí dị” (Bồ Tùng Linh). Từ đó, ghi chép lại những đặc điểm của truyện truyền kì được thể hiện trong truyện mà anh/chị chọn đọc.</a:t>
            </a:r>
            <a:endParaRPr lang="en-GB" sz="2400" b="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8687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3997月亮(有音乐).mp4">
            <a:hlinkClick r:id="" action="ppaction://media"/>
          </p:cNvPr>
          <p:cNvPicPr>
            <a:picLocks noChangeAspect="1"/>
          </p:cNvPicPr>
          <p:nvPr>
            <a:videoFile r:link="rId1"/>
            <p:extLst>
              <p:ext uri="{DAA4B4D4-6D71-4841-9C94-3DE7FCFB9230}">
                <p14:media xmlns:p14="http://schemas.microsoft.com/office/powerpoint/2010/main" r:embed="rId2">
                  <p14:trim st="6032.2788"/>
                </p14:media>
              </p:ext>
            </p:extLst>
          </p:nvPr>
        </p:nvPicPr>
        <p:blipFill>
          <a:blip r:embed="rId4"/>
          <a:stretch>
            <a:fillRect/>
          </a:stretch>
        </p:blipFill>
        <p:spPr>
          <a:xfrm>
            <a:off x="0" y="0"/>
            <a:ext cx="9144000" cy="5143500"/>
          </a:xfrm>
          <a:prstGeom prst="rect">
            <a:avLst/>
          </a:prstGeom>
        </p:spPr>
      </p:pic>
      <p:sp>
        <p:nvSpPr>
          <p:cNvPr id="5" name="Rectangle 4"/>
          <p:cNvSpPr/>
          <p:nvPr/>
        </p:nvSpPr>
        <p:spPr>
          <a:xfrm>
            <a:off x="3419872" y="483518"/>
            <a:ext cx="4525598" cy="1015663"/>
          </a:xfrm>
          <a:prstGeom prst="rect">
            <a:avLst/>
          </a:prstGeom>
        </p:spPr>
        <p:txBody>
          <a:bodyPr wrap="none">
            <a:spAutoFit/>
          </a:bodyPr>
          <a:lstStyle/>
          <a:p>
            <a:r>
              <a:rPr lang="vi-VN" sz="6000" b="1" smtClean="0">
                <a:solidFill>
                  <a:srgbClr val="FFFF00"/>
                </a:solidFill>
                <a:effectLst>
                  <a:reflection blurRad="6350" stA="50000" endA="300" endPos="50000" dist="29997" dir="5400000" sy="-100000" algn="bl" rotWithShape="0"/>
                </a:effectLst>
                <a:latin typeface="Times New Roman" panose="02020603050405020304" pitchFamily="18" charset="0"/>
                <a:ea typeface="Times New Roman" panose="02020603050405020304" pitchFamily="18" charset="0"/>
              </a:rPr>
              <a:t>Thank you!!!</a:t>
            </a:r>
            <a:endParaRPr lang="en-GB" sz="6000">
              <a:solidFill>
                <a:srgbClr val="FFFF00"/>
              </a:solidFill>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16369846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1315梅花月亮视频(有音乐).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520" y="0"/>
            <a:ext cx="9262458" cy="5143500"/>
          </a:xfrm>
          <a:prstGeom prst="rect">
            <a:avLst/>
          </a:prstGeom>
        </p:spPr>
      </p:pic>
      <p:sp>
        <p:nvSpPr>
          <p:cNvPr id="2" name="Rectangle 1"/>
          <p:cNvSpPr/>
          <p:nvPr/>
        </p:nvSpPr>
        <p:spPr>
          <a:xfrm>
            <a:off x="1115616" y="843558"/>
            <a:ext cx="7417863" cy="1446550"/>
          </a:xfrm>
          <a:prstGeom prst="rect">
            <a:avLst/>
          </a:prstGeom>
        </p:spPr>
        <p:txBody>
          <a:bodyPr wrap="none">
            <a:spAutoFit/>
          </a:bodyPr>
          <a:lstStyle/>
          <a:p>
            <a:pPr algn="ctr"/>
            <a:r>
              <a:rPr lang="vi-VN"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rPr>
              <a:t>HOẠT ĐỘNG </a:t>
            </a:r>
            <a:r>
              <a:rPr lang="vi-VN" sz="44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rPr>
              <a:t>2</a:t>
            </a:r>
          </a:p>
          <a:p>
            <a:pPr algn="ctr"/>
            <a:r>
              <a:rPr lang="vi-VN" sz="44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rPr>
              <a:t> </a:t>
            </a:r>
            <a:r>
              <a:rPr lang="vi-VN"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rPr>
              <a:t>HÌNH THÀNH KIẾN THỨC</a:t>
            </a:r>
            <a:endParaRPr lang="en-GB" sz="4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527092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9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60" y="3201256"/>
            <a:ext cx="1385319" cy="1728220"/>
          </a:xfrm>
          <a:prstGeom prst="rect">
            <a:avLst/>
          </a:prstGeom>
        </p:spPr>
      </p:pic>
      <p:pic>
        <p:nvPicPr>
          <p:cNvPr id="15" name="图片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6917" y="3562350"/>
            <a:ext cx="3010668" cy="3374143"/>
          </a:xfrm>
          <a:prstGeom prst="rect">
            <a:avLst/>
          </a:prstGeom>
        </p:spPr>
      </p:pic>
      <p:pic>
        <p:nvPicPr>
          <p:cNvPr id="16"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19495" y="921110"/>
            <a:ext cx="2352299" cy="3312421"/>
          </a:xfrm>
          <a:prstGeom prst="rect">
            <a:avLst/>
          </a:prstGeom>
        </p:spPr>
      </p:pic>
      <p:sp>
        <p:nvSpPr>
          <p:cNvPr id="17" name="圆角矩形 1"/>
          <p:cNvSpPr/>
          <p:nvPr/>
        </p:nvSpPr>
        <p:spPr>
          <a:xfrm>
            <a:off x="2819400" y="2484236"/>
            <a:ext cx="3924300" cy="689718"/>
          </a:xfrm>
          <a:prstGeom prst="roundRect">
            <a:avLst>
              <a:gd name="adj" fmla="val 50000"/>
            </a:avLst>
          </a:prstGeom>
          <a:solidFill>
            <a:srgbClr val="C2AE4B"/>
          </a:solidFill>
          <a:ln>
            <a:noFill/>
          </a:ln>
        </p:spPr>
        <p:style>
          <a:lnRef idx="2">
            <a:schemeClr val="accent1">
              <a:shade val="50000"/>
            </a:schemeClr>
          </a:lnRef>
          <a:fillRef idx="1">
            <a:schemeClr val="accent1"/>
          </a:fillRef>
          <a:effectRef idx="0">
            <a:schemeClr val="accent1"/>
          </a:effectRef>
          <a:fontRef idx="minor">
            <a:schemeClr val="lt1"/>
          </a:fontRef>
        </p:style>
        <p:txBody>
          <a:bodyPr lIns="51710" tIns="25854" rIns="51710" bIns="25854" rtlCol="0" anchor="ctr"/>
          <a:lstStyle/>
          <a:p>
            <a:pPr algn="ctr"/>
            <a:endParaRPr lang="zh-CN" altLang="en-US" sz="1074"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8" name="椭圆 2"/>
          <p:cNvSpPr/>
          <p:nvPr/>
        </p:nvSpPr>
        <p:spPr>
          <a:xfrm>
            <a:off x="4209205" y="1575233"/>
            <a:ext cx="725595" cy="725593"/>
          </a:xfrm>
          <a:prstGeom prst="ellipse">
            <a:avLst/>
          </a:prstGeom>
          <a:solidFill>
            <a:srgbClr val="C2AE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altLang="zh-CN" sz="3300" b="1" smtClean="0">
                <a:solidFill>
                  <a:schemeClr val="tx1"/>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rPr>
              <a:t>I</a:t>
            </a:r>
            <a:endParaRPr lang="zh-CN" altLang="en-US" sz="3300" b="1" dirty="0">
              <a:solidFill>
                <a:schemeClr val="tx1"/>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19" name="MH_Entry_1"/>
          <p:cNvSpPr/>
          <p:nvPr>
            <p:custDataLst>
              <p:tags r:id="rId1"/>
            </p:custDataLst>
          </p:nvPr>
        </p:nvSpPr>
        <p:spPr>
          <a:xfrm>
            <a:off x="2996652" y="2543171"/>
            <a:ext cx="4798268"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3200" b="1">
                <a:solidFill>
                  <a:schemeClr val="tx1"/>
                </a:solidFill>
                <a:latin typeface="Times New Roman" panose="02020603050405020304" pitchFamily="18" charset="0"/>
                <a:cs typeface="Times New Roman" panose="02020603050405020304" pitchFamily="18" charset="0"/>
              </a:rPr>
              <a:t>TÌM HIỂU CHUNG </a:t>
            </a:r>
            <a:endParaRPr lang="en-GB"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1001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14:presetBounceEnd="4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40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AutoShape 2"/>
          <p:cNvSpPr/>
          <p:nvPr/>
        </p:nvSpPr>
        <p:spPr>
          <a:xfrm>
            <a:off x="2843808" y="728729"/>
            <a:ext cx="5925350" cy="4044803"/>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88299" y="75225"/>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569302" y="867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222843" y="86793"/>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2"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144048" y="-412799"/>
            <a:ext cx="1581150" cy="1943100"/>
            <a:chOff x="3668724" y="1507724"/>
            <a:chExt cx="4868459" cy="5272906"/>
          </a:xfrm>
        </p:grpSpPr>
        <p:pic>
          <p:nvPicPr>
            <p:cNvPr id="14" name="图片 14"/>
            <p:cNvPicPr>
              <a:picLocks noChangeAspect="1"/>
            </p:cNvPicPr>
            <p:nvPr/>
          </p:nvPicPr>
          <p:blipFill>
            <a:blip r:embed="rId5"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extLst>
              <p:ext uri="{D42A27DB-BD31-4B8C-83A1-F6EECF244321}">
                <p14:modId xmlns:p14="http://schemas.microsoft.com/office/powerpoint/2010/main" val="1302996475"/>
              </p:ext>
            </p:extLst>
          </p:nvPr>
        </p:nvGraphicFramePr>
        <p:xfrm>
          <a:off x="3149106" y="891191"/>
          <a:ext cx="5314754" cy="3709036"/>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460886"/>
                <a:gridCol w="1283876"/>
                <a:gridCol w="1284996"/>
                <a:gridCol w="1284996"/>
              </a:tblGrid>
              <a:tr h="1472164">
                <a:tc>
                  <a:txBody>
                    <a:bodyPr/>
                    <a:lstStyle/>
                    <a:p>
                      <a:pPr algn="ctr">
                        <a:lnSpc>
                          <a:spcPct val="130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Bồ Tùng Linh</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3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Năm sinh- mất</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3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Nhà văn nước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3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840204">
                <a:tc>
                  <a:txBody>
                    <a:bodyPr/>
                    <a:lstStyle/>
                    <a:p>
                      <a:pPr algn="ctr">
                        <a:lnSpc>
                          <a:spcPct val="130000"/>
                        </a:lnSpc>
                        <a:spcAft>
                          <a:spcPts val="0"/>
                        </a:spcAft>
                      </a:pPr>
                      <a:r>
                        <a:rPr lang="fr-FR" sz="24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fr-FR" sz="2400" b="1" i="1">
                          <a:effectLst/>
                          <a:latin typeface="Times New Roman" panose="02020603050405020304" pitchFamily="18" charset="0"/>
                          <a:ea typeface="Calibri" panose="020F0502020204030204" pitchFamily="34" charset="0"/>
                          <a:cs typeface="Times New Roman" panose="02020603050405020304" pitchFamily="18" charset="0"/>
                        </a:rPr>
                        <a:t>Liêu trai chí dị</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Thể loại</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Số lượng</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Nguồn gốc...</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Nội dung chính:</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6976" marR="66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63" y="2067693"/>
            <a:ext cx="5315503" cy="2809395"/>
          </a:xfrm>
          <a:prstGeom prst="rect">
            <a:avLst/>
          </a:prstGeom>
        </p:spPr>
      </p:pic>
      <p:pic>
        <p:nvPicPr>
          <p:cNvPr id="19" name="图片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7771170" y="3219450"/>
            <a:ext cx="1385319" cy="1728220"/>
          </a:xfrm>
          <a:prstGeom prst="rect">
            <a:avLst/>
          </a:prstGeom>
        </p:spPr>
      </p:pic>
    </p:spTree>
    <p:extLst>
      <p:ext uri="{BB962C8B-B14F-4D97-AF65-F5344CB8AC3E}">
        <p14:creationId xmlns:p14="http://schemas.microsoft.com/office/powerpoint/2010/main" val="333764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sp>
        <p:nvSpPr>
          <p:cNvPr id="2" name="AutoShape 2"/>
          <p:cNvSpPr/>
          <p:nvPr/>
        </p:nvSpPr>
        <p:spPr>
          <a:xfrm>
            <a:off x="2456649" y="728729"/>
            <a:ext cx="6569247" cy="4044803"/>
          </a:xfrm>
          <a:prstGeom prst="rect">
            <a:avLst/>
          </a:prstGeom>
          <a:solidFill>
            <a:srgbClr val="E8B59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p>
      <p:sp>
        <p:nvSpPr>
          <p:cNvPr id="3" name="Freeform 3"/>
          <p:cNvSpPr/>
          <p:nvPr/>
        </p:nvSpPr>
        <p:spPr>
          <a:xfrm>
            <a:off x="-832758"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48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6482443" y="49040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88299" y="75225"/>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2569302" y="86794"/>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222843" y="86793"/>
            <a:ext cx="3657600" cy="239407"/>
          </a:xfrm>
          <a:custGeom>
            <a:avLst/>
            <a:gdLst/>
            <a:ahLst/>
            <a:cxnLst/>
            <a:rect l="l" t="t" r="r" b="b"/>
            <a:pathLst>
              <a:path w="7315200" h="478813">
                <a:moveTo>
                  <a:pt x="0" y="0"/>
                </a:moveTo>
                <a:lnTo>
                  <a:pt x="7315200" y="0"/>
                </a:lnTo>
                <a:lnTo>
                  <a:pt x="7315200" y="478813"/>
                </a:lnTo>
                <a:lnTo>
                  <a:pt x="0" y="4788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12"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
          <p:cNvGrpSpPr>
            <a:grpSpLocks/>
          </p:cNvGrpSpPr>
          <p:nvPr/>
        </p:nvGrpSpPr>
        <p:grpSpPr bwMode="auto">
          <a:xfrm rot="5239797">
            <a:off x="43547" y="-307504"/>
            <a:ext cx="2296853" cy="2424985"/>
            <a:chOff x="3668724" y="1507724"/>
            <a:chExt cx="4868459" cy="5272906"/>
          </a:xfrm>
        </p:grpSpPr>
        <p:pic>
          <p:nvPicPr>
            <p:cNvPr id="14" name="图片 14"/>
            <p:cNvPicPr>
              <a:picLocks noChangeAspect="1"/>
            </p:cNvPicPr>
            <p:nvPr/>
          </p:nvPicPr>
          <p:blipFill>
            <a:blip r:embed="rId5"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6"/>
            <p:cNvPicPr>
              <a:picLocks noChangeAspect="1"/>
            </p:cNvPicPr>
            <p:nvPr/>
          </p:nvPicPr>
          <p:blipFill>
            <a:blip r:embed="rId6"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633601">
            <a:off x="-17554" y="2290986"/>
            <a:ext cx="1385319" cy="172822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614782428"/>
              </p:ext>
            </p:extLst>
          </p:nvPr>
        </p:nvGraphicFramePr>
        <p:xfrm>
          <a:off x="2506794" y="771550"/>
          <a:ext cx="6385686" cy="3962400"/>
        </p:xfrm>
        <a:graphic>
          <a:graphicData uri="http://schemas.openxmlformats.org/drawingml/2006/table">
            <a:tbl>
              <a:tblPr firstRow="1" firstCol="1" bandRow="1"/>
              <a:tblGrid>
                <a:gridCol w="1129102"/>
                <a:gridCol w="1326380"/>
                <a:gridCol w="1965102"/>
                <a:gridCol w="1965102"/>
              </a:tblGrid>
              <a:tr h="411595">
                <a:tc>
                  <a:txBody>
                    <a:bodyPr/>
                    <a:lstStyle/>
                    <a:p>
                      <a:pPr algn="just">
                        <a:lnSpc>
                          <a:spcPct val="130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Bồ Tùng Linh</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smtClean="0">
                          <a:effectLst/>
                          <a:latin typeface="Times New Roman" panose="02020603050405020304" pitchFamily="18" charset="0"/>
                          <a:ea typeface="Calibri" panose="020F0502020204030204" pitchFamily="34" charset="0"/>
                          <a:cs typeface="Times New Roman" panose="02020603050405020304" pitchFamily="18" charset="0"/>
                        </a:rPr>
                        <a:t>1640 –1715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Nhà văn nổi tiếng Trung Quốc</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2180">
                <a:tc>
                  <a:txBody>
                    <a:bodyPr/>
                    <a:lstStyle/>
                    <a:p>
                      <a:pPr algn="just">
                        <a:lnSpc>
                          <a:spcPct val="130000"/>
                        </a:lnSpc>
                        <a:spcAft>
                          <a:spcPts val="0"/>
                        </a:spcAft>
                      </a:pPr>
                      <a:r>
                        <a:rPr lang="fr-FR" sz="20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fr-FR" sz="2000" b="1" i="1">
                          <a:effectLst/>
                          <a:latin typeface="Times New Roman" panose="02020603050405020304" pitchFamily="18" charset="0"/>
                          <a:ea typeface="Calibri" panose="020F0502020204030204" pitchFamily="34" charset="0"/>
                          <a:cs typeface="Times New Roman" panose="02020603050405020304" pitchFamily="18" charset="0"/>
                        </a:rPr>
                        <a:t>Liêu trai chí dị</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 Thể loại</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truyền kì</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 Gồm 500 truyện </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Nguồn gốc: khai thác từ nhiều cốt truyện dân gian và những truyện kì lạ, hoang đường của một số tác giả đời trước.</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2000">
                          <a:effectLst/>
                          <a:latin typeface="Times New Roman" panose="02020603050405020304" pitchFamily="18" charset="0"/>
                          <a:ea typeface="Calibri" panose="020F0502020204030204" pitchFamily="34" charset="0"/>
                          <a:cs typeface="Times New Roman" panose="02020603050405020304" pitchFamily="18" charset="0"/>
                        </a:rPr>
                        <a:t>Nội dung chính: Phê phán mạnh mẽ nền chính trị và những thói hư tật xấu của xã hội TQ thời bấy giờ.</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27399" marR="273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223" y="2000085"/>
            <a:ext cx="2659156" cy="2882015"/>
          </a:xfrm>
          <a:prstGeom prst="rect">
            <a:avLst/>
          </a:prstGeom>
        </p:spPr>
      </p:pic>
    </p:spTree>
    <p:extLst>
      <p:ext uri="{BB962C8B-B14F-4D97-AF65-F5344CB8AC3E}">
        <p14:creationId xmlns:p14="http://schemas.microsoft.com/office/powerpoint/2010/main" val="707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ppt_w</p:attrName>
                                        </p:attrNameLst>
                                      </p:cBhvr>
                                      <p:tavLst>
                                        <p:tav tm="0" fmla="#ppt_w*sin(2.5*pi*$)">
                                          <p:val>
                                            <p:fltVal val="0"/>
                                          </p:val>
                                        </p:tav>
                                        <p:tav tm="100000">
                                          <p:val>
                                            <p:fltVal val="1"/>
                                          </p:val>
                                        </p:tav>
                                      </p:tavLst>
                                    </p:anim>
                                    <p:anim calcmode="lin" valueType="num">
                                      <p:cBhvr>
                                        <p:cTn id="16"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3D0"/>
        </a:solidFill>
        <a:effectLst/>
      </p:bgPr>
    </p:bg>
    <p:spTree>
      <p:nvGrpSpPr>
        <p:cNvPr id="1" name=""/>
        <p:cNvGrpSpPr/>
        <p:nvPr/>
      </p:nvGrpSpPr>
      <p:grpSpPr>
        <a:xfrm>
          <a:off x="0" y="0"/>
          <a:ext cx="0" cy="0"/>
          <a:chOff x="0" y="0"/>
          <a:chExt cx="0" cy="0"/>
        </a:xfrm>
      </p:grpSpPr>
      <p:grpSp>
        <p:nvGrpSpPr>
          <p:cNvPr id="2" name="Group 2"/>
          <p:cNvGrpSpPr/>
          <p:nvPr/>
        </p:nvGrpSpPr>
        <p:grpSpPr>
          <a:xfrm>
            <a:off x="297861" y="217701"/>
            <a:ext cx="8548278" cy="4711158"/>
            <a:chOff x="0" y="0"/>
            <a:chExt cx="6295575" cy="3469640"/>
          </a:xfrm>
        </p:grpSpPr>
        <p:sp>
          <p:nvSpPr>
            <p:cNvPr id="3" name="Freeform 3"/>
            <p:cNvSpPr/>
            <p:nvPr/>
          </p:nvSpPr>
          <p:spPr>
            <a:xfrm>
              <a:off x="0" y="-2540"/>
              <a:ext cx="6295575" cy="3472180"/>
            </a:xfrm>
            <a:custGeom>
              <a:avLst/>
              <a:gdLst/>
              <a:ahLst/>
              <a:cxnLst/>
              <a:rect l="l" t="t" r="r" b="b"/>
              <a:pathLst>
                <a:path w="6295575" h="3472180">
                  <a:moveTo>
                    <a:pt x="6293035" y="1087120"/>
                  </a:moveTo>
                  <a:lnTo>
                    <a:pt x="6295575" y="1071880"/>
                  </a:lnTo>
                  <a:lnTo>
                    <a:pt x="6289225" y="1075690"/>
                  </a:lnTo>
                  <a:lnTo>
                    <a:pt x="6289225" y="1051560"/>
                  </a:lnTo>
                  <a:cubicBezTo>
                    <a:pt x="6289225" y="1050290"/>
                    <a:pt x="6287955" y="1046480"/>
                    <a:pt x="6286685" y="1041400"/>
                  </a:cubicBezTo>
                  <a:lnTo>
                    <a:pt x="6286685" y="1038860"/>
                  </a:lnTo>
                  <a:lnTo>
                    <a:pt x="6285415" y="1038860"/>
                  </a:lnTo>
                  <a:cubicBezTo>
                    <a:pt x="6284145" y="1033780"/>
                    <a:pt x="6280335" y="1033780"/>
                    <a:pt x="6279065" y="1033780"/>
                  </a:cubicBezTo>
                  <a:cubicBezTo>
                    <a:pt x="6279065" y="993140"/>
                    <a:pt x="6280335" y="951230"/>
                    <a:pt x="6281605" y="910590"/>
                  </a:cubicBezTo>
                  <a:cubicBezTo>
                    <a:pt x="6281605" y="899160"/>
                    <a:pt x="6282875" y="889000"/>
                    <a:pt x="6282875" y="877570"/>
                  </a:cubicBezTo>
                  <a:lnTo>
                    <a:pt x="6286685" y="877570"/>
                  </a:lnTo>
                  <a:lnTo>
                    <a:pt x="6286685" y="847090"/>
                  </a:lnTo>
                  <a:lnTo>
                    <a:pt x="6290495" y="847090"/>
                  </a:lnTo>
                  <a:lnTo>
                    <a:pt x="6290495" y="816610"/>
                  </a:lnTo>
                  <a:cubicBezTo>
                    <a:pt x="6293035" y="781050"/>
                    <a:pt x="6295575" y="726440"/>
                    <a:pt x="6293035" y="692150"/>
                  </a:cubicBezTo>
                  <a:cubicBezTo>
                    <a:pt x="6294305" y="674370"/>
                    <a:pt x="6291765" y="652780"/>
                    <a:pt x="6290495" y="641350"/>
                  </a:cubicBezTo>
                  <a:lnTo>
                    <a:pt x="6291765" y="641350"/>
                  </a:lnTo>
                  <a:lnTo>
                    <a:pt x="6287955" y="542290"/>
                  </a:lnTo>
                  <a:lnTo>
                    <a:pt x="6289225" y="541020"/>
                  </a:lnTo>
                  <a:lnTo>
                    <a:pt x="6289225" y="537210"/>
                  </a:lnTo>
                  <a:cubicBezTo>
                    <a:pt x="6289225" y="502920"/>
                    <a:pt x="6287955" y="468630"/>
                    <a:pt x="6287955" y="431800"/>
                  </a:cubicBezTo>
                  <a:cubicBezTo>
                    <a:pt x="6285415" y="361950"/>
                    <a:pt x="6284145" y="290830"/>
                    <a:pt x="6290495" y="213360"/>
                  </a:cubicBezTo>
                  <a:lnTo>
                    <a:pt x="6290495" y="207010"/>
                  </a:lnTo>
                  <a:cubicBezTo>
                    <a:pt x="6289225" y="191770"/>
                    <a:pt x="6289225" y="176530"/>
                    <a:pt x="6289225" y="158750"/>
                  </a:cubicBezTo>
                  <a:lnTo>
                    <a:pt x="6289225" y="80010"/>
                  </a:lnTo>
                  <a:lnTo>
                    <a:pt x="6294305" y="59690"/>
                  </a:lnTo>
                  <a:lnTo>
                    <a:pt x="6294305" y="8890"/>
                  </a:lnTo>
                  <a:lnTo>
                    <a:pt x="6287955" y="8890"/>
                  </a:lnTo>
                  <a:cubicBezTo>
                    <a:pt x="6249855" y="8890"/>
                    <a:pt x="6193975" y="7620"/>
                    <a:pt x="6178735" y="7620"/>
                  </a:cubicBezTo>
                  <a:cubicBezTo>
                    <a:pt x="6150795" y="7620"/>
                    <a:pt x="6135555" y="7620"/>
                    <a:pt x="6127935" y="8890"/>
                  </a:cubicBezTo>
                  <a:cubicBezTo>
                    <a:pt x="6094915" y="0"/>
                    <a:pt x="6016175" y="1270"/>
                    <a:pt x="5939975" y="3810"/>
                  </a:cubicBezTo>
                  <a:cubicBezTo>
                    <a:pt x="5901875" y="5080"/>
                    <a:pt x="5865045" y="5080"/>
                    <a:pt x="5839645" y="3810"/>
                  </a:cubicBezTo>
                  <a:lnTo>
                    <a:pt x="5835835" y="3810"/>
                  </a:lnTo>
                  <a:lnTo>
                    <a:pt x="5833295" y="10160"/>
                  </a:lnTo>
                  <a:cubicBezTo>
                    <a:pt x="5782495" y="10160"/>
                    <a:pt x="5732965" y="11430"/>
                    <a:pt x="5668195" y="13970"/>
                  </a:cubicBezTo>
                  <a:lnTo>
                    <a:pt x="5656765" y="13970"/>
                  </a:lnTo>
                  <a:lnTo>
                    <a:pt x="5658035" y="16510"/>
                  </a:lnTo>
                  <a:lnTo>
                    <a:pt x="5625015" y="16510"/>
                  </a:lnTo>
                  <a:lnTo>
                    <a:pt x="5625015" y="21590"/>
                  </a:lnTo>
                  <a:cubicBezTo>
                    <a:pt x="5602155" y="21590"/>
                    <a:pt x="5578025" y="20320"/>
                    <a:pt x="5551355" y="19050"/>
                  </a:cubicBezTo>
                  <a:cubicBezTo>
                    <a:pt x="5528495" y="17780"/>
                    <a:pt x="5505635" y="17780"/>
                    <a:pt x="5482775" y="16510"/>
                  </a:cubicBezTo>
                  <a:lnTo>
                    <a:pt x="5482775" y="15240"/>
                  </a:lnTo>
                  <a:cubicBezTo>
                    <a:pt x="5475155" y="13970"/>
                    <a:pt x="5466265" y="13970"/>
                    <a:pt x="5458645" y="12700"/>
                  </a:cubicBezTo>
                  <a:lnTo>
                    <a:pt x="5457375" y="44450"/>
                  </a:lnTo>
                  <a:lnTo>
                    <a:pt x="5453565" y="44450"/>
                  </a:lnTo>
                  <a:lnTo>
                    <a:pt x="5453565" y="13970"/>
                  </a:lnTo>
                  <a:cubicBezTo>
                    <a:pt x="5345548" y="10160"/>
                    <a:pt x="5209368" y="12700"/>
                    <a:pt x="5076510" y="15240"/>
                  </a:cubicBezTo>
                  <a:cubicBezTo>
                    <a:pt x="4940329" y="17780"/>
                    <a:pt x="4810793" y="20320"/>
                    <a:pt x="4691220" y="16510"/>
                  </a:cubicBezTo>
                  <a:cubicBezTo>
                    <a:pt x="4634755" y="17780"/>
                    <a:pt x="4591576" y="17780"/>
                    <a:pt x="4555041" y="16510"/>
                  </a:cubicBezTo>
                  <a:lnTo>
                    <a:pt x="4555041" y="15240"/>
                  </a:lnTo>
                  <a:lnTo>
                    <a:pt x="4442111" y="12700"/>
                  </a:lnTo>
                  <a:lnTo>
                    <a:pt x="4442111" y="16510"/>
                  </a:lnTo>
                  <a:cubicBezTo>
                    <a:pt x="4405575" y="16510"/>
                    <a:pt x="4365717" y="17780"/>
                    <a:pt x="4322538" y="17780"/>
                  </a:cubicBezTo>
                  <a:lnTo>
                    <a:pt x="4295966" y="12700"/>
                  </a:lnTo>
                  <a:lnTo>
                    <a:pt x="4279359" y="12700"/>
                  </a:lnTo>
                  <a:cubicBezTo>
                    <a:pt x="4236180" y="11430"/>
                    <a:pt x="4216252" y="11430"/>
                    <a:pt x="4209608" y="19050"/>
                  </a:cubicBezTo>
                  <a:lnTo>
                    <a:pt x="4209608" y="21590"/>
                  </a:lnTo>
                  <a:cubicBezTo>
                    <a:pt x="4193001" y="22860"/>
                    <a:pt x="4176394" y="22860"/>
                    <a:pt x="4163108" y="24130"/>
                  </a:cubicBezTo>
                  <a:cubicBezTo>
                    <a:pt x="4129894" y="19050"/>
                    <a:pt x="4086715" y="20320"/>
                    <a:pt x="4036892" y="20320"/>
                  </a:cubicBezTo>
                  <a:cubicBezTo>
                    <a:pt x="3987071" y="21590"/>
                    <a:pt x="3933928" y="21590"/>
                    <a:pt x="3897391" y="16510"/>
                  </a:cubicBezTo>
                  <a:lnTo>
                    <a:pt x="3894070" y="15240"/>
                  </a:lnTo>
                  <a:lnTo>
                    <a:pt x="3887427" y="15240"/>
                  </a:lnTo>
                  <a:cubicBezTo>
                    <a:pt x="3870820" y="16510"/>
                    <a:pt x="3804390" y="17780"/>
                    <a:pt x="3741283" y="19050"/>
                  </a:cubicBezTo>
                  <a:cubicBezTo>
                    <a:pt x="3681496" y="20320"/>
                    <a:pt x="3615067" y="21590"/>
                    <a:pt x="3561924" y="22860"/>
                  </a:cubicBezTo>
                  <a:cubicBezTo>
                    <a:pt x="3551960" y="20320"/>
                    <a:pt x="3532031" y="19050"/>
                    <a:pt x="3508780" y="19050"/>
                  </a:cubicBezTo>
                  <a:cubicBezTo>
                    <a:pt x="3432387" y="20320"/>
                    <a:pt x="3346029" y="21590"/>
                    <a:pt x="3239742" y="21590"/>
                  </a:cubicBezTo>
                  <a:lnTo>
                    <a:pt x="3236421" y="20320"/>
                  </a:lnTo>
                  <a:lnTo>
                    <a:pt x="3219814" y="21590"/>
                  </a:lnTo>
                  <a:cubicBezTo>
                    <a:pt x="3150063" y="21590"/>
                    <a:pt x="3080312" y="20320"/>
                    <a:pt x="3010562" y="20320"/>
                  </a:cubicBezTo>
                  <a:lnTo>
                    <a:pt x="3010562" y="17780"/>
                  </a:lnTo>
                  <a:cubicBezTo>
                    <a:pt x="2990633" y="19050"/>
                    <a:pt x="2970704" y="19050"/>
                    <a:pt x="2954097" y="20320"/>
                  </a:cubicBezTo>
                  <a:lnTo>
                    <a:pt x="2927525" y="20320"/>
                  </a:lnTo>
                  <a:cubicBezTo>
                    <a:pt x="2764773" y="19050"/>
                    <a:pt x="2595379" y="17780"/>
                    <a:pt x="2422663" y="17780"/>
                  </a:cubicBezTo>
                  <a:lnTo>
                    <a:pt x="2416020" y="17780"/>
                  </a:lnTo>
                  <a:lnTo>
                    <a:pt x="2406056" y="22860"/>
                  </a:lnTo>
                  <a:lnTo>
                    <a:pt x="2406056" y="27940"/>
                  </a:lnTo>
                  <a:lnTo>
                    <a:pt x="2399413" y="27940"/>
                  </a:lnTo>
                  <a:lnTo>
                    <a:pt x="2193482" y="16510"/>
                  </a:lnTo>
                  <a:cubicBezTo>
                    <a:pt x="2163589" y="16510"/>
                    <a:pt x="2146982" y="19050"/>
                    <a:pt x="2127053" y="20320"/>
                  </a:cubicBezTo>
                  <a:cubicBezTo>
                    <a:pt x="2097160" y="22860"/>
                    <a:pt x="2070588" y="26670"/>
                    <a:pt x="1984230" y="21590"/>
                  </a:cubicBezTo>
                  <a:lnTo>
                    <a:pt x="1984230" y="24130"/>
                  </a:lnTo>
                  <a:lnTo>
                    <a:pt x="1774978" y="24130"/>
                  </a:lnTo>
                  <a:cubicBezTo>
                    <a:pt x="1532511" y="24130"/>
                    <a:pt x="1253509" y="24130"/>
                    <a:pt x="1037614" y="19050"/>
                  </a:cubicBezTo>
                  <a:lnTo>
                    <a:pt x="947935" y="17780"/>
                  </a:lnTo>
                  <a:lnTo>
                    <a:pt x="984471" y="24130"/>
                  </a:lnTo>
                  <a:lnTo>
                    <a:pt x="964542" y="24130"/>
                  </a:lnTo>
                  <a:cubicBezTo>
                    <a:pt x="878184"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060"/>
                    <a:pt x="6350" y="873760"/>
                    <a:pt x="6350" y="929640"/>
                  </a:cubicBezTo>
                  <a:lnTo>
                    <a:pt x="10160" y="929640"/>
                  </a:lnTo>
                  <a:lnTo>
                    <a:pt x="10160" y="935990"/>
                  </a:lnTo>
                  <a:lnTo>
                    <a:pt x="19050" y="937260"/>
                  </a:lnTo>
                  <a:lnTo>
                    <a:pt x="19050" y="955040"/>
                  </a:lnTo>
                  <a:lnTo>
                    <a:pt x="12700" y="955040"/>
                  </a:lnTo>
                  <a:lnTo>
                    <a:pt x="16510" y="1005840"/>
                  </a:lnTo>
                  <a:lnTo>
                    <a:pt x="16510" y="1013460"/>
                  </a:lnTo>
                  <a:cubicBezTo>
                    <a:pt x="13970" y="1060450"/>
                    <a:pt x="10160" y="1108710"/>
                    <a:pt x="16510" y="1141730"/>
                  </a:cubicBezTo>
                  <a:cubicBezTo>
                    <a:pt x="16510" y="1144270"/>
                    <a:pt x="16510" y="1145540"/>
                    <a:pt x="15240" y="1146810"/>
                  </a:cubicBezTo>
                  <a:lnTo>
                    <a:pt x="12700" y="1148080"/>
                  </a:lnTo>
                  <a:lnTo>
                    <a:pt x="12700" y="1153160"/>
                  </a:lnTo>
                  <a:cubicBezTo>
                    <a:pt x="13970" y="1165860"/>
                    <a:pt x="13970" y="1184910"/>
                    <a:pt x="15240" y="1205230"/>
                  </a:cubicBezTo>
                  <a:cubicBezTo>
                    <a:pt x="16510" y="1245870"/>
                    <a:pt x="19050" y="1291590"/>
                    <a:pt x="21590" y="1313180"/>
                  </a:cubicBezTo>
                  <a:cubicBezTo>
                    <a:pt x="21590" y="1315720"/>
                    <a:pt x="20320" y="1318260"/>
                    <a:pt x="20320" y="1319530"/>
                  </a:cubicBezTo>
                  <a:cubicBezTo>
                    <a:pt x="20320" y="1320800"/>
                    <a:pt x="19050" y="1322070"/>
                    <a:pt x="19050" y="1323340"/>
                  </a:cubicBezTo>
                  <a:lnTo>
                    <a:pt x="21590" y="1323340"/>
                  </a:lnTo>
                  <a:lnTo>
                    <a:pt x="21590" y="1324610"/>
                  </a:lnTo>
                  <a:cubicBezTo>
                    <a:pt x="15240" y="1353820"/>
                    <a:pt x="17780" y="1414780"/>
                    <a:pt x="20320" y="1469390"/>
                  </a:cubicBezTo>
                  <a:cubicBezTo>
                    <a:pt x="21590" y="1510030"/>
                    <a:pt x="24130" y="1560830"/>
                    <a:pt x="20320" y="1570990"/>
                  </a:cubicBezTo>
                  <a:lnTo>
                    <a:pt x="16510" y="1570990"/>
                  </a:lnTo>
                  <a:lnTo>
                    <a:pt x="17780" y="1668780"/>
                  </a:lnTo>
                  <a:lnTo>
                    <a:pt x="11430" y="1668780"/>
                  </a:lnTo>
                  <a:cubicBezTo>
                    <a:pt x="11430" y="1680210"/>
                    <a:pt x="10160" y="1690370"/>
                    <a:pt x="10160" y="1700530"/>
                  </a:cubicBezTo>
                  <a:lnTo>
                    <a:pt x="8890" y="1699260"/>
                  </a:lnTo>
                  <a:lnTo>
                    <a:pt x="10160" y="1714500"/>
                  </a:lnTo>
                  <a:lnTo>
                    <a:pt x="10160" y="1718310"/>
                  </a:lnTo>
                  <a:lnTo>
                    <a:pt x="13970" y="1813560"/>
                  </a:lnTo>
                  <a:lnTo>
                    <a:pt x="21590" y="1813560"/>
                  </a:lnTo>
                  <a:cubicBezTo>
                    <a:pt x="22860" y="1819910"/>
                    <a:pt x="22860" y="1826260"/>
                    <a:pt x="24130" y="1831340"/>
                  </a:cubicBezTo>
                  <a:lnTo>
                    <a:pt x="22860" y="1830070"/>
                  </a:lnTo>
                  <a:lnTo>
                    <a:pt x="21590" y="1850390"/>
                  </a:lnTo>
                  <a:cubicBezTo>
                    <a:pt x="20320" y="1870710"/>
                    <a:pt x="20320" y="1887220"/>
                    <a:pt x="20320" y="1902460"/>
                  </a:cubicBezTo>
                  <a:cubicBezTo>
                    <a:pt x="17780" y="1910080"/>
                    <a:pt x="15240" y="1917700"/>
                    <a:pt x="13970" y="1926590"/>
                  </a:cubicBezTo>
                  <a:lnTo>
                    <a:pt x="12700" y="1930400"/>
                  </a:lnTo>
                  <a:lnTo>
                    <a:pt x="12700" y="1932940"/>
                  </a:lnTo>
                  <a:cubicBezTo>
                    <a:pt x="13970" y="1934210"/>
                    <a:pt x="15240" y="1939290"/>
                    <a:pt x="16510" y="1962150"/>
                  </a:cubicBezTo>
                  <a:cubicBezTo>
                    <a:pt x="16510" y="1992630"/>
                    <a:pt x="19050" y="2018030"/>
                    <a:pt x="22860" y="2057400"/>
                  </a:cubicBezTo>
                  <a:lnTo>
                    <a:pt x="12700" y="2094230"/>
                  </a:lnTo>
                  <a:cubicBezTo>
                    <a:pt x="8890" y="2108200"/>
                    <a:pt x="8890" y="2112010"/>
                    <a:pt x="8890" y="2118360"/>
                  </a:cubicBezTo>
                  <a:cubicBezTo>
                    <a:pt x="8890" y="2123440"/>
                    <a:pt x="8890" y="2131060"/>
                    <a:pt x="5080" y="2152650"/>
                  </a:cubicBezTo>
                  <a:lnTo>
                    <a:pt x="8890" y="2153920"/>
                  </a:lnTo>
                  <a:cubicBezTo>
                    <a:pt x="10160" y="2161540"/>
                    <a:pt x="10160" y="2190750"/>
                    <a:pt x="10160" y="2209800"/>
                  </a:cubicBezTo>
                  <a:cubicBezTo>
                    <a:pt x="10160" y="2247900"/>
                    <a:pt x="10160" y="2261870"/>
                    <a:pt x="12700" y="2265680"/>
                  </a:cubicBezTo>
                  <a:cubicBezTo>
                    <a:pt x="10160" y="2283460"/>
                    <a:pt x="8890" y="2299970"/>
                    <a:pt x="8890" y="2317750"/>
                  </a:cubicBezTo>
                  <a:cubicBezTo>
                    <a:pt x="7620" y="2338070"/>
                    <a:pt x="7620" y="2359660"/>
                    <a:pt x="2540" y="2386330"/>
                  </a:cubicBezTo>
                  <a:lnTo>
                    <a:pt x="0" y="2401570"/>
                  </a:lnTo>
                  <a:lnTo>
                    <a:pt x="6350" y="2397760"/>
                  </a:lnTo>
                  <a:lnTo>
                    <a:pt x="6350" y="2421890"/>
                  </a:lnTo>
                  <a:cubicBezTo>
                    <a:pt x="6350" y="2423160"/>
                    <a:pt x="7620" y="2426970"/>
                    <a:pt x="8890" y="2432050"/>
                  </a:cubicBezTo>
                  <a:lnTo>
                    <a:pt x="8890" y="2434590"/>
                  </a:lnTo>
                  <a:lnTo>
                    <a:pt x="10160" y="2434590"/>
                  </a:lnTo>
                  <a:cubicBezTo>
                    <a:pt x="11430" y="2439670"/>
                    <a:pt x="15240" y="2439670"/>
                    <a:pt x="16510" y="2439670"/>
                  </a:cubicBezTo>
                  <a:cubicBezTo>
                    <a:pt x="16510" y="2480310"/>
                    <a:pt x="15240" y="2522220"/>
                    <a:pt x="13970" y="2562860"/>
                  </a:cubicBezTo>
                  <a:cubicBezTo>
                    <a:pt x="13970" y="2574290"/>
                    <a:pt x="12700" y="2584450"/>
                    <a:pt x="12700" y="2595880"/>
                  </a:cubicBezTo>
                  <a:lnTo>
                    <a:pt x="8890" y="2595880"/>
                  </a:lnTo>
                  <a:lnTo>
                    <a:pt x="8890" y="2625090"/>
                  </a:lnTo>
                  <a:lnTo>
                    <a:pt x="6350" y="2625090"/>
                  </a:lnTo>
                  <a:lnTo>
                    <a:pt x="6350" y="2655570"/>
                  </a:lnTo>
                  <a:cubicBezTo>
                    <a:pt x="3810" y="2691130"/>
                    <a:pt x="1270" y="2745740"/>
                    <a:pt x="3810" y="2780030"/>
                  </a:cubicBezTo>
                  <a:cubicBezTo>
                    <a:pt x="2540" y="2797810"/>
                    <a:pt x="5080" y="2819400"/>
                    <a:pt x="6350" y="2830830"/>
                  </a:cubicBezTo>
                  <a:lnTo>
                    <a:pt x="5080" y="2830830"/>
                  </a:lnTo>
                  <a:lnTo>
                    <a:pt x="8890" y="2929890"/>
                  </a:lnTo>
                  <a:lnTo>
                    <a:pt x="7620" y="2931160"/>
                  </a:lnTo>
                  <a:lnTo>
                    <a:pt x="7620" y="2934970"/>
                  </a:lnTo>
                  <a:cubicBezTo>
                    <a:pt x="7620" y="2969260"/>
                    <a:pt x="8890" y="3003550"/>
                    <a:pt x="8890" y="3040380"/>
                  </a:cubicBezTo>
                  <a:cubicBezTo>
                    <a:pt x="11430" y="3110230"/>
                    <a:pt x="12700" y="3181350"/>
                    <a:pt x="6350" y="3258820"/>
                  </a:cubicBezTo>
                  <a:lnTo>
                    <a:pt x="6350" y="3265170"/>
                  </a:lnTo>
                  <a:cubicBezTo>
                    <a:pt x="7620" y="3280410"/>
                    <a:pt x="7620" y="3295650"/>
                    <a:pt x="7620" y="3313430"/>
                  </a:cubicBezTo>
                  <a:lnTo>
                    <a:pt x="7620" y="3392170"/>
                  </a:lnTo>
                  <a:lnTo>
                    <a:pt x="2540" y="3412490"/>
                  </a:lnTo>
                  <a:lnTo>
                    <a:pt x="2540" y="3463290"/>
                  </a:lnTo>
                  <a:lnTo>
                    <a:pt x="8890" y="3463290"/>
                  </a:lnTo>
                  <a:cubicBezTo>
                    <a:pt x="46990" y="3463290"/>
                    <a:pt x="102870" y="3464560"/>
                    <a:pt x="118110" y="3464560"/>
                  </a:cubicBezTo>
                  <a:cubicBezTo>
                    <a:pt x="146050" y="3464560"/>
                    <a:pt x="161290" y="3464560"/>
                    <a:pt x="168910" y="3463290"/>
                  </a:cubicBezTo>
                  <a:cubicBezTo>
                    <a:pt x="189230" y="3468370"/>
                    <a:pt x="227330" y="3469640"/>
                    <a:pt x="271780" y="3469640"/>
                  </a:cubicBezTo>
                  <a:cubicBezTo>
                    <a:pt x="298450" y="3469640"/>
                    <a:pt x="327660" y="3469640"/>
                    <a:pt x="356870" y="3468370"/>
                  </a:cubicBezTo>
                  <a:cubicBezTo>
                    <a:pt x="394970" y="3467100"/>
                    <a:pt x="431800" y="3467100"/>
                    <a:pt x="457200" y="3468370"/>
                  </a:cubicBezTo>
                  <a:lnTo>
                    <a:pt x="461010" y="3468370"/>
                  </a:lnTo>
                  <a:lnTo>
                    <a:pt x="463550" y="3462020"/>
                  </a:lnTo>
                  <a:cubicBezTo>
                    <a:pt x="514350" y="3462020"/>
                    <a:pt x="563880" y="3460750"/>
                    <a:pt x="628650" y="3458210"/>
                  </a:cubicBezTo>
                  <a:lnTo>
                    <a:pt x="640080" y="3458210"/>
                  </a:lnTo>
                  <a:lnTo>
                    <a:pt x="638810" y="3455670"/>
                  </a:lnTo>
                  <a:lnTo>
                    <a:pt x="671830" y="3455670"/>
                  </a:lnTo>
                  <a:lnTo>
                    <a:pt x="671830" y="3450590"/>
                  </a:lnTo>
                  <a:cubicBezTo>
                    <a:pt x="694690" y="3450590"/>
                    <a:pt x="718820" y="3451860"/>
                    <a:pt x="745490" y="3453130"/>
                  </a:cubicBezTo>
                  <a:cubicBezTo>
                    <a:pt x="763270" y="3454400"/>
                    <a:pt x="781050" y="3454400"/>
                    <a:pt x="798830" y="3455670"/>
                  </a:cubicBezTo>
                  <a:lnTo>
                    <a:pt x="798830" y="3467100"/>
                  </a:lnTo>
                  <a:lnTo>
                    <a:pt x="1030971" y="3467100"/>
                  </a:lnTo>
                  <a:cubicBezTo>
                    <a:pt x="1094079" y="3467100"/>
                    <a:pt x="1153865" y="3465830"/>
                    <a:pt x="1216973" y="3464560"/>
                  </a:cubicBezTo>
                  <a:cubicBezTo>
                    <a:pt x="1353153" y="3462020"/>
                    <a:pt x="1482690" y="3459480"/>
                    <a:pt x="1602262" y="3463290"/>
                  </a:cubicBezTo>
                  <a:cubicBezTo>
                    <a:pt x="1658727" y="3462020"/>
                    <a:pt x="1701906" y="3462020"/>
                    <a:pt x="1738442" y="3463290"/>
                  </a:cubicBezTo>
                  <a:lnTo>
                    <a:pt x="1738442" y="3464560"/>
                  </a:lnTo>
                  <a:lnTo>
                    <a:pt x="1761692" y="3464560"/>
                  </a:lnTo>
                  <a:lnTo>
                    <a:pt x="1848050" y="3467100"/>
                  </a:lnTo>
                  <a:lnTo>
                    <a:pt x="1848050" y="3463290"/>
                  </a:lnTo>
                  <a:cubicBezTo>
                    <a:pt x="1884586" y="3463290"/>
                    <a:pt x="1924444" y="3462020"/>
                    <a:pt x="1967623" y="3462020"/>
                  </a:cubicBezTo>
                  <a:lnTo>
                    <a:pt x="1997516" y="3468370"/>
                  </a:lnTo>
                  <a:lnTo>
                    <a:pt x="2017445" y="3468370"/>
                  </a:lnTo>
                  <a:cubicBezTo>
                    <a:pt x="2060624" y="3469640"/>
                    <a:pt x="2080552" y="3469640"/>
                    <a:pt x="2087195" y="3462020"/>
                  </a:cubicBezTo>
                  <a:lnTo>
                    <a:pt x="2087195" y="3459480"/>
                  </a:lnTo>
                  <a:cubicBezTo>
                    <a:pt x="2103803" y="3458210"/>
                    <a:pt x="2120410" y="3458210"/>
                    <a:pt x="2133696" y="3456940"/>
                  </a:cubicBezTo>
                  <a:cubicBezTo>
                    <a:pt x="2166910" y="3462020"/>
                    <a:pt x="2210089" y="3460750"/>
                    <a:pt x="2259911" y="3460750"/>
                  </a:cubicBezTo>
                  <a:cubicBezTo>
                    <a:pt x="2309733" y="3459480"/>
                    <a:pt x="2362877" y="3459480"/>
                    <a:pt x="2399412" y="3464560"/>
                  </a:cubicBezTo>
                  <a:lnTo>
                    <a:pt x="2402734" y="3465830"/>
                  </a:lnTo>
                  <a:lnTo>
                    <a:pt x="2409377" y="3465830"/>
                  </a:lnTo>
                  <a:cubicBezTo>
                    <a:pt x="2425984" y="3464560"/>
                    <a:pt x="2492414" y="3463290"/>
                    <a:pt x="2555521" y="3462020"/>
                  </a:cubicBezTo>
                  <a:cubicBezTo>
                    <a:pt x="2615307" y="3460750"/>
                    <a:pt x="2681737" y="3459480"/>
                    <a:pt x="2734880" y="3458210"/>
                  </a:cubicBezTo>
                  <a:cubicBezTo>
                    <a:pt x="2744844" y="3460750"/>
                    <a:pt x="2768095" y="3462020"/>
                    <a:pt x="2788023" y="3462020"/>
                  </a:cubicBezTo>
                  <a:cubicBezTo>
                    <a:pt x="2864417" y="3460750"/>
                    <a:pt x="2950775" y="3459480"/>
                    <a:pt x="3057062" y="3459480"/>
                  </a:cubicBezTo>
                  <a:lnTo>
                    <a:pt x="3060383" y="3460750"/>
                  </a:lnTo>
                  <a:lnTo>
                    <a:pt x="3076991" y="3459480"/>
                  </a:lnTo>
                  <a:cubicBezTo>
                    <a:pt x="3146741" y="3459480"/>
                    <a:pt x="3216492" y="3460750"/>
                    <a:pt x="3286242" y="3460750"/>
                  </a:cubicBezTo>
                  <a:lnTo>
                    <a:pt x="3286242" y="3463290"/>
                  </a:lnTo>
                  <a:lnTo>
                    <a:pt x="3342708" y="3460750"/>
                  </a:lnTo>
                  <a:lnTo>
                    <a:pt x="3369279" y="3460750"/>
                  </a:lnTo>
                  <a:cubicBezTo>
                    <a:pt x="3532031" y="3462020"/>
                    <a:pt x="3701425" y="3463290"/>
                    <a:pt x="3874141" y="3463290"/>
                  </a:cubicBezTo>
                  <a:lnTo>
                    <a:pt x="3880784" y="3463290"/>
                  </a:lnTo>
                  <a:lnTo>
                    <a:pt x="3890749" y="3458210"/>
                  </a:lnTo>
                  <a:lnTo>
                    <a:pt x="3890749" y="3453130"/>
                  </a:lnTo>
                  <a:lnTo>
                    <a:pt x="3897391" y="3453130"/>
                  </a:lnTo>
                  <a:lnTo>
                    <a:pt x="4103322" y="3464560"/>
                  </a:lnTo>
                  <a:cubicBezTo>
                    <a:pt x="4133215" y="3464560"/>
                    <a:pt x="4149822" y="3462020"/>
                    <a:pt x="4169751" y="3460750"/>
                  </a:cubicBezTo>
                  <a:cubicBezTo>
                    <a:pt x="4199644" y="3458210"/>
                    <a:pt x="4226216" y="3454400"/>
                    <a:pt x="4312574" y="3459480"/>
                  </a:cubicBezTo>
                  <a:lnTo>
                    <a:pt x="4312574" y="3456940"/>
                  </a:lnTo>
                  <a:lnTo>
                    <a:pt x="4518504" y="3456940"/>
                  </a:lnTo>
                  <a:cubicBezTo>
                    <a:pt x="4760971" y="3456940"/>
                    <a:pt x="5039973" y="3456940"/>
                    <a:pt x="5255868" y="3462020"/>
                  </a:cubicBezTo>
                  <a:lnTo>
                    <a:pt x="5345548" y="3463290"/>
                  </a:lnTo>
                  <a:lnTo>
                    <a:pt x="5309012" y="3456940"/>
                  </a:lnTo>
                  <a:lnTo>
                    <a:pt x="5328940" y="3456940"/>
                  </a:lnTo>
                  <a:cubicBezTo>
                    <a:pt x="5411977" y="3459480"/>
                    <a:pt x="5445945" y="3460750"/>
                    <a:pt x="5453565" y="3456940"/>
                  </a:cubicBezTo>
                  <a:lnTo>
                    <a:pt x="5453565" y="3458210"/>
                  </a:lnTo>
                  <a:cubicBezTo>
                    <a:pt x="5454835" y="3458210"/>
                    <a:pt x="5454835" y="3458210"/>
                    <a:pt x="5456105" y="3456940"/>
                  </a:cubicBezTo>
                  <a:cubicBezTo>
                    <a:pt x="5457375" y="3456940"/>
                    <a:pt x="5458645" y="3458210"/>
                    <a:pt x="5461185" y="3458210"/>
                  </a:cubicBezTo>
                  <a:lnTo>
                    <a:pt x="5461185" y="3464560"/>
                  </a:lnTo>
                  <a:cubicBezTo>
                    <a:pt x="5496745" y="3463290"/>
                    <a:pt x="5525955" y="3463290"/>
                    <a:pt x="5551355" y="3464560"/>
                  </a:cubicBezTo>
                  <a:cubicBezTo>
                    <a:pt x="5580565" y="3465830"/>
                    <a:pt x="5607235" y="3465830"/>
                    <a:pt x="5635175" y="3463290"/>
                  </a:cubicBezTo>
                  <a:cubicBezTo>
                    <a:pt x="5636445" y="3464560"/>
                    <a:pt x="5637715" y="3467100"/>
                    <a:pt x="5641525" y="3468370"/>
                  </a:cubicBezTo>
                  <a:lnTo>
                    <a:pt x="5644065" y="3468370"/>
                  </a:lnTo>
                  <a:cubicBezTo>
                    <a:pt x="5647875" y="3468370"/>
                    <a:pt x="5650415" y="3467100"/>
                    <a:pt x="5652955" y="3467100"/>
                  </a:cubicBezTo>
                  <a:lnTo>
                    <a:pt x="5652955" y="3472180"/>
                  </a:lnTo>
                  <a:cubicBezTo>
                    <a:pt x="5721535" y="3472180"/>
                    <a:pt x="5743125" y="3464560"/>
                    <a:pt x="5753285" y="3458210"/>
                  </a:cubicBezTo>
                  <a:cubicBezTo>
                    <a:pt x="5807895" y="3459480"/>
                    <a:pt x="5856155" y="3462020"/>
                    <a:pt x="5903145" y="3465830"/>
                  </a:cubicBezTo>
                  <a:lnTo>
                    <a:pt x="5903145" y="3460750"/>
                  </a:lnTo>
                  <a:lnTo>
                    <a:pt x="5920925" y="3460750"/>
                  </a:lnTo>
                  <a:lnTo>
                    <a:pt x="5920925" y="3456940"/>
                  </a:lnTo>
                  <a:lnTo>
                    <a:pt x="5995855" y="3456940"/>
                  </a:lnTo>
                  <a:lnTo>
                    <a:pt x="6042845" y="3459480"/>
                  </a:lnTo>
                  <a:lnTo>
                    <a:pt x="6044115" y="3459480"/>
                  </a:lnTo>
                  <a:cubicBezTo>
                    <a:pt x="6054275" y="3455670"/>
                    <a:pt x="6088565" y="3455670"/>
                    <a:pt x="6120315" y="3455670"/>
                  </a:cubicBezTo>
                  <a:cubicBezTo>
                    <a:pt x="6148255" y="3455670"/>
                    <a:pt x="6173655" y="3455670"/>
                    <a:pt x="6185085" y="3453130"/>
                  </a:cubicBezTo>
                  <a:lnTo>
                    <a:pt x="6248585" y="3453130"/>
                  </a:lnTo>
                  <a:lnTo>
                    <a:pt x="6248585" y="3446780"/>
                  </a:lnTo>
                  <a:lnTo>
                    <a:pt x="6265095" y="3446780"/>
                  </a:lnTo>
                  <a:lnTo>
                    <a:pt x="6265095" y="3440430"/>
                  </a:lnTo>
                  <a:cubicBezTo>
                    <a:pt x="6265095" y="3430270"/>
                    <a:pt x="6265095" y="3418840"/>
                    <a:pt x="6266365" y="3406140"/>
                  </a:cubicBezTo>
                  <a:lnTo>
                    <a:pt x="6266365" y="3393440"/>
                  </a:lnTo>
                  <a:cubicBezTo>
                    <a:pt x="6266365" y="3383280"/>
                    <a:pt x="6266365" y="3375660"/>
                    <a:pt x="6267635" y="3366770"/>
                  </a:cubicBezTo>
                  <a:lnTo>
                    <a:pt x="6268905" y="3350260"/>
                  </a:lnTo>
                  <a:cubicBezTo>
                    <a:pt x="6272715" y="3286760"/>
                    <a:pt x="6271445" y="3272790"/>
                    <a:pt x="6271445" y="3258820"/>
                  </a:cubicBezTo>
                  <a:cubicBezTo>
                    <a:pt x="6270175" y="3244850"/>
                    <a:pt x="6270175" y="3232150"/>
                    <a:pt x="6273985" y="3169920"/>
                  </a:cubicBezTo>
                  <a:lnTo>
                    <a:pt x="6275255" y="3152140"/>
                  </a:lnTo>
                  <a:lnTo>
                    <a:pt x="6263825" y="3164840"/>
                  </a:lnTo>
                  <a:cubicBezTo>
                    <a:pt x="6262555" y="3152140"/>
                    <a:pt x="6265095" y="3124200"/>
                    <a:pt x="6266365" y="3102610"/>
                  </a:cubicBezTo>
                  <a:cubicBezTo>
                    <a:pt x="6268905" y="3069590"/>
                    <a:pt x="6272715" y="3031490"/>
                    <a:pt x="6270175" y="2997200"/>
                  </a:cubicBezTo>
                  <a:lnTo>
                    <a:pt x="6279065" y="3025140"/>
                  </a:lnTo>
                  <a:lnTo>
                    <a:pt x="6277795" y="2978150"/>
                  </a:lnTo>
                  <a:cubicBezTo>
                    <a:pt x="6277795" y="2962910"/>
                    <a:pt x="6276525" y="2946400"/>
                    <a:pt x="6276525" y="2929890"/>
                  </a:cubicBezTo>
                  <a:cubicBezTo>
                    <a:pt x="6279065" y="2917190"/>
                    <a:pt x="6281605" y="2904490"/>
                    <a:pt x="6282875" y="2894330"/>
                  </a:cubicBezTo>
                  <a:lnTo>
                    <a:pt x="6287955" y="2894330"/>
                  </a:lnTo>
                  <a:cubicBezTo>
                    <a:pt x="6291765" y="2842260"/>
                    <a:pt x="6290495" y="2838450"/>
                    <a:pt x="6286685" y="2834640"/>
                  </a:cubicBezTo>
                  <a:cubicBezTo>
                    <a:pt x="6285415" y="2833370"/>
                    <a:pt x="6282875" y="2832100"/>
                    <a:pt x="6281605" y="2832100"/>
                  </a:cubicBezTo>
                  <a:cubicBezTo>
                    <a:pt x="6280335" y="2829560"/>
                    <a:pt x="6279065" y="2823210"/>
                    <a:pt x="6279065" y="2806700"/>
                  </a:cubicBezTo>
                  <a:cubicBezTo>
                    <a:pt x="6280335" y="2806700"/>
                    <a:pt x="6281605" y="2806700"/>
                    <a:pt x="6284145" y="2805430"/>
                  </a:cubicBezTo>
                  <a:cubicBezTo>
                    <a:pt x="6289225" y="2802890"/>
                    <a:pt x="6290495" y="2796540"/>
                    <a:pt x="6290495" y="2769870"/>
                  </a:cubicBezTo>
                  <a:cubicBezTo>
                    <a:pt x="6291765" y="2759710"/>
                    <a:pt x="6290495" y="2734310"/>
                    <a:pt x="6287955" y="2702560"/>
                  </a:cubicBezTo>
                  <a:cubicBezTo>
                    <a:pt x="6286685" y="2682240"/>
                    <a:pt x="6285415" y="2659380"/>
                    <a:pt x="6284145" y="2636520"/>
                  </a:cubicBezTo>
                  <a:lnTo>
                    <a:pt x="6284145" y="2613660"/>
                  </a:lnTo>
                  <a:cubicBezTo>
                    <a:pt x="6289225" y="2608580"/>
                    <a:pt x="6290495" y="2592070"/>
                    <a:pt x="6289225" y="2543810"/>
                  </a:cubicBezTo>
                  <a:lnTo>
                    <a:pt x="6285415" y="2543810"/>
                  </a:lnTo>
                  <a:lnTo>
                    <a:pt x="6285415" y="2537460"/>
                  </a:lnTo>
                  <a:lnTo>
                    <a:pt x="6276525" y="2536190"/>
                  </a:lnTo>
                  <a:lnTo>
                    <a:pt x="6276525" y="2518410"/>
                  </a:lnTo>
                  <a:lnTo>
                    <a:pt x="6282875" y="2518410"/>
                  </a:lnTo>
                  <a:lnTo>
                    <a:pt x="6279065" y="2467610"/>
                  </a:lnTo>
                  <a:lnTo>
                    <a:pt x="6279065" y="2459990"/>
                  </a:lnTo>
                  <a:cubicBezTo>
                    <a:pt x="6281605" y="2413000"/>
                    <a:pt x="6285415" y="2364740"/>
                    <a:pt x="6279065" y="2331720"/>
                  </a:cubicBezTo>
                  <a:cubicBezTo>
                    <a:pt x="6279065" y="2329180"/>
                    <a:pt x="6279065" y="2327910"/>
                    <a:pt x="6280335" y="2326640"/>
                  </a:cubicBezTo>
                  <a:lnTo>
                    <a:pt x="6282875" y="2325370"/>
                  </a:lnTo>
                  <a:lnTo>
                    <a:pt x="6282875" y="2320290"/>
                  </a:lnTo>
                  <a:cubicBezTo>
                    <a:pt x="6281605" y="2307590"/>
                    <a:pt x="6281605" y="2288540"/>
                    <a:pt x="6280335" y="2268220"/>
                  </a:cubicBezTo>
                  <a:cubicBezTo>
                    <a:pt x="6279065" y="2227580"/>
                    <a:pt x="6276525" y="2181860"/>
                    <a:pt x="6273985" y="2160270"/>
                  </a:cubicBezTo>
                  <a:cubicBezTo>
                    <a:pt x="6273985" y="2157730"/>
                    <a:pt x="6275255" y="2155190"/>
                    <a:pt x="6275255" y="2153920"/>
                  </a:cubicBezTo>
                  <a:cubicBezTo>
                    <a:pt x="6275255" y="2152650"/>
                    <a:pt x="6275255" y="2151380"/>
                    <a:pt x="6276525" y="2151380"/>
                  </a:cubicBezTo>
                  <a:lnTo>
                    <a:pt x="6271445" y="2148840"/>
                  </a:lnTo>
                  <a:lnTo>
                    <a:pt x="6277795" y="2150110"/>
                  </a:lnTo>
                  <a:lnTo>
                    <a:pt x="6279065" y="2148840"/>
                  </a:lnTo>
                  <a:lnTo>
                    <a:pt x="6279065" y="2147570"/>
                  </a:lnTo>
                  <a:cubicBezTo>
                    <a:pt x="6285415" y="2118360"/>
                    <a:pt x="6282875" y="2057400"/>
                    <a:pt x="6280335" y="2002790"/>
                  </a:cubicBezTo>
                  <a:cubicBezTo>
                    <a:pt x="6279065" y="1962150"/>
                    <a:pt x="6276525" y="1911350"/>
                    <a:pt x="6280335" y="1901190"/>
                  </a:cubicBezTo>
                  <a:lnTo>
                    <a:pt x="6284145" y="1901190"/>
                  </a:lnTo>
                  <a:lnTo>
                    <a:pt x="6282875" y="1803400"/>
                  </a:lnTo>
                  <a:lnTo>
                    <a:pt x="6289225" y="1803400"/>
                  </a:lnTo>
                  <a:cubicBezTo>
                    <a:pt x="6289225" y="1793240"/>
                    <a:pt x="6290495" y="1781810"/>
                    <a:pt x="6290495" y="1771650"/>
                  </a:cubicBezTo>
                  <a:lnTo>
                    <a:pt x="6291765" y="1774190"/>
                  </a:lnTo>
                  <a:lnTo>
                    <a:pt x="6290495" y="1757680"/>
                  </a:lnTo>
                  <a:lnTo>
                    <a:pt x="6290495" y="1755140"/>
                  </a:lnTo>
                  <a:lnTo>
                    <a:pt x="6286685" y="1659890"/>
                  </a:lnTo>
                  <a:lnTo>
                    <a:pt x="6279065" y="1659890"/>
                  </a:lnTo>
                  <a:cubicBezTo>
                    <a:pt x="6277795" y="1653540"/>
                    <a:pt x="6277795" y="1647190"/>
                    <a:pt x="6276525" y="1642110"/>
                  </a:cubicBezTo>
                  <a:lnTo>
                    <a:pt x="6277795" y="1643380"/>
                  </a:lnTo>
                  <a:lnTo>
                    <a:pt x="6279065" y="1623060"/>
                  </a:lnTo>
                  <a:cubicBezTo>
                    <a:pt x="6280335" y="1602740"/>
                    <a:pt x="6280335" y="1586230"/>
                    <a:pt x="6280335" y="1570990"/>
                  </a:cubicBezTo>
                  <a:cubicBezTo>
                    <a:pt x="6282875" y="1563370"/>
                    <a:pt x="6285415" y="1555750"/>
                    <a:pt x="6286685" y="1546860"/>
                  </a:cubicBezTo>
                  <a:lnTo>
                    <a:pt x="6287955" y="1543050"/>
                  </a:lnTo>
                  <a:lnTo>
                    <a:pt x="6284145" y="1540510"/>
                  </a:lnTo>
                  <a:cubicBezTo>
                    <a:pt x="6284145" y="1539240"/>
                    <a:pt x="6281605" y="1534160"/>
                    <a:pt x="6280335" y="1511300"/>
                  </a:cubicBezTo>
                  <a:cubicBezTo>
                    <a:pt x="6280335" y="1480820"/>
                    <a:pt x="6277795" y="1456690"/>
                    <a:pt x="6273985" y="1416050"/>
                  </a:cubicBezTo>
                  <a:lnTo>
                    <a:pt x="6284145" y="1379220"/>
                  </a:lnTo>
                  <a:cubicBezTo>
                    <a:pt x="6287955" y="1365250"/>
                    <a:pt x="6287955" y="1361440"/>
                    <a:pt x="6287955" y="1355090"/>
                  </a:cubicBezTo>
                  <a:cubicBezTo>
                    <a:pt x="6287955" y="1350010"/>
                    <a:pt x="6287955" y="1342390"/>
                    <a:pt x="6291765" y="1320800"/>
                  </a:cubicBezTo>
                  <a:lnTo>
                    <a:pt x="6287955" y="1319530"/>
                  </a:lnTo>
                  <a:cubicBezTo>
                    <a:pt x="6286685" y="1311910"/>
                    <a:pt x="6286685" y="1282700"/>
                    <a:pt x="6286685" y="1263650"/>
                  </a:cubicBezTo>
                  <a:cubicBezTo>
                    <a:pt x="6286685" y="1225550"/>
                    <a:pt x="6286685" y="1211580"/>
                    <a:pt x="6284145" y="1207770"/>
                  </a:cubicBezTo>
                  <a:cubicBezTo>
                    <a:pt x="6286685" y="1189990"/>
                    <a:pt x="6287955" y="1173480"/>
                    <a:pt x="6287955" y="1155700"/>
                  </a:cubicBezTo>
                  <a:cubicBezTo>
                    <a:pt x="6287955" y="1135380"/>
                    <a:pt x="6287955" y="1113790"/>
                    <a:pt x="6293035" y="1087120"/>
                  </a:cubicBezTo>
                  <a:close/>
                  <a:moveTo>
                    <a:pt x="27940" y="495300"/>
                  </a:moveTo>
                  <a:lnTo>
                    <a:pt x="27940" y="488950"/>
                  </a:lnTo>
                  <a:lnTo>
                    <a:pt x="29210" y="488950"/>
                  </a:lnTo>
                  <a:cubicBezTo>
                    <a:pt x="27940" y="491490"/>
                    <a:pt x="27940" y="492760"/>
                    <a:pt x="27940" y="495300"/>
                  </a:cubicBezTo>
                  <a:close/>
                  <a:moveTo>
                    <a:pt x="38100" y="2854960"/>
                  </a:moveTo>
                  <a:cubicBezTo>
                    <a:pt x="38100" y="2851150"/>
                    <a:pt x="36830" y="2848610"/>
                    <a:pt x="36830" y="2846070"/>
                  </a:cubicBezTo>
                  <a:lnTo>
                    <a:pt x="38100" y="2846070"/>
                  </a:lnTo>
                  <a:lnTo>
                    <a:pt x="38100" y="2854960"/>
                  </a:lnTo>
                  <a:close/>
                  <a:moveTo>
                    <a:pt x="6218105" y="546100"/>
                  </a:moveTo>
                  <a:lnTo>
                    <a:pt x="6219375" y="577850"/>
                  </a:lnTo>
                  <a:lnTo>
                    <a:pt x="6210485" y="563880"/>
                  </a:lnTo>
                  <a:lnTo>
                    <a:pt x="6213025" y="591820"/>
                  </a:lnTo>
                  <a:cubicBezTo>
                    <a:pt x="6218105" y="647700"/>
                    <a:pt x="6216835" y="669290"/>
                    <a:pt x="6215565" y="718820"/>
                  </a:cubicBezTo>
                  <a:lnTo>
                    <a:pt x="6214295" y="741680"/>
                  </a:lnTo>
                  <a:lnTo>
                    <a:pt x="6211755" y="762000"/>
                  </a:lnTo>
                  <a:cubicBezTo>
                    <a:pt x="6209215" y="786130"/>
                    <a:pt x="6209215" y="817880"/>
                    <a:pt x="6210485" y="843280"/>
                  </a:cubicBezTo>
                  <a:lnTo>
                    <a:pt x="6206675" y="843280"/>
                  </a:lnTo>
                  <a:lnTo>
                    <a:pt x="6206675" y="885190"/>
                  </a:lnTo>
                  <a:lnTo>
                    <a:pt x="6210485" y="885190"/>
                  </a:lnTo>
                  <a:lnTo>
                    <a:pt x="6215565" y="956310"/>
                  </a:lnTo>
                  <a:lnTo>
                    <a:pt x="6210485" y="956310"/>
                  </a:lnTo>
                  <a:cubicBezTo>
                    <a:pt x="6210485" y="962660"/>
                    <a:pt x="6210485" y="967740"/>
                    <a:pt x="6211755" y="974090"/>
                  </a:cubicBezTo>
                  <a:lnTo>
                    <a:pt x="6202865" y="974090"/>
                  </a:lnTo>
                  <a:lnTo>
                    <a:pt x="6202865" y="976630"/>
                  </a:lnTo>
                  <a:lnTo>
                    <a:pt x="6207945" y="1078230"/>
                  </a:lnTo>
                  <a:cubicBezTo>
                    <a:pt x="6206675" y="1082040"/>
                    <a:pt x="6206675" y="1088390"/>
                    <a:pt x="6205405" y="1097280"/>
                  </a:cubicBezTo>
                  <a:cubicBezTo>
                    <a:pt x="6204135" y="1104900"/>
                    <a:pt x="6202865" y="1116330"/>
                    <a:pt x="6201595" y="1118870"/>
                  </a:cubicBezTo>
                  <a:lnTo>
                    <a:pt x="6200325" y="1118870"/>
                  </a:lnTo>
                  <a:cubicBezTo>
                    <a:pt x="6199055" y="1146810"/>
                    <a:pt x="6200325" y="1179830"/>
                    <a:pt x="6202865" y="1215390"/>
                  </a:cubicBezTo>
                  <a:cubicBezTo>
                    <a:pt x="6205405" y="1256030"/>
                    <a:pt x="6207945" y="1299210"/>
                    <a:pt x="6205405" y="1339850"/>
                  </a:cubicBezTo>
                  <a:lnTo>
                    <a:pt x="6205405" y="1342390"/>
                  </a:lnTo>
                  <a:cubicBezTo>
                    <a:pt x="6206675" y="1346200"/>
                    <a:pt x="6206675" y="1356360"/>
                    <a:pt x="6207945" y="1369060"/>
                  </a:cubicBezTo>
                  <a:cubicBezTo>
                    <a:pt x="6207945" y="1389380"/>
                    <a:pt x="6206675" y="1408430"/>
                    <a:pt x="6206675" y="1428750"/>
                  </a:cubicBezTo>
                  <a:cubicBezTo>
                    <a:pt x="6205405" y="1478280"/>
                    <a:pt x="6202865" y="1530350"/>
                    <a:pt x="6207945" y="1592580"/>
                  </a:cubicBezTo>
                  <a:lnTo>
                    <a:pt x="6199055" y="1642110"/>
                  </a:lnTo>
                  <a:lnTo>
                    <a:pt x="6199055" y="1643380"/>
                  </a:lnTo>
                  <a:cubicBezTo>
                    <a:pt x="6199055" y="1662430"/>
                    <a:pt x="6200325" y="1668780"/>
                    <a:pt x="6206675" y="1670050"/>
                  </a:cubicBezTo>
                  <a:cubicBezTo>
                    <a:pt x="6209215" y="1670050"/>
                    <a:pt x="6210485" y="1670050"/>
                    <a:pt x="6213025" y="1667510"/>
                  </a:cubicBezTo>
                  <a:cubicBezTo>
                    <a:pt x="6213025" y="1673860"/>
                    <a:pt x="6213025" y="1680210"/>
                    <a:pt x="6214295" y="1690370"/>
                  </a:cubicBezTo>
                  <a:cubicBezTo>
                    <a:pt x="6215565" y="1717040"/>
                    <a:pt x="6214295" y="1727200"/>
                    <a:pt x="6214295" y="1732280"/>
                  </a:cubicBezTo>
                  <a:cubicBezTo>
                    <a:pt x="6213025" y="1732280"/>
                    <a:pt x="6211755" y="1732280"/>
                    <a:pt x="6209215" y="1733550"/>
                  </a:cubicBezTo>
                  <a:cubicBezTo>
                    <a:pt x="6205405" y="1736090"/>
                    <a:pt x="6204135" y="1741170"/>
                    <a:pt x="6204135" y="1747520"/>
                  </a:cubicBezTo>
                  <a:lnTo>
                    <a:pt x="6205405" y="1756410"/>
                  </a:lnTo>
                  <a:cubicBezTo>
                    <a:pt x="6209215" y="1784350"/>
                    <a:pt x="6213025" y="1821180"/>
                    <a:pt x="6213025" y="1863090"/>
                  </a:cubicBezTo>
                  <a:lnTo>
                    <a:pt x="6211755" y="1863090"/>
                  </a:lnTo>
                  <a:lnTo>
                    <a:pt x="6211755" y="1856740"/>
                  </a:lnTo>
                  <a:cubicBezTo>
                    <a:pt x="6210485" y="1830070"/>
                    <a:pt x="6209215" y="1827530"/>
                    <a:pt x="6202865" y="1827530"/>
                  </a:cubicBezTo>
                  <a:cubicBezTo>
                    <a:pt x="6195245" y="1827530"/>
                    <a:pt x="6195245" y="1832610"/>
                    <a:pt x="6192705" y="1855470"/>
                  </a:cubicBezTo>
                  <a:lnTo>
                    <a:pt x="6191435" y="1859280"/>
                  </a:lnTo>
                  <a:lnTo>
                    <a:pt x="6195245" y="1861820"/>
                  </a:lnTo>
                  <a:cubicBezTo>
                    <a:pt x="6201595" y="1869440"/>
                    <a:pt x="6201595" y="1926590"/>
                    <a:pt x="6201595" y="1969770"/>
                  </a:cubicBezTo>
                  <a:cubicBezTo>
                    <a:pt x="6201595" y="2044700"/>
                    <a:pt x="6204135" y="2075180"/>
                    <a:pt x="6210485" y="2084070"/>
                  </a:cubicBezTo>
                  <a:lnTo>
                    <a:pt x="6209215" y="2095500"/>
                  </a:lnTo>
                  <a:lnTo>
                    <a:pt x="6206675" y="2095500"/>
                  </a:lnTo>
                  <a:cubicBezTo>
                    <a:pt x="6202865" y="2132330"/>
                    <a:pt x="6205405" y="2146300"/>
                    <a:pt x="6209215" y="2162810"/>
                  </a:cubicBezTo>
                  <a:cubicBezTo>
                    <a:pt x="6213025" y="2178050"/>
                    <a:pt x="6216835" y="2195830"/>
                    <a:pt x="6215565" y="2241550"/>
                  </a:cubicBezTo>
                  <a:cubicBezTo>
                    <a:pt x="6214295" y="2258060"/>
                    <a:pt x="6214295" y="2269490"/>
                    <a:pt x="6213025" y="2274570"/>
                  </a:cubicBezTo>
                  <a:lnTo>
                    <a:pt x="6209215" y="2274570"/>
                  </a:lnTo>
                  <a:lnTo>
                    <a:pt x="6213025" y="2345690"/>
                  </a:lnTo>
                  <a:lnTo>
                    <a:pt x="6213025" y="2349500"/>
                  </a:lnTo>
                  <a:lnTo>
                    <a:pt x="6210485" y="2349500"/>
                  </a:lnTo>
                  <a:lnTo>
                    <a:pt x="6211755" y="2426970"/>
                  </a:lnTo>
                  <a:lnTo>
                    <a:pt x="6206675" y="2418080"/>
                  </a:lnTo>
                  <a:lnTo>
                    <a:pt x="6211755" y="2449830"/>
                  </a:lnTo>
                  <a:cubicBezTo>
                    <a:pt x="6213025" y="2458720"/>
                    <a:pt x="6215565" y="2473960"/>
                    <a:pt x="6216835" y="2487930"/>
                  </a:cubicBezTo>
                  <a:lnTo>
                    <a:pt x="6213025" y="2501900"/>
                  </a:lnTo>
                  <a:cubicBezTo>
                    <a:pt x="6204135" y="2531110"/>
                    <a:pt x="6205405" y="2545080"/>
                    <a:pt x="6206675" y="2566670"/>
                  </a:cubicBezTo>
                  <a:cubicBezTo>
                    <a:pt x="6207945" y="2575560"/>
                    <a:pt x="6207945" y="2585720"/>
                    <a:pt x="6209215" y="2599690"/>
                  </a:cubicBezTo>
                  <a:lnTo>
                    <a:pt x="6204135" y="2616200"/>
                  </a:lnTo>
                  <a:cubicBezTo>
                    <a:pt x="6202865" y="2620010"/>
                    <a:pt x="6202865" y="2622550"/>
                    <a:pt x="6201595" y="2626360"/>
                  </a:cubicBezTo>
                  <a:lnTo>
                    <a:pt x="6209215" y="2626360"/>
                  </a:lnTo>
                  <a:lnTo>
                    <a:pt x="6209215" y="2636520"/>
                  </a:lnTo>
                  <a:lnTo>
                    <a:pt x="6204135" y="2636520"/>
                  </a:lnTo>
                  <a:cubicBezTo>
                    <a:pt x="6201595" y="2649220"/>
                    <a:pt x="6200325" y="2670810"/>
                    <a:pt x="6199055" y="2698750"/>
                  </a:cubicBezTo>
                  <a:cubicBezTo>
                    <a:pt x="6197785" y="2719070"/>
                    <a:pt x="6197785" y="2740660"/>
                    <a:pt x="6195245" y="2766060"/>
                  </a:cubicBezTo>
                  <a:lnTo>
                    <a:pt x="6207945" y="2767330"/>
                  </a:lnTo>
                  <a:cubicBezTo>
                    <a:pt x="6209215" y="2764790"/>
                    <a:pt x="6209215" y="2758440"/>
                    <a:pt x="6210485" y="2752090"/>
                  </a:cubicBezTo>
                  <a:lnTo>
                    <a:pt x="6214295" y="2752090"/>
                  </a:lnTo>
                  <a:cubicBezTo>
                    <a:pt x="6214295" y="2759710"/>
                    <a:pt x="6215565" y="2768600"/>
                    <a:pt x="6216835" y="2777490"/>
                  </a:cubicBezTo>
                  <a:cubicBezTo>
                    <a:pt x="6211755" y="2783840"/>
                    <a:pt x="6211755" y="2801620"/>
                    <a:pt x="6213025" y="2839720"/>
                  </a:cubicBezTo>
                  <a:lnTo>
                    <a:pt x="6213025" y="2849880"/>
                  </a:lnTo>
                  <a:lnTo>
                    <a:pt x="6204135" y="2847340"/>
                  </a:lnTo>
                  <a:lnTo>
                    <a:pt x="6204135" y="2857500"/>
                  </a:lnTo>
                  <a:cubicBezTo>
                    <a:pt x="6205405" y="2887980"/>
                    <a:pt x="6207945" y="2896870"/>
                    <a:pt x="6210485" y="2908300"/>
                  </a:cubicBezTo>
                  <a:cubicBezTo>
                    <a:pt x="6211755" y="2913380"/>
                    <a:pt x="6213025" y="2919730"/>
                    <a:pt x="6214295" y="2928620"/>
                  </a:cubicBezTo>
                  <a:cubicBezTo>
                    <a:pt x="6213025" y="2975610"/>
                    <a:pt x="6207945" y="2988310"/>
                    <a:pt x="6202865" y="2998470"/>
                  </a:cubicBezTo>
                  <a:lnTo>
                    <a:pt x="6201595" y="3001010"/>
                  </a:lnTo>
                  <a:lnTo>
                    <a:pt x="6201595" y="3003550"/>
                  </a:lnTo>
                  <a:cubicBezTo>
                    <a:pt x="6201595" y="3032760"/>
                    <a:pt x="6201595" y="3036570"/>
                    <a:pt x="6207945" y="3037840"/>
                  </a:cubicBezTo>
                  <a:cubicBezTo>
                    <a:pt x="6210485" y="3037840"/>
                    <a:pt x="6211755" y="3037840"/>
                    <a:pt x="6213025" y="3036570"/>
                  </a:cubicBezTo>
                  <a:lnTo>
                    <a:pt x="6213025" y="3044190"/>
                  </a:lnTo>
                  <a:cubicBezTo>
                    <a:pt x="6210485" y="3110230"/>
                    <a:pt x="6213025" y="3158490"/>
                    <a:pt x="6216835" y="3232150"/>
                  </a:cubicBezTo>
                  <a:lnTo>
                    <a:pt x="6218105" y="3244850"/>
                  </a:lnTo>
                  <a:cubicBezTo>
                    <a:pt x="6211755" y="3244850"/>
                    <a:pt x="6211755" y="3251200"/>
                    <a:pt x="6210485" y="3253740"/>
                  </a:cubicBezTo>
                  <a:lnTo>
                    <a:pt x="6210485" y="3255010"/>
                  </a:lnTo>
                  <a:lnTo>
                    <a:pt x="6214295" y="3280410"/>
                  </a:lnTo>
                  <a:lnTo>
                    <a:pt x="6211755" y="3276600"/>
                  </a:lnTo>
                  <a:lnTo>
                    <a:pt x="6213025" y="3304540"/>
                  </a:lnTo>
                  <a:cubicBezTo>
                    <a:pt x="6214295" y="3321050"/>
                    <a:pt x="6215565" y="3324860"/>
                    <a:pt x="6218105" y="3328670"/>
                  </a:cubicBezTo>
                  <a:cubicBezTo>
                    <a:pt x="6219375" y="3331210"/>
                    <a:pt x="6221915" y="3333750"/>
                    <a:pt x="6223185" y="3364230"/>
                  </a:cubicBezTo>
                  <a:lnTo>
                    <a:pt x="6223185" y="3366770"/>
                  </a:lnTo>
                  <a:cubicBezTo>
                    <a:pt x="6225725" y="3373120"/>
                    <a:pt x="6224455" y="3388360"/>
                    <a:pt x="6223185" y="3398520"/>
                  </a:cubicBezTo>
                  <a:lnTo>
                    <a:pt x="6209215" y="3397250"/>
                  </a:lnTo>
                  <a:lnTo>
                    <a:pt x="6183815" y="3394710"/>
                  </a:lnTo>
                  <a:cubicBezTo>
                    <a:pt x="6163495" y="3393440"/>
                    <a:pt x="6144445" y="3394710"/>
                    <a:pt x="6129205" y="3395980"/>
                  </a:cubicBezTo>
                  <a:lnTo>
                    <a:pt x="6129205" y="3392170"/>
                  </a:lnTo>
                  <a:lnTo>
                    <a:pt x="6124125" y="3389630"/>
                  </a:lnTo>
                  <a:lnTo>
                    <a:pt x="6077135" y="3393440"/>
                  </a:lnTo>
                  <a:cubicBezTo>
                    <a:pt x="6032685" y="3395980"/>
                    <a:pt x="6025065" y="3397250"/>
                    <a:pt x="5979345" y="3402330"/>
                  </a:cubicBezTo>
                  <a:cubicBezTo>
                    <a:pt x="5952675" y="3399790"/>
                    <a:pt x="5926005" y="3398520"/>
                    <a:pt x="5899335" y="3398520"/>
                  </a:cubicBezTo>
                  <a:lnTo>
                    <a:pt x="5885365" y="3398520"/>
                  </a:lnTo>
                  <a:cubicBezTo>
                    <a:pt x="5875205" y="3397250"/>
                    <a:pt x="5862505" y="3395980"/>
                    <a:pt x="5845995" y="3395980"/>
                  </a:cubicBezTo>
                  <a:lnTo>
                    <a:pt x="5845995" y="3398520"/>
                  </a:lnTo>
                  <a:lnTo>
                    <a:pt x="5843455" y="3398520"/>
                  </a:lnTo>
                  <a:cubicBezTo>
                    <a:pt x="5842185" y="3397250"/>
                    <a:pt x="5840915" y="3397250"/>
                    <a:pt x="5839645" y="3395980"/>
                  </a:cubicBezTo>
                  <a:lnTo>
                    <a:pt x="5837105" y="3395980"/>
                  </a:lnTo>
                  <a:cubicBezTo>
                    <a:pt x="5825675" y="3398520"/>
                    <a:pt x="5812975" y="3399790"/>
                    <a:pt x="5797735" y="3401060"/>
                  </a:cubicBezTo>
                  <a:lnTo>
                    <a:pt x="5779955" y="3393440"/>
                  </a:lnTo>
                  <a:lnTo>
                    <a:pt x="5773605" y="3398520"/>
                  </a:lnTo>
                  <a:lnTo>
                    <a:pt x="5658035" y="3393440"/>
                  </a:lnTo>
                  <a:cubicBezTo>
                    <a:pt x="5640255" y="3395980"/>
                    <a:pt x="5622475" y="3397250"/>
                    <a:pt x="5605965" y="3399790"/>
                  </a:cubicBezTo>
                  <a:cubicBezTo>
                    <a:pt x="5580565" y="3399790"/>
                    <a:pt x="5556435" y="3398520"/>
                    <a:pt x="5531035" y="3398520"/>
                  </a:cubicBezTo>
                  <a:lnTo>
                    <a:pt x="5531035" y="3393440"/>
                  </a:lnTo>
                  <a:lnTo>
                    <a:pt x="5480235" y="3397250"/>
                  </a:lnTo>
                  <a:cubicBezTo>
                    <a:pt x="5471345" y="3397250"/>
                    <a:pt x="5463725" y="3397250"/>
                    <a:pt x="5453565" y="3395980"/>
                  </a:cubicBezTo>
                  <a:lnTo>
                    <a:pt x="5453565" y="3394710"/>
                  </a:lnTo>
                  <a:cubicBezTo>
                    <a:pt x="5395370" y="3390900"/>
                    <a:pt x="5302369" y="3389630"/>
                    <a:pt x="5192761" y="3389630"/>
                  </a:cubicBezTo>
                  <a:lnTo>
                    <a:pt x="5116368" y="3389630"/>
                  </a:lnTo>
                  <a:lnTo>
                    <a:pt x="5146260" y="3394710"/>
                  </a:lnTo>
                  <a:cubicBezTo>
                    <a:pt x="5126332" y="3394710"/>
                    <a:pt x="5113046" y="3393440"/>
                    <a:pt x="5096439" y="3393440"/>
                  </a:cubicBezTo>
                  <a:cubicBezTo>
                    <a:pt x="5086475" y="3393440"/>
                    <a:pt x="5076510" y="3392170"/>
                    <a:pt x="5066546" y="3392170"/>
                  </a:cubicBezTo>
                  <a:lnTo>
                    <a:pt x="5059903" y="3392170"/>
                  </a:lnTo>
                  <a:cubicBezTo>
                    <a:pt x="5049938" y="3393440"/>
                    <a:pt x="5036653" y="3394710"/>
                    <a:pt x="5030009" y="3397250"/>
                  </a:cubicBezTo>
                  <a:lnTo>
                    <a:pt x="5030009" y="3395980"/>
                  </a:lnTo>
                  <a:cubicBezTo>
                    <a:pt x="4953616" y="3392170"/>
                    <a:pt x="4900473" y="3393440"/>
                    <a:pt x="4857293" y="3397250"/>
                  </a:cubicBezTo>
                  <a:lnTo>
                    <a:pt x="4850651" y="3397250"/>
                  </a:lnTo>
                  <a:cubicBezTo>
                    <a:pt x="4691221" y="3397250"/>
                    <a:pt x="4511862" y="3397250"/>
                    <a:pt x="4472005" y="3389630"/>
                  </a:cubicBezTo>
                  <a:lnTo>
                    <a:pt x="4465361" y="3389630"/>
                  </a:lnTo>
                  <a:cubicBezTo>
                    <a:pt x="4408896" y="3389630"/>
                    <a:pt x="4392289" y="3389630"/>
                    <a:pt x="4388968" y="3395980"/>
                  </a:cubicBezTo>
                  <a:lnTo>
                    <a:pt x="4362396" y="3395980"/>
                  </a:lnTo>
                  <a:lnTo>
                    <a:pt x="4319217" y="3392170"/>
                  </a:lnTo>
                  <a:lnTo>
                    <a:pt x="4279360" y="3397250"/>
                  </a:lnTo>
                  <a:cubicBezTo>
                    <a:pt x="4259431" y="3397250"/>
                    <a:pt x="4239502" y="3397250"/>
                    <a:pt x="4226216" y="3395980"/>
                  </a:cubicBezTo>
                  <a:lnTo>
                    <a:pt x="4226216" y="3387090"/>
                  </a:lnTo>
                  <a:cubicBezTo>
                    <a:pt x="4143180" y="3384550"/>
                    <a:pt x="4020286" y="3385820"/>
                    <a:pt x="3930606" y="3387090"/>
                  </a:cubicBezTo>
                  <a:cubicBezTo>
                    <a:pt x="3890749" y="3387090"/>
                    <a:pt x="3854213" y="3388360"/>
                    <a:pt x="3834284" y="3388360"/>
                  </a:cubicBezTo>
                  <a:lnTo>
                    <a:pt x="3834284" y="3390900"/>
                  </a:lnTo>
                  <a:lnTo>
                    <a:pt x="3561924" y="3390900"/>
                  </a:lnTo>
                  <a:lnTo>
                    <a:pt x="3561924" y="3388360"/>
                  </a:lnTo>
                  <a:cubicBezTo>
                    <a:pt x="3551960" y="3389630"/>
                    <a:pt x="3541996" y="3389630"/>
                    <a:pt x="3535353" y="3390900"/>
                  </a:cubicBezTo>
                  <a:lnTo>
                    <a:pt x="3445673" y="3390900"/>
                  </a:lnTo>
                  <a:cubicBezTo>
                    <a:pt x="3209850" y="3390900"/>
                    <a:pt x="2964061" y="3390900"/>
                    <a:pt x="2748167" y="3394710"/>
                  </a:cubicBezTo>
                  <a:lnTo>
                    <a:pt x="2734881" y="3394710"/>
                  </a:lnTo>
                  <a:cubicBezTo>
                    <a:pt x="2711630" y="3394710"/>
                    <a:pt x="2691702" y="3395980"/>
                    <a:pt x="2668451" y="3395980"/>
                  </a:cubicBezTo>
                  <a:lnTo>
                    <a:pt x="2555522" y="3398520"/>
                  </a:lnTo>
                  <a:lnTo>
                    <a:pt x="2578772" y="3401060"/>
                  </a:lnTo>
                  <a:lnTo>
                    <a:pt x="2528950" y="3401060"/>
                  </a:lnTo>
                  <a:cubicBezTo>
                    <a:pt x="2512343" y="3397250"/>
                    <a:pt x="2482450" y="3394710"/>
                    <a:pt x="2462521" y="3392170"/>
                  </a:cubicBezTo>
                  <a:lnTo>
                    <a:pt x="2459200" y="3398520"/>
                  </a:lnTo>
                  <a:lnTo>
                    <a:pt x="2455878" y="3393440"/>
                  </a:lnTo>
                  <a:cubicBezTo>
                    <a:pt x="2445913" y="3394710"/>
                    <a:pt x="2382806" y="3393440"/>
                    <a:pt x="2329662" y="3393440"/>
                  </a:cubicBezTo>
                  <a:lnTo>
                    <a:pt x="2176875" y="3393440"/>
                  </a:lnTo>
                  <a:lnTo>
                    <a:pt x="2176875" y="3397250"/>
                  </a:lnTo>
                  <a:cubicBezTo>
                    <a:pt x="2163589" y="3397250"/>
                    <a:pt x="2153625" y="3397250"/>
                    <a:pt x="2140339" y="3398520"/>
                  </a:cubicBezTo>
                  <a:lnTo>
                    <a:pt x="2137018" y="3398520"/>
                  </a:lnTo>
                  <a:cubicBezTo>
                    <a:pt x="2100482" y="3399790"/>
                    <a:pt x="2060624" y="3401060"/>
                    <a:pt x="2014124" y="3402330"/>
                  </a:cubicBezTo>
                  <a:cubicBezTo>
                    <a:pt x="2017445" y="3401060"/>
                    <a:pt x="2017445" y="3399790"/>
                    <a:pt x="2020767" y="3398520"/>
                  </a:cubicBezTo>
                  <a:cubicBezTo>
                    <a:pt x="2024088" y="3392170"/>
                    <a:pt x="2004159" y="3388360"/>
                    <a:pt x="1994195" y="3387090"/>
                  </a:cubicBezTo>
                  <a:lnTo>
                    <a:pt x="1987552" y="3387090"/>
                  </a:lnTo>
                  <a:cubicBezTo>
                    <a:pt x="1897873" y="3385820"/>
                    <a:pt x="1881265" y="3387090"/>
                    <a:pt x="1867980" y="3390900"/>
                  </a:cubicBezTo>
                  <a:cubicBezTo>
                    <a:pt x="1864658" y="3392170"/>
                    <a:pt x="1854694" y="3393440"/>
                    <a:pt x="1781621" y="3392170"/>
                  </a:cubicBezTo>
                  <a:lnTo>
                    <a:pt x="1774979" y="3392170"/>
                  </a:lnTo>
                  <a:cubicBezTo>
                    <a:pt x="1765014" y="3393440"/>
                    <a:pt x="1758371" y="3394710"/>
                    <a:pt x="1755050" y="3395980"/>
                  </a:cubicBezTo>
                  <a:cubicBezTo>
                    <a:pt x="1668692" y="3397250"/>
                    <a:pt x="1638799" y="3398520"/>
                    <a:pt x="1615548" y="3399790"/>
                  </a:cubicBezTo>
                  <a:lnTo>
                    <a:pt x="1532512" y="3397250"/>
                  </a:lnTo>
                  <a:cubicBezTo>
                    <a:pt x="1502619" y="3395980"/>
                    <a:pt x="1486012" y="3395980"/>
                    <a:pt x="1476047" y="3394710"/>
                  </a:cubicBezTo>
                  <a:lnTo>
                    <a:pt x="1476047" y="3385820"/>
                  </a:lnTo>
                  <a:lnTo>
                    <a:pt x="1080793" y="3383280"/>
                  </a:lnTo>
                  <a:lnTo>
                    <a:pt x="1090758" y="3388360"/>
                  </a:lnTo>
                  <a:cubicBezTo>
                    <a:pt x="1064186" y="3389630"/>
                    <a:pt x="1011043" y="3392170"/>
                    <a:pt x="974507" y="3392170"/>
                  </a:cubicBezTo>
                  <a:cubicBezTo>
                    <a:pt x="957900" y="3392170"/>
                    <a:pt x="941292" y="3393440"/>
                    <a:pt x="928006" y="3393440"/>
                  </a:cubicBezTo>
                  <a:lnTo>
                    <a:pt x="840740" y="3393440"/>
                  </a:lnTo>
                  <a:lnTo>
                    <a:pt x="840740" y="3389630"/>
                  </a:lnTo>
                  <a:lnTo>
                    <a:pt x="836930" y="3390900"/>
                  </a:lnTo>
                  <a:cubicBezTo>
                    <a:pt x="830580" y="3392170"/>
                    <a:pt x="805180" y="3393440"/>
                    <a:pt x="778510" y="3394710"/>
                  </a:cubicBezTo>
                  <a:lnTo>
                    <a:pt x="778510" y="3389630"/>
                  </a:lnTo>
                  <a:cubicBezTo>
                    <a:pt x="754380" y="3388360"/>
                    <a:pt x="734060" y="3389630"/>
                    <a:pt x="713740" y="3392170"/>
                  </a:cubicBezTo>
                  <a:cubicBezTo>
                    <a:pt x="687070" y="3394710"/>
                    <a:pt x="660400" y="3397250"/>
                    <a:pt x="623570" y="3392170"/>
                  </a:cubicBezTo>
                  <a:cubicBezTo>
                    <a:pt x="614680" y="3392170"/>
                    <a:pt x="601980" y="3389630"/>
                    <a:pt x="589280" y="3388360"/>
                  </a:cubicBezTo>
                  <a:cubicBezTo>
                    <a:pt x="561340" y="3384550"/>
                    <a:pt x="551180" y="3383280"/>
                    <a:pt x="546100" y="3388360"/>
                  </a:cubicBezTo>
                  <a:lnTo>
                    <a:pt x="544830" y="3389630"/>
                  </a:lnTo>
                  <a:cubicBezTo>
                    <a:pt x="537210" y="3389630"/>
                    <a:pt x="529590" y="3389630"/>
                    <a:pt x="520700" y="3390900"/>
                  </a:cubicBezTo>
                  <a:cubicBezTo>
                    <a:pt x="497840" y="3392170"/>
                    <a:pt x="474980" y="3393440"/>
                    <a:pt x="448310" y="3389630"/>
                  </a:cubicBezTo>
                  <a:lnTo>
                    <a:pt x="445770" y="3389630"/>
                  </a:lnTo>
                  <a:cubicBezTo>
                    <a:pt x="444500" y="3389630"/>
                    <a:pt x="443230" y="3389630"/>
                    <a:pt x="443230" y="3390900"/>
                  </a:cubicBezTo>
                  <a:lnTo>
                    <a:pt x="429260" y="3388360"/>
                  </a:lnTo>
                  <a:cubicBezTo>
                    <a:pt x="416560" y="3385820"/>
                    <a:pt x="393700" y="3387090"/>
                    <a:pt x="373380" y="3388360"/>
                  </a:cubicBezTo>
                  <a:cubicBezTo>
                    <a:pt x="363220" y="3388360"/>
                    <a:pt x="351790" y="3389630"/>
                    <a:pt x="346710" y="3389630"/>
                  </a:cubicBezTo>
                  <a:lnTo>
                    <a:pt x="345440" y="3384550"/>
                  </a:lnTo>
                  <a:cubicBezTo>
                    <a:pt x="323850" y="3390900"/>
                    <a:pt x="297180" y="3390900"/>
                    <a:pt x="266700" y="3389630"/>
                  </a:cubicBezTo>
                  <a:cubicBezTo>
                    <a:pt x="242570" y="3388360"/>
                    <a:pt x="214630" y="3388360"/>
                    <a:pt x="185420" y="3390900"/>
                  </a:cubicBezTo>
                  <a:lnTo>
                    <a:pt x="189230" y="3385820"/>
                  </a:lnTo>
                  <a:lnTo>
                    <a:pt x="166370" y="3388360"/>
                  </a:lnTo>
                  <a:cubicBezTo>
                    <a:pt x="163830" y="3388360"/>
                    <a:pt x="161290" y="3388360"/>
                    <a:pt x="157480" y="3389630"/>
                  </a:cubicBezTo>
                  <a:lnTo>
                    <a:pt x="156210" y="3383280"/>
                  </a:lnTo>
                  <a:cubicBezTo>
                    <a:pt x="139700" y="3384550"/>
                    <a:pt x="123190" y="3385820"/>
                    <a:pt x="101600" y="3384550"/>
                  </a:cubicBezTo>
                  <a:lnTo>
                    <a:pt x="97790" y="3384550"/>
                  </a:lnTo>
                  <a:lnTo>
                    <a:pt x="87630" y="3383280"/>
                  </a:lnTo>
                  <a:lnTo>
                    <a:pt x="87630" y="3362960"/>
                  </a:lnTo>
                  <a:lnTo>
                    <a:pt x="74930" y="3362960"/>
                  </a:lnTo>
                  <a:lnTo>
                    <a:pt x="74930" y="3356610"/>
                  </a:lnTo>
                  <a:cubicBezTo>
                    <a:pt x="76200" y="3342640"/>
                    <a:pt x="77470" y="3333750"/>
                    <a:pt x="80010" y="3323590"/>
                  </a:cubicBezTo>
                  <a:lnTo>
                    <a:pt x="80010" y="3321050"/>
                  </a:lnTo>
                  <a:cubicBezTo>
                    <a:pt x="85090" y="3296920"/>
                    <a:pt x="88900" y="3270250"/>
                    <a:pt x="87630" y="3200400"/>
                  </a:cubicBezTo>
                  <a:lnTo>
                    <a:pt x="83820" y="3200400"/>
                  </a:lnTo>
                  <a:cubicBezTo>
                    <a:pt x="85090" y="3178810"/>
                    <a:pt x="86360" y="3161030"/>
                    <a:pt x="88900" y="3150870"/>
                  </a:cubicBezTo>
                  <a:cubicBezTo>
                    <a:pt x="88900" y="3102610"/>
                    <a:pt x="87630" y="3100070"/>
                    <a:pt x="81280" y="3100070"/>
                  </a:cubicBezTo>
                  <a:cubicBezTo>
                    <a:pt x="81280" y="3087370"/>
                    <a:pt x="80010" y="3077210"/>
                    <a:pt x="77470" y="3064510"/>
                  </a:cubicBezTo>
                  <a:cubicBezTo>
                    <a:pt x="76200" y="3054350"/>
                    <a:pt x="73660" y="3042920"/>
                    <a:pt x="73660" y="3028950"/>
                  </a:cubicBezTo>
                  <a:lnTo>
                    <a:pt x="78740" y="3028950"/>
                  </a:lnTo>
                  <a:lnTo>
                    <a:pt x="78740" y="3022600"/>
                  </a:lnTo>
                  <a:cubicBezTo>
                    <a:pt x="81280" y="2959100"/>
                    <a:pt x="77470" y="2951480"/>
                    <a:pt x="73660" y="2943860"/>
                  </a:cubicBezTo>
                  <a:cubicBezTo>
                    <a:pt x="72390" y="2941320"/>
                    <a:pt x="71120" y="2937510"/>
                    <a:pt x="69850" y="2927350"/>
                  </a:cubicBezTo>
                  <a:lnTo>
                    <a:pt x="78740" y="2926080"/>
                  </a:lnTo>
                  <a:lnTo>
                    <a:pt x="77470" y="2894330"/>
                  </a:lnTo>
                  <a:lnTo>
                    <a:pt x="86360" y="2908300"/>
                  </a:lnTo>
                  <a:lnTo>
                    <a:pt x="83820" y="2880360"/>
                  </a:lnTo>
                  <a:cubicBezTo>
                    <a:pt x="78740" y="2824480"/>
                    <a:pt x="80010" y="2802890"/>
                    <a:pt x="81280" y="2753360"/>
                  </a:cubicBezTo>
                  <a:lnTo>
                    <a:pt x="82550" y="2730500"/>
                  </a:lnTo>
                  <a:lnTo>
                    <a:pt x="85090" y="2710180"/>
                  </a:lnTo>
                  <a:cubicBezTo>
                    <a:pt x="87630" y="2686050"/>
                    <a:pt x="87630" y="2655570"/>
                    <a:pt x="86360" y="2630170"/>
                  </a:cubicBezTo>
                  <a:lnTo>
                    <a:pt x="88900" y="2630170"/>
                  </a:lnTo>
                  <a:cubicBezTo>
                    <a:pt x="87630" y="2623820"/>
                    <a:pt x="87630" y="2618740"/>
                    <a:pt x="87630" y="2613660"/>
                  </a:cubicBezTo>
                  <a:lnTo>
                    <a:pt x="87630" y="2586990"/>
                  </a:lnTo>
                  <a:lnTo>
                    <a:pt x="83820" y="2586990"/>
                  </a:lnTo>
                  <a:lnTo>
                    <a:pt x="78740" y="2515870"/>
                  </a:lnTo>
                  <a:lnTo>
                    <a:pt x="83820" y="2515870"/>
                  </a:lnTo>
                  <a:cubicBezTo>
                    <a:pt x="83820" y="2509520"/>
                    <a:pt x="83820" y="2504440"/>
                    <a:pt x="82550" y="2498090"/>
                  </a:cubicBezTo>
                  <a:lnTo>
                    <a:pt x="91440" y="2498090"/>
                  </a:lnTo>
                  <a:lnTo>
                    <a:pt x="91440" y="2495550"/>
                  </a:lnTo>
                  <a:lnTo>
                    <a:pt x="86360" y="2393950"/>
                  </a:lnTo>
                  <a:cubicBezTo>
                    <a:pt x="87630" y="2390140"/>
                    <a:pt x="87630" y="2383790"/>
                    <a:pt x="88900" y="2374900"/>
                  </a:cubicBezTo>
                  <a:cubicBezTo>
                    <a:pt x="90170" y="2367280"/>
                    <a:pt x="91440" y="2355850"/>
                    <a:pt x="92710" y="2353310"/>
                  </a:cubicBezTo>
                  <a:lnTo>
                    <a:pt x="93980" y="2353310"/>
                  </a:lnTo>
                  <a:cubicBezTo>
                    <a:pt x="95250" y="2325370"/>
                    <a:pt x="92710" y="2292350"/>
                    <a:pt x="91440" y="2256790"/>
                  </a:cubicBezTo>
                  <a:cubicBezTo>
                    <a:pt x="88900" y="2216150"/>
                    <a:pt x="86360" y="2172970"/>
                    <a:pt x="88900" y="2131060"/>
                  </a:cubicBezTo>
                  <a:lnTo>
                    <a:pt x="88900" y="2128520"/>
                  </a:lnTo>
                  <a:cubicBezTo>
                    <a:pt x="87630" y="2124710"/>
                    <a:pt x="87630" y="2114550"/>
                    <a:pt x="86360" y="2101850"/>
                  </a:cubicBezTo>
                  <a:cubicBezTo>
                    <a:pt x="86360" y="2081530"/>
                    <a:pt x="87630" y="2062480"/>
                    <a:pt x="87630" y="2042160"/>
                  </a:cubicBezTo>
                  <a:cubicBezTo>
                    <a:pt x="88900" y="1992630"/>
                    <a:pt x="91440" y="1940560"/>
                    <a:pt x="86360" y="1877060"/>
                  </a:cubicBezTo>
                  <a:lnTo>
                    <a:pt x="95250" y="1827530"/>
                  </a:lnTo>
                  <a:lnTo>
                    <a:pt x="95250" y="1826260"/>
                  </a:lnTo>
                  <a:cubicBezTo>
                    <a:pt x="95250" y="1807210"/>
                    <a:pt x="93980" y="1800860"/>
                    <a:pt x="87630" y="1799590"/>
                  </a:cubicBezTo>
                  <a:cubicBezTo>
                    <a:pt x="85090" y="1799590"/>
                    <a:pt x="83820" y="1799590"/>
                    <a:pt x="81280" y="1802130"/>
                  </a:cubicBezTo>
                  <a:cubicBezTo>
                    <a:pt x="81280" y="1795780"/>
                    <a:pt x="81280" y="1789430"/>
                    <a:pt x="80010" y="1779270"/>
                  </a:cubicBezTo>
                  <a:cubicBezTo>
                    <a:pt x="78740" y="1752600"/>
                    <a:pt x="80010" y="1742440"/>
                    <a:pt x="80010" y="1737360"/>
                  </a:cubicBezTo>
                  <a:cubicBezTo>
                    <a:pt x="81280" y="1737360"/>
                    <a:pt x="82550" y="1737360"/>
                    <a:pt x="85090" y="1736090"/>
                  </a:cubicBezTo>
                  <a:cubicBezTo>
                    <a:pt x="88900" y="1733550"/>
                    <a:pt x="90170" y="1728470"/>
                    <a:pt x="90170" y="1722120"/>
                  </a:cubicBezTo>
                  <a:lnTo>
                    <a:pt x="90170" y="1720850"/>
                  </a:lnTo>
                  <a:lnTo>
                    <a:pt x="88900" y="1714500"/>
                  </a:lnTo>
                  <a:cubicBezTo>
                    <a:pt x="85090" y="1686560"/>
                    <a:pt x="81280" y="1649730"/>
                    <a:pt x="81280" y="1607820"/>
                  </a:cubicBezTo>
                  <a:lnTo>
                    <a:pt x="82550" y="1607820"/>
                  </a:lnTo>
                  <a:lnTo>
                    <a:pt x="82550" y="1614170"/>
                  </a:lnTo>
                  <a:cubicBezTo>
                    <a:pt x="83820" y="1640840"/>
                    <a:pt x="85090" y="1643380"/>
                    <a:pt x="91440" y="1643380"/>
                  </a:cubicBezTo>
                  <a:cubicBezTo>
                    <a:pt x="99060" y="1643380"/>
                    <a:pt x="99060" y="1638300"/>
                    <a:pt x="101600" y="1615440"/>
                  </a:cubicBezTo>
                  <a:lnTo>
                    <a:pt x="102870" y="1611630"/>
                  </a:lnTo>
                  <a:lnTo>
                    <a:pt x="99060" y="1609090"/>
                  </a:lnTo>
                  <a:cubicBezTo>
                    <a:pt x="92710" y="1601470"/>
                    <a:pt x="92710" y="1544320"/>
                    <a:pt x="92710" y="1501140"/>
                  </a:cubicBezTo>
                  <a:cubicBezTo>
                    <a:pt x="92710" y="1426210"/>
                    <a:pt x="90170" y="1395730"/>
                    <a:pt x="83820" y="1386840"/>
                  </a:cubicBezTo>
                  <a:lnTo>
                    <a:pt x="85090" y="1375410"/>
                  </a:lnTo>
                  <a:lnTo>
                    <a:pt x="87630" y="1375410"/>
                  </a:lnTo>
                  <a:cubicBezTo>
                    <a:pt x="91440" y="1338580"/>
                    <a:pt x="88900" y="1324610"/>
                    <a:pt x="85090" y="1308100"/>
                  </a:cubicBezTo>
                  <a:cubicBezTo>
                    <a:pt x="81280" y="1292860"/>
                    <a:pt x="77470" y="1275080"/>
                    <a:pt x="78740" y="1229360"/>
                  </a:cubicBezTo>
                  <a:cubicBezTo>
                    <a:pt x="80010" y="1212850"/>
                    <a:pt x="80010" y="1201420"/>
                    <a:pt x="81280" y="1196340"/>
                  </a:cubicBezTo>
                  <a:lnTo>
                    <a:pt x="85090" y="1196340"/>
                  </a:lnTo>
                  <a:lnTo>
                    <a:pt x="81280" y="1125220"/>
                  </a:lnTo>
                  <a:lnTo>
                    <a:pt x="81280" y="1121410"/>
                  </a:lnTo>
                  <a:lnTo>
                    <a:pt x="83820" y="1121410"/>
                  </a:lnTo>
                  <a:lnTo>
                    <a:pt x="82550" y="1043940"/>
                  </a:lnTo>
                  <a:lnTo>
                    <a:pt x="87630" y="1052830"/>
                  </a:lnTo>
                  <a:lnTo>
                    <a:pt x="82550" y="1021080"/>
                  </a:lnTo>
                  <a:cubicBezTo>
                    <a:pt x="81280" y="1012190"/>
                    <a:pt x="78740" y="998220"/>
                    <a:pt x="77470" y="982980"/>
                  </a:cubicBezTo>
                  <a:lnTo>
                    <a:pt x="81280" y="969010"/>
                  </a:lnTo>
                  <a:cubicBezTo>
                    <a:pt x="90170" y="939800"/>
                    <a:pt x="88900" y="925830"/>
                    <a:pt x="87630" y="904240"/>
                  </a:cubicBezTo>
                  <a:cubicBezTo>
                    <a:pt x="86360" y="895350"/>
                    <a:pt x="86360" y="885190"/>
                    <a:pt x="85090" y="871220"/>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8113" y="83820"/>
                    <a:pt x="991114" y="85090"/>
                    <a:pt x="1100722" y="85090"/>
                  </a:cubicBezTo>
                  <a:lnTo>
                    <a:pt x="1177115" y="85090"/>
                  </a:lnTo>
                  <a:lnTo>
                    <a:pt x="1147222" y="80010"/>
                  </a:lnTo>
                  <a:cubicBezTo>
                    <a:pt x="1167151" y="80010"/>
                    <a:pt x="1180437" y="81280"/>
                    <a:pt x="1197044" y="81280"/>
                  </a:cubicBezTo>
                  <a:cubicBezTo>
                    <a:pt x="1207008" y="81280"/>
                    <a:pt x="1216973" y="82550"/>
                    <a:pt x="1226937" y="82550"/>
                  </a:cubicBezTo>
                  <a:lnTo>
                    <a:pt x="1233580" y="82550"/>
                  </a:lnTo>
                  <a:cubicBezTo>
                    <a:pt x="1243545" y="81280"/>
                    <a:pt x="1256830" y="80010"/>
                    <a:pt x="1263473" y="77470"/>
                  </a:cubicBezTo>
                  <a:lnTo>
                    <a:pt x="1263473" y="78740"/>
                  </a:lnTo>
                  <a:cubicBezTo>
                    <a:pt x="1339867" y="83820"/>
                    <a:pt x="1393010" y="82550"/>
                    <a:pt x="1436189" y="78740"/>
                  </a:cubicBezTo>
                  <a:lnTo>
                    <a:pt x="1442832" y="78740"/>
                  </a:lnTo>
                  <a:cubicBezTo>
                    <a:pt x="1602262" y="78740"/>
                    <a:pt x="1781621" y="78740"/>
                    <a:pt x="1821479" y="86360"/>
                  </a:cubicBezTo>
                  <a:lnTo>
                    <a:pt x="1828122" y="86360"/>
                  </a:lnTo>
                  <a:cubicBezTo>
                    <a:pt x="1887908" y="86360"/>
                    <a:pt x="1901194" y="86360"/>
                    <a:pt x="1904515" y="80010"/>
                  </a:cubicBezTo>
                  <a:lnTo>
                    <a:pt x="1931087" y="80010"/>
                  </a:lnTo>
                  <a:lnTo>
                    <a:pt x="1974266" y="83820"/>
                  </a:lnTo>
                  <a:lnTo>
                    <a:pt x="2014123" y="78740"/>
                  </a:lnTo>
                  <a:cubicBezTo>
                    <a:pt x="2034052" y="78740"/>
                    <a:pt x="2053981" y="78740"/>
                    <a:pt x="2067267" y="80010"/>
                  </a:cubicBezTo>
                  <a:lnTo>
                    <a:pt x="2067267" y="88900"/>
                  </a:lnTo>
                  <a:cubicBezTo>
                    <a:pt x="2150303" y="91440"/>
                    <a:pt x="2273197" y="90170"/>
                    <a:pt x="2362877" y="88900"/>
                  </a:cubicBezTo>
                  <a:cubicBezTo>
                    <a:pt x="2402734" y="88900"/>
                    <a:pt x="2439270" y="87630"/>
                    <a:pt x="2459199" y="87630"/>
                  </a:cubicBezTo>
                  <a:lnTo>
                    <a:pt x="2459199" y="85090"/>
                  </a:lnTo>
                  <a:lnTo>
                    <a:pt x="2731559" y="85090"/>
                  </a:lnTo>
                  <a:lnTo>
                    <a:pt x="2731559" y="87630"/>
                  </a:lnTo>
                  <a:cubicBezTo>
                    <a:pt x="2741523" y="86360"/>
                    <a:pt x="2751487" y="86360"/>
                    <a:pt x="2758130" y="85090"/>
                  </a:cubicBezTo>
                  <a:lnTo>
                    <a:pt x="2847810" y="85090"/>
                  </a:lnTo>
                  <a:cubicBezTo>
                    <a:pt x="3083633" y="85090"/>
                    <a:pt x="3329421" y="85090"/>
                    <a:pt x="3545316" y="81280"/>
                  </a:cubicBezTo>
                  <a:lnTo>
                    <a:pt x="3558603" y="81280"/>
                  </a:lnTo>
                  <a:cubicBezTo>
                    <a:pt x="3581853" y="81280"/>
                    <a:pt x="3601782" y="80010"/>
                    <a:pt x="3625031" y="80010"/>
                  </a:cubicBezTo>
                  <a:lnTo>
                    <a:pt x="3737961" y="77470"/>
                  </a:lnTo>
                  <a:lnTo>
                    <a:pt x="3714711" y="74930"/>
                  </a:lnTo>
                  <a:lnTo>
                    <a:pt x="3764533" y="74930"/>
                  </a:lnTo>
                  <a:cubicBezTo>
                    <a:pt x="3781140" y="78740"/>
                    <a:pt x="3811033" y="81280"/>
                    <a:pt x="3830962" y="83820"/>
                  </a:cubicBezTo>
                  <a:lnTo>
                    <a:pt x="3834284" y="77470"/>
                  </a:lnTo>
                  <a:lnTo>
                    <a:pt x="3837605" y="82550"/>
                  </a:lnTo>
                  <a:cubicBezTo>
                    <a:pt x="3847569" y="81280"/>
                    <a:pt x="3910677" y="82550"/>
                    <a:pt x="3963820" y="82550"/>
                  </a:cubicBezTo>
                  <a:lnTo>
                    <a:pt x="4116608" y="82550"/>
                  </a:lnTo>
                  <a:lnTo>
                    <a:pt x="4116608" y="78740"/>
                  </a:lnTo>
                  <a:cubicBezTo>
                    <a:pt x="4129894" y="78740"/>
                    <a:pt x="4139858" y="78740"/>
                    <a:pt x="4153144" y="77470"/>
                  </a:cubicBezTo>
                  <a:lnTo>
                    <a:pt x="4156465" y="77470"/>
                  </a:lnTo>
                  <a:cubicBezTo>
                    <a:pt x="4193001" y="76200"/>
                    <a:pt x="4232859" y="74930"/>
                    <a:pt x="4279359" y="73660"/>
                  </a:cubicBezTo>
                  <a:cubicBezTo>
                    <a:pt x="4276037" y="74930"/>
                    <a:pt x="4276037" y="76200"/>
                    <a:pt x="4272716" y="77470"/>
                  </a:cubicBezTo>
                  <a:cubicBezTo>
                    <a:pt x="4269395" y="83820"/>
                    <a:pt x="4289324" y="87630"/>
                    <a:pt x="4299288" y="88900"/>
                  </a:cubicBezTo>
                  <a:lnTo>
                    <a:pt x="4305931" y="88900"/>
                  </a:lnTo>
                  <a:cubicBezTo>
                    <a:pt x="4395610" y="90170"/>
                    <a:pt x="4412218" y="88900"/>
                    <a:pt x="4425503" y="85090"/>
                  </a:cubicBezTo>
                  <a:cubicBezTo>
                    <a:pt x="4428825" y="83820"/>
                    <a:pt x="4435468" y="82550"/>
                    <a:pt x="4511861" y="83820"/>
                  </a:cubicBezTo>
                  <a:lnTo>
                    <a:pt x="4518504" y="83820"/>
                  </a:lnTo>
                  <a:cubicBezTo>
                    <a:pt x="4528469" y="82550"/>
                    <a:pt x="4535112" y="81280"/>
                    <a:pt x="4538433" y="80010"/>
                  </a:cubicBezTo>
                  <a:cubicBezTo>
                    <a:pt x="4624791" y="78740"/>
                    <a:pt x="4654684" y="77470"/>
                    <a:pt x="4677934" y="76200"/>
                  </a:cubicBezTo>
                  <a:lnTo>
                    <a:pt x="4760971" y="78740"/>
                  </a:lnTo>
                  <a:cubicBezTo>
                    <a:pt x="4790864" y="80010"/>
                    <a:pt x="4807471" y="80010"/>
                    <a:pt x="4817436" y="81280"/>
                  </a:cubicBezTo>
                  <a:lnTo>
                    <a:pt x="4817436" y="90170"/>
                  </a:lnTo>
                  <a:lnTo>
                    <a:pt x="5212690" y="92710"/>
                  </a:lnTo>
                  <a:lnTo>
                    <a:pt x="5199404" y="91440"/>
                  </a:lnTo>
                  <a:cubicBezTo>
                    <a:pt x="5225975" y="90170"/>
                    <a:pt x="5279119" y="87630"/>
                    <a:pt x="5315655" y="87630"/>
                  </a:cubicBezTo>
                  <a:cubicBezTo>
                    <a:pt x="5395370" y="85090"/>
                    <a:pt x="5428585" y="83820"/>
                    <a:pt x="5440865" y="81280"/>
                  </a:cubicBezTo>
                  <a:lnTo>
                    <a:pt x="5451025" y="81280"/>
                  </a:lnTo>
                  <a:lnTo>
                    <a:pt x="5453565" y="85090"/>
                  </a:lnTo>
                  <a:lnTo>
                    <a:pt x="5453565" y="63500"/>
                  </a:lnTo>
                  <a:lnTo>
                    <a:pt x="5456105" y="63500"/>
                  </a:lnTo>
                  <a:lnTo>
                    <a:pt x="5454835" y="85090"/>
                  </a:lnTo>
                  <a:lnTo>
                    <a:pt x="5458645" y="83820"/>
                  </a:lnTo>
                  <a:cubicBezTo>
                    <a:pt x="5464995" y="82550"/>
                    <a:pt x="5490395" y="81280"/>
                    <a:pt x="5517065" y="80010"/>
                  </a:cubicBezTo>
                  <a:lnTo>
                    <a:pt x="5517065" y="85090"/>
                  </a:lnTo>
                  <a:cubicBezTo>
                    <a:pt x="5541195" y="86360"/>
                    <a:pt x="5561515" y="85090"/>
                    <a:pt x="5581835" y="82550"/>
                  </a:cubicBezTo>
                  <a:cubicBezTo>
                    <a:pt x="5608505" y="80010"/>
                    <a:pt x="5635175" y="77470"/>
                    <a:pt x="5672005" y="82550"/>
                  </a:cubicBezTo>
                  <a:cubicBezTo>
                    <a:pt x="5680895" y="82550"/>
                    <a:pt x="5693595" y="85090"/>
                    <a:pt x="5706295" y="86360"/>
                  </a:cubicBezTo>
                  <a:cubicBezTo>
                    <a:pt x="5734235" y="90170"/>
                    <a:pt x="5744395" y="91440"/>
                    <a:pt x="5749475" y="86360"/>
                  </a:cubicBezTo>
                  <a:lnTo>
                    <a:pt x="5750745" y="85090"/>
                  </a:lnTo>
                  <a:cubicBezTo>
                    <a:pt x="5758365" y="85090"/>
                    <a:pt x="5765985" y="85090"/>
                    <a:pt x="5774875" y="83820"/>
                  </a:cubicBezTo>
                  <a:cubicBezTo>
                    <a:pt x="5797735" y="82550"/>
                    <a:pt x="5820595" y="81280"/>
                    <a:pt x="5847265" y="85090"/>
                  </a:cubicBezTo>
                  <a:lnTo>
                    <a:pt x="5849805" y="85090"/>
                  </a:lnTo>
                  <a:cubicBezTo>
                    <a:pt x="5851075" y="85090"/>
                    <a:pt x="5852345" y="85090"/>
                    <a:pt x="5852345" y="83820"/>
                  </a:cubicBezTo>
                  <a:lnTo>
                    <a:pt x="5866315" y="86360"/>
                  </a:lnTo>
                  <a:cubicBezTo>
                    <a:pt x="5879015" y="88900"/>
                    <a:pt x="5901875" y="87630"/>
                    <a:pt x="5922195" y="86360"/>
                  </a:cubicBezTo>
                  <a:cubicBezTo>
                    <a:pt x="5932355" y="86360"/>
                    <a:pt x="5943785" y="85090"/>
                    <a:pt x="5950135" y="85090"/>
                  </a:cubicBezTo>
                  <a:lnTo>
                    <a:pt x="5951405" y="90170"/>
                  </a:lnTo>
                  <a:cubicBezTo>
                    <a:pt x="5972995" y="83820"/>
                    <a:pt x="5999665" y="83820"/>
                    <a:pt x="6030145" y="85090"/>
                  </a:cubicBezTo>
                  <a:cubicBezTo>
                    <a:pt x="6054275" y="86360"/>
                    <a:pt x="6082215" y="86360"/>
                    <a:pt x="6111425" y="83820"/>
                  </a:cubicBezTo>
                  <a:lnTo>
                    <a:pt x="6107615" y="87630"/>
                  </a:lnTo>
                  <a:lnTo>
                    <a:pt x="6130475" y="85090"/>
                  </a:lnTo>
                  <a:cubicBezTo>
                    <a:pt x="6133015" y="85090"/>
                    <a:pt x="6135555" y="85090"/>
                    <a:pt x="6139365" y="83820"/>
                  </a:cubicBezTo>
                  <a:lnTo>
                    <a:pt x="6140635" y="90170"/>
                  </a:lnTo>
                  <a:cubicBezTo>
                    <a:pt x="6157145" y="88900"/>
                    <a:pt x="6173655" y="87630"/>
                    <a:pt x="6195245" y="88900"/>
                  </a:cubicBezTo>
                  <a:lnTo>
                    <a:pt x="6199055" y="88900"/>
                  </a:lnTo>
                  <a:lnTo>
                    <a:pt x="6209215" y="90170"/>
                  </a:lnTo>
                  <a:lnTo>
                    <a:pt x="6209215" y="109220"/>
                  </a:lnTo>
                  <a:lnTo>
                    <a:pt x="6221915" y="109220"/>
                  </a:lnTo>
                  <a:lnTo>
                    <a:pt x="6221915" y="115570"/>
                  </a:lnTo>
                  <a:cubicBezTo>
                    <a:pt x="6220645" y="129540"/>
                    <a:pt x="6219375" y="138430"/>
                    <a:pt x="6216835" y="148590"/>
                  </a:cubicBezTo>
                  <a:lnTo>
                    <a:pt x="6216835" y="151130"/>
                  </a:lnTo>
                  <a:cubicBezTo>
                    <a:pt x="6211755" y="176530"/>
                    <a:pt x="6207945" y="201930"/>
                    <a:pt x="6209215" y="271780"/>
                  </a:cubicBezTo>
                  <a:lnTo>
                    <a:pt x="6213025" y="271780"/>
                  </a:lnTo>
                  <a:cubicBezTo>
                    <a:pt x="6211755" y="293370"/>
                    <a:pt x="6210485" y="311150"/>
                    <a:pt x="6207945" y="321310"/>
                  </a:cubicBezTo>
                  <a:cubicBezTo>
                    <a:pt x="6207945" y="369570"/>
                    <a:pt x="6209215" y="372110"/>
                    <a:pt x="6215565" y="372110"/>
                  </a:cubicBezTo>
                  <a:cubicBezTo>
                    <a:pt x="6215565" y="384810"/>
                    <a:pt x="6216835" y="394970"/>
                    <a:pt x="6219375" y="407670"/>
                  </a:cubicBezTo>
                  <a:cubicBezTo>
                    <a:pt x="6220645" y="417830"/>
                    <a:pt x="6223185" y="429260"/>
                    <a:pt x="6223185" y="443230"/>
                  </a:cubicBezTo>
                  <a:lnTo>
                    <a:pt x="6218105" y="443230"/>
                  </a:lnTo>
                  <a:lnTo>
                    <a:pt x="6218105" y="449580"/>
                  </a:lnTo>
                  <a:cubicBezTo>
                    <a:pt x="6215565" y="513080"/>
                    <a:pt x="6219375" y="520700"/>
                    <a:pt x="6223185" y="528320"/>
                  </a:cubicBezTo>
                  <a:cubicBezTo>
                    <a:pt x="6224455" y="530860"/>
                    <a:pt x="6225725" y="534670"/>
                    <a:pt x="6226995" y="544830"/>
                  </a:cubicBezTo>
                  <a:lnTo>
                    <a:pt x="6218105" y="546100"/>
                  </a:lnTo>
                  <a:close/>
                  <a:moveTo>
                    <a:pt x="6221915" y="756920"/>
                  </a:moveTo>
                  <a:lnTo>
                    <a:pt x="6219375" y="751840"/>
                  </a:lnTo>
                  <a:lnTo>
                    <a:pt x="6220645" y="745490"/>
                  </a:lnTo>
                  <a:cubicBezTo>
                    <a:pt x="6221915" y="750570"/>
                    <a:pt x="6221915" y="754380"/>
                    <a:pt x="6221915" y="756920"/>
                  </a:cubicBezTo>
                  <a:close/>
                  <a:moveTo>
                    <a:pt x="73660" y="2716530"/>
                  </a:moveTo>
                  <a:lnTo>
                    <a:pt x="76200" y="2721610"/>
                  </a:lnTo>
                  <a:lnTo>
                    <a:pt x="74930" y="2727960"/>
                  </a:lnTo>
                  <a:cubicBezTo>
                    <a:pt x="73660" y="2724150"/>
                    <a:pt x="73660" y="2720340"/>
                    <a:pt x="73660" y="2716530"/>
                  </a:cubicBezTo>
                  <a:close/>
                  <a:moveTo>
                    <a:pt x="6257475" y="628650"/>
                  </a:moveTo>
                  <a:lnTo>
                    <a:pt x="6257475" y="619760"/>
                  </a:lnTo>
                  <a:cubicBezTo>
                    <a:pt x="6257475" y="623570"/>
                    <a:pt x="6258745" y="626110"/>
                    <a:pt x="6258745" y="628650"/>
                  </a:cubicBezTo>
                  <a:lnTo>
                    <a:pt x="6257475" y="628650"/>
                  </a:lnTo>
                  <a:close/>
                  <a:moveTo>
                    <a:pt x="6286685" y="1320800"/>
                  </a:moveTo>
                  <a:lnTo>
                    <a:pt x="6282875" y="1319530"/>
                  </a:lnTo>
                  <a:cubicBezTo>
                    <a:pt x="6284145" y="1319530"/>
                    <a:pt x="6285415" y="1320800"/>
                    <a:pt x="6286685" y="1320800"/>
                  </a:cubicBezTo>
                  <a:close/>
                </a:path>
              </a:pathLst>
            </a:custGeom>
            <a:solidFill>
              <a:srgbClr val="D8849E"/>
            </a:solidFill>
          </p:spPr>
        </p:sp>
      </p:grpSp>
      <p:pic>
        <p:nvPicPr>
          <p:cNvPr id="8"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0000">
            <a:off x="7396970" y="-93644"/>
            <a:ext cx="1882775" cy="12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1"/>
          <p:cNvGrpSpPr>
            <a:grpSpLocks/>
          </p:cNvGrpSpPr>
          <p:nvPr/>
        </p:nvGrpSpPr>
        <p:grpSpPr bwMode="auto">
          <a:xfrm rot="5239797">
            <a:off x="144048" y="-412799"/>
            <a:ext cx="1581150" cy="19431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5393" y="36074"/>
            <a:ext cx="499269"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60" y="3201256"/>
            <a:ext cx="1385319" cy="1728220"/>
          </a:xfrm>
          <a:prstGeom prst="rect">
            <a:avLst/>
          </a:prstGeom>
        </p:spPr>
      </p:pic>
      <p:pic>
        <p:nvPicPr>
          <p:cNvPr id="15" name="图片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6917" y="3562350"/>
            <a:ext cx="3010668" cy="3374143"/>
          </a:xfrm>
          <a:prstGeom prst="rect">
            <a:avLst/>
          </a:prstGeom>
        </p:spPr>
      </p:pic>
      <p:pic>
        <p:nvPicPr>
          <p:cNvPr id="16"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19495" y="921110"/>
            <a:ext cx="2352299" cy="3312421"/>
          </a:xfrm>
          <a:prstGeom prst="rect">
            <a:avLst/>
          </a:prstGeom>
        </p:spPr>
      </p:pic>
      <p:sp>
        <p:nvSpPr>
          <p:cNvPr id="17" name="圆角矩形 1"/>
          <p:cNvSpPr/>
          <p:nvPr/>
        </p:nvSpPr>
        <p:spPr>
          <a:xfrm>
            <a:off x="1619672" y="2484236"/>
            <a:ext cx="6044990" cy="689718"/>
          </a:xfrm>
          <a:prstGeom prst="roundRect">
            <a:avLst>
              <a:gd name="adj" fmla="val 50000"/>
            </a:avLst>
          </a:prstGeom>
          <a:solidFill>
            <a:srgbClr val="C2AE4B"/>
          </a:solidFill>
          <a:ln>
            <a:noFill/>
          </a:ln>
        </p:spPr>
        <p:style>
          <a:lnRef idx="2">
            <a:schemeClr val="accent1">
              <a:shade val="50000"/>
            </a:schemeClr>
          </a:lnRef>
          <a:fillRef idx="1">
            <a:schemeClr val="accent1"/>
          </a:fillRef>
          <a:effectRef idx="0">
            <a:schemeClr val="accent1"/>
          </a:effectRef>
          <a:fontRef idx="minor">
            <a:schemeClr val="lt1"/>
          </a:fontRef>
        </p:style>
        <p:txBody>
          <a:bodyPr lIns="51710" tIns="25854" rIns="51710" bIns="25854" rtlCol="0" anchor="ctr"/>
          <a:lstStyle/>
          <a:p>
            <a:pPr algn="ctr"/>
            <a:endParaRPr lang="zh-CN" altLang="en-US" sz="1074" dirty="0">
              <a:solidFill>
                <a:prstClr val="white"/>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8" name="椭圆 2"/>
          <p:cNvSpPr/>
          <p:nvPr/>
        </p:nvSpPr>
        <p:spPr>
          <a:xfrm>
            <a:off x="4209205" y="1575233"/>
            <a:ext cx="725595" cy="725593"/>
          </a:xfrm>
          <a:prstGeom prst="ellipse">
            <a:avLst/>
          </a:prstGeom>
          <a:solidFill>
            <a:srgbClr val="C2AE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vi-VN" altLang="zh-CN" sz="3300" b="1" smtClean="0">
                <a:solidFill>
                  <a:schemeClr val="tx1"/>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rPr>
              <a:t>II</a:t>
            </a:r>
            <a:endParaRPr lang="zh-CN" altLang="en-US" sz="3300" b="1" dirty="0">
              <a:solidFill>
                <a:schemeClr val="tx1"/>
              </a:solidFill>
              <a:latin typeface="Times New Roman" panose="02020603050405020304" pitchFamily="18" charset="0"/>
              <a:ea typeface="印品黑体" panose="00000500000000000000" pitchFamily="2" charset="-122"/>
              <a:cs typeface="Times New Roman" panose="02020603050405020304" pitchFamily="18" charset="0"/>
              <a:sym typeface="Arial" panose="020B0604020202020204" pitchFamily="34" charset="0"/>
            </a:endParaRPr>
          </a:p>
        </p:txBody>
      </p:sp>
      <p:sp>
        <p:nvSpPr>
          <p:cNvPr id="19" name="MH_Entry_1"/>
          <p:cNvSpPr/>
          <p:nvPr>
            <p:custDataLst>
              <p:tags r:id="rId1"/>
            </p:custDataLst>
          </p:nvPr>
        </p:nvSpPr>
        <p:spPr>
          <a:xfrm>
            <a:off x="1941947" y="2558691"/>
            <a:ext cx="6264125"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de-DE" sz="3200" b="1" smtClean="0">
                <a:solidFill>
                  <a:schemeClr val="tx1"/>
                </a:solidFill>
                <a:latin typeface="Times New Roman" panose="02020603050405020304" pitchFamily="18" charset="0"/>
                <a:cs typeface="Times New Roman" panose="02020603050405020304" pitchFamily="18" charset="0"/>
              </a:rPr>
              <a:t>ĐỌC </a:t>
            </a:r>
            <a:r>
              <a:rPr lang="de-DE" sz="3200" b="1">
                <a:solidFill>
                  <a:schemeClr val="tx1"/>
                </a:solidFill>
                <a:latin typeface="Times New Roman" panose="02020603050405020304" pitchFamily="18" charset="0"/>
                <a:cs typeface="Times New Roman" panose="02020603050405020304" pitchFamily="18" charset="0"/>
              </a:rPr>
              <a:t>– KHÁM PHÁ VĂN BẢN</a:t>
            </a:r>
            <a:endParaRPr lang="en-GB"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0061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14:presetBounceEnd="40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40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4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accel="4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by="(-#ppt_w*2)" calcmode="lin" valueType="num">
                                          <p:cBhvr rctx="PPT">
                                            <p:cTn id="17" dur="500" autoRev="1" fill="hold">
                                              <p:stCondLst>
                                                <p:cond delay="0"/>
                                              </p:stCondLst>
                                            </p:cTn>
                                            <p:tgtEl>
                                              <p:spTgt spid="19"/>
                                            </p:tgtEl>
                                            <p:attrNameLst>
                                              <p:attrName>ppt_w</p:attrName>
                                            </p:attrNameLst>
                                          </p:cBhvr>
                                        </p:anim>
                                        <p:anim by="(#ppt_w*0.50)" calcmode="lin" valueType="num">
                                          <p:cBhvr>
                                            <p:cTn id="18" dur="500" decel="50000" autoRev="1" fill="hold">
                                              <p:stCondLst>
                                                <p:cond delay="0"/>
                                              </p:stCondLst>
                                            </p:cTn>
                                            <p:tgtEl>
                                              <p:spTgt spid="19"/>
                                            </p:tgtEl>
                                            <p:attrNameLst>
                                              <p:attrName>ppt_x</p:attrName>
                                            </p:attrNameLst>
                                          </p:cBhvr>
                                        </p:anim>
                                        <p:anim from="(-#ppt_h/2)" to="(#ppt_y)" calcmode="lin" valueType="num">
                                          <p:cBhvr>
                                            <p:cTn id="19" dur="1000" fill="hold">
                                              <p:stCondLst>
                                                <p:cond delay="0"/>
                                              </p:stCondLst>
                                            </p:cTn>
                                            <p:tgtEl>
                                              <p:spTgt spid="19"/>
                                            </p:tgtEl>
                                            <p:attrNameLst>
                                              <p:attrName>ppt_y</p:attrName>
                                            </p:attrNameLst>
                                          </p:cBhvr>
                                        </p:anim>
                                        <p:animRot by="21600000">
                                          <p:cBhvr>
                                            <p:cTn id="20" dur="1000" fill="hold">
                                              <p:stCondLst>
                                                <p:cond delay="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9DB"/>
        </a:solidFill>
        <a:effectLst/>
      </p:bgPr>
    </p:bg>
    <p:spTree>
      <p:nvGrpSpPr>
        <p:cNvPr id="1" name=""/>
        <p:cNvGrpSpPr/>
        <p:nvPr/>
      </p:nvGrpSpPr>
      <p:grpSpPr>
        <a:xfrm>
          <a:off x="0" y="0"/>
          <a:ext cx="0" cy="0"/>
          <a:chOff x="0" y="0"/>
          <a:chExt cx="0" cy="0"/>
        </a:xfrm>
      </p:grpSpPr>
      <p:sp>
        <p:nvSpPr>
          <p:cNvPr id="2" name="Freeform 2"/>
          <p:cNvSpPr/>
          <p:nvPr/>
        </p:nvSpPr>
        <p:spPr>
          <a:xfrm>
            <a:off x="5076056" y="-1388690"/>
            <a:ext cx="4026340" cy="6604198"/>
          </a:xfrm>
          <a:custGeom>
            <a:avLst/>
            <a:gdLst/>
            <a:ahLst/>
            <a:cxnLst/>
            <a:rect l="l" t="t" r="r" b="b"/>
            <a:pathLst>
              <a:path w="13011893" h="9758919">
                <a:moveTo>
                  <a:pt x="0" y="0"/>
                </a:moveTo>
                <a:lnTo>
                  <a:pt x="13011893" y="0"/>
                </a:lnTo>
                <a:lnTo>
                  <a:pt x="13011893" y="9758920"/>
                </a:lnTo>
                <a:lnTo>
                  <a:pt x="0" y="97589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Rectangle 5"/>
          <p:cNvSpPr/>
          <p:nvPr/>
        </p:nvSpPr>
        <p:spPr>
          <a:xfrm>
            <a:off x="467544" y="1096594"/>
            <a:ext cx="4084773" cy="971100"/>
          </a:xfrm>
          <a:prstGeom prst="rect">
            <a:avLst/>
          </a:prstGeom>
        </p:spPr>
        <p:txBody>
          <a:bodyPr wrap="none">
            <a:spAutoFit/>
          </a:bodyPr>
          <a:lstStyle/>
          <a:p>
            <a:pPr algn="just">
              <a:lnSpc>
                <a:spcPct val="130000"/>
              </a:lnSpc>
              <a:spcAft>
                <a:spcPts val="0"/>
              </a:spcAft>
            </a:pPr>
            <a:r>
              <a:rPr lang="de-DE" sz="4800" b="1">
                <a:ln w="9525">
                  <a:solidFill>
                    <a:schemeClr val="bg1"/>
                  </a:solidFill>
                  <a:prstDash val="solid"/>
                </a:ln>
                <a:effectLst>
                  <a:outerShdw blurRad="12700" dist="38100" dir="2700000" algn="tl" rotWithShape="0">
                    <a:schemeClr val="bg1">
                      <a:lumMod val="50000"/>
                    </a:schemeClr>
                  </a:outerShdw>
                  <a:reflection blurRad="6350" stA="50000" endA="300" endPos="50000" dist="29997"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1. Đọc văn bản</a:t>
            </a:r>
            <a:endParaRPr lang="en-GB" sz="4800" b="1">
              <a:ln w="9525">
                <a:solidFill>
                  <a:schemeClr val="bg1"/>
                </a:solidFill>
                <a:prstDash val="solid"/>
              </a:ln>
              <a:effectLst>
                <a:outerShdw blurRad="12700" dist="38100" dir="2700000" algn="tl" rotWithShape="0">
                  <a:schemeClr val="bg1">
                    <a:lumMod val="50000"/>
                  </a:schemeClr>
                </a:outerShdw>
                <a:reflection blurRad="6350" stA="50000" endA="300" endPos="50000" dist="29997" dir="5400000" sy="-10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2067694"/>
            <a:ext cx="2030536" cy="2931790"/>
          </a:xfrm>
          <a:prstGeom prst="rect">
            <a:avLst/>
          </a:prstGeom>
        </p:spPr>
      </p:pic>
    </p:spTree>
    <p:extLst>
      <p:ext uri="{BB962C8B-B14F-4D97-AF65-F5344CB8AC3E}">
        <p14:creationId xmlns:p14="http://schemas.microsoft.com/office/powerpoint/2010/main" val="38418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25sszxcr">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TotalTime>
  <Words>2176</Words>
  <Application>Microsoft Office PowerPoint</Application>
  <PresentationFormat>On-screen Show (16:9)</PresentationFormat>
  <Paragraphs>205</Paragraphs>
  <Slides>39</Slides>
  <Notes>8</Notes>
  <HiddenSlides>0</HiddenSlides>
  <MMClips>6</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39</vt:i4>
      </vt:variant>
    </vt:vector>
  </HeadingPairs>
  <TitlesOfParts>
    <vt:vector size="53" baseType="lpstr">
      <vt:lpstr>SimSun</vt:lpstr>
      <vt:lpstr>Arial</vt:lpstr>
      <vt:lpstr>Calibri</vt:lpstr>
      <vt:lpstr>inpin heiti</vt:lpstr>
      <vt:lpstr>MS Mincho</vt:lpstr>
      <vt:lpstr>Times New Roman</vt:lpstr>
      <vt:lpstr>Wingdings</vt:lpstr>
      <vt:lpstr>印品黑体</vt:lpstr>
      <vt:lpstr>字魂59号-创粗黑</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01</dc:creator>
  <cp:lastModifiedBy>asus PC</cp:lastModifiedBy>
  <cp:revision>322</cp:revision>
  <dcterms:created xsi:type="dcterms:W3CDTF">2016-03-08T02:33:00Z</dcterms:created>
  <dcterms:modified xsi:type="dcterms:W3CDTF">2024-05-08T03:36:03Z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