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98" r:id="rId2"/>
    <p:sldId id="299" r:id="rId3"/>
    <p:sldId id="300" r:id="rId4"/>
    <p:sldId id="301" r:id="rId5"/>
    <p:sldId id="302" r:id="rId6"/>
    <p:sldId id="303" r:id="rId7"/>
    <p:sldId id="304" r:id="rId8"/>
    <p:sldId id="305" r:id="rId9"/>
    <p:sldId id="307" r:id="rId10"/>
    <p:sldId id="306" r:id="rId11"/>
    <p:sldId id="256" r:id="rId12"/>
    <p:sldId id="258" r:id="rId13"/>
    <p:sldId id="269" r:id="rId14"/>
    <p:sldId id="259" r:id="rId15"/>
    <p:sldId id="286" r:id="rId16"/>
    <p:sldId id="287" r:id="rId17"/>
    <p:sldId id="257" r:id="rId18"/>
    <p:sldId id="288" r:id="rId19"/>
    <p:sldId id="290" r:id="rId20"/>
    <p:sldId id="289" r:id="rId21"/>
    <p:sldId id="291" r:id="rId22"/>
    <p:sldId id="262" r:id="rId23"/>
    <p:sldId id="260" r:id="rId24"/>
    <p:sldId id="263" r:id="rId25"/>
    <p:sldId id="292" r:id="rId26"/>
    <p:sldId id="293" r:id="rId27"/>
    <p:sldId id="294" r:id="rId28"/>
    <p:sldId id="295" r:id="rId29"/>
    <p:sldId id="296" r:id="rId30"/>
    <p:sldId id="297" r:id="rId31"/>
    <p:sldId id="266" r:id="rId32"/>
  </p:sldIdLst>
  <p:sldSz cx="18288000" cy="10287000"/>
  <p:notesSz cx="6858000" cy="9144000"/>
  <p:embeddedFontLst>
    <p:embeddedFont>
      <p:font typeface="Calibri" panose="020F0502020204030204" pitchFamily="34" charset="0"/>
      <p:regular r:id="rId34"/>
      <p:bold r:id="rId35"/>
      <p:italic r:id="rId36"/>
      <p:boldItalic r:id="rId37"/>
    </p:embeddedFont>
    <p:embeddedFont>
      <p:font typeface="#9Slide07 SVNMomento" panose="00000500000000000000" charset="0"/>
      <p:regular r:id="rId38"/>
    </p:embeddedFont>
    <p:embeddedFont>
      <p:font typeface="#9Slide05 Dancing Script" panose="020B0604020202020204" charset="0"/>
      <p:bold r:id="rId39"/>
    </p:embeddedFont>
    <p:embeddedFont>
      <p:font typeface="#9Slide06 SVNDope Script" panose="020B0604020202020204" charset="0"/>
      <p:regular r:id="rId40"/>
    </p:embeddedFont>
    <p:embeddedFont>
      <p:font typeface="#9Slide05 SVNBistro Script" panose="020B0604020202020204" charset="0"/>
      <p:regular r:id="rId41"/>
    </p:embeddedFont>
    <p:embeddedFont>
      <p:font typeface="#9Slide05 Dear Saturday"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C47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023" autoAdjust="0"/>
  </p:normalViewPr>
  <p:slideViewPr>
    <p:cSldViewPr>
      <p:cViewPr varScale="1">
        <p:scale>
          <a:sx n="54" d="100"/>
          <a:sy n="54" d="100"/>
        </p:scale>
        <p:origin x="826"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4" d="100"/>
        <a:sy n="84" d="100"/>
      </p:scale>
      <p:origin x="0" y="-151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98D0C-D4D1-4EFC-A179-8AA16659BA02}" type="datetimeFigureOut">
              <a:rPr lang="en-US" smtClean="0"/>
              <a:t>9/21/2025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7D9C47-A052-4159-A400-F9891FB7D72E}" type="slidenum">
              <a:rPr lang="en-US" smtClean="0"/>
              <a:t>‹#›</a:t>
            </a:fld>
            <a:endParaRPr lang="en-US"/>
          </a:p>
        </p:txBody>
      </p:sp>
    </p:spTree>
    <p:extLst>
      <p:ext uri="{BB962C8B-B14F-4D97-AF65-F5344CB8AC3E}">
        <p14:creationId xmlns:p14="http://schemas.microsoft.com/office/powerpoint/2010/main" val="401275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1</a:t>
            </a:fld>
            <a:endParaRPr lang="en-US"/>
          </a:p>
        </p:txBody>
      </p:sp>
    </p:spTree>
    <p:extLst>
      <p:ext uri="{BB962C8B-B14F-4D97-AF65-F5344CB8AC3E}">
        <p14:creationId xmlns:p14="http://schemas.microsoft.com/office/powerpoint/2010/main" val="95507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Trong</a:t>
            </a:r>
            <a:r>
              <a:rPr lang="en-US" dirty="0" smtClean="0"/>
              <a:t> </a:t>
            </a:r>
            <a:r>
              <a:rPr lang="en-US" dirty="0" err="1" smtClean="0"/>
              <a:t>thực</a:t>
            </a:r>
            <a:r>
              <a:rPr lang="en-US" baseline="0" dirty="0" smtClean="0"/>
              <a:t> </a:t>
            </a:r>
            <a:r>
              <a:rPr lang="en-US" baseline="0" dirty="0" err="1" smtClean="0"/>
              <a:t>tế</a:t>
            </a:r>
            <a:r>
              <a:rPr lang="en-US" baseline="0" dirty="0" smtClean="0"/>
              <a:t>, </a:t>
            </a:r>
            <a:r>
              <a:rPr lang="en-US" baseline="0" dirty="0" err="1" smtClean="0"/>
              <a:t>hẳn</a:t>
            </a:r>
            <a:r>
              <a:rPr lang="en-US" baseline="0" dirty="0" smtClean="0"/>
              <a:t> </a:t>
            </a:r>
            <a:r>
              <a:rPr lang="en-US" baseline="0" dirty="0" err="1" smtClean="0"/>
              <a:t>em</a:t>
            </a:r>
            <a:r>
              <a:rPr lang="en-US" baseline="0" dirty="0" smtClean="0"/>
              <a:t> </a:t>
            </a:r>
            <a:r>
              <a:rPr lang="en-US" baseline="0" dirty="0" err="1" smtClean="0"/>
              <a:t>đã</a:t>
            </a:r>
            <a:r>
              <a:rPr lang="en-US" baseline="0" dirty="0" smtClean="0"/>
              <a:t> </a:t>
            </a:r>
            <a:r>
              <a:rPr lang="en-US" baseline="0" dirty="0" err="1" smtClean="0"/>
              <a:t>từng</a:t>
            </a:r>
            <a:r>
              <a:rPr lang="en-US" baseline="0" dirty="0" smtClean="0"/>
              <a:t> </a:t>
            </a:r>
            <a:r>
              <a:rPr lang="en-US" baseline="0" dirty="0" err="1" smtClean="0"/>
              <a:t>được</a:t>
            </a:r>
            <a:r>
              <a:rPr lang="en-US" baseline="0" dirty="0" smtClean="0"/>
              <a:t> </a:t>
            </a:r>
            <a:r>
              <a:rPr lang="en-US" baseline="0" dirty="0" err="1" smtClean="0"/>
              <a:t>tham</a:t>
            </a:r>
            <a:r>
              <a:rPr lang="en-US" baseline="0" dirty="0" smtClean="0"/>
              <a:t> </a:t>
            </a:r>
            <a:r>
              <a:rPr lang="en-US" baseline="0" dirty="0" err="1" smtClean="0"/>
              <a:t>gia</a:t>
            </a:r>
            <a:r>
              <a:rPr lang="en-US" baseline="0" dirty="0" smtClean="0"/>
              <a:t> </a:t>
            </a:r>
            <a:r>
              <a:rPr lang="en-US" baseline="0" dirty="0" err="1" smtClean="0"/>
              <a:t>những</a:t>
            </a:r>
            <a:r>
              <a:rPr lang="en-US" baseline="0" dirty="0" smtClean="0"/>
              <a:t> </a:t>
            </a:r>
            <a:r>
              <a:rPr lang="en-US" baseline="0" dirty="0" err="1" smtClean="0"/>
              <a:t>chuyến</a:t>
            </a:r>
            <a:r>
              <a:rPr lang="en-US" baseline="0" dirty="0" smtClean="0"/>
              <a:t> </a:t>
            </a:r>
            <a:r>
              <a:rPr lang="en-US" baseline="0" dirty="0" err="1" smtClean="0"/>
              <a:t>đi</a:t>
            </a:r>
            <a:r>
              <a:rPr lang="en-US" baseline="0" dirty="0" smtClean="0"/>
              <a:t> do </a:t>
            </a:r>
            <a:r>
              <a:rPr lang="en-US" baseline="0" dirty="0" err="1" smtClean="0"/>
              <a:t>nhà</a:t>
            </a:r>
            <a:r>
              <a:rPr lang="en-US" baseline="0" dirty="0" smtClean="0"/>
              <a:t> </a:t>
            </a:r>
            <a:r>
              <a:rPr lang="en-US" baseline="0" dirty="0" err="1" smtClean="0"/>
              <a:t>trường</a:t>
            </a:r>
            <a:r>
              <a:rPr lang="en-US" baseline="0" dirty="0" smtClean="0"/>
              <a:t> </a:t>
            </a:r>
            <a:r>
              <a:rPr lang="en-US" baseline="0" dirty="0" err="1" smtClean="0"/>
              <a:t>hoặc</a:t>
            </a:r>
            <a:r>
              <a:rPr lang="en-US" baseline="0" dirty="0" smtClean="0"/>
              <a:t> </a:t>
            </a:r>
            <a:r>
              <a:rPr lang="en-US" baseline="0" dirty="0" err="1" smtClean="0"/>
              <a:t>gia</a:t>
            </a:r>
            <a:r>
              <a:rPr lang="en-US" baseline="0" dirty="0" smtClean="0"/>
              <a:t> </a:t>
            </a:r>
            <a:r>
              <a:rPr lang="en-US" baseline="0" dirty="0" err="1" smtClean="0"/>
              <a:t>đình</a:t>
            </a:r>
            <a:r>
              <a:rPr lang="en-US" baseline="0" dirty="0" smtClean="0"/>
              <a:t> </a:t>
            </a:r>
            <a:r>
              <a:rPr lang="en-US" baseline="0" dirty="0" err="1" smtClean="0"/>
              <a:t>tổ</a:t>
            </a:r>
            <a:r>
              <a:rPr lang="en-US" baseline="0" dirty="0" smtClean="0"/>
              <a:t> </a:t>
            </a:r>
            <a:r>
              <a:rPr lang="en-US" baseline="0" dirty="0" err="1" smtClean="0"/>
              <a:t>chức</a:t>
            </a:r>
            <a:r>
              <a:rPr lang="en-US" baseline="0" dirty="0" smtClean="0"/>
              <a:t>. </a:t>
            </a:r>
            <a:r>
              <a:rPr lang="en-US" baseline="0" dirty="0" err="1" smtClean="0"/>
              <a:t>Đó</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là</a:t>
            </a:r>
            <a:r>
              <a:rPr lang="en-US" baseline="0" dirty="0" smtClean="0"/>
              <a:t> </a:t>
            </a:r>
            <a:r>
              <a:rPr lang="en-US" baseline="0" dirty="0" err="1" smtClean="0"/>
              <a:t>chuyến</a:t>
            </a:r>
            <a:r>
              <a:rPr lang="en-US" baseline="0" dirty="0" smtClean="0"/>
              <a:t> </a:t>
            </a:r>
            <a:r>
              <a:rPr lang="en-US" baseline="0" dirty="0" err="1" smtClean="0"/>
              <a:t>tham</a:t>
            </a:r>
            <a:r>
              <a:rPr lang="en-US" baseline="0" dirty="0" smtClean="0"/>
              <a:t> </a:t>
            </a:r>
            <a:r>
              <a:rPr lang="en-US" baseline="0" dirty="0" err="1" smtClean="0"/>
              <a:t>quan</a:t>
            </a:r>
            <a:r>
              <a:rPr lang="en-US" baseline="0" dirty="0" smtClean="0"/>
              <a:t> </a:t>
            </a:r>
            <a:r>
              <a:rPr lang="en-US" baseline="0" dirty="0" err="1" smtClean="0"/>
              <a:t>một</a:t>
            </a:r>
            <a:r>
              <a:rPr lang="en-US" baseline="0" dirty="0" smtClean="0"/>
              <a:t> di </a:t>
            </a:r>
            <a:r>
              <a:rPr lang="en-US" baseline="0" dirty="0" err="1" smtClean="0"/>
              <a:t>tích</a:t>
            </a:r>
            <a:r>
              <a:rPr lang="en-US" baseline="0" dirty="0" smtClean="0"/>
              <a:t> </a:t>
            </a:r>
            <a:r>
              <a:rPr lang="en-US" baseline="0" dirty="0" err="1" smtClean="0"/>
              <a:t>lịch</a:t>
            </a:r>
            <a:r>
              <a:rPr lang="en-US" baseline="0" dirty="0" smtClean="0"/>
              <a:t> </a:t>
            </a:r>
            <a:r>
              <a:rPr lang="en-US" baseline="0" dirty="0" err="1" smtClean="0"/>
              <a:t>sử</a:t>
            </a:r>
            <a:r>
              <a:rPr lang="en-US" baseline="0" dirty="0" smtClean="0"/>
              <a:t>, </a:t>
            </a:r>
            <a:r>
              <a:rPr lang="en-US" baseline="0" dirty="0" err="1" smtClean="0"/>
              <a:t>văn</a:t>
            </a:r>
            <a:r>
              <a:rPr lang="en-US" baseline="0" dirty="0" smtClean="0"/>
              <a:t> </a:t>
            </a:r>
            <a:r>
              <a:rPr lang="en-US" baseline="0" dirty="0" err="1" smtClean="0"/>
              <a:t>hóa</a:t>
            </a:r>
            <a:r>
              <a:rPr lang="en-US" baseline="0" dirty="0" smtClean="0"/>
              <a:t> </a:t>
            </a:r>
            <a:r>
              <a:rPr lang="en-US" baseline="0" dirty="0" err="1" smtClean="0"/>
              <a:t>gắn</a:t>
            </a:r>
            <a:r>
              <a:rPr lang="en-US" baseline="0" dirty="0" smtClean="0"/>
              <a:t> </a:t>
            </a:r>
            <a:r>
              <a:rPr lang="en-US" baseline="0" dirty="0" err="1" smtClean="0"/>
              <a:t>với</a:t>
            </a:r>
            <a:r>
              <a:rPr lang="en-US" baseline="0" dirty="0" smtClean="0"/>
              <a:t> </a:t>
            </a:r>
            <a:r>
              <a:rPr lang="en-US" baseline="0" dirty="0" err="1" smtClean="0"/>
              <a:t>một</a:t>
            </a:r>
            <a:r>
              <a:rPr lang="en-US" baseline="0" dirty="0" smtClean="0"/>
              <a:t> </a:t>
            </a:r>
            <a:r>
              <a:rPr lang="en-US" baseline="0" dirty="0" err="1" smtClean="0"/>
              <a:t>sự</a:t>
            </a:r>
            <a:r>
              <a:rPr lang="en-US" baseline="0" dirty="0" smtClean="0"/>
              <a:t> </a:t>
            </a:r>
            <a:r>
              <a:rPr lang="en-US" baseline="0" dirty="0" err="1" smtClean="0"/>
              <a:t>kiện</a:t>
            </a:r>
            <a:r>
              <a:rPr lang="en-US" baseline="0" dirty="0" smtClean="0"/>
              <a:t> </a:t>
            </a:r>
            <a:r>
              <a:rPr lang="en-US" baseline="0" dirty="0" err="1" smtClean="0"/>
              <a:t>quan</a:t>
            </a:r>
            <a:r>
              <a:rPr lang="en-US" baseline="0" dirty="0" smtClean="0"/>
              <a:t> </a:t>
            </a:r>
            <a:r>
              <a:rPr lang="en-US" baseline="0" dirty="0" err="1" smtClean="0"/>
              <a:t>trọng</a:t>
            </a:r>
            <a:r>
              <a:rPr lang="en-US" baseline="0" dirty="0" smtClean="0"/>
              <a:t> </a:t>
            </a:r>
            <a:r>
              <a:rPr lang="en-US" baseline="0" dirty="0" err="1" smtClean="0"/>
              <a:t>trong</a:t>
            </a:r>
            <a:r>
              <a:rPr lang="en-US" baseline="0" dirty="0" smtClean="0"/>
              <a:t> </a:t>
            </a:r>
            <a:r>
              <a:rPr lang="en-US" baseline="0" dirty="0" err="1" smtClean="0"/>
              <a:t>quá</a:t>
            </a:r>
            <a:r>
              <a:rPr lang="en-US" baseline="0" dirty="0" smtClean="0"/>
              <a:t> </a:t>
            </a:r>
            <a:r>
              <a:rPr lang="en-US" baseline="0" dirty="0" err="1" smtClean="0"/>
              <a:t>khứ</a:t>
            </a:r>
            <a:r>
              <a:rPr lang="en-US" baseline="0" dirty="0" smtClean="0"/>
              <a:t> </a:t>
            </a:r>
            <a:r>
              <a:rPr lang="en-US" baseline="0" dirty="0" err="1" smtClean="0"/>
              <a:t>của</a:t>
            </a:r>
            <a:r>
              <a:rPr lang="en-US" baseline="0" dirty="0" smtClean="0"/>
              <a:t> </a:t>
            </a:r>
            <a:r>
              <a:rPr lang="en-US" baseline="0" dirty="0" err="1" smtClean="0"/>
              <a:t>dân</a:t>
            </a:r>
            <a:r>
              <a:rPr lang="en-US" baseline="0" dirty="0" smtClean="0"/>
              <a:t> </a:t>
            </a:r>
            <a:r>
              <a:rPr lang="en-US" baseline="0" dirty="0" err="1" smtClean="0"/>
              <a:t>tộc</a:t>
            </a:r>
            <a:r>
              <a:rPr lang="en-US" baseline="0" dirty="0" smtClean="0"/>
              <a:t> </a:t>
            </a:r>
            <a:r>
              <a:rPr lang="en-US" baseline="0" dirty="0" err="1" smtClean="0"/>
              <a:t>hoặc</a:t>
            </a:r>
            <a:r>
              <a:rPr lang="en-US" baseline="0" dirty="0" smtClean="0"/>
              <a:t> </a:t>
            </a:r>
            <a:r>
              <a:rPr lang="en-US" baseline="0" dirty="0" err="1" smtClean="0"/>
              <a:t>một</a:t>
            </a:r>
            <a:r>
              <a:rPr lang="en-US" baseline="0" dirty="0" smtClean="0"/>
              <a:t> </a:t>
            </a:r>
            <a:r>
              <a:rPr lang="en-US" baseline="0" dirty="0" err="1" smtClean="0"/>
              <a:t>danh</a:t>
            </a:r>
            <a:r>
              <a:rPr lang="en-US" baseline="0" dirty="0" smtClean="0"/>
              <a:t> </a:t>
            </a:r>
            <a:r>
              <a:rPr lang="en-US" baseline="0" dirty="0" err="1" smtClean="0"/>
              <a:t>nhân</a:t>
            </a:r>
            <a:r>
              <a:rPr lang="en-US" baseline="0" dirty="0" smtClean="0"/>
              <a:t> </a:t>
            </a:r>
            <a:r>
              <a:rPr lang="en-US" baseline="0" dirty="0" err="1" smtClean="0"/>
              <a:t>mà</a:t>
            </a:r>
            <a:r>
              <a:rPr lang="en-US" baseline="0" dirty="0" smtClean="0"/>
              <a:t> </a:t>
            </a:r>
            <a:r>
              <a:rPr lang="en-US" baseline="0" dirty="0" err="1" smtClean="0"/>
              <a:t>mọi</a:t>
            </a:r>
            <a:r>
              <a:rPr lang="en-US" baseline="0" dirty="0" smtClean="0"/>
              <a:t> </a:t>
            </a:r>
            <a:r>
              <a:rPr lang="en-US" baseline="0" dirty="0" err="1" smtClean="0"/>
              <a:t>người</a:t>
            </a:r>
            <a:r>
              <a:rPr lang="en-US" baseline="0" dirty="0" smtClean="0"/>
              <a:t> </a:t>
            </a:r>
            <a:r>
              <a:rPr lang="en-US" baseline="0" dirty="0" err="1" smtClean="0"/>
              <a:t>đều</a:t>
            </a:r>
            <a:r>
              <a:rPr lang="en-US" baseline="0" dirty="0" smtClean="0"/>
              <a:t> </a:t>
            </a:r>
            <a:r>
              <a:rPr lang="en-US" baseline="0" dirty="0" err="1" smtClean="0"/>
              <a:t>ngưỡng</a:t>
            </a:r>
            <a:r>
              <a:rPr lang="en-US" baseline="0" dirty="0" smtClean="0"/>
              <a:t> </a:t>
            </a:r>
            <a:r>
              <a:rPr lang="en-US" baseline="0" dirty="0" err="1" smtClean="0"/>
              <a:t>vọng</a:t>
            </a:r>
            <a:r>
              <a:rPr lang="en-US" baseline="0" dirty="0" smtClean="0"/>
              <a:t>. Ở </a:t>
            </a:r>
            <a:r>
              <a:rPr lang="en-US" baseline="0" dirty="0" err="1" smtClean="0"/>
              <a:t>phần</a:t>
            </a:r>
            <a:r>
              <a:rPr lang="en-US" baseline="0" dirty="0" smtClean="0"/>
              <a:t> </a:t>
            </a:r>
            <a:r>
              <a:rPr lang="en-US" baseline="0" dirty="0" err="1" smtClean="0"/>
              <a:t>Viết</a:t>
            </a:r>
            <a:r>
              <a:rPr lang="en-US" baseline="0" dirty="0" smtClean="0"/>
              <a:t> </a:t>
            </a:r>
            <a:r>
              <a:rPr lang="en-US" baseline="0" dirty="0" err="1" smtClean="0"/>
              <a:t>của</a:t>
            </a:r>
            <a:r>
              <a:rPr lang="en-US" baseline="0" dirty="0" smtClean="0"/>
              <a:t> </a:t>
            </a:r>
            <a:r>
              <a:rPr lang="en-US" baseline="0" dirty="0" err="1" smtClean="0"/>
              <a:t>bài</a:t>
            </a:r>
            <a:r>
              <a:rPr lang="en-US" baseline="0" dirty="0" smtClean="0"/>
              <a:t> </a:t>
            </a:r>
            <a:r>
              <a:rPr lang="en-US" baseline="0" dirty="0" err="1" smtClean="0"/>
              <a:t>học</a:t>
            </a:r>
            <a:r>
              <a:rPr lang="en-US" baseline="0" dirty="0" smtClean="0"/>
              <a:t> </a:t>
            </a:r>
            <a:r>
              <a:rPr lang="en-US" baseline="0" dirty="0" err="1" smtClean="0"/>
              <a:t>này</a:t>
            </a:r>
            <a:r>
              <a:rPr lang="en-US" baseline="0" dirty="0" smtClean="0"/>
              <a:t>, </a:t>
            </a:r>
            <a:r>
              <a:rPr lang="en-US" baseline="0" dirty="0" err="1" smtClean="0"/>
              <a:t>em</a:t>
            </a:r>
            <a:r>
              <a:rPr lang="en-US" baseline="0" dirty="0" smtClean="0"/>
              <a:t> </a:t>
            </a:r>
            <a:r>
              <a:rPr lang="en-US" baseline="0" dirty="0" err="1" smtClean="0"/>
              <a:t>sẽ</a:t>
            </a:r>
            <a:r>
              <a:rPr lang="en-US" baseline="0" dirty="0" smtClean="0"/>
              <a:t> </a:t>
            </a:r>
            <a:r>
              <a:rPr lang="en-US" baseline="0" dirty="0" err="1" smtClean="0"/>
              <a:t>thuật</a:t>
            </a:r>
            <a:r>
              <a:rPr lang="en-US" baseline="0" dirty="0" smtClean="0"/>
              <a:t> </a:t>
            </a:r>
            <a:r>
              <a:rPr lang="en-US" baseline="0" dirty="0" err="1" smtClean="0"/>
              <a:t>lại</a:t>
            </a:r>
            <a:r>
              <a:rPr lang="en-US" baseline="0" dirty="0" smtClean="0"/>
              <a:t> </a:t>
            </a:r>
            <a:r>
              <a:rPr lang="en-US" baseline="0" dirty="0" err="1" smtClean="0"/>
              <a:t>một</a:t>
            </a:r>
            <a:r>
              <a:rPr lang="en-US" baseline="0" dirty="0" smtClean="0"/>
              <a:t> </a:t>
            </a:r>
            <a:r>
              <a:rPr lang="en-US" baseline="0" dirty="0" err="1" smtClean="0"/>
              <a:t>chuyến</a:t>
            </a:r>
            <a:r>
              <a:rPr lang="en-US" baseline="0" dirty="0" smtClean="0"/>
              <a:t> </a:t>
            </a:r>
            <a:r>
              <a:rPr lang="en-US" baseline="0" dirty="0" err="1" smtClean="0"/>
              <a:t>đi</a:t>
            </a:r>
            <a:r>
              <a:rPr lang="en-US" baseline="0" dirty="0" smtClean="0"/>
              <a:t> </a:t>
            </a:r>
            <a:r>
              <a:rPr lang="en-US" baseline="0" dirty="0" err="1" smtClean="0"/>
              <a:t>tham</a:t>
            </a:r>
            <a:r>
              <a:rPr lang="en-US" baseline="0" dirty="0" smtClean="0"/>
              <a:t> </a:t>
            </a:r>
            <a:r>
              <a:rPr lang="en-US" baseline="0" dirty="0" err="1" smtClean="0"/>
              <a:t>quan</a:t>
            </a:r>
            <a:r>
              <a:rPr lang="en-US" baseline="0" dirty="0" smtClean="0"/>
              <a:t> </a:t>
            </a:r>
            <a:r>
              <a:rPr lang="en-US" baseline="0" dirty="0" err="1" smtClean="0"/>
              <a:t>một</a:t>
            </a:r>
            <a:r>
              <a:rPr lang="en-US" baseline="0" dirty="0" smtClean="0"/>
              <a:t> di </a:t>
            </a:r>
            <a:r>
              <a:rPr lang="en-US" baseline="0" dirty="0" err="1" smtClean="0"/>
              <a:t>tích</a:t>
            </a:r>
            <a:r>
              <a:rPr lang="en-US" baseline="0" dirty="0" smtClean="0"/>
              <a:t> </a:t>
            </a:r>
            <a:r>
              <a:rPr lang="en-US" baseline="0" dirty="0" err="1" smtClean="0"/>
              <a:t>lịch</a:t>
            </a:r>
            <a:r>
              <a:rPr lang="en-US" baseline="0" dirty="0" smtClean="0"/>
              <a:t> </a:t>
            </a:r>
            <a:r>
              <a:rPr lang="en-US" baseline="0" dirty="0" err="1" smtClean="0"/>
              <a:t>sử</a:t>
            </a:r>
            <a:r>
              <a:rPr lang="en-US" baseline="0" dirty="0" smtClean="0"/>
              <a:t>, </a:t>
            </a:r>
            <a:r>
              <a:rPr lang="en-US" baseline="0" dirty="0" err="1" smtClean="0"/>
              <a:t>văn</a:t>
            </a:r>
            <a:r>
              <a:rPr lang="en-US" baseline="0" dirty="0" smtClean="0"/>
              <a:t> </a:t>
            </a:r>
            <a:r>
              <a:rPr lang="en-US" baseline="0" dirty="0" err="1" smtClean="0"/>
              <a:t>hóa</a:t>
            </a:r>
            <a:r>
              <a:rPr lang="en-US" baseline="0" dirty="0" smtClean="0"/>
              <a:t> </a:t>
            </a:r>
            <a:r>
              <a:rPr lang="en-US" baseline="0" dirty="0" err="1" smtClean="0"/>
              <a:t>để</a:t>
            </a:r>
            <a:r>
              <a:rPr lang="en-US" baseline="0" dirty="0" smtClean="0"/>
              <a:t> </a:t>
            </a:r>
            <a:r>
              <a:rPr lang="en-US" baseline="0" dirty="0" err="1" smtClean="0"/>
              <a:t>lại</a:t>
            </a:r>
            <a:r>
              <a:rPr lang="en-US" baseline="0" dirty="0" smtClean="0"/>
              <a:t> </a:t>
            </a:r>
            <a:r>
              <a:rPr lang="en-US" baseline="0" dirty="0" err="1" smtClean="0"/>
              <a:t>cho</a:t>
            </a:r>
            <a:r>
              <a:rPr lang="en-US" baseline="0" dirty="0" smtClean="0"/>
              <a:t> </a:t>
            </a:r>
            <a:r>
              <a:rPr lang="en-US" baseline="0" dirty="0" err="1" smtClean="0"/>
              <a:t>em</a:t>
            </a:r>
            <a:r>
              <a:rPr lang="en-US" baseline="0" dirty="0" smtClean="0"/>
              <a:t> </a:t>
            </a:r>
            <a:r>
              <a:rPr lang="en-US" baseline="0" dirty="0" err="1" smtClean="0"/>
              <a:t>ấn</a:t>
            </a:r>
            <a:r>
              <a:rPr lang="en-US" baseline="0" dirty="0" smtClean="0"/>
              <a:t> </a:t>
            </a:r>
            <a:r>
              <a:rPr lang="en-US" baseline="0" dirty="0" err="1" smtClean="0"/>
              <a:t>tượng</a:t>
            </a:r>
            <a:r>
              <a:rPr lang="en-US" baseline="0" dirty="0" smtClean="0"/>
              <a:t> </a:t>
            </a:r>
            <a:r>
              <a:rPr lang="en-US" baseline="0" dirty="0" err="1" smtClean="0"/>
              <a:t>sâu</a:t>
            </a:r>
            <a:r>
              <a:rPr lang="en-US" baseline="0" dirty="0" smtClean="0"/>
              <a:t> </a:t>
            </a:r>
            <a:r>
              <a:rPr lang="en-US" baseline="0" dirty="0" err="1" smtClean="0"/>
              <a:t>sắc</a:t>
            </a:r>
            <a:r>
              <a:rPr lang="en-US" baseline="0" dirty="0" smtClean="0"/>
              <a:t>, </a:t>
            </a:r>
            <a:r>
              <a:rPr lang="en-US" baseline="0" dirty="0" err="1" smtClean="0"/>
              <a:t>khó</a:t>
            </a:r>
            <a:r>
              <a:rPr lang="en-US" baseline="0" dirty="0" smtClean="0"/>
              <a:t> </a:t>
            </a:r>
            <a:r>
              <a:rPr lang="en-US" baseline="0" dirty="0" err="1" smtClean="0"/>
              <a:t>quên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11</a:t>
            </a:fld>
            <a:endParaRPr lang="en-US"/>
          </a:p>
        </p:txBody>
      </p:sp>
    </p:spTree>
    <p:extLst>
      <p:ext uri="{BB962C8B-B14F-4D97-AF65-F5344CB8AC3E}">
        <p14:creationId xmlns:p14="http://schemas.microsoft.com/office/powerpoint/2010/main" val="2125904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12</a:t>
            </a:fld>
            <a:endParaRPr lang="en-US"/>
          </a:p>
        </p:txBody>
      </p:sp>
    </p:spTree>
    <p:extLst>
      <p:ext uri="{BB962C8B-B14F-4D97-AF65-F5344CB8AC3E}">
        <p14:creationId xmlns:p14="http://schemas.microsoft.com/office/powerpoint/2010/main" val="366293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13</a:t>
            </a:fld>
            <a:endParaRPr lang="en-US"/>
          </a:p>
        </p:txBody>
      </p:sp>
    </p:spTree>
    <p:extLst>
      <p:ext uri="{BB962C8B-B14F-4D97-AF65-F5344CB8AC3E}">
        <p14:creationId xmlns:p14="http://schemas.microsoft.com/office/powerpoint/2010/main" val="940839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14</a:t>
            </a:fld>
            <a:endParaRPr lang="en-US"/>
          </a:p>
        </p:txBody>
      </p:sp>
    </p:spTree>
    <p:extLst>
      <p:ext uri="{BB962C8B-B14F-4D97-AF65-F5344CB8AC3E}">
        <p14:creationId xmlns:p14="http://schemas.microsoft.com/office/powerpoint/2010/main" val="4050334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15</a:t>
            </a:fld>
            <a:endParaRPr lang="en-US"/>
          </a:p>
        </p:txBody>
      </p:sp>
    </p:spTree>
    <p:extLst>
      <p:ext uri="{BB962C8B-B14F-4D97-AF65-F5344CB8AC3E}">
        <p14:creationId xmlns:p14="http://schemas.microsoft.com/office/powerpoint/2010/main" val="3924352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16</a:t>
            </a:fld>
            <a:endParaRPr lang="en-US"/>
          </a:p>
        </p:txBody>
      </p:sp>
    </p:spTree>
    <p:extLst>
      <p:ext uri="{BB962C8B-B14F-4D97-AF65-F5344CB8AC3E}">
        <p14:creationId xmlns:p14="http://schemas.microsoft.com/office/powerpoint/2010/main" val="273722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17</a:t>
            </a:fld>
            <a:endParaRPr lang="en-US"/>
          </a:p>
        </p:txBody>
      </p:sp>
    </p:spTree>
    <p:extLst>
      <p:ext uri="{BB962C8B-B14F-4D97-AF65-F5344CB8AC3E}">
        <p14:creationId xmlns:p14="http://schemas.microsoft.com/office/powerpoint/2010/main" val="1586187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18</a:t>
            </a:fld>
            <a:endParaRPr lang="en-US"/>
          </a:p>
        </p:txBody>
      </p:sp>
    </p:spTree>
    <p:extLst>
      <p:ext uri="{BB962C8B-B14F-4D97-AF65-F5344CB8AC3E}">
        <p14:creationId xmlns:p14="http://schemas.microsoft.com/office/powerpoint/2010/main" val="292101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Học</a:t>
            </a:r>
            <a:r>
              <a:rPr lang="en-US" baseline="0" dirty="0" smtClean="0"/>
              <a:t> </a:t>
            </a:r>
            <a:r>
              <a:rPr lang="en-US" baseline="0" dirty="0" err="1" smtClean="0"/>
              <a:t>sinh</a:t>
            </a:r>
            <a:r>
              <a:rPr lang="en-US" baseline="0" dirty="0" smtClean="0"/>
              <a:t> </a:t>
            </a:r>
            <a:r>
              <a:rPr lang="en-US" baseline="0" dirty="0" err="1" smtClean="0"/>
              <a:t>theo</a:t>
            </a:r>
            <a:r>
              <a:rPr lang="en-US" baseline="0" dirty="0" smtClean="0"/>
              <a:t> </a:t>
            </a:r>
            <a:r>
              <a:rPr lang="en-US" baseline="0" dirty="0" err="1" smtClean="0"/>
              <a:t>dõi</a:t>
            </a:r>
            <a:r>
              <a:rPr lang="en-US" baseline="0" dirty="0" smtClean="0"/>
              <a:t> </a:t>
            </a:r>
            <a:r>
              <a:rPr lang="en-US" baseline="0" dirty="0" err="1" smtClean="0"/>
              <a:t>đoạn</a:t>
            </a:r>
            <a:r>
              <a:rPr lang="en-US" baseline="0" dirty="0" smtClean="0"/>
              <a:t> </a:t>
            </a:r>
            <a:r>
              <a:rPr lang="en-US" baseline="0" dirty="0" err="1" smtClean="0"/>
              <a:t>văn</a:t>
            </a:r>
            <a:r>
              <a:rPr lang="en-US" baseline="0" dirty="0" smtClean="0"/>
              <a:t> </a:t>
            </a:r>
            <a:r>
              <a:rPr lang="en-US" baseline="0" dirty="0" err="1" smtClean="0"/>
              <a:t>sau</a:t>
            </a:r>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19</a:t>
            </a:fld>
            <a:endParaRPr lang="en-US"/>
          </a:p>
        </p:txBody>
      </p:sp>
    </p:spTree>
    <p:extLst>
      <p:ext uri="{BB962C8B-B14F-4D97-AF65-F5344CB8AC3E}">
        <p14:creationId xmlns:p14="http://schemas.microsoft.com/office/powerpoint/2010/main" val="247493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20</a:t>
            </a:fld>
            <a:endParaRPr lang="en-US"/>
          </a:p>
        </p:txBody>
      </p:sp>
    </p:spTree>
    <p:extLst>
      <p:ext uri="{BB962C8B-B14F-4D97-AF65-F5344CB8AC3E}">
        <p14:creationId xmlns:p14="http://schemas.microsoft.com/office/powerpoint/2010/main" val="2277702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2</a:t>
            </a:fld>
            <a:endParaRPr lang="en-US"/>
          </a:p>
        </p:txBody>
      </p:sp>
    </p:spTree>
    <p:extLst>
      <p:ext uri="{BB962C8B-B14F-4D97-AF65-F5344CB8AC3E}">
        <p14:creationId xmlns:p14="http://schemas.microsoft.com/office/powerpoint/2010/main" val="245658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21</a:t>
            </a:fld>
            <a:endParaRPr lang="en-US"/>
          </a:p>
        </p:txBody>
      </p:sp>
    </p:spTree>
    <p:extLst>
      <p:ext uri="{BB962C8B-B14F-4D97-AF65-F5344CB8AC3E}">
        <p14:creationId xmlns:p14="http://schemas.microsoft.com/office/powerpoint/2010/main" val="169230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22</a:t>
            </a:fld>
            <a:endParaRPr lang="en-US"/>
          </a:p>
        </p:txBody>
      </p:sp>
    </p:spTree>
    <p:extLst>
      <p:ext uri="{BB962C8B-B14F-4D97-AF65-F5344CB8AC3E}">
        <p14:creationId xmlns:p14="http://schemas.microsoft.com/office/powerpoint/2010/main" val="773169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23</a:t>
            </a:fld>
            <a:endParaRPr lang="en-US"/>
          </a:p>
        </p:txBody>
      </p:sp>
    </p:spTree>
    <p:extLst>
      <p:ext uri="{BB962C8B-B14F-4D97-AF65-F5344CB8AC3E}">
        <p14:creationId xmlns:p14="http://schemas.microsoft.com/office/powerpoint/2010/main" val="2099973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24</a:t>
            </a:fld>
            <a:endParaRPr lang="en-US"/>
          </a:p>
        </p:txBody>
      </p:sp>
    </p:spTree>
    <p:extLst>
      <p:ext uri="{BB962C8B-B14F-4D97-AF65-F5344CB8AC3E}">
        <p14:creationId xmlns:p14="http://schemas.microsoft.com/office/powerpoint/2010/main" val="4742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25</a:t>
            </a:fld>
            <a:endParaRPr lang="en-US"/>
          </a:p>
        </p:txBody>
      </p:sp>
    </p:spTree>
    <p:extLst>
      <p:ext uri="{BB962C8B-B14F-4D97-AF65-F5344CB8AC3E}">
        <p14:creationId xmlns:p14="http://schemas.microsoft.com/office/powerpoint/2010/main" val="1301127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26</a:t>
            </a:fld>
            <a:endParaRPr lang="en-US"/>
          </a:p>
        </p:txBody>
      </p:sp>
    </p:spTree>
    <p:extLst>
      <p:ext uri="{BB962C8B-B14F-4D97-AF65-F5344CB8AC3E}">
        <p14:creationId xmlns:p14="http://schemas.microsoft.com/office/powerpoint/2010/main" val="1727956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27</a:t>
            </a:fld>
            <a:endParaRPr lang="en-US"/>
          </a:p>
        </p:txBody>
      </p:sp>
    </p:spTree>
    <p:extLst>
      <p:ext uri="{BB962C8B-B14F-4D97-AF65-F5344CB8AC3E}">
        <p14:creationId xmlns:p14="http://schemas.microsoft.com/office/powerpoint/2010/main" val="2143598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28</a:t>
            </a:fld>
            <a:endParaRPr lang="en-US"/>
          </a:p>
        </p:txBody>
      </p:sp>
    </p:spTree>
    <p:extLst>
      <p:ext uri="{BB962C8B-B14F-4D97-AF65-F5344CB8AC3E}">
        <p14:creationId xmlns:p14="http://schemas.microsoft.com/office/powerpoint/2010/main" val="2588693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29</a:t>
            </a:fld>
            <a:endParaRPr lang="en-US"/>
          </a:p>
        </p:txBody>
      </p:sp>
    </p:spTree>
    <p:extLst>
      <p:ext uri="{BB962C8B-B14F-4D97-AF65-F5344CB8AC3E}">
        <p14:creationId xmlns:p14="http://schemas.microsoft.com/office/powerpoint/2010/main" val="2230030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30</a:t>
            </a:fld>
            <a:endParaRPr lang="en-US"/>
          </a:p>
        </p:txBody>
      </p:sp>
    </p:spTree>
    <p:extLst>
      <p:ext uri="{BB962C8B-B14F-4D97-AF65-F5344CB8AC3E}">
        <p14:creationId xmlns:p14="http://schemas.microsoft.com/office/powerpoint/2010/main" val="304733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3</a:t>
            </a:fld>
            <a:endParaRPr lang="en-US"/>
          </a:p>
        </p:txBody>
      </p:sp>
    </p:spTree>
    <p:extLst>
      <p:ext uri="{BB962C8B-B14F-4D97-AF65-F5344CB8AC3E}">
        <p14:creationId xmlns:p14="http://schemas.microsoft.com/office/powerpoint/2010/main" val="1282653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31</a:t>
            </a:fld>
            <a:endParaRPr lang="en-US"/>
          </a:p>
        </p:txBody>
      </p:sp>
    </p:spTree>
    <p:extLst>
      <p:ext uri="{BB962C8B-B14F-4D97-AF65-F5344CB8AC3E}">
        <p14:creationId xmlns:p14="http://schemas.microsoft.com/office/powerpoint/2010/main" val="2265207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4</a:t>
            </a:fld>
            <a:endParaRPr lang="en-US"/>
          </a:p>
        </p:txBody>
      </p:sp>
    </p:spTree>
    <p:extLst>
      <p:ext uri="{BB962C8B-B14F-4D97-AF65-F5344CB8AC3E}">
        <p14:creationId xmlns:p14="http://schemas.microsoft.com/office/powerpoint/2010/main" val="384677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5</a:t>
            </a:fld>
            <a:endParaRPr lang="en-US"/>
          </a:p>
        </p:txBody>
      </p:sp>
    </p:spTree>
    <p:extLst>
      <p:ext uri="{BB962C8B-B14F-4D97-AF65-F5344CB8AC3E}">
        <p14:creationId xmlns:p14="http://schemas.microsoft.com/office/powerpoint/2010/main" val="3920486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6</a:t>
            </a:fld>
            <a:endParaRPr lang="en-US"/>
          </a:p>
        </p:txBody>
      </p:sp>
    </p:spTree>
    <p:extLst>
      <p:ext uri="{BB962C8B-B14F-4D97-AF65-F5344CB8AC3E}">
        <p14:creationId xmlns:p14="http://schemas.microsoft.com/office/powerpoint/2010/main" val="2591756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8</a:t>
            </a:fld>
            <a:endParaRPr lang="en-US"/>
          </a:p>
        </p:txBody>
      </p:sp>
    </p:spTree>
    <p:extLst>
      <p:ext uri="{BB962C8B-B14F-4D97-AF65-F5344CB8AC3E}">
        <p14:creationId xmlns:p14="http://schemas.microsoft.com/office/powerpoint/2010/main" val="2462034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9</a:t>
            </a:fld>
            <a:endParaRPr lang="en-US"/>
          </a:p>
        </p:txBody>
      </p:sp>
    </p:spTree>
    <p:extLst>
      <p:ext uri="{BB962C8B-B14F-4D97-AF65-F5344CB8AC3E}">
        <p14:creationId xmlns:p14="http://schemas.microsoft.com/office/powerpoint/2010/main" val="1940052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C27D9C47-A052-4159-A400-F9891FB7D72E}" type="slidenum">
              <a:rPr lang="en-US" smtClean="0"/>
              <a:t>10</a:t>
            </a:fld>
            <a:endParaRPr lang="en-US"/>
          </a:p>
        </p:txBody>
      </p:sp>
    </p:spTree>
    <p:extLst>
      <p:ext uri="{BB962C8B-B14F-4D97-AF65-F5344CB8AC3E}">
        <p14:creationId xmlns:p14="http://schemas.microsoft.com/office/powerpoint/2010/main" val="3063410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52.svg"/><Relationship Id="rId12" Type="http://schemas.openxmlformats.org/officeDocument/2006/relationships/image" Target="../media/image55.sv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5.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sv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7.sv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20.svg"/><Relationship Id="rId12"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6.svg"/><Relationship Id="rId5" Type="http://schemas.openxmlformats.org/officeDocument/2006/relationships/image" Target="../media/image18.svg"/><Relationship Id="rId10" Type="http://schemas.openxmlformats.org/officeDocument/2006/relationships/image" Target="../media/image21.png"/><Relationship Id="rId9" Type="http://schemas.openxmlformats.org/officeDocument/2006/relationships/image" Target="../media/image22.svg"/></Relationships>
</file>

<file path=ppt/slides/_rels/slide13.xml.rels><?xml version="1.0" encoding="UTF-8" standalone="yes"?>
<Relationships xmlns="http://schemas.openxmlformats.org/package/2006/relationships"><Relationship Id="rId13" Type="http://schemas.openxmlformats.org/officeDocument/2006/relationships/image" Target="../media/image48.svg"/><Relationship Id="rId3" Type="http://schemas.openxmlformats.org/officeDocument/2006/relationships/image" Target="../media/image23.png"/><Relationship Id="rId7" Type="http://schemas.openxmlformats.org/officeDocument/2006/relationships/image" Target="../media/image24.png"/><Relationship Id="rId12" Type="http://schemas.openxmlformats.org/officeDocument/2006/relationships/image" Target="../media/image25.png"/><Relationship Id="rId17" Type="http://schemas.openxmlformats.org/officeDocument/2006/relationships/image" Target="../media/image5.svg"/><Relationship Id="rId2" Type="http://schemas.openxmlformats.org/officeDocument/2006/relationships/notesSlide" Target="../notesSlides/notesSlide12.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4.svg"/><Relationship Id="rId15" Type="http://schemas.openxmlformats.org/officeDocument/2006/relationships/image" Target="../media/image39.sv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8.png"/><Relationship Id="rId12" Type="http://schemas.openxmlformats.org/officeDocument/2006/relationships/image" Target="../media/image14.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24.png"/><Relationship Id="rId5" Type="http://schemas.openxmlformats.org/officeDocument/2006/relationships/image" Target="../media/image16.png"/><Relationship Id="rId10" Type="http://schemas.openxmlformats.org/officeDocument/2006/relationships/image" Target="../media/image28.svg"/><Relationship Id="rId4" Type="http://schemas.openxmlformats.org/officeDocument/2006/relationships/image" Target="../media/image24.sv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9.svg"/><Relationship Id="rId3" Type="http://schemas.openxmlformats.org/officeDocument/2006/relationships/image" Target="../media/image34.png"/><Relationship Id="rId7" Type="http://schemas.openxmlformats.org/officeDocument/2006/relationships/image" Target="../media/image24.png"/><Relationship Id="rId12"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41.svg"/><Relationship Id="rId5" Type="http://schemas.openxmlformats.org/officeDocument/2006/relationships/image" Target="../media/image23.png"/><Relationship Id="rId10" Type="http://schemas.openxmlformats.org/officeDocument/2006/relationships/image" Target="../media/image36.png"/><Relationship Id="rId4" Type="http://schemas.openxmlformats.org/officeDocument/2006/relationships/image" Target="../media/image10.sv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23.png"/><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2.svg"/><Relationship Id="rId10" Type="http://schemas.openxmlformats.org/officeDocument/2006/relationships/image" Target="../media/image14.sv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52.svg"/><Relationship Id="rId12" Type="http://schemas.openxmlformats.org/officeDocument/2006/relationships/image" Target="../media/image55.sv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svg"/><Relationship Id="rId10" Type="http://schemas.openxmlformats.org/officeDocument/2006/relationships/image" Target="../media/image40.jpeg"/><Relationship Id="rId9" Type="http://schemas.openxmlformats.org/officeDocument/2006/relationships/image" Target="../media/image14.svg"/></Relationships>
</file>

<file path=ppt/slides/_rels/slide2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41.png"/><Relationship Id="rId5" Type="http://schemas.openxmlformats.org/officeDocument/2006/relationships/image" Target="../media/image140.svg"/><Relationship Id="rId10" Type="http://schemas.openxmlformats.org/officeDocument/2006/relationships/image" Target="../media/image14.sv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5.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 Id="rId10" Type="http://schemas.openxmlformats.org/officeDocument/2006/relationships/image" Target="../media/image43.png"/><Relationship Id="rId4" Type="http://schemas.openxmlformats.org/officeDocument/2006/relationships/image" Target="../media/image16.png"/><Relationship Id="rId9" Type="http://schemas.openxmlformats.org/officeDocument/2006/relationships/image" Target="../media/image33.svg"/></Relationships>
</file>

<file path=ppt/slides/_rels/slide2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7.sv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6.pn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15.png"/><Relationship Id="rId4" Type="http://schemas.openxmlformats.org/officeDocument/2006/relationships/image" Target="../media/image7.svg"/></Relationships>
</file>

<file path=ppt/slides/_rels/slide2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6.png"/><Relationship Id="rId10" Type="http://schemas.openxmlformats.org/officeDocument/2006/relationships/image" Target="../media/image35.svg"/><Relationship Id="rId4" Type="http://schemas.openxmlformats.org/officeDocument/2006/relationships/image" Target="../media/image7.sv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6.png"/><Relationship Id="rId7"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15.png"/><Relationship Id="rId4" Type="http://schemas.openxmlformats.org/officeDocument/2006/relationships/image" Target="../media/image7.svg"/><Relationship Id="rId9" Type="http://schemas.openxmlformats.org/officeDocument/2006/relationships/image" Target="../media/image47.png"/></Relationships>
</file>

<file path=ppt/slides/_rels/slide2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6.png"/><Relationship Id="rId7"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15.png"/><Relationship Id="rId4" Type="http://schemas.openxmlformats.org/officeDocument/2006/relationships/image" Target="../media/image7.svg"/><Relationship Id="rId9" Type="http://schemas.openxmlformats.org/officeDocument/2006/relationships/image" Target="../media/image48.png"/></Relationships>
</file>

<file path=ppt/slides/_rels/slide2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6.png"/><Relationship Id="rId7"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15.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52.svg"/><Relationship Id="rId12" Type="http://schemas.openxmlformats.org/officeDocument/2006/relationships/image" Target="../media/image55.sv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6.png"/><Relationship Id="rId7"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15.png"/><Relationship Id="rId4" Type="http://schemas.openxmlformats.org/officeDocument/2006/relationships/image" Target="../media/image7.svg"/></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9.png"/><Relationship Id="rId7" Type="http://schemas.openxmlformats.org/officeDocument/2006/relationships/image" Target="../media/image52.svg"/><Relationship Id="rId12" Type="http://schemas.openxmlformats.org/officeDocument/2006/relationships/image" Target="../media/image55.sv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0.sv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2.svg"/><Relationship Id="rId12" Type="http://schemas.openxmlformats.org/officeDocument/2006/relationships/image" Target="../media/image55.sv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52.svg"/><Relationship Id="rId12" Type="http://schemas.openxmlformats.org/officeDocument/2006/relationships/image" Target="../media/image55.sv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52.svg"/><Relationship Id="rId12" Type="http://schemas.openxmlformats.org/officeDocument/2006/relationships/image" Target="../media/image55.sv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9.jpeg"/><Relationship Id="rId7" Type="http://schemas.openxmlformats.org/officeDocument/2006/relationships/image" Target="../media/image52.svg"/><Relationship Id="rId12" Type="http://schemas.openxmlformats.org/officeDocument/2006/relationships/image" Target="../media/image55.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52.svg"/><Relationship Id="rId12" Type="http://schemas.openxmlformats.org/officeDocument/2006/relationships/image" Target="../media/image55.sv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52.svg"/><Relationship Id="rId12" Type="http://schemas.openxmlformats.org/officeDocument/2006/relationships/image" Target="../media/image55.sv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10" y="-419101"/>
            <a:ext cx="11090189" cy="11090189"/>
          </a:xfrm>
          <a:prstGeom prst="rect">
            <a:avLst/>
          </a:prstGeom>
        </p:spPr>
      </p:pic>
      <p:sp>
        <p:nvSpPr>
          <p:cNvPr id="3" name="TextBox 9"/>
          <p:cNvSpPr txBox="1"/>
          <p:nvPr/>
        </p:nvSpPr>
        <p:spPr>
          <a:xfrm>
            <a:off x="5543034" y="1257300"/>
            <a:ext cx="12289765" cy="1596591"/>
          </a:xfrm>
          <a:prstGeom prst="rect">
            <a:avLst/>
          </a:prstGeom>
        </p:spPr>
        <p:txBody>
          <a:bodyPr wrap="square" lIns="0" tIns="0" rIns="0" bIns="0" rtlCol="0" anchor="t">
            <a:prstTxWarp prst="textDoubleWave1">
              <a:avLst/>
            </a:prstTxWarp>
            <a:spAutoFit/>
          </a:bodyPr>
          <a:lstStyle/>
          <a:p>
            <a:pPr algn="ctr">
              <a:lnSpc>
                <a:spcPts val="12028"/>
              </a:lnSpc>
            </a:pPr>
            <a:r>
              <a:rPr lang="en-US" sz="11500" dirty="0" smtClean="0">
                <a:solidFill>
                  <a:srgbClr val="AC4724"/>
                </a:solidFill>
                <a:latin typeface="#9Slide05 SVNBistro Script" panose="02000506000000020003" pitchFamily="2" charset="0"/>
              </a:rPr>
              <a:t>Du </a:t>
            </a:r>
            <a:r>
              <a:rPr lang="en-US" sz="11500" dirty="0" err="1" smtClean="0">
                <a:solidFill>
                  <a:srgbClr val="AC4724"/>
                </a:solidFill>
                <a:latin typeface="#9Slide05 SVNBistro Script" panose="02000506000000020003" pitchFamily="2" charset="0"/>
              </a:rPr>
              <a:t>lịch</a:t>
            </a:r>
            <a:r>
              <a:rPr lang="en-US" sz="11500" dirty="0" smtClean="0">
                <a:solidFill>
                  <a:srgbClr val="AC4724"/>
                </a:solidFill>
                <a:latin typeface="#9Slide05 SVNBistro Script" panose="02000506000000020003" pitchFamily="2" charset="0"/>
              </a:rPr>
              <a:t> </a:t>
            </a:r>
            <a:r>
              <a:rPr lang="en-US" sz="11500" dirty="0" err="1" smtClean="0">
                <a:solidFill>
                  <a:srgbClr val="AC4724"/>
                </a:solidFill>
                <a:latin typeface="#9Slide05 SVNBistro Script" panose="02000506000000020003" pitchFamily="2" charset="0"/>
              </a:rPr>
              <a:t>vòng</a:t>
            </a:r>
            <a:r>
              <a:rPr lang="en-US" sz="11500" dirty="0" smtClean="0">
                <a:solidFill>
                  <a:srgbClr val="AC4724"/>
                </a:solidFill>
                <a:latin typeface="#9Slide05 SVNBistro Script" panose="02000506000000020003" pitchFamily="2" charset="0"/>
              </a:rPr>
              <a:t> </a:t>
            </a:r>
            <a:r>
              <a:rPr lang="en-US" sz="11500" dirty="0" err="1" smtClean="0">
                <a:solidFill>
                  <a:srgbClr val="AC4724"/>
                </a:solidFill>
                <a:latin typeface="#9Slide05 SVNBistro Script" panose="02000506000000020003" pitchFamily="2" charset="0"/>
              </a:rPr>
              <a:t>quanh</a:t>
            </a:r>
            <a:r>
              <a:rPr lang="en-US" sz="11500" dirty="0" smtClean="0">
                <a:solidFill>
                  <a:srgbClr val="AC4724"/>
                </a:solidFill>
                <a:latin typeface="#9Slide05 SVNBistro Script" panose="02000506000000020003" pitchFamily="2" charset="0"/>
              </a:rPr>
              <a:t> </a:t>
            </a:r>
            <a:r>
              <a:rPr lang="en-US" sz="11500" dirty="0" err="1" smtClean="0">
                <a:solidFill>
                  <a:srgbClr val="AC4724"/>
                </a:solidFill>
                <a:latin typeface="#9Slide05 SVNBistro Script" panose="02000506000000020003" pitchFamily="2" charset="0"/>
              </a:rPr>
              <a:t>đất</a:t>
            </a:r>
            <a:r>
              <a:rPr lang="en-US" sz="11500" dirty="0" smtClean="0">
                <a:solidFill>
                  <a:srgbClr val="AC4724"/>
                </a:solidFill>
                <a:latin typeface="#9Slide05 SVNBistro Script" panose="02000506000000020003" pitchFamily="2" charset="0"/>
              </a:rPr>
              <a:t> </a:t>
            </a:r>
            <a:r>
              <a:rPr lang="en-US" sz="11500" dirty="0" err="1" smtClean="0">
                <a:solidFill>
                  <a:srgbClr val="AC4724"/>
                </a:solidFill>
                <a:latin typeface="#9Slide05 SVNBistro Script" panose="02000506000000020003" pitchFamily="2" charset="0"/>
              </a:rPr>
              <a:t>nước</a:t>
            </a:r>
            <a:endParaRPr lang="en-US" sz="11500" dirty="0">
              <a:solidFill>
                <a:srgbClr val="AC4724"/>
              </a:solidFill>
              <a:latin typeface="#9Slide05 SVNBistro Script" panose="02000506000000020003" pitchFamily="2" charset="0"/>
            </a:endParaRPr>
          </a:p>
        </p:txBody>
      </p:sp>
      <p:grpSp>
        <p:nvGrpSpPr>
          <p:cNvPr id="4" name="Group 2"/>
          <p:cNvGrpSpPr/>
          <p:nvPr/>
        </p:nvGrpSpPr>
        <p:grpSpPr>
          <a:xfrm>
            <a:off x="6400800" y="3695700"/>
            <a:ext cx="11431999" cy="5219700"/>
            <a:chOff x="0" y="0"/>
            <a:chExt cx="2072138" cy="1846360"/>
          </a:xfrm>
        </p:grpSpPr>
        <p:sp>
          <p:nvSpPr>
            <p:cNvPr id="5"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6"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7" name="TextBox 11"/>
          <p:cNvSpPr txBox="1"/>
          <p:nvPr/>
        </p:nvSpPr>
        <p:spPr>
          <a:xfrm>
            <a:off x="6733739" y="4274225"/>
            <a:ext cx="10766120" cy="4062651"/>
          </a:xfrm>
          <a:prstGeom prst="rect">
            <a:avLst/>
          </a:prstGeom>
        </p:spPr>
        <p:txBody>
          <a:bodyPr wrap="square" lIns="0" tIns="0" rIns="0" bIns="0" rtlCol="0" anchor="t">
            <a:spAutoFit/>
          </a:bodyPr>
          <a:lstStyle/>
          <a:p>
            <a:pPr algn="just"/>
            <a:r>
              <a:rPr lang="vi-VN" sz="4400" dirty="0">
                <a:solidFill>
                  <a:schemeClr val="bg1"/>
                </a:solidFill>
                <a:latin typeface="+mj-lt"/>
              </a:rPr>
              <a:t>Nước Việt Nam ta đã trải qua hơn 4000 năm với hàng ngàn di tích lịch sử nổi tiếng như một chứng tích hào hùng cho tinh thần bất khuất, kiên trung</a:t>
            </a:r>
            <a:r>
              <a:rPr lang="vi-VN" sz="4400" dirty="0" smtClean="0">
                <a:solidFill>
                  <a:schemeClr val="bg1"/>
                </a:solidFill>
                <a:latin typeface="+mj-lt"/>
              </a:rPr>
              <a:t>.</a:t>
            </a:r>
            <a:r>
              <a:rPr lang="en-US" sz="4400" dirty="0" smtClean="0">
                <a:solidFill>
                  <a:schemeClr val="bg1"/>
                </a:solidFill>
                <a:latin typeface="+mj-lt"/>
              </a:rPr>
              <a:t> </a:t>
            </a:r>
            <a:r>
              <a:rPr lang="en-US" sz="4400" dirty="0" err="1" smtClean="0">
                <a:solidFill>
                  <a:schemeClr val="bg1"/>
                </a:solidFill>
                <a:latin typeface="Times New Roman" panose="02020603050405020304" pitchFamily="18" charset="0"/>
                <a:cs typeface="Times New Roman" panose="02020603050405020304" pitchFamily="18" charset="0"/>
              </a:rPr>
              <a:t>Dựa</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vào</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các</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hình</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ảnh</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gợi</a:t>
            </a:r>
            <a:r>
              <a:rPr lang="en-US" sz="4400" dirty="0" smtClean="0">
                <a:solidFill>
                  <a:schemeClr val="bg1"/>
                </a:solidFill>
                <a:latin typeface="Times New Roman" panose="02020603050405020304" pitchFamily="18" charset="0"/>
                <a:cs typeface="Times New Roman" panose="02020603050405020304" pitchFamily="18" charset="0"/>
              </a:rPr>
              <a:t> ý, </a:t>
            </a:r>
            <a:r>
              <a:rPr lang="en-US" sz="4400" dirty="0" err="1" smtClean="0">
                <a:solidFill>
                  <a:schemeClr val="bg1"/>
                </a:solidFill>
                <a:latin typeface="Times New Roman" panose="02020603050405020304" pitchFamily="18" charset="0"/>
                <a:cs typeface="Times New Roman" panose="02020603050405020304" pitchFamily="18" charset="0"/>
              </a:rPr>
              <a:t>em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hãy</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gọi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tên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những</a:t>
            </a:r>
            <a:r>
              <a:rPr lang="en-US" sz="4400" dirty="0" smtClean="0">
                <a:solidFill>
                  <a:schemeClr val="bg1"/>
                </a:solidFill>
                <a:latin typeface="+mj-lt"/>
                <a:cs typeface="Times New Roman" panose="02020603050405020304" pitchFamily="18" charset="0"/>
              </a:rPr>
              <a:t> </a:t>
            </a:r>
            <a:r>
              <a:rPr lang="vi-VN" sz="4400" dirty="0">
                <a:solidFill>
                  <a:schemeClr val="bg1"/>
                </a:solidFill>
                <a:latin typeface="+mj-lt"/>
              </a:rPr>
              <a:t>di tích lịch sử Việt Nam đẹp và nổi tiếng nhất cả nước nhé.</a:t>
            </a:r>
            <a:endParaRPr lang="en-US" sz="44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43304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603219" y="8044449"/>
            <a:ext cx="3748209" cy="4114800"/>
          </a:xfrm>
          <a:prstGeom prst="rect">
            <a:avLst/>
          </a:prstGeom>
        </p:spPr>
      </p:pic>
      <p:pic>
        <p:nvPicPr>
          <p:cNvPr id="12"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7906281">
            <a:off x="-375622" y="124653"/>
            <a:ext cx="1293016" cy="1236593"/>
          </a:xfrm>
          <a:prstGeom prst="rect">
            <a:avLst/>
          </a:prstGeom>
        </p:spPr>
      </p:pic>
      <p:sp>
        <p:nvSpPr>
          <p:cNvPr id="13" name="Rectangle 12"/>
          <p:cNvSpPr/>
          <p:nvPr/>
        </p:nvSpPr>
        <p:spPr>
          <a:xfrm>
            <a:off x="4261466" y="8987406"/>
            <a:ext cx="9783960" cy="923330"/>
          </a:xfrm>
          <a:prstGeom prst="rect">
            <a:avLst/>
          </a:prstGeom>
        </p:spPr>
        <p:txBody>
          <a:bodyPr wrap="none">
            <a:spAutoFit/>
          </a:bodyPr>
          <a:lstStyle/>
          <a:p>
            <a:r>
              <a:rPr lang="en-US" sz="5400" b="1" dirty="0" err="1">
                <a:solidFill>
                  <a:schemeClr val="accent6">
                    <a:lumMod val="50000"/>
                  </a:schemeClr>
                </a:solidFill>
                <a:latin typeface="Times New Roman" panose="02020603050405020304" pitchFamily="18" charset="0"/>
                <a:cs typeface="Times New Roman" panose="02020603050405020304" pitchFamily="18" charset="0"/>
              </a:rPr>
              <a:t>Đền</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Trần</a:t>
            </a:r>
            <a:r>
              <a:rPr lang="en-US" sz="5400" b="1" dirty="0">
                <a:solidFill>
                  <a:schemeClr val="accent6">
                    <a:lumMod val="50000"/>
                  </a:schemeClr>
                </a:solidFill>
                <a:latin typeface="Times New Roman" panose="02020603050405020304" pitchFamily="18" charset="0"/>
                <a:cs typeface="Times New Roman" panose="02020603050405020304" pitchFamily="18" charset="0"/>
              </a:rPr>
              <a:t> -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Thái</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Bình</a:t>
            </a:r>
            <a:r>
              <a:rPr lang="en-US" sz="5400" b="1" dirty="0">
                <a:solidFill>
                  <a:schemeClr val="accent6">
                    <a:lumMod val="50000"/>
                  </a:schemeClr>
                </a:solidFill>
                <a:latin typeface="Times New Roman" panose="02020603050405020304" pitchFamily="18" charset="0"/>
                <a:cs typeface="Times New Roman" panose="02020603050405020304" pitchFamily="18" charset="0"/>
              </a:rPr>
              <a:t>/Nam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Định</a:t>
            </a:r>
            <a:endParaRPr lang="en-US" sz="5400"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1524000" y="190500"/>
            <a:ext cx="15087600" cy="8600998"/>
            <a:chOff x="1524000" y="190500"/>
            <a:chExt cx="15087600" cy="8600998"/>
          </a:xfrm>
        </p:grpSpPr>
        <p:grpSp>
          <p:nvGrpSpPr>
            <p:cNvPr id="3" name="Group 2"/>
            <p:cNvGrpSpPr/>
            <p:nvPr/>
          </p:nvGrpSpPr>
          <p:grpSpPr>
            <a:xfrm>
              <a:off x="1524000" y="190500"/>
              <a:ext cx="15087600" cy="8600998"/>
              <a:chOff x="0" y="0"/>
              <a:chExt cx="2072138" cy="1846360"/>
            </a:xfrm>
          </p:grpSpPr>
          <p:sp>
            <p:nvSpPr>
              <p:cNvPr id="4"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5"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sz="2400" b="1">
                  <a:latin typeface="#9Slide07 SVNMomento" panose="00000500000000000000" pitchFamily="2" charset="0"/>
                </a:endParaRPr>
              </a:p>
            </p:txBody>
          </p:sp>
        </p:grpSp>
        <p:pic>
          <p:nvPicPr>
            <p:cNvPr id="6146" name="Picture 2" descr="Đền Trần gồm quần thể các lăng mộ và đền thờ các vị vua nhà Trần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28800" y="469131"/>
              <a:ext cx="14401800" cy="80444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2124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2160141" y="1406044"/>
            <a:ext cx="6127859" cy="8880956"/>
          </a:xfrm>
          <a:prstGeom prst="rect">
            <a:avLst/>
          </a:prstGeom>
        </p:spPr>
      </p:pic>
      <p:grpSp>
        <p:nvGrpSpPr>
          <p:cNvPr id="3" name="Group 3"/>
          <p:cNvGrpSpPr/>
          <p:nvPr/>
        </p:nvGrpSpPr>
        <p:grpSpPr>
          <a:xfrm>
            <a:off x="2165528" y="1493443"/>
            <a:ext cx="8685835" cy="1156276"/>
            <a:chOff x="0" y="0"/>
            <a:chExt cx="2110604" cy="280968"/>
          </a:xfrm>
        </p:grpSpPr>
        <p:sp>
          <p:nvSpPr>
            <p:cNvPr id="4" name="Freeform 4"/>
            <p:cNvSpPr/>
            <p:nvPr/>
          </p:nvSpPr>
          <p:spPr>
            <a:xfrm>
              <a:off x="0" y="0"/>
              <a:ext cx="2110604" cy="280968"/>
            </a:xfrm>
            <a:custGeom>
              <a:avLst/>
              <a:gdLst/>
              <a:ahLst/>
              <a:cxnLst/>
              <a:rect l="l" t="t" r="r" b="b"/>
              <a:pathLst>
                <a:path w="2110604" h="280968">
                  <a:moveTo>
                    <a:pt x="45458" y="0"/>
                  </a:moveTo>
                  <a:lnTo>
                    <a:pt x="2065146" y="0"/>
                  </a:lnTo>
                  <a:cubicBezTo>
                    <a:pt x="2077202" y="0"/>
                    <a:pt x="2088765" y="4789"/>
                    <a:pt x="2097290" y="13314"/>
                  </a:cubicBezTo>
                  <a:cubicBezTo>
                    <a:pt x="2105815" y="21839"/>
                    <a:pt x="2110604" y="33402"/>
                    <a:pt x="2110604" y="45458"/>
                  </a:cubicBezTo>
                  <a:lnTo>
                    <a:pt x="2110604" y="235510"/>
                  </a:lnTo>
                  <a:cubicBezTo>
                    <a:pt x="2110604" y="247566"/>
                    <a:pt x="2105815" y="259129"/>
                    <a:pt x="2097290" y="267654"/>
                  </a:cubicBezTo>
                  <a:cubicBezTo>
                    <a:pt x="2088765" y="276179"/>
                    <a:pt x="2077202" y="280968"/>
                    <a:pt x="2065146" y="280968"/>
                  </a:cubicBezTo>
                  <a:lnTo>
                    <a:pt x="45458" y="280968"/>
                  </a:lnTo>
                  <a:cubicBezTo>
                    <a:pt x="33402" y="280968"/>
                    <a:pt x="21839" y="276179"/>
                    <a:pt x="13314" y="267654"/>
                  </a:cubicBezTo>
                  <a:cubicBezTo>
                    <a:pt x="4789" y="259129"/>
                    <a:pt x="0" y="247566"/>
                    <a:pt x="0" y="235510"/>
                  </a:cubicBezTo>
                  <a:lnTo>
                    <a:pt x="0" y="45458"/>
                  </a:lnTo>
                  <a:cubicBezTo>
                    <a:pt x="0" y="33402"/>
                    <a:pt x="4789" y="21839"/>
                    <a:pt x="13314" y="13314"/>
                  </a:cubicBezTo>
                  <a:cubicBezTo>
                    <a:pt x="21839" y="4789"/>
                    <a:pt x="33402" y="0"/>
                    <a:pt x="45458" y="0"/>
                  </a:cubicBezTo>
                  <a:close/>
                </a:path>
              </a:pathLst>
            </a:custGeom>
            <a:solidFill>
              <a:srgbClr val="DDAE8D"/>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285473">
            <a:off x="11196259" y="541385"/>
            <a:ext cx="1927763" cy="212905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676193" y="590028"/>
            <a:ext cx="2017506" cy="1306335"/>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914292" y="8636877"/>
            <a:ext cx="1919453" cy="1242846"/>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137569">
            <a:off x="-1700766" y="6937054"/>
            <a:ext cx="4753918" cy="5218872"/>
          </a:xfrm>
          <a:prstGeom prst="rect">
            <a:avLst/>
          </a:prstGeom>
        </p:spPr>
      </p:pic>
      <p:pic>
        <p:nvPicPr>
          <p:cNvPr id="10" name="Picture 9"/>
          <p:cNvPicPr>
            <a:picLocks noChangeAspect="1"/>
          </p:cNvPicPr>
          <p:nvPr/>
        </p:nvPicPr>
        <p:blipFill>
          <a:blip r:embed="rId10"/>
          <a:stretch>
            <a:fillRect/>
          </a:stretch>
        </p:blipFill>
        <p:spPr>
          <a:xfrm>
            <a:off x="0" y="1333500"/>
            <a:ext cx="12717358" cy="6230652"/>
          </a:xfrm>
          <a:prstGeom prst="rect">
            <a:avLst/>
          </a:prstGeom>
        </p:spPr>
      </p:pic>
      <p:sp>
        <p:nvSpPr>
          <p:cNvPr id="9" name="TextBox 8"/>
          <p:cNvSpPr txBox="1"/>
          <p:nvPr/>
        </p:nvSpPr>
        <p:spPr>
          <a:xfrm>
            <a:off x="3429000" y="2857500"/>
            <a:ext cx="8229600" cy="769441"/>
          </a:xfrm>
          <a:prstGeom prst="rect">
            <a:avLst/>
          </a:prstGeom>
          <a:noFill/>
        </p:spPr>
        <p:txBody>
          <a:bodyPr wrap="square" rtlCol="0">
            <a:spAutoFit/>
          </a:bodyPr>
          <a:lstStyle/>
          <a:p>
            <a:r>
              <a:rPr lang="en-US" sz="4400" b="1" dirty="0" smtClean="0">
                <a:latin typeface="Arial" panose="020B0604020202020204" pitchFamily="34" charset="0"/>
                <a:cs typeface="Arial" panose="020B0604020202020204" pitchFamily="34" charset="0"/>
              </a:rPr>
              <a:t>TIẾT 9,10,11</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383225"/>
            <a:ext cx="7867650" cy="7010400"/>
            <a:chOff x="0" y="0"/>
            <a:chExt cx="2072138" cy="1846360"/>
          </a:xfrm>
        </p:grpSpPr>
        <p:sp>
          <p:nvSpPr>
            <p:cNvPr id="3"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sz="2400" b="1">
                <a:latin typeface="#9Slide07 SVNMomento" panose="00000500000000000000" pitchFamily="2" charset="0"/>
              </a:endParaRPr>
            </a:p>
          </p:txBody>
        </p:sp>
      </p:grpSp>
      <p:grpSp>
        <p:nvGrpSpPr>
          <p:cNvPr id="5" name="Group 5"/>
          <p:cNvGrpSpPr/>
          <p:nvPr/>
        </p:nvGrpSpPr>
        <p:grpSpPr>
          <a:xfrm rot="-62670">
            <a:off x="1432369" y="2319043"/>
            <a:ext cx="2202562" cy="871174"/>
            <a:chOff x="0" y="0"/>
            <a:chExt cx="580099" cy="229445"/>
          </a:xfrm>
        </p:grpSpPr>
        <p:sp>
          <p:nvSpPr>
            <p:cNvPr id="6" name="Freeform 6"/>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FFFFFF"/>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sz="2400" b="1">
                <a:latin typeface="#9Slide07 SVNMomento" panose="00000500000000000000" pitchFamily="2" charset="0"/>
              </a:endParaRPr>
            </a:p>
          </p:txBody>
        </p:sp>
      </p:grpSp>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465754" y="-301043"/>
            <a:ext cx="1293016" cy="1236593"/>
          </a:xfrm>
          <a:prstGeom prst="rect">
            <a:avLst/>
          </a:prstGeom>
        </p:spPr>
      </p:pic>
      <p:pic>
        <p:nvPicPr>
          <p:cNvPr id="1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812099">
            <a:off x="15648354" y="458419"/>
            <a:ext cx="1293016" cy="1236593"/>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794119">
            <a:off x="9433877" y="8234163"/>
            <a:ext cx="3748209" cy="4114800"/>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60376">
            <a:off x="4074035" y="1856554"/>
            <a:ext cx="1366751" cy="884971"/>
          </a:xfrm>
          <a:prstGeom prst="rect">
            <a:avLst/>
          </a:prstGeom>
        </p:spPr>
      </p:pic>
      <p:grpSp>
        <p:nvGrpSpPr>
          <p:cNvPr id="18" name="Group 17"/>
          <p:cNvGrpSpPr/>
          <p:nvPr/>
        </p:nvGrpSpPr>
        <p:grpSpPr>
          <a:xfrm>
            <a:off x="9401175" y="1751517"/>
            <a:ext cx="7893091" cy="6386826"/>
            <a:chOff x="9401175" y="1751517"/>
            <a:chExt cx="7893091" cy="6386826"/>
          </a:xfrm>
        </p:grpSpPr>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9401175" y="1751517"/>
              <a:ext cx="7893091" cy="6386826"/>
            </a:xfrm>
            <a:prstGeom prst="rect">
              <a:avLst/>
            </a:prstGeom>
          </p:spPr>
        </p:pic>
        <p:sp>
          <p:nvSpPr>
            <p:cNvPr id="17" name="Rounded Rectangle 16"/>
            <p:cNvSpPr/>
            <p:nvPr/>
          </p:nvSpPr>
          <p:spPr>
            <a:xfrm rot="20734415">
              <a:off x="10355480" y="3651077"/>
              <a:ext cx="1905000" cy="533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pic>
        <p:nvPicPr>
          <p:cNvPr id="14" name="Picture 13"/>
          <p:cNvPicPr>
            <a:picLocks noChangeAspect="1"/>
          </p:cNvPicPr>
          <p:nvPr/>
        </p:nvPicPr>
        <p:blipFill>
          <a:blip r:embed="rId12"/>
          <a:stretch>
            <a:fillRect/>
          </a:stretch>
        </p:blipFill>
        <p:spPr>
          <a:xfrm>
            <a:off x="1100374" y="2197460"/>
            <a:ext cx="7724301" cy="5303980"/>
          </a:xfrm>
          <a:prstGeom prst="rect">
            <a:avLst/>
          </a:prstGeom>
        </p:spPr>
      </p:pic>
    </p:spTree>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98515">
            <a:off x="-185713" y="8310563"/>
            <a:ext cx="3600710" cy="3952875"/>
          </a:xfrm>
          <a:prstGeom prst="rect">
            <a:avLst/>
          </a:prstGeom>
        </p:spPr>
      </p:pic>
      <p:grpSp>
        <p:nvGrpSpPr>
          <p:cNvPr id="2" name="Group 1"/>
          <p:cNvGrpSpPr/>
          <p:nvPr/>
        </p:nvGrpSpPr>
        <p:grpSpPr>
          <a:xfrm>
            <a:off x="260350" y="1485900"/>
            <a:ext cx="3437890" cy="7619999"/>
            <a:chOff x="260350" y="1485900"/>
            <a:chExt cx="3437890" cy="7619999"/>
          </a:xfrm>
        </p:grpSpPr>
        <p:grpSp>
          <p:nvGrpSpPr>
            <p:cNvPr id="12" name="Group 5"/>
            <p:cNvGrpSpPr/>
            <p:nvPr/>
          </p:nvGrpSpPr>
          <p:grpSpPr>
            <a:xfrm>
              <a:off x="260350" y="1485900"/>
              <a:ext cx="3437890" cy="7619999"/>
              <a:chOff x="0" y="0"/>
              <a:chExt cx="1510202" cy="983388"/>
            </a:xfrm>
          </p:grpSpPr>
          <p:sp>
            <p:nvSpPr>
              <p:cNvPr id="13"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14"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7" name="TextBox 6"/>
            <p:cNvSpPr txBox="1"/>
            <p:nvPr/>
          </p:nvSpPr>
          <p:spPr>
            <a:xfrm>
              <a:off x="457200" y="1565374"/>
              <a:ext cx="3124200" cy="5509200"/>
            </a:xfrm>
            <a:prstGeom prst="rect">
              <a:avLst/>
            </a:prstGeom>
            <a:noFill/>
          </p:spPr>
          <p:txBody>
            <a:bodyPr wrap="square" rtlCol="0">
              <a:spAutoFit/>
            </a:bodyPr>
            <a:lstStyle/>
            <a:p>
              <a:pPr algn="just"/>
              <a:r>
                <a:rPr lang="en-US" sz="4400" dirty="0" err="1" smtClean="0">
                  <a:solidFill>
                    <a:schemeClr val="bg1"/>
                  </a:solidFill>
                  <a:latin typeface="Times New Roman" panose="02020603050405020304" pitchFamily="18" charset="0"/>
                  <a:cs typeface="Times New Roman" panose="02020603050405020304" pitchFamily="18" charset="0"/>
                </a:rPr>
                <a:t>Giới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thiệu</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được</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lí</a:t>
              </a:r>
              <a:r>
                <a:rPr lang="en-US" sz="4400" dirty="0" smtClean="0">
                  <a:solidFill>
                    <a:schemeClr val="bg1"/>
                  </a:solidFill>
                  <a:latin typeface="Times New Roman" panose="02020603050405020304" pitchFamily="18" charset="0"/>
                  <a:cs typeface="Times New Roman" panose="02020603050405020304" pitchFamily="18" charset="0"/>
                </a:rPr>
                <a:t> do, </a:t>
              </a:r>
              <a:r>
                <a:rPr lang="en-US" sz="4400" dirty="0" err="1" smtClean="0">
                  <a:solidFill>
                    <a:schemeClr val="bg1"/>
                  </a:solidFill>
                  <a:latin typeface="Times New Roman" panose="02020603050405020304" pitchFamily="18" charset="0"/>
                  <a:cs typeface="Times New Roman" panose="02020603050405020304" pitchFamily="18" charset="0"/>
                </a:rPr>
                <a:t>mục</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đích</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của</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chuyến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tham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quan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một</a:t>
              </a:r>
              <a:r>
                <a:rPr lang="en-US" sz="4400" dirty="0" smtClean="0">
                  <a:solidFill>
                    <a:schemeClr val="bg1"/>
                  </a:solidFill>
                  <a:latin typeface="Times New Roman" panose="02020603050405020304" pitchFamily="18" charset="0"/>
                  <a:cs typeface="Times New Roman" panose="02020603050405020304" pitchFamily="18" charset="0"/>
                </a:rPr>
                <a:t> di </a:t>
              </a:r>
              <a:r>
                <a:rPr lang="en-US" sz="4400" dirty="0" err="1" smtClean="0">
                  <a:solidFill>
                    <a:schemeClr val="bg1"/>
                  </a:solidFill>
                  <a:latin typeface="Times New Roman" panose="02020603050405020304" pitchFamily="18" charset="0"/>
                  <a:cs typeface="Times New Roman" panose="02020603050405020304" pitchFamily="18" charset="0"/>
                </a:rPr>
                <a:t>tích</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lịch</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sử</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văn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hóa</a:t>
              </a:r>
              <a:r>
                <a:rPr lang="en-US" sz="4400" dirty="0" smtClean="0">
                  <a:solidFill>
                    <a:schemeClr val="bg1"/>
                  </a:solidFill>
                  <a:latin typeface="Times New Roman" panose="02020603050405020304" pitchFamily="18" charset="0"/>
                  <a:cs typeface="Times New Roman" panose="02020603050405020304" pitchFamily="18" charset="0"/>
                </a:rPr>
                <a:t>.</a:t>
              </a:r>
              <a:endParaRPr lang="en-US" sz="4400" dirty="0">
                <a:solidFill>
                  <a:schemeClr val="bg1"/>
                </a:solidFill>
                <a:latin typeface="Times New Roman" panose="02020603050405020304" pitchFamily="18" charset="0"/>
                <a:cs typeface="Times New Roman" panose="02020603050405020304" pitchFamily="18" charset="0"/>
              </a:endParaRPr>
            </a:p>
          </p:txBody>
        </p:sp>
      </p:grpSp>
      <p:grpSp>
        <p:nvGrpSpPr>
          <p:cNvPr id="3" name="Group 2"/>
          <p:cNvGrpSpPr/>
          <p:nvPr/>
        </p:nvGrpSpPr>
        <p:grpSpPr>
          <a:xfrm>
            <a:off x="3987744" y="1488440"/>
            <a:ext cx="3854450" cy="7617460"/>
            <a:chOff x="3987744" y="1488440"/>
            <a:chExt cx="3854450" cy="7617460"/>
          </a:xfrm>
        </p:grpSpPr>
        <p:grpSp>
          <p:nvGrpSpPr>
            <p:cNvPr id="15" name="Group 5"/>
            <p:cNvGrpSpPr/>
            <p:nvPr/>
          </p:nvGrpSpPr>
          <p:grpSpPr>
            <a:xfrm>
              <a:off x="3987744" y="1488440"/>
              <a:ext cx="3854450" cy="7617460"/>
              <a:chOff x="0" y="0"/>
              <a:chExt cx="1510202" cy="983388"/>
            </a:xfrm>
          </p:grpSpPr>
          <p:sp>
            <p:nvSpPr>
              <p:cNvPr id="16"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1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8" name="TextBox 7"/>
            <p:cNvSpPr txBox="1"/>
            <p:nvPr/>
          </p:nvSpPr>
          <p:spPr>
            <a:xfrm>
              <a:off x="4191000" y="1565374"/>
              <a:ext cx="3474720" cy="7540526"/>
            </a:xfrm>
            <a:prstGeom prst="rect">
              <a:avLst/>
            </a:prstGeom>
            <a:noFill/>
          </p:spPr>
          <p:txBody>
            <a:bodyPr wrap="square" rtlCol="0">
              <a:spAutoFit/>
            </a:bodyPr>
            <a:lstStyle/>
            <a:p>
              <a:pPr algn="just"/>
              <a:r>
                <a:rPr lang="en-US" sz="4400" dirty="0" err="1" smtClean="0">
                  <a:solidFill>
                    <a:schemeClr val="bg1"/>
                  </a:solidFill>
                  <a:latin typeface="Times New Roman" panose="02020603050405020304" pitchFamily="18" charset="0"/>
                  <a:cs typeface="Times New Roman" panose="02020603050405020304" pitchFamily="18" charset="0"/>
                </a:rPr>
                <a:t>Kể</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được</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diễn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biến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chuyến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tham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quan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trên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đường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trình</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tự</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những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điểm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đến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thăm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những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hoạt</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động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chính</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trong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chuyến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đi</a:t>
              </a:r>
              <a:r>
                <a:rPr lang="en-US" sz="4400" dirty="0" smtClean="0">
                  <a:solidFill>
                    <a:schemeClr val="bg1"/>
                  </a:solidFill>
                  <a:latin typeface="Times New Roman" panose="02020603050405020304" pitchFamily="18" charset="0"/>
                  <a:cs typeface="Times New Roman" panose="02020603050405020304" pitchFamily="18" charset="0"/>
                </a:rPr>
                <a:t>,...)</a:t>
              </a:r>
              <a:endParaRPr lang="en-US" sz="4400" dirty="0">
                <a:solidFill>
                  <a:schemeClr val="bg1"/>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8072064" y="1481900"/>
            <a:ext cx="3580130" cy="7623999"/>
            <a:chOff x="8072064" y="1481900"/>
            <a:chExt cx="3580130" cy="7623999"/>
          </a:xfrm>
        </p:grpSpPr>
        <p:grpSp>
          <p:nvGrpSpPr>
            <p:cNvPr id="21" name="Group 5"/>
            <p:cNvGrpSpPr/>
            <p:nvPr/>
          </p:nvGrpSpPr>
          <p:grpSpPr>
            <a:xfrm>
              <a:off x="8072064" y="1481900"/>
              <a:ext cx="3580130" cy="7623999"/>
              <a:chOff x="0" y="0"/>
              <a:chExt cx="1510202" cy="983388"/>
            </a:xfrm>
          </p:grpSpPr>
          <p:sp>
            <p:nvSpPr>
              <p:cNvPr id="22"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23"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9" name="TextBox 8"/>
            <p:cNvSpPr txBox="1"/>
            <p:nvPr/>
          </p:nvSpPr>
          <p:spPr>
            <a:xfrm>
              <a:off x="8229600" y="1565374"/>
              <a:ext cx="3124200" cy="6186309"/>
            </a:xfrm>
            <a:prstGeom prst="rect">
              <a:avLst/>
            </a:prstGeom>
            <a:noFill/>
          </p:spPr>
          <p:txBody>
            <a:bodyPr wrap="square" rtlCol="0">
              <a:spAutoFit/>
            </a:bodyPr>
            <a:lstStyle/>
            <a:p>
              <a:pPr algn="just"/>
              <a:r>
                <a:rPr lang="en-US" sz="4400" dirty="0" err="1" smtClean="0">
                  <a:solidFill>
                    <a:schemeClr val="bg1"/>
                  </a:solidFill>
                  <a:latin typeface="Times New Roman" panose="02020603050405020304" pitchFamily="18" charset="0"/>
                  <a:cs typeface="Times New Roman" panose="02020603050405020304" pitchFamily="18" charset="0"/>
                </a:rPr>
                <a:t>Nêu</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được</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ấn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tượng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về</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những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đặc</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điểm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nổi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bật</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của</a:t>
              </a:r>
              <a:r>
                <a:rPr lang="en-US" sz="4400" dirty="0" smtClean="0">
                  <a:solidFill>
                    <a:schemeClr val="bg1"/>
                  </a:solidFill>
                  <a:latin typeface="Times New Roman" panose="02020603050405020304" pitchFamily="18" charset="0"/>
                  <a:cs typeface="Times New Roman" panose="02020603050405020304" pitchFamily="18" charset="0"/>
                </a:rPr>
                <a:t> di </a:t>
              </a:r>
              <a:r>
                <a:rPr lang="en-US" sz="4400" dirty="0" err="1" smtClean="0">
                  <a:solidFill>
                    <a:schemeClr val="bg1"/>
                  </a:solidFill>
                  <a:latin typeface="Times New Roman" panose="02020603050405020304" pitchFamily="18" charset="0"/>
                  <a:cs typeface="Times New Roman" panose="02020603050405020304" pitchFamily="18" charset="0"/>
                </a:rPr>
                <a:t>tích</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phong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cảnh</a:t>
              </a:r>
              <a:r>
                <a:rPr lang="en-US" sz="4400" dirty="0" smtClean="0">
                  <a:solidFill>
                    <a:schemeClr val="bg1"/>
                  </a:solidFill>
                  <a:latin typeface="Times New Roman" panose="02020603050405020304" pitchFamily="18" charset="0"/>
                  <a:cs typeface="Times New Roman" panose="02020603050405020304" pitchFamily="18" charset="0"/>
                </a:rPr>
                <a:t>, con </a:t>
              </a:r>
              <a:r>
                <a:rPr lang="en-US" sz="4400" dirty="0" err="1" smtClean="0">
                  <a:solidFill>
                    <a:schemeClr val="bg1"/>
                  </a:solidFill>
                  <a:latin typeface="Times New Roman" panose="02020603050405020304" pitchFamily="18" charset="0"/>
                  <a:cs typeface="Times New Roman" panose="02020603050405020304" pitchFamily="18" charset="0"/>
                </a:rPr>
                <a:t>người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công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trình</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kiến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trúc</a:t>
              </a:r>
              <a:r>
                <a:rPr lang="en-US" sz="4400" dirty="0" smtClean="0">
                  <a:solidFill>
                    <a:schemeClr val="bg1"/>
                  </a:solidFill>
                  <a:latin typeface="Times New Roman" panose="02020603050405020304" pitchFamily="18" charset="0"/>
                  <a:cs typeface="Times New Roman" panose="02020603050405020304" pitchFamily="18" charset="0"/>
                </a:rPr>
                <a:t>,...)</a:t>
              </a:r>
              <a:endParaRPr lang="en-US" sz="4400" dirty="0">
                <a:solidFill>
                  <a:schemeClr val="bg1"/>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1849090" y="1481900"/>
            <a:ext cx="2861310" cy="7619999"/>
            <a:chOff x="11849090" y="1481900"/>
            <a:chExt cx="2861310" cy="7619999"/>
          </a:xfrm>
        </p:grpSpPr>
        <p:grpSp>
          <p:nvGrpSpPr>
            <p:cNvPr id="24" name="Group 5"/>
            <p:cNvGrpSpPr/>
            <p:nvPr/>
          </p:nvGrpSpPr>
          <p:grpSpPr>
            <a:xfrm>
              <a:off x="11849090" y="1481900"/>
              <a:ext cx="2861310" cy="7619999"/>
              <a:chOff x="0" y="0"/>
              <a:chExt cx="1510202" cy="983388"/>
            </a:xfrm>
          </p:grpSpPr>
          <p:sp>
            <p:nvSpPr>
              <p:cNvPr id="25"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26"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10" name="TextBox 9"/>
            <p:cNvSpPr txBox="1"/>
            <p:nvPr/>
          </p:nvSpPr>
          <p:spPr>
            <a:xfrm>
              <a:off x="11967200" y="1572994"/>
              <a:ext cx="2590800" cy="3477875"/>
            </a:xfrm>
            <a:prstGeom prst="rect">
              <a:avLst/>
            </a:prstGeom>
            <a:noFill/>
          </p:spPr>
          <p:txBody>
            <a:bodyPr wrap="square" rtlCol="0">
              <a:spAutoFit/>
            </a:bodyPr>
            <a:lstStyle/>
            <a:p>
              <a:pPr algn="just"/>
              <a:r>
                <a:rPr lang="en-US" sz="4400" dirty="0" err="1" smtClean="0">
                  <a:solidFill>
                    <a:schemeClr val="bg1"/>
                  </a:solidFill>
                  <a:latin typeface="Times New Roman" panose="02020603050405020304" pitchFamily="18" charset="0"/>
                  <a:cs typeface="Times New Roman" panose="02020603050405020304" pitchFamily="18" charset="0"/>
                </a:rPr>
                <a:t>Thể</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hiện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được</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cảm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xúc</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suy</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nghĩ</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về</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chuyến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đi</a:t>
              </a:r>
              <a:endParaRPr lang="en-US" sz="4400" dirty="0">
                <a:solidFill>
                  <a:schemeClr val="bg1"/>
                </a:solidFill>
                <a:latin typeface="Times New Roman" panose="02020603050405020304" pitchFamily="18" charset="0"/>
                <a:cs typeface="Times New Roman" panose="02020603050405020304" pitchFamily="18" charset="0"/>
              </a:endParaRPr>
            </a:p>
          </p:txBody>
        </p:sp>
      </p:grpSp>
      <p:grpSp>
        <p:nvGrpSpPr>
          <p:cNvPr id="6" name="Group 5"/>
          <p:cNvGrpSpPr/>
          <p:nvPr/>
        </p:nvGrpSpPr>
        <p:grpSpPr>
          <a:xfrm>
            <a:off x="14935200" y="1483899"/>
            <a:ext cx="3188930" cy="7619999"/>
            <a:chOff x="14935200" y="1483899"/>
            <a:chExt cx="3188930" cy="7619999"/>
          </a:xfrm>
        </p:grpSpPr>
        <p:grpSp>
          <p:nvGrpSpPr>
            <p:cNvPr id="27" name="Group 5"/>
            <p:cNvGrpSpPr/>
            <p:nvPr/>
          </p:nvGrpSpPr>
          <p:grpSpPr>
            <a:xfrm>
              <a:off x="14935200" y="1483899"/>
              <a:ext cx="3188930" cy="7619999"/>
              <a:chOff x="0" y="0"/>
              <a:chExt cx="1510202" cy="983388"/>
            </a:xfrm>
          </p:grpSpPr>
          <p:sp>
            <p:nvSpPr>
              <p:cNvPr id="28"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29"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11" name="TextBox 10"/>
            <p:cNvSpPr txBox="1"/>
            <p:nvPr/>
          </p:nvSpPr>
          <p:spPr>
            <a:xfrm>
              <a:off x="15163800" y="1567914"/>
              <a:ext cx="2819400" cy="4154984"/>
            </a:xfrm>
            <a:prstGeom prst="rect">
              <a:avLst/>
            </a:prstGeom>
            <a:noFill/>
          </p:spPr>
          <p:txBody>
            <a:bodyPr wrap="square" rtlCol="0">
              <a:spAutoFit/>
            </a:bodyPr>
            <a:lstStyle/>
            <a:p>
              <a:pPr algn="just"/>
              <a:r>
                <a:rPr lang="en-US" sz="4400" dirty="0" err="1" smtClean="0">
                  <a:solidFill>
                    <a:schemeClr val="bg1"/>
                  </a:solidFill>
                  <a:latin typeface="Times New Roman" panose="02020603050405020304" pitchFamily="18" charset="0"/>
                  <a:cs typeface="Times New Roman" panose="02020603050405020304" pitchFamily="18" charset="0"/>
                </a:rPr>
                <a:t>Sử</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dụng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được</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yếu</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tố</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miêu</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tả</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biểu</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cảm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trong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bài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viết</a:t>
              </a:r>
              <a:endParaRPr lang="en-US" sz="4400" dirty="0">
                <a:solidFill>
                  <a:schemeClr val="bg1"/>
                </a:solidFill>
                <a:latin typeface="Times New Roman" panose="02020603050405020304" pitchFamily="18" charset="0"/>
                <a:cs typeface="Times New Roman" panose="02020603050405020304" pitchFamily="18" charset="0"/>
              </a:endParaRPr>
            </a:p>
          </p:txBody>
        </p:sp>
      </p:grpSp>
      <p:pic>
        <p:nvPicPr>
          <p:cNvPr id="31"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8408789">
            <a:off x="17336692" y="9287145"/>
            <a:ext cx="1293016" cy="1236593"/>
          </a:xfrm>
          <a:prstGeom prst="rect">
            <a:avLst/>
          </a:prstGeom>
        </p:spPr>
      </p:pic>
      <p:pic>
        <p:nvPicPr>
          <p:cNvPr id="32" name="Picture 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3890107">
            <a:off x="16802878" y="-1252233"/>
            <a:ext cx="2572692" cy="2362200"/>
          </a:xfrm>
          <a:prstGeom prst="rect">
            <a:avLst/>
          </a:prstGeom>
        </p:spPr>
      </p:pic>
      <p:pic>
        <p:nvPicPr>
          <p:cNvPr id="33" name="Picture 8"/>
          <p:cNvPicPr>
            <a:picLocks noChangeAspect="1"/>
          </p:cNvPicPr>
          <p:nvPr/>
        </p:nvPicPr>
        <p:blipFill>
          <a:blip r:embed="rId14" cstate="print">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800000" flipH="1">
            <a:off x="29557" y="54603"/>
            <a:ext cx="1155940" cy="1386657"/>
          </a:xfrm>
          <a:prstGeom prst="rect">
            <a:avLst/>
          </a:prstGeom>
        </p:spPr>
      </p:pic>
      <p:pic>
        <p:nvPicPr>
          <p:cNvPr id="36" name="Picture 8"/>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956283" y="8172342"/>
            <a:ext cx="1919453" cy="1242846"/>
          </a:xfrm>
          <a:prstGeom prst="rect">
            <a:avLst/>
          </a:prstGeom>
        </p:spPr>
      </p:pic>
    </p:spTree>
    <p:extLst>
      <p:ext uri="{BB962C8B-B14F-4D97-AF65-F5344CB8AC3E}">
        <p14:creationId xmlns:p14="http://schemas.microsoft.com/office/powerpoint/2010/main" val="287882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860046" y="1386428"/>
            <a:ext cx="9399254" cy="7010400"/>
            <a:chOff x="0" y="0"/>
            <a:chExt cx="2475524" cy="1846360"/>
          </a:xfrm>
        </p:grpSpPr>
        <p:sp>
          <p:nvSpPr>
            <p:cNvPr id="3" name="Freeform 3"/>
            <p:cNvSpPr/>
            <p:nvPr/>
          </p:nvSpPr>
          <p:spPr>
            <a:xfrm>
              <a:off x="0" y="0"/>
              <a:ext cx="2475524" cy="1846361"/>
            </a:xfrm>
            <a:custGeom>
              <a:avLst/>
              <a:gdLst/>
              <a:ahLst/>
              <a:cxnLst/>
              <a:rect l="l" t="t" r="r" b="b"/>
              <a:pathLst>
                <a:path w="2475524" h="1846361">
                  <a:moveTo>
                    <a:pt x="42007" y="0"/>
                  </a:moveTo>
                  <a:lnTo>
                    <a:pt x="2433516" y="0"/>
                  </a:lnTo>
                  <a:cubicBezTo>
                    <a:pt x="2456716" y="0"/>
                    <a:pt x="2475524" y="18807"/>
                    <a:pt x="2475524" y="42007"/>
                  </a:cubicBezTo>
                  <a:lnTo>
                    <a:pt x="2475524" y="1804353"/>
                  </a:lnTo>
                  <a:cubicBezTo>
                    <a:pt x="2475524" y="1815494"/>
                    <a:pt x="2471098" y="1826179"/>
                    <a:pt x="2463220" y="1834057"/>
                  </a:cubicBezTo>
                  <a:cubicBezTo>
                    <a:pt x="2455342" y="1841935"/>
                    <a:pt x="2444657" y="1846361"/>
                    <a:pt x="2433516" y="1846361"/>
                  </a:cubicBezTo>
                  <a:lnTo>
                    <a:pt x="42007" y="1846361"/>
                  </a:lnTo>
                  <a:cubicBezTo>
                    <a:pt x="18807" y="1846361"/>
                    <a:pt x="0" y="1827553"/>
                    <a:pt x="0" y="1804353"/>
                  </a:cubicBezTo>
                  <a:lnTo>
                    <a:pt x="0" y="42007"/>
                  </a:lnTo>
                  <a:cubicBezTo>
                    <a:pt x="0" y="30866"/>
                    <a:pt x="4426" y="20182"/>
                    <a:pt x="12304" y="12304"/>
                  </a:cubicBezTo>
                  <a:cubicBezTo>
                    <a:pt x="20182" y="4426"/>
                    <a:pt x="30866" y="0"/>
                    <a:pt x="42007" y="0"/>
                  </a:cubicBezTo>
                  <a:close/>
                </a:path>
              </a:pathLst>
            </a:custGeom>
            <a:solidFill>
              <a:srgbClr val="DDAE8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b="1">
                <a:latin typeface="#9Slide05 Dancing Script" panose="03080800040507000D00" pitchFamily="66" charset="0"/>
              </a:endParaRPr>
            </a:p>
          </p:txBody>
        </p:sp>
      </p:grpSp>
      <p:grpSp>
        <p:nvGrpSpPr>
          <p:cNvPr id="5" name="Group 5"/>
          <p:cNvGrpSpPr/>
          <p:nvPr/>
        </p:nvGrpSpPr>
        <p:grpSpPr>
          <a:xfrm rot="-62670">
            <a:off x="8488483" y="2124588"/>
            <a:ext cx="2202562" cy="871174"/>
            <a:chOff x="0" y="0"/>
            <a:chExt cx="580099" cy="229445"/>
          </a:xfrm>
        </p:grpSpPr>
        <p:sp>
          <p:nvSpPr>
            <p:cNvPr id="6" name="Freeform 6"/>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FFFFFF"/>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b="1">
                <a:latin typeface="#9Slide05 Dancing Script" panose="03080800040507000D00" pitchFamily="66" charset="0"/>
              </a:endParaRPr>
            </a:p>
          </p:txBody>
        </p:sp>
      </p:gr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06215" y="1998314"/>
            <a:ext cx="6213827" cy="5786627"/>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9201790">
            <a:off x="686557" y="-2176489"/>
            <a:ext cx="3748209" cy="4114800"/>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98515">
            <a:off x="12625222" y="8523241"/>
            <a:ext cx="3600710" cy="3952875"/>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60376">
            <a:off x="10942596" y="1900104"/>
            <a:ext cx="1366751" cy="884971"/>
          </a:xfrm>
          <a:prstGeom prst="rect">
            <a:avLst/>
          </a:prstGeom>
        </p:spPr>
      </p:pic>
      <p:pic>
        <p:nvPicPr>
          <p:cNvPr id="16"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1935022" y="-467988"/>
            <a:ext cx="1293016" cy="1236593"/>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8408789">
            <a:off x="6073535" y="9353796"/>
            <a:ext cx="1293016" cy="1236593"/>
          </a:xfrm>
          <a:prstGeom prst="rect">
            <a:avLst/>
          </a:prstGeom>
        </p:spPr>
      </p:pic>
      <p:pic>
        <p:nvPicPr>
          <p:cNvPr id="8" name="Picture 7"/>
          <p:cNvPicPr>
            <a:picLocks noChangeAspect="1"/>
          </p:cNvPicPr>
          <p:nvPr/>
        </p:nvPicPr>
        <p:blipFill>
          <a:blip r:embed="rId13"/>
          <a:stretch>
            <a:fillRect/>
          </a:stretch>
        </p:blipFill>
        <p:spPr>
          <a:xfrm>
            <a:off x="8226458" y="1650978"/>
            <a:ext cx="8291279" cy="4041998"/>
          </a:xfrm>
          <a:prstGeom prst="rect">
            <a:avLst/>
          </a:prstGeom>
        </p:spPr>
      </p:pic>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u lưu niệm Nguyễn Du - VOV Du lịch - Trang tin tức của Truyền hình VOVT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68"/>
            <a:ext cx="18288000" cy="102870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p:cNvPicPr>
          <p:nvPr/>
        </p:nvPicPr>
        <p:blipFill>
          <a:blip r:embed="rId4"/>
          <a:srcRect t="13611" b="12645"/>
          <a:stretch>
            <a:fillRect/>
          </a:stretch>
        </p:blipFill>
        <p:spPr>
          <a:xfrm rot="5400000">
            <a:off x="4008741" y="-6437234"/>
            <a:ext cx="10287000" cy="18304477"/>
          </a:xfrm>
          <a:prstGeom prst="rect">
            <a:avLst/>
          </a:prstGeom>
        </p:spPr>
      </p:pic>
      <p:pic>
        <p:nvPicPr>
          <p:cNvPr id="2" name="Picture 1"/>
          <p:cNvPicPr>
            <a:picLocks noChangeAspect="1"/>
          </p:cNvPicPr>
          <p:nvPr/>
        </p:nvPicPr>
        <p:blipFill>
          <a:blip r:embed="rId5"/>
          <a:stretch>
            <a:fillRect/>
          </a:stretch>
        </p:blipFill>
        <p:spPr>
          <a:xfrm>
            <a:off x="35786" y="1257300"/>
            <a:ext cx="18216427" cy="3304318"/>
          </a:xfrm>
          <a:prstGeom prst="rect">
            <a:avLst/>
          </a:prstGeom>
        </p:spPr>
      </p:pic>
    </p:spTree>
    <p:extLst>
      <p:ext uri="{BB962C8B-B14F-4D97-AF65-F5344CB8AC3E}">
        <p14:creationId xmlns:p14="http://schemas.microsoft.com/office/powerpoint/2010/main" val="4187470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60376">
            <a:off x="-238510" y="1226273"/>
            <a:ext cx="1771805" cy="1147244"/>
          </a:xfrm>
          <a:prstGeom prst="rect">
            <a:avLst/>
          </a:prstGeom>
        </p:spPr>
      </p:pic>
      <p:pic>
        <p:nvPicPr>
          <p:cNvPr id="12"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98515">
            <a:off x="-185713" y="8310563"/>
            <a:ext cx="3600710" cy="3952875"/>
          </a:xfrm>
          <a:prstGeom prst="rect">
            <a:avLst/>
          </a:prstGeom>
        </p:spPr>
      </p:pic>
      <p:pic>
        <p:nvPicPr>
          <p:cNvPr id="13"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6620890">
            <a:off x="16955692" y="-349350"/>
            <a:ext cx="1293016" cy="1236593"/>
          </a:xfrm>
          <a:prstGeom prst="rect">
            <a:avLst/>
          </a:prstGeom>
        </p:spPr>
      </p:pic>
      <p:pic>
        <p:nvPicPr>
          <p:cNvPr id="2" name="Picture 1"/>
          <p:cNvPicPr>
            <a:picLocks noChangeAspect="1"/>
          </p:cNvPicPr>
          <p:nvPr/>
        </p:nvPicPr>
        <p:blipFill rotWithShape="1">
          <a:blip r:embed="rId9"/>
          <a:srcRect l="30673" r="30674"/>
          <a:stretch/>
        </p:blipFill>
        <p:spPr>
          <a:xfrm>
            <a:off x="-319858" y="-495301"/>
            <a:ext cx="9954009" cy="11416143"/>
          </a:xfrm>
          <a:prstGeom prst="rect">
            <a:avLst/>
          </a:prstGeom>
        </p:spPr>
      </p:pic>
      <p:sp>
        <p:nvSpPr>
          <p:cNvPr id="3" name="Google Shape;213;p30"/>
          <p:cNvSpPr txBox="1"/>
          <p:nvPr/>
        </p:nvSpPr>
        <p:spPr>
          <a:xfrm>
            <a:off x="9601200" y="2926771"/>
            <a:ext cx="8001000" cy="2286000"/>
          </a:xfrm>
          <a:prstGeom prst="rect">
            <a:avLst/>
          </a:prstGeom>
          <a:noFill/>
          <a:ln>
            <a:noFill/>
          </a:ln>
        </p:spPr>
        <p:txBody>
          <a:bodyPr spcFirstLastPara="1" wrap="square" lIns="91425" tIns="91425" rIns="0" bIns="91425" anchor="t" anchorCtr="0">
            <a:noAutofit/>
          </a:bodyPr>
          <a:lstStyle/>
          <a:p>
            <a:pPr algn="just"/>
            <a:r>
              <a:rPr lang="en-US" sz="4400" b="1" dirty="0" smtClean="0">
                <a:highlight>
                  <a:srgbClr val="FFFFFF"/>
                </a:highlight>
                <a:latin typeface="Times New Roman" panose="02020603050405020304" pitchFamily="18" charset="0"/>
                <a:ea typeface="Albert Sans"/>
                <a:cs typeface="Times New Roman" panose="02020603050405020304" pitchFamily="18" charset="0"/>
                <a:sym typeface="Albert Sans"/>
              </a:rPr>
              <a:t>YÊU CẦU: </a:t>
            </a:r>
            <a:r>
              <a:rPr lang="en-US" sz="4400" b="1" dirty="0" err="1" smtClean="0">
                <a:highlight>
                  <a:srgbClr val="FFFFFF"/>
                </a:highlight>
                <a:latin typeface="Times New Roman" panose="02020603050405020304" pitchFamily="18" charset="0"/>
                <a:ea typeface="Albert Sans"/>
                <a:cs typeface="Times New Roman" panose="02020603050405020304" pitchFamily="18" charset="0"/>
                <a:sym typeface="Albert Sans"/>
              </a:rPr>
              <a:t>hoàn</a:t>
            </a:r>
            <a:r>
              <a:rPr lang="en-US" sz="4400" b="1" dirty="0" smtClean="0">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4400" b="1" dirty="0" err="1" smtClean="0">
                <a:highlight>
                  <a:srgbClr val="FFFFFF"/>
                </a:highlight>
                <a:latin typeface="Times New Roman" panose="02020603050405020304" pitchFamily="18" charset="0"/>
                <a:ea typeface="Albert Sans"/>
                <a:cs typeface="Times New Roman" panose="02020603050405020304" pitchFamily="18" charset="0"/>
                <a:sym typeface="Albert Sans"/>
              </a:rPr>
              <a:t>thiện</a:t>
            </a:r>
            <a:r>
              <a:rPr lang="en-US" sz="4400" b="1" dirty="0" smtClean="0">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4400" b="1" dirty="0" err="1" smtClean="0">
                <a:highlight>
                  <a:srgbClr val="FFFFFF"/>
                </a:highlight>
                <a:latin typeface="Times New Roman" panose="02020603050405020304" pitchFamily="18" charset="0"/>
                <a:ea typeface="Albert Sans"/>
                <a:cs typeface="Times New Roman" panose="02020603050405020304" pitchFamily="18" charset="0"/>
                <a:sym typeface="Albert Sans"/>
              </a:rPr>
              <a:t>phiếu</a:t>
            </a:r>
            <a:r>
              <a:rPr lang="en-US" sz="4400" b="1" dirty="0" smtClean="0">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4400" b="1" dirty="0" err="1" smtClean="0">
                <a:highlight>
                  <a:srgbClr val="FFFFFF"/>
                </a:highlight>
                <a:latin typeface="Times New Roman" panose="02020603050405020304" pitchFamily="18" charset="0"/>
                <a:ea typeface="Albert Sans"/>
                <a:cs typeface="Times New Roman" panose="02020603050405020304" pitchFamily="18" charset="0"/>
                <a:sym typeface="Albert Sans"/>
              </a:rPr>
              <a:t>học</a:t>
            </a:r>
            <a:r>
              <a:rPr lang="en-US" sz="4400" b="1" dirty="0" smtClean="0">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4400" b="1" dirty="0" err="1" smtClean="0">
                <a:highlight>
                  <a:srgbClr val="FFFFFF"/>
                </a:highlight>
                <a:latin typeface="Times New Roman" panose="02020603050405020304" pitchFamily="18" charset="0"/>
                <a:ea typeface="Albert Sans"/>
                <a:cs typeface="Times New Roman" panose="02020603050405020304" pitchFamily="18" charset="0"/>
                <a:sym typeface="Albert Sans"/>
              </a:rPr>
              <a:t>tập</a:t>
            </a:r>
            <a:r>
              <a:rPr lang="en-US" sz="4400" b="1" dirty="0" smtClean="0">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4400" b="1" dirty="0" err="1" smtClean="0">
                <a:highlight>
                  <a:srgbClr val="FFFFFF"/>
                </a:highlight>
                <a:latin typeface="Times New Roman" panose="02020603050405020304" pitchFamily="18" charset="0"/>
                <a:ea typeface="Albert Sans"/>
                <a:cs typeface="Times New Roman" panose="02020603050405020304" pitchFamily="18" charset="0"/>
                <a:sym typeface="Albert Sans"/>
              </a:rPr>
              <a:t>theo</a:t>
            </a:r>
            <a:r>
              <a:rPr lang="en-US" sz="4400" b="1" dirty="0" smtClean="0">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4400" b="1" dirty="0" err="1" smtClean="0">
                <a:highlight>
                  <a:srgbClr val="FFFFFF"/>
                </a:highlight>
                <a:latin typeface="Times New Roman" panose="02020603050405020304" pitchFamily="18" charset="0"/>
                <a:ea typeface="Albert Sans"/>
                <a:cs typeface="Times New Roman" panose="02020603050405020304" pitchFamily="18" charset="0"/>
                <a:sym typeface="Albert Sans"/>
              </a:rPr>
              <a:t>cặp</a:t>
            </a:r>
            <a:r>
              <a:rPr lang="en-US" sz="4400" b="1" dirty="0" smtClean="0">
                <a:highlight>
                  <a:srgbClr val="FFFFFF"/>
                </a:highlight>
                <a:latin typeface="Times New Roman" panose="02020603050405020304" pitchFamily="18" charset="0"/>
                <a:ea typeface="Albert Sans"/>
                <a:cs typeface="Times New Roman" panose="02020603050405020304" pitchFamily="18" charset="0"/>
                <a:sym typeface="Albert Sans"/>
              </a:rPr>
              <a:t> </a:t>
            </a:r>
            <a:r>
              <a:rPr lang="en-US" sz="4400" b="1" dirty="0" err="1" smtClean="0">
                <a:highlight>
                  <a:srgbClr val="FFFFFF"/>
                </a:highlight>
                <a:latin typeface="Times New Roman" panose="02020603050405020304" pitchFamily="18" charset="0"/>
                <a:ea typeface="Albert Sans"/>
                <a:cs typeface="Times New Roman" panose="02020603050405020304" pitchFamily="18" charset="0"/>
                <a:sym typeface="Albert Sans"/>
              </a:rPr>
              <a:t>đôi</a:t>
            </a:r>
            <a:r>
              <a:rPr lang="en-US" sz="4400" b="1" dirty="0" smtClean="0">
                <a:highlight>
                  <a:srgbClr val="FFFFFF"/>
                </a:highlight>
                <a:latin typeface="Times New Roman" panose="02020603050405020304" pitchFamily="18" charset="0"/>
                <a:ea typeface="Albert Sans"/>
                <a:cs typeface="Times New Roman" panose="02020603050405020304" pitchFamily="18" charset="0"/>
                <a:sym typeface="Albert Sans"/>
              </a:rPr>
              <a:t> </a:t>
            </a:r>
          </a:p>
          <a:p>
            <a:pPr algn="just"/>
            <a:r>
              <a:rPr lang="en-US" sz="4400" b="1" dirty="0" smtClean="0">
                <a:highlight>
                  <a:srgbClr val="FFFFFF"/>
                </a:highlight>
                <a:latin typeface="Times New Roman" panose="02020603050405020304" pitchFamily="18" charset="0"/>
                <a:ea typeface="Albert Sans"/>
                <a:cs typeface="Times New Roman" panose="02020603050405020304" pitchFamily="18" charset="0"/>
                <a:sym typeface="Albert Sans"/>
              </a:rPr>
              <a:t>THỜI GIAN: 5 </a:t>
            </a:r>
            <a:r>
              <a:rPr lang="en-US" sz="4400" b="1" dirty="0" err="1" smtClean="0">
                <a:highlight>
                  <a:srgbClr val="FFFFFF"/>
                </a:highlight>
                <a:latin typeface="Times New Roman" panose="02020603050405020304" pitchFamily="18" charset="0"/>
                <a:ea typeface="Albert Sans"/>
                <a:cs typeface="Times New Roman" panose="02020603050405020304" pitchFamily="18" charset="0"/>
                <a:sym typeface="Albert Sans"/>
              </a:rPr>
              <a:t>phút</a:t>
            </a:r>
            <a:endParaRPr sz="4400" b="1" dirty="0">
              <a:highlight>
                <a:srgbClr val="FFFFFF"/>
              </a:highlight>
              <a:latin typeface="Times New Roman" panose="02020603050405020304" pitchFamily="18" charset="0"/>
              <a:ea typeface="Albert Sans"/>
              <a:cs typeface="Times New Roman" panose="02020603050405020304" pitchFamily="18" charset="0"/>
              <a:sym typeface="Albert Sans"/>
            </a:endParaRPr>
          </a:p>
        </p:txBody>
      </p:sp>
      <p:sp>
        <p:nvSpPr>
          <p:cNvPr id="5" name="TextBox 11"/>
          <p:cNvSpPr txBox="1"/>
          <p:nvPr/>
        </p:nvSpPr>
        <p:spPr>
          <a:xfrm>
            <a:off x="9634151" y="1635556"/>
            <a:ext cx="7754130" cy="817531"/>
          </a:xfrm>
          <a:prstGeom prst="rect">
            <a:avLst/>
          </a:prstGeom>
        </p:spPr>
        <p:txBody>
          <a:bodyPr lIns="0" tIns="0" rIns="0" bIns="0" rtlCol="0" anchor="t">
            <a:spAutoFit/>
          </a:bodyPr>
          <a:lstStyle/>
          <a:p>
            <a:pPr algn="ctr">
              <a:lnSpc>
                <a:spcPts val="3879"/>
              </a:lnSpc>
            </a:pPr>
            <a:r>
              <a:rPr lang="en-US" sz="11500" dirty="0" err="1" smtClean="0">
                <a:solidFill>
                  <a:schemeClr val="accent6">
                    <a:lumMod val="50000"/>
                  </a:schemeClr>
                </a:solidFill>
                <a:latin typeface="#9Slide06 SVNDope Script" pitchFamily="2" charset="0"/>
              </a:rPr>
              <a:t>Cặp</a:t>
            </a:r>
            <a:r>
              <a:rPr lang="en-US" sz="11500" dirty="0" smtClean="0">
                <a:solidFill>
                  <a:schemeClr val="accent6">
                    <a:lumMod val="50000"/>
                  </a:schemeClr>
                </a:solidFill>
                <a:latin typeface="#9Slide06 SVNDope Script" pitchFamily="2" charset="0"/>
              </a:rPr>
              <a:t> </a:t>
            </a:r>
            <a:r>
              <a:rPr lang="en-US" sz="11500" dirty="0" err="1" smtClean="0">
                <a:solidFill>
                  <a:schemeClr val="accent6">
                    <a:lumMod val="50000"/>
                  </a:schemeClr>
                </a:solidFill>
                <a:latin typeface="#9Slide06 SVNDope Script" pitchFamily="2" charset="0"/>
              </a:rPr>
              <a:t>đôi</a:t>
            </a:r>
            <a:r>
              <a:rPr lang="en-US" sz="11500" dirty="0" smtClean="0">
                <a:solidFill>
                  <a:schemeClr val="accent6">
                    <a:lumMod val="50000"/>
                  </a:schemeClr>
                </a:solidFill>
                <a:latin typeface="#9Slide06 SVNDope Script" pitchFamily="2" charset="0"/>
              </a:rPr>
              <a:t> chia </a:t>
            </a:r>
            <a:r>
              <a:rPr lang="en-US" sz="11500" dirty="0" err="1" smtClean="0">
                <a:solidFill>
                  <a:schemeClr val="accent6">
                    <a:lumMod val="50000"/>
                  </a:schemeClr>
                </a:solidFill>
                <a:latin typeface="#9Slide06 SVNDope Script" pitchFamily="2" charset="0"/>
              </a:rPr>
              <a:t>sẻ</a:t>
            </a:r>
            <a:endParaRPr lang="en-US" sz="11500" dirty="0">
              <a:solidFill>
                <a:schemeClr val="accent6">
                  <a:lumMod val="50000"/>
                </a:schemeClr>
              </a:solidFill>
              <a:latin typeface="#9Slide06 SVNDope Script" pitchFamily="2" charset="0"/>
            </a:endParaRPr>
          </a:p>
        </p:txBody>
      </p:sp>
      <p:pic>
        <p:nvPicPr>
          <p:cNvPr id="6"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11400" y="4929355"/>
            <a:ext cx="3875591" cy="10500370"/>
          </a:xfrm>
          <a:prstGeom prst="rect">
            <a:avLst/>
          </a:prstGeom>
        </p:spPr>
      </p:pic>
      <p:pic>
        <p:nvPicPr>
          <p:cNvPr id="7"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791005" y="5212771"/>
            <a:ext cx="6407605" cy="10426577"/>
          </a:xfrm>
          <a:prstGeom prst="rect">
            <a:avLst/>
          </a:prstGeom>
        </p:spPr>
      </p:pic>
    </p:spTree>
    <p:extLst>
      <p:ext uri="{BB962C8B-B14F-4D97-AF65-F5344CB8AC3E}">
        <p14:creationId xmlns:p14="http://schemas.microsoft.com/office/powerpoint/2010/main" val="33036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55891" y="1210405"/>
            <a:ext cx="10820400" cy="7010400"/>
            <a:chOff x="0" y="0"/>
            <a:chExt cx="2849817" cy="1846360"/>
          </a:xfrm>
        </p:grpSpPr>
        <p:sp>
          <p:nvSpPr>
            <p:cNvPr id="3" name="Freeform 3"/>
            <p:cNvSpPr/>
            <p:nvPr/>
          </p:nvSpPr>
          <p:spPr>
            <a:xfrm>
              <a:off x="0" y="0"/>
              <a:ext cx="2849817" cy="1846361"/>
            </a:xfrm>
            <a:custGeom>
              <a:avLst/>
              <a:gdLst/>
              <a:ahLst/>
              <a:cxnLst/>
              <a:rect l="l" t="t" r="r" b="b"/>
              <a:pathLst>
                <a:path w="2849817" h="1846361">
                  <a:moveTo>
                    <a:pt x="36490" y="0"/>
                  </a:moveTo>
                  <a:lnTo>
                    <a:pt x="2813327" y="0"/>
                  </a:lnTo>
                  <a:cubicBezTo>
                    <a:pt x="2833480" y="0"/>
                    <a:pt x="2849817" y="16337"/>
                    <a:pt x="2849817" y="36490"/>
                  </a:cubicBezTo>
                  <a:lnTo>
                    <a:pt x="2849817" y="1809870"/>
                  </a:lnTo>
                  <a:cubicBezTo>
                    <a:pt x="2849817" y="1830023"/>
                    <a:pt x="2833480" y="1846361"/>
                    <a:pt x="2813327" y="1846361"/>
                  </a:cubicBezTo>
                  <a:lnTo>
                    <a:pt x="36490" y="1846361"/>
                  </a:lnTo>
                  <a:cubicBezTo>
                    <a:pt x="16337" y="1846361"/>
                    <a:pt x="0" y="1830023"/>
                    <a:pt x="0" y="1809870"/>
                  </a:cubicBezTo>
                  <a:lnTo>
                    <a:pt x="0" y="36490"/>
                  </a:lnTo>
                  <a:cubicBezTo>
                    <a:pt x="0" y="16337"/>
                    <a:pt x="16337" y="0"/>
                    <a:pt x="36490" y="0"/>
                  </a:cubicBez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539253" y="498561"/>
            <a:ext cx="8958893" cy="2649295"/>
            <a:chOff x="0" y="0"/>
            <a:chExt cx="999591" cy="280968"/>
          </a:xfrm>
        </p:grpSpPr>
        <p:sp>
          <p:nvSpPr>
            <p:cNvPr id="7" name="Freeform 7"/>
            <p:cNvSpPr/>
            <p:nvPr/>
          </p:nvSpPr>
          <p:spPr>
            <a:xfrm>
              <a:off x="0" y="0"/>
              <a:ext cx="999591" cy="280968"/>
            </a:xfrm>
            <a:custGeom>
              <a:avLst/>
              <a:gdLst/>
              <a:ahLst/>
              <a:cxnLst/>
              <a:rect l="l" t="t" r="r" b="b"/>
              <a:pathLst>
                <a:path w="999591" h="280968">
                  <a:moveTo>
                    <a:pt x="104033" y="0"/>
                  </a:moveTo>
                  <a:lnTo>
                    <a:pt x="895558" y="0"/>
                  </a:lnTo>
                  <a:cubicBezTo>
                    <a:pt x="953014" y="0"/>
                    <a:pt x="999591" y="46577"/>
                    <a:pt x="999591" y="104033"/>
                  </a:cubicBezTo>
                  <a:lnTo>
                    <a:pt x="999591" y="176935"/>
                  </a:lnTo>
                  <a:cubicBezTo>
                    <a:pt x="999591" y="234391"/>
                    <a:pt x="953014" y="280968"/>
                    <a:pt x="895558" y="280968"/>
                  </a:cubicBezTo>
                  <a:lnTo>
                    <a:pt x="104033" y="280968"/>
                  </a:lnTo>
                  <a:cubicBezTo>
                    <a:pt x="46577" y="280968"/>
                    <a:pt x="0" y="234391"/>
                    <a:pt x="0" y="176935"/>
                  </a:cubicBezTo>
                  <a:lnTo>
                    <a:pt x="0" y="104033"/>
                  </a:lnTo>
                  <a:cubicBezTo>
                    <a:pt x="0" y="46577"/>
                    <a:pt x="46577" y="0"/>
                    <a:pt x="104033" y="0"/>
                  </a:cubicBezTo>
                  <a:close/>
                </a:path>
              </a:pathLst>
            </a:custGeom>
            <a:solidFill>
              <a:srgbClr val="DDAE8D"/>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60376">
            <a:off x="9227157" y="261337"/>
            <a:ext cx="1771805" cy="1147244"/>
          </a:xfrm>
          <a:prstGeom prst="rect">
            <a:avLst/>
          </a:prstGeom>
        </p:spPr>
      </p:pic>
      <p:sp>
        <p:nvSpPr>
          <p:cNvPr id="11" name="TextBox 11"/>
          <p:cNvSpPr txBox="1"/>
          <p:nvPr/>
        </p:nvSpPr>
        <p:spPr>
          <a:xfrm>
            <a:off x="1780479" y="3499264"/>
            <a:ext cx="8805438" cy="4231928"/>
          </a:xfrm>
          <a:prstGeom prst="rect">
            <a:avLst/>
          </a:prstGeom>
        </p:spPr>
        <p:txBody>
          <a:bodyPr wrap="square" lIns="0" tIns="0" rIns="0" bIns="0" rtlCol="0" anchor="t">
            <a:spAutoFit/>
          </a:bodyPr>
          <a:lstStyle/>
          <a:p>
            <a:pPr algn="just">
              <a:lnSpc>
                <a:spcPts val="5522"/>
              </a:lnSpc>
              <a:spcBef>
                <a:spcPct val="0"/>
              </a:spcBef>
            </a:pPr>
            <a:r>
              <a:rPr lang="vi-VN" sz="4400" dirty="0">
                <a:solidFill>
                  <a:srgbClr val="37252E"/>
                </a:solidFill>
                <a:latin typeface="+mj-lt"/>
              </a:rPr>
              <a:t>Giúp học sinh biết yêu mến, tự hào về một trong những địa chỉ văn hóa quan trọng – nơi gìn giữ những dấu tích và hiện vật liên quan tới một nhà thơ vĩ đại của dân tộc, một danh nhân văn hóa của thế giới.</a:t>
            </a:r>
            <a:endParaRPr lang="en-US" sz="4400" dirty="0">
              <a:solidFill>
                <a:srgbClr val="37252E"/>
              </a:solidFill>
              <a:latin typeface="+mj-lt"/>
            </a:endParaRPr>
          </a:p>
        </p:txBody>
      </p:sp>
      <p:sp>
        <p:nvSpPr>
          <p:cNvPr id="12" name="TextBox 12"/>
          <p:cNvSpPr txBox="1"/>
          <p:nvPr/>
        </p:nvSpPr>
        <p:spPr>
          <a:xfrm>
            <a:off x="908043" y="1109443"/>
            <a:ext cx="8145807" cy="1282402"/>
          </a:xfrm>
          <a:prstGeom prst="rect">
            <a:avLst/>
          </a:prstGeom>
        </p:spPr>
        <p:txBody>
          <a:bodyPr wrap="square" lIns="0" tIns="0" rIns="0" bIns="0" rtlCol="0" anchor="t">
            <a:spAutoFit/>
          </a:bodyPr>
          <a:lstStyle/>
          <a:p>
            <a:pPr algn="just">
              <a:lnSpc>
                <a:spcPts val="5040"/>
              </a:lnSpc>
            </a:pPr>
            <a:r>
              <a:rPr lang="en-US" sz="4400" dirty="0">
                <a:solidFill>
                  <a:schemeClr val="bg1"/>
                </a:solidFill>
                <a:latin typeface="Times New Roman" panose="02020603050405020304" pitchFamily="18" charset="0"/>
                <a:cs typeface="Times New Roman" panose="02020603050405020304" pitchFamily="18" charset="0"/>
              </a:rPr>
              <a:t>1. </a:t>
            </a:r>
            <a:r>
              <a:rPr lang="en-US" sz="4400" dirty="0" err="1">
                <a:solidFill>
                  <a:schemeClr val="bg1"/>
                </a:solidFill>
                <a:latin typeface="Times New Roman" panose="02020603050405020304" pitchFamily="18" charset="0"/>
                <a:cs typeface="Times New Roman" panose="02020603050405020304" pitchFamily="18" charset="0"/>
              </a:rPr>
              <a:t>Mục</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đích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chuyến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tham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quan</a:t>
            </a:r>
            <a:r>
              <a:rPr lang="en-US" sz="4400" dirty="0">
                <a:solidFill>
                  <a:schemeClr val="bg1"/>
                </a:solidFill>
                <a:latin typeface="Times New Roman" panose="02020603050405020304" pitchFamily="18" charset="0"/>
                <a:cs typeface="Times New Roman" panose="02020603050405020304" pitchFamily="18" charset="0"/>
              </a:rPr>
              <a:t> di </a:t>
            </a:r>
            <a:r>
              <a:rPr lang="en-US" sz="4400" dirty="0" err="1">
                <a:solidFill>
                  <a:schemeClr val="bg1"/>
                </a:solidFill>
                <a:latin typeface="Times New Roman" panose="02020603050405020304" pitchFamily="18" charset="0"/>
                <a:cs typeface="Times New Roman" panose="02020603050405020304" pitchFamily="18" charset="0"/>
              </a:rPr>
              <a:t>tích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lịch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sử</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văn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hoá</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là</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gì</a:t>
            </a:r>
            <a:r>
              <a:rPr lang="en-US" sz="4400" dirty="0">
                <a:solidFill>
                  <a:schemeClr val="bg1"/>
                </a:solidFill>
                <a:latin typeface="Times New Roman" panose="02020603050405020304" pitchFamily="18" charset="0"/>
                <a:cs typeface="Times New Roman" panose="02020603050405020304" pitchFamily="18" charset="0"/>
              </a:rPr>
              <a:t>?</a:t>
            </a:r>
          </a:p>
        </p:txBody>
      </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98515">
            <a:off x="-185713" y="8310563"/>
            <a:ext cx="3600710" cy="3952875"/>
          </a:xfrm>
          <a:prstGeom prst="rect">
            <a:avLst/>
          </a:prstGeom>
        </p:spPr>
      </p:pic>
      <p:sp>
        <p:nvSpPr>
          <p:cNvPr id="17" name="TextBox 11"/>
          <p:cNvSpPr txBox="1"/>
          <p:nvPr/>
        </p:nvSpPr>
        <p:spPr>
          <a:xfrm>
            <a:off x="3657600" y="8104581"/>
            <a:ext cx="6928317" cy="705321"/>
          </a:xfrm>
          <a:prstGeom prst="rect">
            <a:avLst/>
          </a:prstGeom>
        </p:spPr>
        <p:txBody>
          <a:bodyPr wrap="square" lIns="0" tIns="0" rIns="0" bIns="0" rtlCol="0" anchor="t">
            <a:spAutoFit/>
          </a:bodyPr>
          <a:lstStyle/>
          <a:p>
            <a:pPr algn="just">
              <a:lnSpc>
                <a:spcPts val="5522"/>
              </a:lnSpc>
              <a:spcBef>
                <a:spcPct val="0"/>
              </a:spcBef>
            </a:pPr>
            <a:r>
              <a:rPr lang="en-US" sz="4400" i="1" dirty="0" smtClean="0">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i="1" dirty="0" err="1" smtClean="0">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Đoạn</a:t>
            </a:r>
            <a:r>
              <a:rPr lang="en-US" sz="4400" i="1" dirty="0" smtClean="0">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i="1" dirty="0" err="1" smtClean="0">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đầu</a:t>
            </a:r>
            <a:r>
              <a:rPr lang="en-US" sz="4400" i="1" dirty="0" smtClean="0">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i="1" dirty="0" err="1" smtClean="0">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tiên</a:t>
            </a:r>
            <a:r>
              <a:rPr lang="en-US" sz="4400" i="1" dirty="0" smtClean="0">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i="1" dirty="0" err="1" smtClean="0">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4400" i="1" dirty="0" smtClean="0">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i="1" dirty="0" err="1" smtClean="0">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văn</a:t>
            </a:r>
            <a:r>
              <a:rPr lang="en-US" sz="4400" i="1" dirty="0" smtClean="0">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i="1" dirty="0" err="1" smtClean="0">
                <a:solidFill>
                  <a:srgbClr val="37252E"/>
                </a:solidFill>
                <a:latin typeface="Times New Roman" panose="02020603050405020304" pitchFamily="18" charset="0"/>
                <a:cs typeface="Times New Roman" panose="02020603050405020304" pitchFamily="18" charset="0"/>
                <a:sym typeface="Wingdings" panose="05000000000000000000" pitchFamily="2" charset="2"/>
              </a:rPr>
              <a:t>bản</a:t>
            </a:r>
            <a:endParaRPr lang="en-US" sz="4400" i="1" dirty="0">
              <a:solidFill>
                <a:srgbClr val="37252E"/>
              </a:solidFill>
              <a:latin typeface="Times New Roman" panose="02020603050405020304" pitchFamily="18" charset="0"/>
              <a:cs typeface="Times New Roman" panose="02020603050405020304" pitchFamily="18" charset="0"/>
            </a:endParaRPr>
          </a:p>
        </p:txBody>
      </p:sp>
      <p:pic>
        <p:nvPicPr>
          <p:cNvPr id="2050" name="Picture 2" descr="NGUYỄN DU và CUỘC ĐỜI - Phần 2 - Khu di tích quốc gia - THÁNH ĐỊA VIỆT NAM  HỌC SỐ HÓA VẠN SỰ"/>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00000" l="375" r="41750">
                        <a14:foregroundMark x1="31625" y1="56875" x2="33125" y2="57708"/>
                        <a14:foregroundMark x1="20750" y1="11458" x2="22000" y2="14792"/>
                        <a14:backgroundMark x1="31500" y1="3958" x2="35875" y2="29583"/>
                        <a14:backgroundMark x1="4000" y1="16667" x2="9750" y2="6458"/>
                        <a14:backgroundMark x1="27625" y1="40833" x2="28000" y2="37083"/>
                        <a14:backgroundMark x1="15250" y1="47708" x2="15750" y2="44167"/>
                      </a14:backgroundRemoval>
                    </a14:imgEffect>
                  </a14:imgLayer>
                </a14:imgProps>
              </a:ext>
              <a:ext uri="{28A0092B-C50C-407E-A947-70E740481C1C}">
                <a14:useLocalDpi xmlns:a14="http://schemas.microsoft.com/office/drawing/2010/main" val="0"/>
              </a:ext>
            </a:extLst>
          </a:blip>
          <a:srcRect r="57872"/>
          <a:stretch/>
        </p:blipFill>
        <p:spPr bwMode="auto">
          <a:xfrm>
            <a:off x="10964544" y="-869585"/>
            <a:ext cx="7810895" cy="11124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539253" y="498561"/>
            <a:ext cx="8958893" cy="2649295"/>
            <a:chOff x="0" y="0"/>
            <a:chExt cx="999591" cy="280968"/>
          </a:xfrm>
        </p:grpSpPr>
        <p:sp>
          <p:nvSpPr>
            <p:cNvPr id="7" name="Freeform 7"/>
            <p:cNvSpPr/>
            <p:nvPr/>
          </p:nvSpPr>
          <p:spPr>
            <a:xfrm>
              <a:off x="0" y="0"/>
              <a:ext cx="999591" cy="280968"/>
            </a:xfrm>
            <a:custGeom>
              <a:avLst/>
              <a:gdLst/>
              <a:ahLst/>
              <a:cxnLst/>
              <a:rect l="l" t="t" r="r" b="b"/>
              <a:pathLst>
                <a:path w="999591" h="280968">
                  <a:moveTo>
                    <a:pt x="104033" y="0"/>
                  </a:moveTo>
                  <a:lnTo>
                    <a:pt x="895558" y="0"/>
                  </a:lnTo>
                  <a:cubicBezTo>
                    <a:pt x="953014" y="0"/>
                    <a:pt x="999591" y="46577"/>
                    <a:pt x="999591" y="104033"/>
                  </a:cubicBezTo>
                  <a:lnTo>
                    <a:pt x="999591" y="176935"/>
                  </a:lnTo>
                  <a:cubicBezTo>
                    <a:pt x="999591" y="234391"/>
                    <a:pt x="953014" y="280968"/>
                    <a:pt x="895558" y="280968"/>
                  </a:cubicBezTo>
                  <a:lnTo>
                    <a:pt x="104033" y="280968"/>
                  </a:lnTo>
                  <a:cubicBezTo>
                    <a:pt x="46577" y="280968"/>
                    <a:pt x="0" y="234391"/>
                    <a:pt x="0" y="176935"/>
                  </a:cubicBezTo>
                  <a:lnTo>
                    <a:pt x="0" y="104033"/>
                  </a:lnTo>
                  <a:cubicBezTo>
                    <a:pt x="0" y="46577"/>
                    <a:pt x="46577" y="0"/>
                    <a:pt x="104033" y="0"/>
                  </a:cubicBezTo>
                  <a:close/>
                </a:path>
              </a:pathLst>
            </a:custGeom>
            <a:solidFill>
              <a:srgbClr val="DDAE8D"/>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908043" y="1109443"/>
            <a:ext cx="8145807" cy="1282402"/>
          </a:xfrm>
          <a:prstGeom prst="rect">
            <a:avLst/>
          </a:prstGeom>
        </p:spPr>
        <p:txBody>
          <a:bodyPr wrap="square" lIns="0" tIns="0" rIns="0" bIns="0" rtlCol="0" anchor="t">
            <a:spAutoFit/>
          </a:bodyPr>
          <a:lstStyle/>
          <a:p>
            <a:pPr algn="just">
              <a:lnSpc>
                <a:spcPts val="5040"/>
              </a:lnSpc>
            </a:pPr>
            <a:r>
              <a:rPr lang="en-US" sz="4400" dirty="0" smtClean="0">
                <a:solidFill>
                  <a:schemeClr val="bg1"/>
                </a:solidFill>
                <a:latin typeface="Times New Roman" panose="02020603050405020304" pitchFamily="18" charset="0"/>
                <a:cs typeface="Times New Roman" panose="02020603050405020304" pitchFamily="18" charset="0"/>
              </a:rPr>
              <a:t>2. </a:t>
            </a:r>
            <a:r>
              <a:rPr lang="vi-VN" sz="4400" dirty="0" smtClean="0">
                <a:solidFill>
                  <a:schemeClr val="bg1"/>
                </a:solidFill>
                <a:latin typeface="Times New Roman" panose="02020603050405020304" pitchFamily="18" charset="0"/>
                <a:cs typeface="Times New Roman" panose="02020603050405020304" pitchFamily="18" charset="0"/>
              </a:rPr>
              <a:t>Người </a:t>
            </a:r>
            <a:r>
              <a:rPr lang="vi-VN" sz="4400" dirty="0">
                <a:solidFill>
                  <a:schemeClr val="bg1"/>
                </a:solidFill>
                <a:latin typeface="Times New Roman" panose="02020603050405020304" pitchFamily="18" charset="0"/>
                <a:cs typeface="Times New Roman" panose="02020603050405020304" pitchFamily="18" charset="0"/>
              </a:rPr>
              <a:t>viết đã kể lại diễn biến của chuyến tham quan như thế nào?</a:t>
            </a:r>
            <a:endParaRPr lang="en-US" sz="4400" dirty="0">
              <a:solidFill>
                <a:schemeClr val="bg1"/>
              </a:solidFill>
              <a:latin typeface="Times New Roman" panose="02020603050405020304" pitchFamily="18" charset="0"/>
              <a:cs typeface="Times New Roman" panose="02020603050405020304" pitchFamily="18" charset="0"/>
            </a:endParaRPr>
          </a:p>
        </p:txBody>
      </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509839">
            <a:off x="15400212" y="-866994"/>
            <a:ext cx="3600710" cy="3952875"/>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6620890">
            <a:off x="12334303" y="-318868"/>
            <a:ext cx="1293016" cy="1236593"/>
          </a:xfrm>
          <a:prstGeom prst="rect">
            <a:avLst/>
          </a:prstGeom>
        </p:spPr>
      </p:pic>
      <p:sp>
        <p:nvSpPr>
          <p:cNvPr id="10" name="Rectangle 9"/>
          <p:cNvSpPr/>
          <p:nvPr/>
        </p:nvSpPr>
        <p:spPr>
          <a:xfrm>
            <a:off x="539253" y="3507107"/>
            <a:ext cx="8223747" cy="3477875"/>
          </a:xfrm>
          <a:prstGeom prst="rect">
            <a:avLst/>
          </a:prstGeom>
        </p:spPr>
        <p:txBody>
          <a:bodyPr wrap="square">
            <a:spAutoFit/>
          </a:bodyPr>
          <a:lstStyle/>
          <a:p>
            <a:pPr algn="just">
              <a:spcBef>
                <a:spcPct val="0"/>
              </a:spcBef>
            </a:pPr>
            <a:r>
              <a:rPr lang="en-US" sz="4400" dirty="0" smtClean="0">
                <a:solidFill>
                  <a:srgbClr val="37252E"/>
                </a:solidFill>
                <a:latin typeface="+mj-lt"/>
              </a:rPr>
              <a:t>- </a:t>
            </a:r>
            <a:r>
              <a:rPr lang="vi-VN" sz="4400" dirty="0" smtClean="0">
                <a:solidFill>
                  <a:srgbClr val="37252E"/>
                </a:solidFill>
                <a:latin typeface="+mj-lt"/>
              </a:rPr>
              <a:t>Kể </a:t>
            </a:r>
            <a:r>
              <a:rPr lang="vi-VN" sz="4400" dirty="0">
                <a:solidFill>
                  <a:srgbClr val="37252E"/>
                </a:solidFill>
                <a:latin typeface="+mj-lt"/>
              </a:rPr>
              <a:t>về quá trình trên đường đi.</a:t>
            </a:r>
            <a:endParaRPr lang="en-US" sz="4400" dirty="0">
              <a:solidFill>
                <a:srgbClr val="37252E"/>
              </a:solidFill>
              <a:latin typeface="+mj-lt"/>
            </a:endParaRPr>
          </a:p>
          <a:p>
            <a:pPr algn="just">
              <a:spcBef>
                <a:spcPct val="0"/>
              </a:spcBef>
            </a:pPr>
            <a:r>
              <a:rPr lang="en-US" sz="4400" dirty="0" smtClean="0">
                <a:solidFill>
                  <a:srgbClr val="37252E"/>
                </a:solidFill>
                <a:latin typeface="+mj-lt"/>
              </a:rPr>
              <a:t>- </a:t>
            </a:r>
            <a:r>
              <a:rPr lang="vi-VN" sz="4400" dirty="0" smtClean="0">
                <a:solidFill>
                  <a:srgbClr val="37252E"/>
                </a:solidFill>
                <a:latin typeface="+mj-lt"/>
              </a:rPr>
              <a:t>Kể </a:t>
            </a:r>
            <a:r>
              <a:rPr lang="vi-VN" sz="4400" dirty="0">
                <a:solidFill>
                  <a:srgbClr val="37252E"/>
                </a:solidFill>
                <a:latin typeface="+mj-lt"/>
              </a:rPr>
              <a:t>về trình tự những điểm đến thăm.</a:t>
            </a:r>
            <a:endParaRPr lang="en-US" sz="4400" dirty="0">
              <a:solidFill>
                <a:srgbClr val="37252E"/>
              </a:solidFill>
              <a:latin typeface="+mj-lt"/>
            </a:endParaRPr>
          </a:p>
          <a:p>
            <a:pPr algn="just">
              <a:spcBef>
                <a:spcPct val="0"/>
              </a:spcBef>
            </a:pPr>
            <a:r>
              <a:rPr lang="en-US" sz="4400" dirty="0" smtClean="0">
                <a:solidFill>
                  <a:srgbClr val="37252E"/>
                </a:solidFill>
                <a:latin typeface="Times New Roman" panose="02020603050405020304" pitchFamily="18" charset="0"/>
                <a:cs typeface="Times New Roman" panose="02020603050405020304" pitchFamily="18" charset="0"/>
              </a:rPr>
              <a:t>- </a:t>
            </a:r>
            <a:r>
              <a:rPr lang="en-US" sz="4400" dirty="0" err="1" smtClean="0">
                <a:solidFill>
                  <a:srgbClr val="37252E"/>
                </a:solidFill>
                <a:latin typeface="Times New Roman" panose="02020603050405020304" pitchFamily="18" charset="0"/>
                <a:cs typeface="Times New Roman" panose="02020603050405020304" pitchFamily="18" charset="0"/>
              </a:rPr>
              <a:t>Kể</a:t>
            </a:r>
            <a:r>
              <a:rPr lang="en-US" sz="4400" dirty="0" smtClean="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về</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những</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hoạt</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động</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nổi</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bật</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trong</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chuyến</a:t>
            </a:r>
            <a:r>
              <a:rPr lang="en-US" sz="4400" dirty="0">
                <a:solidFill>
                  <a:srgbClr val="37252E"/>
                </a:solidFill>
                <a:latin typeface="Times New Roman" panose="02020603050405020304" pitchFamily="18" charset="0"/>
                <a:cs typeface="Times New Roman" panose="02020603050405020304" pitchFamily="18" charset="0"/>
              </a:rPr>
              <a:t> </a:t>
            </a:r>
            <a:r>
              <a:rPr lang="en-US" sz="4400" dirty="0" err="1">
                <a:solidFill>
                  <a:srgbClr val="37252E"/>
                </a:solidFill>
                <a:latin typeface="Times New Roman" panose="02020603050405020304" pitchFamily="18" charset="0"/>
                <a:cs typeface="Times New Roman" panose="02020603050405020304" pitchFamily="18" charset="0"/>
              </a:rPr>
              <a:t>đi</a:t>
            </a:r>
            <a:r>
              <a:rPr lang="en-US" sz="4400" dirty="0">
                <a:solidFill>
                  <a:srgbClr val="37252E"/>
                </a:solidFill>
                <a:latin typeface="Times New Roman" panose="02020603050405020304" pitchFamily="18" charset="0"/>
                <a:cs typeface="Times New Roman" panose="02020603050405020304" pitchFamily="18" charset="0"/>
              </a:rPr>
              <a:t>.</a:t>
            </a:r>
          </a:p>
        </p:txBody>
      </p:sp>
      <p:sp>
        <p:nvSpPr>
          <p:cNvPr id="17" name="Rectangle 16"/>
          <p:cNvSpPr/>
          <p:nvPr/>
        </p:nvSpPr>
        <p:spPr>
          <a:xfrm>
            <a:off x="9206250" y="3467100"/>
            <a:ext cx="8700750" cy="6186309"/>
          </a:xfrm>
          <a:prstGeom prst="rect">
            <a:avLst/>
          </a:prstGeom>
        </p:spPr>
        <p:txBody>
          <a:bodyPr wrap="square">
            <a:spAutoFit/>
          </a:bodyPr>
          <a:lstStyle/>
          <a:p>
            <a:pPr algn="just">
              <a:spcBef>
                <a:spcPct val="0"/>
              </a:spcBef>
            </a:pPr>
            <a:r>
              <a:rPr lang="en-US" sz="4400" dirty="0" err="1" smtClean="0">
                <a:solidFill>
                  <a:srgbClr val="37252E"/>
                </a:solidFill>
                <a:latin typeface="Times New Roman" panose="02020603050405020304" pitchFamily="18" charset="0"/>
                <a:cs typeface="Times New Roman" panose="02020603050405020304" pitchFamily="18" charset="0"/>
              </a:rPr>
              <a:t>Cụ</a:t>
            </a:r>
            <a:r>
              <a:rPr lang="en-US" sz="4400" dirty="0" smtClean="0">
                <a:solidFill>
                  <a:srgbClr val="37252E"/>
                </a:solidFill>
                <a:latin typeface="Times New Roman" panose="02020603050405020304" pitchFamily="18" charset="0"/>
                <a:cs typeface="Times New Roman" panose="02020603050405020304" pitchFamily="18" charset="0"/>
              </a:rPr>
              <a:t> </a:t>
            </a:r>
            <a:r>
              <a:rPr lang="en-US" sz="4400" dirty="0" err="1" smtClean="0">
                <a:solidFill>
                  <a:srgbClr val="37252E"/>
                </a:solidFill>
                <a:latin typeface="Times New Roman" panose="02020603050405020304" pitchFamily="18" charset="0"/>
                <a:cs typeface="Times New Roman" panose="02020603050405020304" pitchFamily="18" charset="0"/>
              </a:rPr>
              <a:t>thể</a:t>
            </a:r>
            <a:r>
              <a:rPr lang="en-US" sz="4400" dirty="0" smtClean="0">
                <a:solidFill>
                  <a:srgbClr val="37252E"/>
                </a:solidFill>
                <a:latin typeface="Times New Roman" panose="02020603050405020304" pitchFamily="18" charset="0"/>
                <a:cs typeface="Times New Roman" panose="02020603050405020304" pitchFamily="18" charset="0"/>
              </a:rPr>
              <a:t>: </a:t>
            </a:r>
          </a:p>
          <a:p>
            <a:pPr algn="just">
              <a:spcBef>
                <a:spcPct val="0"/>
              </a:spcBef>
            </a:pPr>
            <a:r>
              <a:rPr lang="vi-VN" sz="4400" dirty="0" smtClean="0">
                <a:solidFill>
                  <a:srgbClr val="37252E"/>
                </a:solidFill>
                <a:latin typeface="+mj-lt"/>
              </a:rPr>
              <a:t>- </a:t>
            </a:r>
            <a:r>
              <a:rPr lang="vi-VN" sz="4400" dirty="0">
                <a:solidFill>
                  <a:srgbClr val="37252E"/>
                </a:solidFill>
                <a:latin typeface="+mj-lt"/>
              </a:rPr>
              <a:t>Ba chiếc xe khách chở hơn 100 học sinh khối 8 xuất phát, trên xe cô giáo phụ trách giới thiệu những vùng đất xe qua, không khác gì một hướng dẫn viên du lịch.</a:t>
            </a:r>
          </a:p>
          <a:p>
            <a:pPr algn="just">
              <a:spcBef>
                <a:spcPct val="0"/>
              </a:spcBef>
            </a:pPr>
            <a:r>
              <a:rPr lang="vi-VN" sz="4400" dirty="0" smtClean="0">
                <a:solidFill>
                  <a:srgbClr val="37252E"/>
                </a:solidFill>
                <a:latin typeface="+mj-lt"/>
              </a:rPr>
              <a:t>- </a:t>
            </a:r>
            <a:r>
              <a:rPr lang="vi-VN" sz="4400" dirty="0">
                <a:solidFill>
                  <a:srgbClr val="37252E"/>
                </a:solidFill>
                <a:latin typeface="+mj-lt"/>
              </a:rPr>
              <a:t>Đi hơn chục cây số đã đến đươc khu di tích: Di tích quốc gia đặc biệt – Khu lưu niệm đại thi hào Nguyễn Du.</a:t>
            </a:r>
            <a:endParaRPr lang="en-US" sz="4400" dirty="0">
              <a:solidFill>
                <a:srgbClr val="37252E"/>
              </a:solidFill>
              <a:latin typeface="Times New Roman" panose="02020603050405020304" pitchFamily="18" charset="0"/>
              <a:cs typeface="Times New Roman" panose="02020603050405020304" pitchFamily="18" charset="0"/>
            </a:endParaRPr>
          </a:p>
        </p:txBody>
      </p:sp>
      <p:cxnSp>
        <p:nvCxnSpPr>
          <p:cNvPr id="18" name="Straight Connector 17"/>
          <p:cNvCxnSpPr/>
          <p:nvPr/>
        </p:nvCxnSpPr>
        <p:spPr>
          <a:xfrm>
            <a:off x="9053850" y="3467100"/>
            <a:ext cx="0" cy="5943600"/>
          </a:xfrm>
          <a:prstGeom prst="line">
            <a:avLst/>
          </a:prstGeom>
          <a:ln>
            <a:prstDash val="lgDashDot"/>
          </a:ln>
        </p:spPr>
        <p:style>
          <a:lnRef idx="1">
            <a:schemeClr val="accent2"/>
          </a:lnRef>
          <a:fillRef idx="0">
            <a:schemeClr val="accent2"/>
          </a:fillRef>
          <a:effectRef idx="0">
            <a:schemeClr val="accent2"/>
          </a:effectRef>
          <a:fontRef idx="minor">
            <a:schemeClr val="tx1"/>
          </a:fontRef>
        </p:style>
      </p:cxnSp>
      <p:pic>
        <p:nvPicPr>
          <p:cNvPr id="19" name="Picture 8"/>
          <p:cNvPicPr>
            <a:picLocks noChangeAspect="1"/>
          </p:cNvPicPr>
          <p:nvPr/>
        </p:nvPicPr>
        <p:blipFill>
          <a:blip r:embed="rId9"/>
          <a:srcRect r="16"/>
          <a:stretch>
            <a:fillRect/>
          </a:stretch>
        </p:blipFill>
        <p:spPr>
          <a:xfrm>
            <a:off x="2903108" y="6961314"/>
            <a:ext cx="5612027" cy="3325686"/>
          </a:xfrm>
          <a:prstGeom prst="rect">
            <a:avLst/>
          </a:prstGeom>
        </p:spPr>
      </p:pic>
      <p:pic>
        <p:nvPicPr>
          <p:cNvPr id="20"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86724" y="9050407"/>
            <a:ext cx="1293016" cy="1236593"/>
          </a:xfrm>
          <a:prstGeom prst="rect">
            <a:avLst/>
          </a:prstGeom>
        </p:spPr>
      </p:pic>
    </p:spTree>
    <p:extLst>
      <p:ext uri="{BB962C8B-B14F-4D97-AF65-F5344CB8AC3E}">
        <p14:creationId xmlns:p14="http://schemas.microsoft.com/office/powerpoint/2010/main" val="5542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369976" y="342900"/>
            <a:ext cx="10221824" cy="1683617"/>
            <a:chOff x="0" y="0"/>
            <a:chExt cx="999591" cy="280968"/>
          </a:xfrm>
        </p:grpSpPr>
        <p:sp>
          <p:nvSpPr>
            <p:cNvPr id="7" name="Freeform 7"/>
            <p:cNvSpPr/>
            <p:nvPr/>
          </p:nvSpPr>
          <p:spPr>
            <a:xfrm>
              <a:off x="0" y="0"/>
              <a:ext cx="999591" cy="280968"/>
            </a:xfrm>
            <a:custGeom>
              <a:avLst/>
              <a:gdLst/>
              <a:ahLst/>
              <a:cxnLst/>
              <a:rect l="l" t="t" r="r" b="b"/>
              <a:pathLst>
                <a:path w="999591" h="280968">
                  <a:moveTo>
                    <a:pt x="104033" y="0"/>
                  </a:moveTo>
                  <a:lnTo>
                    <a:pt x="895558" y="0"/>
                  </a:lnTo>
                  <a:cubicBezTo>
                    <a:pt x="953014" y="0"/>
                    <a:pt x="999591" y="46577"/>
                    <a:pt x="999591" y="104033"/>
                  </a:cubicBezTo>
                  <a:lnTo>
                    <a:pt x="999591" y="176935"/>
                  </a:lnTo>
                  <a:cubicBezTo>
                    <a:pt x="999591" y="234391"/>
                    <a:pt x="953014" y="280968"/>
                    <a:pt x="895558" y="280968"/>
                  </a:cubicBezTo>
                  <a:lnTo>
                    <a:pt x="104033" y="280968"/>
                  </a:lnTo>
                  <a:cubicBezTo>
                    <a:pt x="46577" y="280968"/>
                    <a:pt x="0" y="234391"/>
                    <a:pt x="0" y="176935"/>
                  </a:cubicBezTo>
                  <a:lnTo>
                    <a:pt x="0" y="104033"/>
                  </a:lnTo>
                  <a:cubicBezTo>
                    <a:pt x="0" y="46577"/>
                    <a:pt x="46577" y="0"/>
                    <a:pt x="104033" y="0"/>
                  </a:cubicBezTo>
                  <a:close/>
                </a:path>
              </a:pathLst>
            </a:custGeom>
            <a:solidFill>
              <a:srgbClr val="DDAE8D"/>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509839">
            <a:off x="15479593" y="-2071099"/>
            <a:ext cx="3600710" cy="3952875"/>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6620890">
            <a:off x="12334303" y="-318868"/>
            <a:ext cx="1293016" cy="1236593"/>
          </a:xfrm>
          <a:prstGeom prst="rect">
            <a:avLst/>
          </a:prstGeom>
        </p:spPr>
      </p:pic>
      <p:sp>
        <p:nvSpPr>
          <p:cNvPr id="10" name="Rectangle 9"/>
          <p:cNvSpPr/>
          <p:nvPr/>
        </p:nvSpPr>
        <p:spPr>
          <a:xfrm>
            <a:off x="339084" y="2026517"/>
            <a:ext cx="17367747" cy="8217634"/>
          </a:xfrm>
          <a:prstGeom prst="rect">
            <a:avLst/>
          </a:prstGeom>
        </p:spPr>
        <p:txBody>
          <a:bodyPr wrap="square">
            <a:spAutoFit/>
          </a:bodyPr>
          <a:lstStyle/>
          <a:p>
            <a:pPr algn="just">
              <a:spcBef>
                <a:spcPct val="0"/>
              </a:spcBef>
            </a:pPr>
            <a:r>
              <a:rPr lang="en-US" sz="4400" i="1" dirty="0" smtClean="0">
                <a:solidFill>
                  <a:srgbClr val="37252E"/>
                </a:solidFill>
                <a:latin typeface="Times New Roman" panose="02020603050405020304" pitchFamily="18" charset="0"/>
                <a:cs typeface="Times New Roman" panose="02020603050405020304" pitchFamily="18" charset="0"/>
              </a:rPr>
              <a:t>“ </a:t>
            </a:r>
            <a:r>
              <a:rPr lang="vi-VN" sz="4400" i="1" dirty="0" smtClean="0">
                <a:solidFill>
                  <a:srgbClr val="37252E"/>
                </a:solidFill>
                <a:latin typeface="+mj-lt"/>
              </a:rPr>
              <a:t>Nơi </a:t>
            </a:r>
            <a:r>
              <a:rPr lang="vi-VN" sz="4400" i="1" dirty="0">
                <a:solidFill>
                  <a:srgbClr val="37252E"/>
                </a:solidFill>
                <a:latin typeface="+mj-lt"/>
              </a:rPr>
              <a:t>đầu tiên chúng tôi bước chân vào là căn nhà hai tầng nằm phía sau lưng tượng nhà thơ. Đó là nhà trưng bày các hiện vật gắn với cuộc đời và sự nghiệp của đại thi hào. Tất cả đều nằm yên lặng trong tủ kính, nhưng chúng như trở nên sinh động hơn qua những dòng ghi chú cụ thể. Đây là chiếc nghiên mực gắn với việc sáng tạo văn chương của Nguyễn Du; kia là bộ khay chén uống rượu mà Cụ thường dùng khi ở Tiên Điền; kia nữa là cái giá gương bằng gỗ khảm từng được đặt trong ngôi nhà Cụ ở. Rồi đĩa mai hạc lưu bút tích của Nguyễn Du đề tặng thơ khi đi sứ Trung Quốc, chiếc la bàn nhà thơ thường dùng mỗi lần đi săn trên núi Hồng Lĩnh, chiếc gạc nai dùng để treo quần áo trong phòng ngủ,... Mọi vật không hề có cái vẻ sang trọng, xa hoa mà đều khá giản dị, nhỏ gọn, khiến người xem cảm thấy thật gần gũi</a:t>
            </a:r>
            <a:r>
              <a:rPr lang="vi-VN" sz="4400" i="1" dirty="0" smtClean="0">
                <a:solidFill>
                  <a:srgbClr val="37252E"/>
                </a:solidFill>
                <a:latin typeface="+mj-lt"/>
              </a:rPr>
              <a:t>.</a:t>
            </a:r>
            <a:r>
              <a:rPr lang="en-US" sz="4400" i="1" dirty="0" smtClean="0">
                <a:solidFill>
                  <a:srgbClr val="37252E"/>
                </a:solidFill>
                <a:latin typeface="Times New Roman" panose="02020603050405020304" pitchFamily="18" charset="0"/>
                <a:cs typeface="Times New Roman" panose="02020603050405020304" pitchFamily="18" charset="0"/>
              </a:rPr>
              <a:t>”</a:t>
            </a:r>
            <a:endParaRPr lang="en-US" sz="4400" i="1" dirty="0">
              <a:solidFill>
                <a:srgbClr val="37252E"/>
              </a:solidFill>
              <a:latin typeface="Times New Roman" panose="02020603050405020304" pitchFamily="18" charset="0"/>
              <a:cs typeface="Times New Roman" panose="02020603050405020304" pitchFamily="18" charset="0"/>
            </a:endParaRPr>
          </a:p>
        </p:txBody>
      </p:sp>
      <p:sp>
        <p:nvSpPr>
          <p:cNvPr id="9" name="TextBox 12"/>
          <p:cNvSpPr txBox="1"/>
          <p:nvPr/>
        </p:nvSpPr>
        <p:spPr>
          <a:xfrm>
            <a:off x="727096" y="864107"/>
            <a:ext cx="9284012" cy="641201"/>
          </a:xfrm>
          <a:prstGeom prst="rect">
            <a:avLst/>
          </a:prstGeom>
        </p:spPr>
        <p:txBody>
          <a:bodyPr wrap="square" lIns="0" tIns="0" rIns="0" bIns="0" rtlCol="0" anchor="t">
            <a:spAutoFit/>
          </a:bodyPr>
          <a:lstStyle/>
          <a:p>
            <a:pPr algn="just">
              <a:lnSpc>
                <a:spcPts val="5040"/>
              </a:lnSpc>
            </a:pPr>
            <a:r>
              <a:rPr lang="en-US" sz="4400" dirty="0">
                <a:solidFill>
                  <a:schemeClr val="bg1"/>
                </a:solidFill>
                <a:latin typeface="Times New Roman" panose="02020603050405020304" pitchFamily="18" charset="0"/>
                <a:cs typeface="Times New Roman" panose="02020603050405020304" pitchFamily="18" charset="0"/>
              </a:rPr>
              <a:t>3. </a:t>
            </a:r>
            <a:r>
              <a:rPr lang="en-US" sz="4400" dirty="0" err="1">
                <a:solidFill>
                  <a:schemeClr val="bg1"/>
                </a:solidFill>
                <a:latin typeface="Times New Roman" panose="02020603050405020304" pitchFamily="18" charset="0"/>
                <a:cs typeface="Times New Roman" panose="02020603050405020304" pitchFamily="18" charset="0"/>
              </a:rPr>
              <a:t>Bài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viết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đã</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đan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xen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những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yếu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tố</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nào</a:t>
            </a:r>
            <a:r>
              <a:rPr lang="en-US" sz="4400"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0211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603219" y="8044449"/>
            <a:ext cx="3748209" cy="4114800"/>
          </a:xfrm>
          <a:prstGeom prst="rect">
            <a:avLst/>
          </a:prstGeom>
        </p:spPr>
      </p:pic>
      <p:pic>
        <p:nvPicPr>
          <p:cNvPr id="12"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7906281">
            <a:off x="-375622" y="124653"/>
            <a:ext cx="1293016" cy="1236593"/>
          </a:xfrm>
          <a:prstGeom prst="rect">
            <a:avLst/>
          </a:prstGeom>
        </p:spPr>
      </p:pic>
      <p:grpSp>
        <p:nvGrpSpPr>
          <p:cNvPr id="15" name="Group 14"/>
          <p:cNvGrpSpPr/>
          <p:nvPr/>
        </p:nvGrpSpPr>
        <p:grpSpPr>
          <a:xfrm>
            <a:off x="1524000" y="190500"/>
            <a:ext cx="15087600" cy="8600998"/>
            <a:chOff x="2334001" y="330720"/>
            <a:chExt cx="13106400" cy="8229600"/>
          </a:xfrm>
        </p:grpSpPr>
        <p:grpSp>
          <p:nvGrpSpPr>
            <p:cNvPr id="3" name="Group 2"/>
            <p:cNvGrpSpPr/>
            <p:nvPr/>
          </p:nvGrpSpPr>
          <p:grpSpPr>
            <a:xfrm>
              <a:off x="2334001" y="330720"/>
              <a:ext cx="13106400" cy="8229600"/>
              <a:chOff x="0" y="0"/>
              <a:chExt cx="2072138" cy="1846360"/>
            </a:xfrm>
          </p:grpSpPr>
          <p:sp>
            <p:nvSpPr>
              <p:cNvPr id="4"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5"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sz="2400" b="1">
                  <a:latin typeface="#9Slide07 SVNMomento" panose="00000500000000000000" pitchFamily="2" charset="0"/>
                </a:endParaRPr>
              </a:p>
            </p:txBody>
          </p:sp>
        </p:grpSp>
        <p:pic>
          <p:nvPicPr>
            <p:cNvPr id="6" name="Picture 5"/>
            <p:cNvPicPr>
              <a:picLocks noChangeAspect="1"/>
            </p:cNvPicPr>
            <p:nvPr/>
          </p:nvPicPr>
          <p:blipFill>
            <a:blip r:embed="rId13"/>
            <a:stretch>
              <a:fillRect/>
            </a:stretch>
          </p:blipFill>
          <p:spPr>
            <a:xfrm>
              <a:off x="2854679" y="663299"/>
              <a:ext cx="12065044" cy="7564445"/>
            </a:xfrm>
            <a:prstGeom prst="rect">
              <a:avLst/>
            </a:prstGeom>
          </p:spPr>
        </p:pic>
      </p:grpSp>
      <p:sp>
        <p:nvSpPr>
          <p:cNvPr id="13" name="Rectangle 12"/>
          <p:cNvSpPr/>
          <p:nvPr/>
        </p:nvSpPr>
        <p:spPr>
          <a:xfrm>
            <a:off x="6019800" y="9020770"/>
            <a:ext cx="6327694" cy="923330"/>
          </a:xfrm>
          <a:prstGeom prst="rect">
            <a:avLst/>
          </a:prstGeom>
        </p:spPr>
        <p:txBody>
          <a:bodyPr wrap="none">
            <a:spAutoFit/>
          </a:bodyPr>
          <a:lstStyle/>
          <a:p>
            <a:r>
              <a:rPr lang="en-US" sz="5400" b="1" dirty="0" err="1">
                <a:solidFill>
                  <a:srgbClr val="AC4724"/>
                </a:solidFill>
                <a:latin typeface="Times New Roman" panose="02020603050405020304" pitchFamily="18" charset="0"/>
                <a:cs typeface="Times New Roman" panose="02020603050405020304" pitchFamily="18" charset="0"/>
              </a:rPr>
              <a:t>Đền</a:t>
            </a:r>
            <a:r>
              <a:rPr lang="en-US" sz="5400" b="1" dirty="0">
                <a:solidFill>
                  <a:srgbClr val="AC4724"/>
                </a:solidFill>
                <a:latin typeface="Times New Roman" panose="02020603050405020304" pitchFamily="18" charset="0"/>
                <a:cs typeface="Times New Roman" panose="02020603050405020304" pitchFamily="18" charset="0"/>
              </a:rPr>
              <a:t> </a:t>
            </a:r>
            <a:r>
              <a:rPr lang="en-US" sz="5400" b="1" dirty="0" err="1">
                <a:solidFill>
                  <a:srgbClr val="AC4724"/>
                </a:solidFill>
                <a:latin typeface="Times New Roman" panose="02020603050405020304" pitchFamily="18" charset="0"/>
                <a:cs typeface="Times New Roman" panose="02020603050405020304" pitchFamily="18" charset="0"/>
              </a:rPr>
              <a:t>Hùng</a:t>
            </a:r>
            <a:r>
              <a:rPr lang="en-US" sz="5400" b="1" dirty="0">
                <a:solidFill>
                  <a:srgbClr val="AC4724"/>
                </a:solidFill>
                <a:latin typeface="Times New Roman" panose="02020603050405020304" pitchFamily="18" charset="0"/>
                <a:cs typeface="Times New Roman" panose="02020603050405020304" pitchFamily="18" charset="0"/>
              </a:rPr>
              <a:t> - </a:t>
            </a:r>
            <a:r>
              <a:rPr lang="en-US" sz="5400" b="1" dirty="0" err="1">
                <a:solidFill>
                  <a:srgbClr val="AC4724"/>
                </a:solidFill>
                <a:latin typeface="Times New Roman" panose="02020603050405020304" pitchFamily="18" charset="0"/>
                <a:cs typeface="Times New Roman" panose="02020603050405020304" pitchFamily="18" charset="0"/>
              </a:rPr>
              <a:t>Phú</a:t>
            </a:r>
            <a:r>
              <a:rPr lang="en-US" sz="5400" b="1" dirty="0">
                <a:solidFill>
                  <a:srgbClr val="AC4724"/>
                </a:solidFill>
                <a:latin typeface="Times New Roman" panose="02020603050405020304" pitchFamily="18" charset="0"/>
                <a:cs typeface="Times New Roman" panose="02020603050405020304" pitchFamily="18" charset="0"/>
              </a:rPr>
              <a:t> </a:t>
            </a:r>
            <a:r>
              <a:rPr lang="en-US" sz="5400" b="1" dirty="0" err="1">
                <a:solidFill>
                  <a:srgbClr val="AC4724"/>
                </a:solidFill>
                <a:latin typeface="Times New Roman" panose="02020603050405020304" pitchFamily="18" charset="0"/>
                <a:cs typeface="Times New Roman" panose="02020603050405020304" pitchFamily="18" charset="0"/>
              </a:rPr>
              <a:t>Thọ</a:t>
            </a:r>
            <a:endParaRPr lang="en-US" sz="5400" b="1" dirty="0">
              <a:solidFill>
                <a:srgbClr val="AC4724"/>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2888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509839">
            <a:off x="15479593" y="-2071099"/>
            <a:ext cx="3600710" cy="3952875"/>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6620890">
            <a:off x="12334303" y="-318868"/>
            <a:ext cx="1293016" cy="1236593"/>
          </a:xfrm>
          <a:prstGeom prst="rect">
            <a:avLst/>
          </a:prstGeom>
        </p:spPr>
      </p:pic>
      <p:sp>
        <p:nvSpPr>
          <p:cNvPr id="10" name="Rectangle 9"/>
          <p:cNvSpPr/>
          <p:nvPr/>
        </p:nvSpPr>
        <p:spPr>
          <a:xfrm>
            <a:off x="457927" y="2413625"/>
            <a:ext cx="8700750" cy="2800767"/>
          </a:xfrm>
          <a:prstGeom prst="rect">
            <a:avLst/>
          </a:prstGeom>
        </p:spPr>
        <p:txBody>
          <a:bodyPr wrap="square">
            <a:spAutoFit/>
          </a:bodyPr>
          <a:lstStyle/>
          <a:p>
            <a:pPr algn="just">
              <a:spcBef>
                <a:spcPct val="0"/>
              </a:spcBef>
            </a:pPr>
            <a:r>
              <a:rPr lang="vi-VN" sz="4400" dirty="0">
                <a:solidFill>
                  <a:srgbClr val="37252E"/>
                </a:solidFill>
                <a:latin typeface="+mj-lt"/>
              </a:rPr>
              <a:t>Bài viết đã đan xen giữa kể chuyện và trình bày các thông tin chính và ấn tượng về những nét nổi bật của địa điểm tham quan</a:t>
            </a:r>
            <a:endParaRPr lang="en-US" sz="4400" dirty="0">
              <a:solidFill>
                <a:srgbClr val="37252E"/>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457927" y="5441665"/>
            <a:ext cx="8700750" cy="2800767"/>
          </a:xfrm>
          <a:prstGeom prst="rect">
            <a:avLst/>
          </a:prstGeom>
        </p:spPr>
        <p:txBody>
          <a:bodyPr wrap="square">
            <a:spAutoFit/>
          </a:bodyPr>
          <a:lstStyle/>
          <a:p>
            <a:r>
              <a:rPr lang="en-US" sz="4400" dirty="0" err="1" smtClean="0">
                <a:latin typeface="Times New Roman" panose="02020603050405020304" pitchFamily="18" charset="0"/>
                <a:cs typeface="Times New Roman" panose="02020603050405020304" pitchFamily="18" charset="0"/>
              </a:rPr>
              <a:t>Cụ</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thể</a:t>
            </a:r>
            <a:r>
              <a:rPr lang="en-US" sz="4400" dirty="0" smtClean="0">
                <a:latin typeface="Times New Roman" panose="02020603050405020304" pitchFamily="18" charset="0"/>
                <a:cs typeface="Times New Roman" panose="02020603050405020304" pitchFamily="18" charset="0"/>
              </a:rPr>
              <a:t>:</a:t>
            </a:r>
          </a:p>
          <a:p>
            <a:r>
              <a:rPr lang="vi-VN" sz="4400" dirty="0" smtClean="0">
                <a:latin typeface="+mj-lt"/>
              </a:rPr>
              <a:t>- </a:t>
            </a:r>
            <a:r>
              <a:rPr lang="vi-VN" sz="4400" dirty="0">
                <a:latin typeface="+mj-lt"/>
              </a:rPr>
              <a:t>Thuyết minh về các hạng mục chính của di tích.</a:t>
            </a:r>
          </a:p>
          <a:p>
            <a:r>
              <a:rPr lang="vi-VN" sz="4400" dirty="0">
                <a:latin typeface="+mj-lt"/>
              </a:rPr>
              <a:t>- Chụp ảnh lưu niệm và quay trở về.</a:t>
            </a:r>
          </a:p>
        </p:txBody>
      </p:sp>
      <p:cxnSp>
        <p:nvCxnSpPr>
          <p:cNvPr id="18" name="Straight Connector 17"/>
          <p:cNvCxnSpPr/>
          <p:nvPr/>
        </p:nvCxnSpPr>
        <p:spPr>
          <a:xfrm>
            <a:off x="9753600" y="3230623"/>
            <a:ext cx="0" cy="5943600"/>
          </a:xfrm>
          <a:prstGeom prst="line">
            <a:avLst/>
          </a:prstGeom>
          <a:ln>
            <a:prstDash val="lgDashDot"/>
          </a:ln>
        </p:spPr>
        <p:style>
          <a:lnRef idx="1">
            <a:schemeClr val="accent2"/>
          </a:lnRef>
          <a:fillRef idx="0">
            <a:schemeClr val="accent2"/>
          </a:fillRef>
          <a:effectRef idx="0">
            <a:schemeClr val="accent2"/>
          </a:effectRef>
          <a:fontRef idx="minor">
            <a:schemeClr val="tx1"/>
          </a:fontRef>
        </p:style>
      </p:cxnSp>
      <p:pic>
        <p:nvPicPr>
          <p:cNvPr id="20"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786724" y="9050407"/>
            <a:ext cx="1293016" cy="1236593"/>
          </a:xfrm>
          <a:prstGeom prst="rect">
            <a:avLst/>
          </a:prstGeom>
        </p:spPr>
      </p:pic>
      <p:grpSp>
        <p:nvGrpSpPr>
          <p:cNvPr id="13" name="Group 6"/>
          <p:cNvGrpSpPr/>
          <p:nvPr/>
        </p:nvGrpSpPr>
        <p:grpSpPr>
          <a:xfrm>
            <a:off x="369976" y="342900"/>
            <a:ext cx="10221824" cy="1683617"/>
            <a:chOff x="0" y="0"/>
            <a:chExt cx="999591" cy="280968"/>
          </a:xfrm>
        </p:grpSpPr>
        <p:sp>
          <p:nvSpPr>
            <p:cNvPr id="14" name="Freeform 7"/>
            <p:cNvSpPr/>
            <p:nvPr/>
          </p:nvSpPr>
          <p:spPr>
            <a:xfrm>
              <a:off x="0" y="0"/>
              <a:ext cx="999591" cy="280968"/>
            </a:xfrm>
            <a:custGeom>
              <a:avLst/>
              <a:gdLst/>
              <a:ahLst/>
              <a:cxnLst/>
              <a:rect l="l" t="t" r="r" b="b"/>
              <a:pathLst>
                <a:path w="999591" h="280968">
                  <a:moveTo>
                    <a:pt x="104033" y="0"/>
                  </a:moveTo>
                  <a:lnTo>
                    <a:pt x="895558" y="0"/>
                  </a:lnTo>
                  <a:cubicBezTo>
                    <a:pt x="953014" y="0"/>
                    <a:pt x="999591" y="46577"/>
                    <a:pt x="999591" y="104033"/>
                  </a:cubicBezTo>
                  <a:lnTo>
                    <a:pt x="999591" y="176935"/>
                  </a:lnTo>
                  <a:cubicBezTo>
                    <a:pt x="999591" y="234391"/>
                    <a:pt x="953014" y="280968"/>
                    <a:pt x="895558" y="280968"/>
                  </a:cubicBezTo>
                  <a:lnTo>
                    <a:pt x="104033" y="280968"/>
                  </a:lnTo>
                  <a:cubicBezTo>
                    <a:pt x="46577" y="280968"/>
                    <a:pt x="0" y="234391"/>
                    <a:pt x="0" y="176935"/>
                  </a:cubicBezTo>
                  <a:lnTo>
                    <a:pt x="0" y="104033"/>
                  </a:lnTo>
                  <a:cubicBezTo>
                    <a:pt x="0" y="46577"/>
                    <a:pt x="46577" y="0"/>
                    <a:pt x="104033" y="0"/>
                  </a:cubicBezTo>
                  <a:close/>
                </a:path>
              </a:pathLst>
            </a:custGeom>
            <a:solidFill>
              <a:srgbClr val="DDAE8D"/>
            </a:solidFill>
          </p:spPr>
        </p:sp>
        <p:sp>
          <p:nvSpPr>
            <p:cNvPr id="21"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2" name="TextBox 12"/>
          <p:cNvSpPr txBox="1"/>
          <p:nvPr/>
        </p:nvSpPr>
        <p:spPr>
          <a:xfrm>
            <a:off x="727096" y="864107"/>
            <a:ext cx="9284012" cy="641201"/>
          </a:xfrm>
          <a:prstGeom prst="rect">
            <a:avLst/>
          </a:prstGeom>
        </p:spPr>
        <p:txBody>
          <a:bodyPr wrap="square" lIns="0" tIns="0" rIns="0" bIns="0" rtlCol="0" anchor="t">
            <a:spAutoFit/>
          </a:bodyPr>
          <a:lstStyle/>
          <a:p>
            <a:pPr algn="just">
              <a:lnSpc>
                <a:spcPts val="5040"/>
              </a:lnSpc>
            </a:pPr>
            <a:r>
              <a:rPr lang="en-US" sz="4400" dirty="0">
                <a:solidFill>
                  <a:schemeClr val="bg1"/>
                </a:solidFill>
                <a:latin typeface="Times New Roman" panose="02020603050405020304" pitchFamily="18" charset="0"/>
                <a:cs typeface="Times New Roman" panose="02020603050405020304" pitchFamily="18" charset="0"/>
              </a:rPr>
              <a:t>3. </a:t>
            </a:r>
            <a:r>
              <a:rPr lang="en-US" sz="4400" dirty="0" err="1">
                <a:solidFill>
                  <a:schemeClr val="bg1"/>
                </a:solidFill>
                <a:latin typeface="Times New Roman" panose="02020603050405020304" pitchFamily="18" charset="0"/>
                <a:cs typeface="Times New Roman" panose="02020603050405020304" pitchFamily="18" charset="0"/>
              </a:rPr>
              <a:t>Bài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viết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đã</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đan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xen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những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yếu</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tố</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nào</a:t>
            </a:r>
            <a:r>
              <a:rPr lang="en-US" sz="4400" dirty="0">
                <a:solidFill>
                  <a:schemeClr val="bg1"/>
                </a:solidFill>
                <a:latin typeface="Times New Roman" panose="02020603050405020304" pitchFamily="18" charset="0"/>
                <a:cs typeface="Times New Roman" panose="02020603050405020304" pitchFamily="18" charset="0"/>
              </a:rPr>
              <a:t>? </a:t>
            </a:r>
          </a:p>
        </p:txBody>
      </p:sp>
      <p:pic>
        <p:nvPicPr>
          <p:cNvPr id="3074" name="Picture 2" descr="Khu lưu niệm Nguyễn Du thu hút du khách thập phươ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89014" y="1321108"/>
            <a:ext cx="5464853" cy="8197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539253" y="498561"/>
            <a:ext cx="8958893" cy="2649295"/>
            <a:chOff x="0" y="0"/>
            <a:chExt cx="999591" cy="280968"/>
          </a:xfrm>
        </p:grpSpPr>
        <p:sp>
          <p:nvSpPr>
            <p:cNvPr id="7" name="Freeform 7"/>
            <p:cNvSpPr/>
            <p:nvPr/>
          </p:nvSpPr>
          <p:spPr>
            <a:xfrm>
              <a:off x="0" y="0"/>
              <a:ext cx="999591" cy="280968"/>
            </a:xfrm>
            <a:custGeom>
              <a:avLst/>
              <a:gdLst/>
              <a:ahLst/>
              <a:cxnLst/>
              <a:rect l="l" t="t" r="r" b="b"/>
              <a:pathLst>
                <a:path w="999591" h="280968">
                  <a:moveTo>
                    <a:pt x="104033" y="0"/>
                  </a:moveTo>
                  <a:lnTo>
                    <a:pt x="895558" y="0"/>
                  </a:lnTo>
                  <a:cubicBezTo>
                    <a:pt x="953014" y="0"/>
                    <a:pt x="999591" y="46577"/>
                    <a:pt x="999591" y="104033"/>
                  </a:cubicBezTo>
                  <a:lnTo>
                    <a:pt x="999591" y="176935"/>
                  </a:lnTo>
                  <a:cubicBezTo>
                    <a:pt x="999591" y="234391"/>
                    <a:pt x="953014" y="280968"/>
                    <a:pt x="895558" y="280968"/>
                  </a:cubicBezTo>
                  <a:lnTo>
                    <a:pt x="104033" y="280968"/>
                  </a:lnTo>
                  <a:cubicBezTo>
                    <a:pt x="46577" y="280968"/>
                    <a:pt x="0" y="234391"/>
                    <a:pt x="0" y="176935"/>
                  </a:cubicBezTo>
                  <a:lnTo>
                    <a:pt x="0" y="104033"/>
                  </a:lnTo>
                  <a:cubicBezTo>
                    <a:pt x="0" y="46577"/>
                    <a:pt x="46577" y="0"/>
                    <a:pt x="104033" y="0"/>
                  </a:cubicBezTo>
                  <a:close/>
                </a:path>
              </a:pathLst>
            </a:custGeom>
            <a:solidFill>
              <a:srgbClr val="DDAE8D"/>
            </a:solidFill>
          </p:spPr>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908043" y="1109443"/>
            <a:ext cx="8145807" cy="1282402"/>
          </a:xfrm>
          <a:prstGeom prst="rect">
            <a:avLst/>
          </a:prstGeom>
        </p:spPr>
        <p:txBody>
          <a:bodyPr wrap="square" lIns="0" tIns="0" rIns="0" bIns="0" rtlCol="0" anchor="t">
            <a:spAutoFit/>
          </a:bodyPr>
          <a:lstStyle/>
          <a:p>
            <a:pPr algn="just">
              <a:lnSpc>
                <a:spcPts val="5040"/>
              </a:lnSpc>
            </a:pPr>
            <a:r>
              <a:rPr lang="en-US" sz="4400" dirty="0">
                <a:solidFill>
                  <a:schemeClr val="bg1"/>
                </a:solidFill>
                <a:latin typeface="Times New Roman" panose="02020603050405020304" pitchFamily="18" charset="0"/>
                <a:cs typeface="Times New Roman" panose="02020603050405020304" pitchFamily="18" charset="0"/>
              </a:rPr>
              <a:t>4. </a:t>
            </a:r>
            <a:r>
              <a:rPr lang="en-US" sz="4400" dirty="0" err="1">
                <a:solidFill>
                  <a:schemeClr val="bg1"/>
                </a:solidFill>
                <a:latin typeface="Times New Roman" panose="02020603050405020304" pitchFamily="18" charset="0"/>
                <a:cs typeface="Times New Roman" panose="02020603050405020304" pitchFamily="18" charset="0"/>
              </a:rPr>
              <a:t>Nội</a:t>
            </a:r>
            <a:r>
              <a:rPr lang="en-US" sz="4400" dirty="0">
                <a:solidFill>
                  <a:schemeClr val="bg1"/>
                </a:solidFill>
                <a:latin typeface="Times New Roman" panose="02020603050405020304" pitchFamily="18" charset="0"/>
                <a:cs typeface="Times New Roman" panose="02020603050405020304" pitchFamily="18" charset="0"/>
              </a:rPr>
              <a:t> dung </a:t>
            </a:r>
            <a:r>
              <a:rPr lang="en-US" sz="4400" dirty="0" err="1">
                <a:solidFill>
                  <a:schemeClr val="bg1"/>
                </a:solidFill>
                <a:latin typeface="Times New Roman" panose="02020603050405020304" pitchFamily="18" charset="0"/>
                <a:cs typeface="Times New Roman" panose="02020603050405020304" pitchFamily="18" charset="0"/>
              </a:rPr>
              <a:t>chính</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của</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đoạn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văn</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cuối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trong</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bài</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viết</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tham</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khảo</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là</a:t>
            </a:r>
            <a:r>
              <a:rPr lang="en-US" sz="4400" dirty="0">
                <a:solidFill>
                  <a:schemeClr val="bg1"/>
                </a:solidFill>
                <a:latin typeface="Times New Roman" panose="02020603050405020304" pitchFamily="18" charset="0"/>
                <a:cs typeface="Times New Roman" panose="02020603050405020304" pitchFamily="18" charset="0"/>
              </a:rPr>
              <a:t> </a:t>
            </a:r>
            <a:r>
              <a:rPr lang="en-US" sz="4400" dirty="0" err="1">
                <a:solidFill>
                  <a:schemeClr val="bg1"/>
                </a:solidFill>
                <a:latin typeface="Times New Roman" panose="02020603050405020304" pitchFamily="18" charset="0"/>
                <a:cs typeface="Times New Roman" panose="02020603050405020304" pitchFamily="18" charset="0"/>
              </a:rPr>
              <a:t>gì</a:t>
            </a:r>
            <a:r>
              <a:rPr lang="en-US" sz="4400" dirty="0">
                <a:solidFill>
                  <a:schemeClr val="bg1"/>
                </a:solidFill>
                <a:latin typeface="Times New Roman" panose="02020603050405020304" pitchFamily="18" charset="0"/>
                <a:cs typeface="Times New Roman" panose="02020603050405020304" pitchFamily="18" charset="0"/>
              </a:rPr>
              <a:t>?</a:t>
            </a:r>
          </a:p>
        </p:txBody>
      </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10509839">
            <a:off x="15400212" y="-866994"/>
            <a:ext cx="3600710" cy="3952875"/>
          </a:xfrm>
          <a:prstGeom prst="rect">
            <a:avLst/>
          </a:prstGeom>
        </p:spPr>
      </p:pic>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6620890">
            <a:off x="12334303" y="-318868"/>
            <a:ext cx="1293016" cy="1236593"/>
          </a:xfrm>
          <a:prstGeom prst="rect">
            <a:avLst/>
          </a:prstGeom>
        </p:spPr>
      </p:pic>
      <p:sp>
        <p:nvSpPr>
          <p:cNvPr id="10" name="Rectangle 9"/>
          <p:cNvSpPr/>
          <p:nvPr/>
        </p:nvSpPr>
        <p:spPr>
          <a:xfrm>
            <a:off x="512480" y="4147886"/>
            <a:ext cx="8223747" cy="2123658"/>
          </a:xfrm>
          <a:prstGeom prst="rect">
            <a:avLst/>
          </a:prstGeom>
        </p:spPr>
        <p:txBody>
          <a:bodyPr wrap="square">
            <a:spAutoFit/>
          </a:bodyPr>
          <a:lstStyle/>
          <a:p>
            <a:pPr algn="just">
              <a:spcBef>
                <a:spcPct val="0"/>
              </a:spcBef>
            </a:pPr>
            <a:r>
              <a:rPr lang="en-US" sz="4400" dirty="0" smtClean="0">
                <a:solidFill>
                  <a:srgbClr val="37252E"/>
                </a:solidFill>
                <a:latin typeface="Times New Roman" panose="02020603050405020304" pitchFamily="18" charset="0"/>
                <a:cs typeface="Times New Roman" panose="02020603050405020304" pitchFamily="18" charset="0"/>
              </a:rPr>
              <a:t>N</a:t>
            </a:r>
            <a:r>
              <a:rPr lang="vi-VN" sz="4400" dirty="0" smtClean="0">
                <a:solidFill>
                  <a:srgbClr val="37252E"/>
                </a:solidFill>
                <a:latin typeface="+mj-lt"/>
              </a:rPr>
              <a:t>gười </a:t>
            </a:r>
            <a:r>
              <a:rPr lang="vi-VN" sz="4400" dirty="0">
                <a:solidFill>
                  <a:srgbClr val="37252E"/>
                </a:solidFill>
                <a:latin typeface="+mj-lt"/>
              </a:rPr>
              <a:t>viết đã bày tỏ cảm xúc, suy nghĩ về chuyến tham quan di tích lịch sử, văn hoá</a:t>
            </a:r>
            <a:r>
              <a:rPr lang="vi-VN" sz="4400" dirty="0" smtClean="0">
                <a:solidFill>
                  <a:srgbClr val="37252E"/>
                </a:solidFill>
                <a:latin typeface="+mj-lt"/>
              </a:rPr>
              <a:t>:</a:t>
            </a:r>
            <a:endParaRPr lang="vi-VN" sz="4400" dirty="0">
              <a:solidFill>
                <a:srgbClr val="37252E"/>
              </a:solidFill>
              <a:latin typeface="+mj-lt"/>
            </a:endParaRPr>
          </a:p>
        </p:txBody>
      </p:sp>
      <p:cxnSp>
        <p:nvCxnSpPr>
          <p:cNvPr id="18" name="Straight Connector 17"/>
          <p:cNvCxnSpPr/>
          <p:nvPr/>
        </p:nvCxnSpPr>
        <p:spPr>
          <a:xfrm>
            <a:off x="9053850" y="3467100"/>
            <a:ext cx="0" cy="5943600"/>
          </a:xfrm>
          <a:prstGeom prst="line">
            <a:avLst/>
          </a:prstGeom>
          <a:ln>
            <a:prstDash val="lgDashDot"/>
          </a:ln>
        </p:spPr>
        <p:style>
          <a:lnRef idx="1">
            <a:schemeClr val="accent2"/>
          </a:lnRef>
          <a:fillRef idx="0">
            <a:schemeClr val="accent2"/>
          </a:fillRef>
          <a:effectRef idx="0">
            <a:schemeClr val="accent2"/>
          </a:effectRef>
          <a:fontRef idx="minor">
            <a:schemeClr val="tx1"/>
          </a:fontRef>
        </p:style>
      </p:cxnSp>
      <p:pic>
        <p:nvPicPr>
          <p:cNvPr id="20"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786724" y="9050407"/>
            <a:ext cx="1293016" cy="1236593"/>
          </a:xfrm>
          <a:prstGeom prst="rect">
            <a:avLst/>
          </a:prstGeom>
        </p:spPr>
      </p:pic>
      <p:sp>
        <p:nvSpPr>
          <p:cNvPr id="2" name="Rectangle 1"/>
          <p:cNvSpPr/>
          <p:nvPr/>
        </p:nvSpPr>
        <p:spPr>
          <a:xfrm>
            <a:off x="9471373" y="4147886"/>
            <a:ext cx="8130827" cy="4154984"/>
          </a:xfrm>
          <a:prstGeom prst="rect">
            <a:avLst/>
          </a:prstGeom>
        </p:spPr>
        <p:txBody>
          <a:bodyPr wrap="square">
            <a:spAutoFit/>
          </a:bodyPr>
          <a:lstStyle/>
          <a:p>
            <a:pPr algn="just">
              <a:spcBef>
                <a:spcPct val="0"/>
              </a:spcBef>
            </a:pPr>
            <a:r>
              <a:rPr lang="en-US" sz="4400" dirty="0" err="1" smtClean="0">
                <a:solidFill>
                  <a:srgbClr val="37252E"/>
                </a:solidFill>
                <a:latin typeface="Times New Roman" panose="02020603050405020304" pitchFamily="18" charset="0"/>
                <a:cs typeface="Times New Roman" panose="02020603050405020304" pitchFamily="18" charset="0"/>
              </a:rPr>
              <a:t>Cụ</a:t>
            </a:r>
            <a:r>
              <a:rPr lang="en-US" sz="4400" dirty="0" smtClean="0">
                <a:solidFill>
                  <a:srgbClr val="37252E"/>
                </a:solidFill>
                <a:latin typeface="Times New Roman" panose="02020603050405020304" pitchFamily="18" charset="0"/>
                <a:cs typeface="Times New Roman" panose="02020603050405020304" pitchFamily="18" charset="0"/>
              </a:rPr>
              <a:t> </a:t>
            </a:r>
            <a:r>
              <a:rPr lang="en-US" sz="4400" dirty="0" err="1" smtClean="0">
                <a:solidFill>
                  <a:srgbClr val="37252E"/>
                </a:solidFill>
                <a:latin typeface="Times New Roman" panose="02020603050405020304" pitchFamily="18" charset="0"/>
                <a:cs typeface="Times New Roman" panose="02020603050405020304" pitchFamily="18" charset="0"/>
              </a:rPr>
              <a:t>thể</a:t>
            </a:r>
            <a:r>
              <a:rPr lang="en-US" sz="4400" dirty="0" smtClean="0">
                <a:solidFill>
                  <a:srgbClr val="37252E"/>
                </a:solidFill>
                <a:latin typeface="Times New Roman" panose="02020603050405020304" pitchFamily="18" charset="0"/>
                <a:cs typeface="Times New Roman" panose="02020603050405020304" pitchFamily="18" charset="0"/>
              </a:rPr>
              <a:t>:</a:t>
            </a:r>
            <a:endParaRPr lang="vi-VN" sz="4400" dirty="0">
              <a:solidFill>
                <a:srgbClr val="37252E"/>
              </a:solidFill>
              <a:latin typeface="Times New Roman" panose="02020603050405020304" pitchFamily="18" charset="0"/>
              <a:cs typeface="Times New Roman" panose="02020603050405020304" pitchFamily="18" charset="0"/>
            </a:endParaRPr>
          </a:p>
          <a:p>
            <a:pPr algn="just">
              <a:spcBef>
                <a:spcPct val="0"/>
              </a:spcBef>
            </a:pPr>
            <a:r>
              <a:rPr lang="vi-VN" sz="4400" dirty="0">
                <a:solidFill>
                  <a:srgbClr val="37252E"/>
                </a:solidFill>
                <a:latin typeface="+mj-lt"/>
              </a:rPr>
              <a:t>- Chuyến tham quan đã để lại ấn tượng cho các bạn học sinh.</a:t>
            </a:r>
          </a:p>
          <a:p>
            <a:pPr algn="just">
              <a:spcBef>
                <a:spcPct val="0"/>
              </a:spcBef>
            </a:pPr>
            <a:r>
              <a:rPr lang="vi-VN" sz="4400" dirty="0" smtClean="0">
                <a:solidFill>
                  <a:srgbClr val="37252E"/>
                </a:solidFill>
                <a:latin typeface="+mj-lt"/>
              </a:rPr>
              <a:t>- </a:t>
            </a:r>
            <a:r>
              <a:rPr lang="vi-VN" sz="4400" dirty="0">
                <a:solidFill>
                  <a:srgbClr val="37252E"/>
                </a:solidFill>
                <a:latin typeface="+mj-lt"/>
              </a:rPr>
              <a:t>"Tôi" sẽ viết, vẽ về những gì đã trải qua trong một chuyến tham quan đầy ấn tượng.</a:t>
            </a:r>
            <a:endParaRPr lang="en-US" sz="4400" dirty="0">
              <a:solidFill>
                <a:srgbClr val="37252E"/>
              </a:solidFill>
              <a:latin typeface="+mj-lt"/>
              <a:cs typeface="Times New Roman" panose="02020603050405020304" pitchFamily="18" charset="0"/>
            </a:endParaRPr>
          </a:p>
        </p:txBody>
      </p:sp>
      <p:pic>
        <p:nvPicPr>
          <p:cNvPr id="14"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754869" y="6616246"/>
            <a:ext cx="6140170" cy="7341508"/>
          </a:xfrm>
          <a:prstGeom prst="rect">
            <a:avLst/>
          </a:prstGeom>
        </p:spPr>
      </p:pic>
    </p:spTree>
    <p:extLst>
      <p:ext uri="{BB962C8B-B14F-4D97-AF65-F5344CB8AC3E}">
        <p14:creationId xmlns:p14="http://schemas.microsoft.com/office/powerpoint/2010/main" val="179211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01250" y="1272128"/>
            <a:ext cx="7258050" cy="7010400"/>
            <a:chOff x="0" y="0"/>
            <a:chExt cx="1911585" cy="1846360"/>
          </a:xfrm>
        </p:grpSpPr>
        <p:sp>
          <p:nvSpPr>
            <p:cNvPr id="3" name="Freeform 3"/>
            <p:cNvSpPr/>
            <p:nvPr/>
          </p:nvSpPr>
          <p:spPr>
            <a:xfrm>
              <a:off x="0" y="0"/>
              <a:ext cx="1911585" cy="1846361"/>
            </a:xfrm>
            <a:custGeom>
              <a:avLst/>
              <a:gdLst/>
              <a:ahLst/>
              <a:cxnLst/>
              <a:rect l="l" t="t" r="r" b="b"/>
              <a:pathLst>
                <a:path w="1911585" h="1846361">
                  <a:moveTo>
                    <a:pt x="54400" y="0"/>
                  </a:moveTo>
                  <a:lnTo>
                    <a:pt x="1857185" y="0"/>
                  </a:lnTo>
                  <a:cubicBezTo>
                    <a:pt x="1887230" y="0"/>
                    <a:pt x="1911585" y="24356"/>
                    <a:pt x="1911585" y="54400"/>
                  </a:cubicBezTo>
                  <a:lnTo>
                    <a:pt x="1911585" y="1791961"/>
                  </a:lnTo>
                  <a:cubicBezTo>
                    <a:pt x="1911585" y="1822005"/>
                    <a:pt x="1887230" y="1846361"/>
                    <a:pt x="1857185" y="1846361"/>
                  </a:cubicBezTo>
                  <a:lnTo>
                    <a:pt x="54400" y="1846361"/>
                  </a:lnTo>
                  <a:cubicBezTo>
                    <a:pt x="24356" y="1846361"/>
                    <a:pt x="0" y="1822005"/>
                    <a:pt x="0" y="1791961"/>
                  </a:cubicBezTo>
                  <a:lnTo>
                    <a:pt x="0" y="54400"/>
                  </a:lnTo>
                  <a:cubicBezTo>
                    <a:pt x="0" y="24356"/>
                    <a:pt x="24356" y="0"/>
                    <a:pt x="54400" y="0"/>
                  </a:cubicBezTo>
                  <a:close/>
                </a:path>
              </a:pathLst>
            </a:custGeom>
            <a:solidFill>
              <a:srgbClr val="DDAE8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8" name="Picture 8"/>
          <p:cNvPicPr>
            <a:picLocks noChangeAspect="1"/>
          </p:cNvPicPr>
          <p:nvPr/>
        </p:nvPicPr>
        <p:blipFill>
          <a:blip r:embed="rId3"/>
          <a:srcRect r="16"/>
          <a:stretch>
            <a:fillRect/>
          </a:stretch>
        </p:blipFill>
        <p:spPr>
          <a:xfrm>
            <a:off x="460000" y="2825709"/>
            <a:ext cx="8847893" cy="5243259"/>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201790">
            <a:off x="-139290" y="-785272"/>
            <a:ext cx="3748209" cy="411480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338815">
            <a:off x="6041409" y="8079361"/>
            <a:ext cx="3748209" cy="4114800"/>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60376">
            <a:off x="13507917" y="2077386"/>
            <a:ext cx="1366751" cy="884971"/>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824240">
            <a:off x="7820840" y="1901575"/>
            <a:ext cx="1293016" cy="1236593"/>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347939">
            <a:off x="16035242" y="8958138"/>
            <a:ext cx="1293016" cy="1236593"/>
          </a:xfrm>
          <a:prstGeom prst="rect">
            <a:avLst/>
          </a:prstGeom>
        </p:spPr>
      </p:pic>
      <p:pic>
        <p:nvPicPr>
          <p:cNvPr id="17" name="Picture 1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627870">
            <a:off x="14515447" y="-243698"/>
            <a:ext cx="1293016" cy="1236593"/>
          </a:xfrm>
          <a:prstGeom prst="rect">
            <a:avLst/>
          </a:prstGeom>
        </p:spPr>
      </p:pic>
      <p:grpSp>
        <p:nvGrpSpPr>
          <p:cNvPr id="19" name="Group 5"/>
          <p:cNvGrpSpPr/>
          <p:nvPr/>
        </p:nvGrpSpPr>
        <p:grpSpPr>
          <a:xfrm rot="-62670">
            <a:off x="10391961" y="1995441"/>
            <a:ext cx="2202562" cy="871174"/>
            <a:chOff x="0" y="0"/>
            <a:chExt cx="580099" cy="229445"/>
          </a:xfrm>
        </p:grpSpPr>
        <p:sp>
          <p:nvSpPr>
            <p:cNvPr id="20" name="Freeform 6"/>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FFFFFF"/>
            </a:solidFill>
          </p:spPr>
        </p:sp>
        <p:sp>
          <p:nvSpPr>
            <p:cNvPr id="21"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b="1">
                <a:latin typeface="#9Slide05 Dancing Script" panose="03080800040507000D00" pitchFamily="66" charset="0"/>
              </a:endParaRPr>
            </a:p>
          </p:txBody>
        </p:sp>
      </p:grpSp>
      <p:pic>
        <p:nvPicPr>
          <p:cNvPr id="5" name="Picture 4"/>
          <p:cNvPicPr>
            <a:picLocks noChangeAspect="1"/>
          </p:cNvPicPr>
          <p:nvPr/>
        </p:nvPicPr>
        <p:blipFill>
          <a:blip r:embed="rId10"/>
          <a:stretch>
            <a:fillRect/>
          </a:stretch>
        </p:blipFill>
        <p:spPr>
          <a:xfrm>
            <a:off x="9932730" y="1940344"/>
            <a:ext cx="7395089" cy="4267570"/>
          </a:xfrm>
          <a:prstGeom prst="rect">
            <a:avLst/>
          </a:prstGeom>
        </p:spPr>
      </p:pic>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3"/>
          <a:srcRect/>
          <a:stretch>
            <a:fillRect/>
          </a:stretch>
        </p:blipFill>
        <p:spPr>
          <a:xfrm>
            <a:off x="237053" y="4709684"/>
            <a:ext cx="6865480" cy="5595366"/>
          </a:xfrm>
          <a:prstGeom prst="rect">
            <a:avLst/>
          </a:prstGeom>
        </p:spPr>
      </p:pic>
      <p:sp>
        <p:nvSpPr>
          <p:cNvPr id="11" name="TextBox 11"/>
          <p:cNvSpPr txBox="1"/>
          <p:nvPr/>
        </p:nvSpPr>
        <p:spPr>
          <a:xfrm>
            <a:off x="885962" y="3013144"/>
            <a:ext cx="6303649" cy="822982"/>
          </a:xfrm>
          <a:prstGeom prst="rect">
            <a:avLst/>
          </a:prstGeom>
        </p:spPr>
        <p:txBody>
          <a:bodyPr lIns="0" tIns="0" rIns="0" bIns="0" rtlCol="0" anchor="t">
            <a:spAutoFit/>
          </a:bodyPr>
          <a:lstStyle/>
          <a:p>
            <a:pPr>
              <a:lnSpc>
                <a:spcPts val="6974"/>
              </a:lnSpc>
              <a:spcBef>
                <a:spcPct val="0"/>
              </a:spcBef>
            </a:pPr>
            <a:r>
              <a:rPr lang="en-US" sz="4981" b="1" dirty="0" err="1" smtClean="0">
                <a:solidFill>
                  <a:srgbClr val="37252E"/>
                </a:solidFill>
                <a:latin typeface="Times New Roman" panose="02020603050405020304" pitchFamily="18" charset="0"/>
                <a:cs typeface="Times New Roman" panose="02020603050405020304" pitchFamily="18" charset="0"/>
              </a:rPr>
              <a:t>Các</a:t>
            </a:r>
            <a:r>
              <a:rPr lang="en-US" sz="4981" b="1" dirty="0" smtClean="0">
                <a:solidFill>
                  <a:srgbClr val="37252E"/>
                </a:solidFill>
                <a:latin typeface="Times New Roman" panose="02020603050405020304" pitchFamily="18" charset="0"/>
                <a:cs typeface="Times New Roman" panose="02020603050405020304" pitchFamily="18" charset="0"/>
              </a:rPr>
              <a:t> </a:t>
            </a:r>
            <a:r>
              <a:rPr lang="en-US" sz="4981" b="1" dirty="0" err="1" smtClean="0">
                <a:solidFill>
                  <a:srgbClr val="37252E"/>
                </a:solidFill>
                <a:latin typeface="Times New Roman" panose="02020603050405020304" pitchFamily="18" charset="0"/>
                <a:cs typeface="Times New Roman" panose="02020603050405020304" pitchFamily="18" charset="0"/>
              </a:rPr>
              <a:t>bước</a:t>
            </a:r>
            <a:r>
              <a:rPr lang="en-US" sz="4981" b="1" dirty="0" smtClean="0">
                <a:solidFill>
                  <a:srgbClr val="37252E"/>
                </a:solidFill>
                <a:latin typeface="Times New Roman" panose="02020603050405020304" pitchFamily="18" charset="0"/>
                <a:cs typeface="Times New Roman" panose="02020603050405020304" pitchFamily="18" charset="0"/>
              </a:rPr>
              <a:t> </a:t>
            </a:r>
            <a:r>
              <a:rPr lang="en-US" sz="4981" b="1" dirty="0" err="1" smtClean="0">
                <a:solidFill>
                  <a:srgbClr val="37252E"/>
                </a:solidFill>
                <a:latin typeface="Times New Roman" panose="02020603050405020304" pitchFamily="18" charset="0"/>
                <a:cs typeface="Times New Roman" panose="02020603050405020304" pitchFamily="18" charset="0"/>
              </a:rPr>
              <a:t>thực</a:t>
            </a:r>
            <a:r>
              <a:rPr lang="en-US" sz="4981" b="1" dirty="0" smtClean="0">
                <a:solidFill>
                  <a:srgbClr val="37252E"/>
                </a:solidFill>
                <a:latin typeface="Times New Roman" panose="02020603050405020304" pitchFamily="18" charset="0"/>
                <a:cs typeface="Times New Roman" panose="02020603050405020304" pitchFamily="18" charset="0"/>
              </a:rPr>
              <a:t> </a:t>
            </a:r>
            <a:r>
              <a:rPr lang="en-US" sz="4981" b="1" dirty="0" err="1" smtClean="0">
                <a:solidFill>
                  <a:srgbClr val="37252E"/>
                </a:solidFill>
                <a:latin typeface="Times New Roman" panose="02020603050405020304" pitchFamily="18" charset="0"/>
                <a:cs typeface="Times New Roman" panose="02020603050405020304" pitchFamily="18" charset="0"/>
              </a:rPr>
              <a:t>hành</a:t>
            </a:r>
            <a:endParaRPr lang="en-US" sz="4981" b="1" dirty="0">
              <a:solidFill>
                <a:srgbClr val="37252E"/>
              </a:solidFill>
              <a:latin typeface="Times New Roman" panose="02020603050405020304" pitchFamily="18" charset="0"/>
              <a:cs typeface="Times New Roman" panose="02020603050405020304" pitchFamily="18" charset="0"/>
            </a:endParaRPr>
          </a:p>
        </p:txBody>
      </p:sp>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37052" y="-508357"/>
            <a:ext cx="3748209" cy="4114800"/>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221558">
            <a:off x="5398060" y="8370672"/>
            <a:ext cx="3748209" cy="4114800"/>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641492" y="-71026"/>
            <a:ext cx="1293016" cy="1236593"/>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6620890">
            <a:off x="16386061" y="8640003"/>
            <a:ext cx="1293016" cy="1236593"/>
          </a:xfrm>
          <a:prstGeom prst="rect">
            <a:avLst/>
          </a:prstGeom>
        </p:spPr>
      </p:pic>
      <p:grpSp>
        <p:nvGrpSpPr>
          <p:cNvPr id="9" name="Group 8"/>
          <p:cNvGrpSpPr/>
          <p:nvPr/>
        </p:nvGrpSpPr>
        <p:grpSpPr>
          <a:xfrm>
            <a:off x="8117169" y="1310228"/>
            <a:ext cx="8678915" cy="7010400"/>
            <a:chOff x="8117169" y="1310228"/>
            <a:chExt cx="8678915" cy="7010400"/>
          </a:xfrm>
        </p:grpSpPr>
        <p:grpSp>
          <p:nvGrpSpPr>
            <p:cNvPr id="2" name="Group 2"/>
            <p:cNvGrpSpPr/>
            <p:nvPr/>
          </p:nvGrpSpPr>
          <p:grpSpPr>
            <a:xfrm>
              <a:off x="8117169" y="1310228"/>
              <a:ext cx="8678915" cy="7010400"/>
              <a:chOff x="0" y="0"/>
              <a:chExt cx="2285805" cy="1846360"/>
            </a:xfrm>
          </p:grpSpPr>
          <p:sp>
            <p:nvSpPr>
              <p:cNvPr id="3" name="Freeform 3"/>
              <p:cNvSpPr/>
              <p:nvPr/>
            </p:nvSpPr>
            <p:spPr>
              <a:xfrm>
                <a:off x="0" y="0"/>
                <a:ext cx="2285805" cy="1846361"/>
              </a:xfrm>
              <a:custGeom>
                <a:avLst/>
                <a:gdLst/>
                <a:ahLst/>
                <a:cxnLst/>
                <a:rect l="l" t="t" r="r" b="b"/>
                <a:pathLst>
                  <a:path w="2285805" h="1846361">
                    <a:moveTo>
                      <a:pt x="45494" y="0"/>
                    </a:moveTo>
                    <a:lnTo>
                      <a:pt x="2240311" y="0"/>
                    </a:lnTo>
                    <a:cubicBezTo>
                      <a:pt x="2252376" y="0"/>
                      <a:pt x="2263948" y="4793"/>
                      <a:pt x="2272480" y="13325"/>
                    </a:cubicBezTo>
                    <a:cubicBezTo>
                      <a:pt x="2281012" y="21857"/>
                      <a:pt x="2285805" y="33428"/>
                      <a:pt x="2285805" y="45494"/>
                    </a:cubicBezTo>
                    <a:lnTo>
                      <a:pt x="2285805" y="1800867"/>
                    </a:lnTo>
                    <a:cubicBezTo>
                      <a:pt x="2285805" y="1812932"/>
                      <a:pt x="2281012" y="1824504"/>
                      <a:pt x="2272480" y="1833036"/>
                    </a:cubicBezTo>
                    <a:cubicBezTo>
                      <a:pt x="2263948" y="1841567"/>
                      <a:pt x="2252376" y="1846361"/>
                      <a:pt x="2240311" y="1846361"/>
                    </a:cubicBezTo>
                    <a:lnTo>
                      <a:pt x="45494" y="1846361"/>
                    </a:lnTo>
                    <a:cubicBezTo>
                      <a:pt x="20368" y="1846361"/>
                      <a:pt x="0" y="1825992"/>
                      <a:pt x="0" y="1800867"/>
                    </a:cubicBezTo>
                    <a:lnTo>
                      <a:pt x="0" y="45494"/>
                    </a:lnTo>
                    <a:cubicBezTo>
                      <a:pt x="0" y="33428"/>
                      <a:pt x="4793" y="21857"/>
                      <a:pt x="13325" y="13325"/>
                    </a:cubicBezTo>
                    <a:cubicBezTo>
                      <a:pt x="21857" y="4793"/>
                      <a:pt x="33428" y="0"/>
                      <a:pt x="45494" y="0"/>
                    </a:cubicBezTo>
                    <a:close/>
                  </a:path>
                </a:pathLst>
              </a:custGeom>
              <a:solidFill>
                <a:srgbClr val="DDAE8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62670">
              <a:off x="8958563" y="2243569"/>
              <a:ext cx="6780565" cy="1458370"/>
              <a:chOff x="0" y="0"/>
              <a:chExt cx="580099" cy="229445"/>
            </a:xfrm>
          </p:grpSpPr>
          <p:sp>
            <p:nvSpPr>
              <p:cNvPr id="6" name="Freeform 6"/>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FFFFFF"/>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rot="-62670">
              <a:off x="8921995" y="2652154"/>
              <a:ext cx="6668291" cy="641201"/>
            </a:xfrm>
            <a:prstGeom prst="rect">
              <a:avLst/>
            </a:prstGeom>
          </p:spPr>
          <p:txBody>
            <a:bodyPr wrap="square" lIns="0" tIns="0" rIns="0" bIns="0" rtlCol="0" anchor="t">
              <a:spAutoFit/>
            </a:bodyPr>
            <a:lstStyle/>
            <a:p>
              <a:pPr algn="ctr">
                <a:lnSpc>
                  <a:spcPts val="5040"/>
                </a:lnSpc>
              </a:pPr>
              <a:r>
                <a:rPr lang="en-US" sz="4400" dirty="0" err="1" smtClean="0">
                  <a:solidFill>
                    <a:srgbClr val="37252E"/>
                  </a:solidFill>
                  <a:latin typeface="Times New Roman" panose="02020603050405020304" pitchFamily="18" charset="0"/>
                  <a:cs typeface="Times New Roman" panose="02020603050405020304" pitchFamily="18" charset="0"/>
                </a:rPr>
                <a:t>Bước</a:t>
              </a:r>
              <a:r>
                <a:rPr lang="en-US" sz="4400" dirty="0" smtClean="0">
                  <a:solidFill>
                    <a:srgbClr val="37252E"/>
                  </a:solidFill>
                  <a:latin typeface="Times New Roman" panose="02020603050405020304" pitchFamily="18" charset="0"/>
                  <a:cs typeface="Times New Roman" panose="02020603050405020304" pitchFamily="18" charset="0"/>
                </a:rPr>
                <a:t> 1: </a:t>
              </a:r>
              <a:r>
                <a:rPr lang="en-US" sz="4400" dirty="0" err="1" smtClean="0">
                  <a:solidFill>
                    <a:srgbClr val="37252E"/>
                  </a:solidFill>
                  <a:latin typeface="Times New Roman" panose="02020603050405020304" pitchFamily="18" charset="0"/>
                  <a:cs typeface="Times New Roman" panose="02020603050405020304" pitchFamily="18" charset="0"/>
                </a:rPr>
                <a:t>Trước</a:t>
              </a:r>
              <a:r>
                <a:rPr lang="en-US" sz="4400" dirty="0" smtClean="0">
                  <a:solidFill>
                    <a:srgbClr val="37252E"/>
                  </a:solidFill>
                  <a:latin typeface="Times New Roman" panose="02020603050405020304" pitchFamily="18" charset="0"/>
                  <a:cs typeface="Times New Roman" panose="02020603050405020304" pitchFamily="18" charset="0"/>
                </a:rPr>
                <a:t> </a:t>
              </a:r>
              <a:r>
                <a:rPr lang="en-US" sz="4400" dirty="0" err="1" smtClean="0">
                  <a:solidFill>
                    <a:srgbClr val="37252E"/>
                  </a:solidFill>
                  <a:latin typeface="Times New Roman" panose="02020603050405020304" pitchFamily="18" charset="0"/>
                  <a:cs typeface="Times New Roman" panose="02020603050405020304" pitchFamily="18" charset="0"/>
                </a:rPr>
                <a:t>khi</a:t>
              </a:r>
              <a:r>
                <a:rPr lang="en-US" sz="4400" dirty="0" smtClean="0">
                  <a:solidFill>
                    <a:srgbClr val="37252E"/>
                  </a:solidFill>
                  <a:latin typeface="Times New Roman" panose="02020603050405020304" pitchFamily="18" charset="0"/>
                  <a:cs typeface="Times New Roman" panose="02020603050405020304" pitchFamily="18" charset="0"/>
                </a:rPr>
                <a:t> </a:t>
              </a:r>
              <a:r>
                <a:rPr lang="en-US" sz="4400" dirty="0" err="1" smtClean="0">
                  <a:solidFill>
                    <a:srgbClr val="37252E"/>
                  </a:solidFill>
                  <a:latin typeface="Times New Roman" panose="02020603050405020304" pitchFamily="18" charset="0"/>
                  <a:cs typeface="Times New Roman" panose="02020603050405020304" pitchFamily="18" charset="0"/>
                </a:rPr>
                <a:t>viết</a:t>
              </a:r>
              <a:r>
                <a:rPr lang="en-US" sz="4400" dirty="0" smtClean="0">
                  <a:solidFill>
                    <a:srgbClr val="37252E"/>
                  </a:solidFill>
                  <a:latin typeface="Times New Roman" panose="02020603050405020304" pitchFamily="18" charset="0"/>
                  <a:cs typeface="Times New Roman" panose="02020603050405020304" pitchFamily="18" charset="0"/>
                </a:rPr>
                <a:t> </a:t>
              </a:r>
              <a:endParaRPr lang="en-US" sz="4400" dirty="0">
                <a:solidFill>
                  <a:srgbClr val="37252E"/>
                </a:solidFill>
                <a:latin typeface="Times New Roman" panose="02020603050405020304" pitchFamily="18" charset="0"/>
                <a:cs typeface="Times New Roman" panose="02020603050405020304" pitchFamily="18" charset="0"/>
              </a:endParaRPr>
            </a:p>
          </p:txBody>
        </p:sp>
        <p:grpSp>
          <p:nvGrpSpPr>
            <p:cNvPr id="18" name="Group 5"/>
            <p:cNvGrpSpPr/>
            <p:nvPr/>
          </p:nvGrpSpPr>
          <p:grpSpPr>
            <a:xfrm rot="-62670">
              <a:off x="8983276" y="4076685"/>
              <a:ext cx="6780565" cy="1458370"/>
              <a:chOff x="0" y="0"/>
              <a:chExt cx="580099" cy="229445"/>
            </a:xfrm>
          </p:grpSpPr>
          <p:sp>
            <p:nvSpPr>
              <p:cNvPr id="19" name="Freeform 6"/>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FFFFFF"/>
              </a:solidFill>
            </p:spPr>
          </p:sp>
          <p:sp>
            <p:nvSpPr>
              <p:cNvPr id="20"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10"/>
            <p:cNvSpPr txBox="1"/>
            <p:nvPr/>
          </p:nvSpPr>
          <p:spPr>
            <a:xfrm rot="-62670">
              <a:off x="8946708" y="4485270"/>
              <a:ext cx="6668291" cy="641201"/>
            </a:xfrm>
            <a:prstGeom prst="rect">
              <a:avLst/>
            </a:prstGeom>
          </p:spPr>
          <p:txBody>
            <a:bodyPr wrap="square" lIns="0" tIns="0" rIns="0" bIns="0" rtlCol="0" anchor="t">
              <a:spAutoFit/>
            </a:bodyPr>
            <a:lstStyle/>
            <a:p>
              <a:pPr algn="ctr">
                <a:lnSpc>
                  <a:spcPts val="5040"/>
                </a:lnSpc>
              </a:pPr>
              <a:r>
                <a:rPr lang="en-US" sz="4400" dirty="0" err="1" smtClean="0">
                  <a:solidFill>
                    <a:srgbClr val="37252E"/>
                  </a:solidFill>
                  <a:latin typeface="Times New Roman" panose="02020603050405020304" pitchFamily="18" charset="0"/>
                  <a:cs typeface="Times New Roman" panose="02020603050405020304" pitchFamily="18" charset="0"/>
                </a:rPr>
                <a:t>Bước</a:t>
              </a:r>
              <a:r>
                <a:rPr lang="en-US" sz="4400" dirty="0" smtClean="0">
                  <a:solidFill>
                    <a:srgbClr val="37252E"/>
                  </a:solidFill>
                  <a:latin typeface="Times New Roman" panose="02020603050405020304" pitchFamily="18" charset="0"/>
                  <a:cs typeface="Times New Roman" panose="02020603050405020304" pitchFamily="18" charset="0"/>
                </a:rPr>
                <a:t> 2: </a:t>
              </a:r>
              <a:r>
                <a:rPr lang="en-US" sz="4400" dirty="0" err="1" smtClean="0">
                  <a:solidFill>
                    <a:srgbClr val="37252E"/>
                  </a:solidFill>
                  <a:latin typeface="Times New Roman" panose="02020603050405020304" pitchFamily="18" charset="0"/>
                  <a:cs typeface="Times New Roman" panose="02020603050405020304" pitchFamily="18" charset="0"/>
                </a:rPr>
                <a:t>Viết</a:t>
              </a:r>
              <a:r>
                <a:rPr lang="en-US" sz="4400" dirty="0" smtClean="0">
                  <a:solidFill>
                    <a:srgbClr val="37252E"/>
                  </a:solidFill>
                  <a:latin typeface="Times New Roman" panose="02020603050405020304" pitchFamily="18" charset="0"/>
                  <a:cs typeface="Times New Roman" panose="02020603050405020304" pitchFamily="18" charset="0"/>
                </a:rPr>
                <a:t> </a:t>
              </a:r>
              <a:r>
                <a:rPr lang="en-US" sz="4400" dirty="0" err="1" smtClean="0">
                  <a:solidFill>
                    <a:srgbClr val="37252E"/>
                  </a:solidFill>
                  <a:latin typeface="Times New Roman" panose="02020603050405020304" pitchFamily="18" charset="0"/>
                  <a:cs typeface="Times New Roman" panose="02020603050405020304" pitchFamily="18" charset="0"/>
                </a:rPr>
                <a:t>bài</a:t>
              </a:r>
              <a:endParaRPr lang="en-US" sz="4400" dirty="0">
                <a:solidFill>
                  <a:srgbClr val="37252E"/>
                </a:solidFill>
                <a:latin typeface="Times New Roman" panose="02020603050405020304" pitchFamily="18" charset="0"/>
                <a:cs typeface="Times New Roman" panose="02020603050405020304" pitchFamily="18" charset="0"/>
              </a:endParaRPr>
            </a:p>
          </p:txBody>
        </p:sp>
        <p:grpSp>
          <p:nvGrpSpPr>
            <p:cNvPr id="22" name="Group 5"/>
            <p:cNvGrpSpPr/>
            <p:nvPr/>
          </p:nvGrpSpPr>
          <p:grpSpPr>
            <a:xfrm rot="-62670">
              <a:off x="9131029" y="6063460"/>
              <a:ext cx="6780565" cy="1458370"/>
              <a:chOff x="0" y="0"/>
              <a:chExt cx="580099" cy="229445"/>
            </a:xfrm>
          </p:grpSpPr>
          <p:sp>
            <p:nvSpPr>
              <p:cNvPr id="23" name="Freeform 6"/>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FFFFFF"/>
              </a:solidFill>
            </p:spPr>
          </p:sp>
          <p:sp>
            <p:nvSpPr>
              <p:cNvPr id="24"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5" name="TextBox 10"/>
            <p:cNvSpPr txBox="1"/>
            <p:nvPr/>
          </p:nvSpPr>
          <p:spPr>
            <a:xfrm rot="-62670">
              <a:off x="9094461" y="6472045"/>
              <a:ext cx="6668291" cy="641201"/>
            </a:xfrm>
            <a:prstGeom prst="rect">
              <a:avLst/>
            </a:prstGeom>
          </p:spPr>
          <p:txBody>
            <a:bodyPr wrap="square" lIns="0" tIns="0" rIns="0" bIns="0" rtlCol="0" anchor="t">
              <a:spAutoFit/>
            </a:bodyPr>
            <a:lstStyle/>
            <a:p>
              <a:pPr algn="ctr">
                <a:lnSpc>
                  <a:spcPts val="5040"/>
                </a:lnSpc>
              </a:pPr>
              <a:r>
                <a:rPr lang="en-US" sz="4400" dirty="0" err="1" smtClean="0">
                  <a:solidFill>
                    <a:srgbClr val="37252E"/>
                  </a:solidFill>
                  <a:latin typeface="Times New Roman" panose="02020603050405020304" pitchFamily="18" charset="0"/>
                  <a:cs typeface="Times New Roman" panose="02020603050405020304" pitchFamily="18" charset="0"/>
                </a:rPr>
                <a:t>Bước</a:t>
              </a:r>
              <a:r>
                <a:rPr lang="en-US" sz="4400" dirty="0" smtClean="0">
                  <a:solidFill>
                    <a:srgbClr val="37252E"/>
                  </a:solidFill>
                  <a:latin typeface="Times New Roman" panose="02020603050405020304" pitchFamily="18" charset="0"/>
                  <a:cs typeface="Times New Roman" panose="02020603050405020304" pitchFamily="18" charset="0"/>
                </a:rPr>
                <a:t> 3: </a:t>
              </a:r>
              <a:r>
                <a:rPr lang="en-US" sz="4400" dirty="0" err="1" smtClean="0">
                  <a:solidFill>
                    <a:srgbClr val="37252E"/>
                  </a:solidFill>
                  <a:latin typeface="Times New Roman" panose="02020603050405020304" pitchFamily="18" charset="0"/>
                  <a:cs typeface="Times New Roman" panose="02020603050405020304" pitchFamily="18" charset="0"/>
                </a:rPr>
                <a:t>Chỉnh</a:t>
              </a:r>
              <a:r>
                <a:rPr lang="en-US" sz="4400" dirty="0" smtClean="0">
                  <a:solidFill>
                    <a:srgbClr val="37252E"/>
                  </a:solidFill>
                  <a:latin typeface="Times New Roman" panose="02020603050405020304" pitchFamily="18" charset="0"/>
                  <a:cs typeface="Times New Roman" panose="02020603050405020304" pitchFamily="18" charset="0"/>
                </a:rPr>
                <a:t> </a:t>
              </a:r>
              <a:r>
                <a:rPr lang="en-US" sz="4400" dirty="0" err="1" smtClean="0">
                  <a:solidFill>
                    <a:srgbClr val="37252E"/>
                  </a:solidFill>
                  <a:latin typeface="Times New Roman" panose="02020603050405020304" pitchFamily="18" charset="0"/>
                  <a:cs typeface="Times New Roman" panose="02020603050405020304" pitchFamily="18" charset="0"/>
                </a:rPr>
                <a:t>sửa</a:t>
              </a:r>
              <a:r>
                <a:rPr lang="en-US" sz="4400" dirty="0" smtClean="0">
                  <a:solidFill>
                    <a:srgbClr val="37252E"/>
                  </a:solidFill>
                  <a:latin typeface="Times New Roman" panose="02020603050405020304" pitchFamily="18" charset="0"/>
                  <a:cs typeface="Times New Roman" panose="02020603050405020304" pitchFamily="18" charset="0"/>
                </a:rPr>
                <a:t> </a:t>
              </a:r>
              <a:r>
                <a:rPr lang="en-US" sz="4400" dirty="0" err="1" smtClean="0">
                  <a:solidFill>
                    <a:srgbClr val="37252E"/>
                  </a:solidFill>
                  <a:latin typeface="Times New Roman" panose="02020603050405020304" pitchFamily="18" charset="0"/>
                  <a:cs typeface="Times New Roman" panose="02020603050405020304" pitchFamily="18" charset="0"/>
                </a:rPr>
                <a:t>bài</a:t>
              </a:r>
              <a:r>
                <a:rPr lang="en-US" sz="4400" dirty="0" smtClean="0">
                  <a:solidFill>
                    <a:srgbClr val="37252E"/>
                  </a:solidFill>
                  <a:latin typeface="Times New Roman" panose="02020603050405020304" pitchFamily="18" charset="0"/>
                  <a:cs typeface="Times New Roman" panose="02020603050405020304" pitchFamily="18" charset="0"/>
                </a:rPr>
                <a:t> </a:t>
              </a:r>
              <a:r>
                <a:rPr lang="en-US" sz="4400" dirty="0" err="1" smtClean="0">
                  <a:solidFill>
                    <a:srgbClr val="37252E"/>
                  </a:solidFill>
                  <a:latin typeface="Times New Roman" panose="02020603050405020304" pitchFamily="18" charset="0"/>
                  <a:cs typeface="Times New Roman" panose="02020603050405020304" pitchFamily="18" charset="0"/>
                </a:rPr>
                <a:t>viết</a:t>
              </a:r>
              <a:endParaRPr lang="en-US" sz="4400" dirty="0">
                <a:solidFill>
                  <a:srgbClr val="37252E"/>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2670">
            <a:off x="4935756" y="567304"/>
            <a:ext cx="6710562" cy="1408630"/>
            <a:chOff x="0" y="0"/>
            <a:chExt cx="580099" cy="229445"/>
          </a:xfrm>
        </p:grpSpPr>
        <p:sp>
          <p:nvSpPr>
            <p:cNvPr id="3" name="Freeform 3"/>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9CC3C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7"/>
          <p:cNvGrpSpPr/>
          <p:nvPr/>
        </p:nvGrpSpPr>
        <p:grpSpPr>
          <a:xfrm>
            <a:off x="2137383" y="4575427"/>
            <a:ext cx="6923293" cy="4453538"/>
            <a:chOff x="2137383" y="4575427"/>
            <a:chExt cx="6923293" cy="4453538"/>
          </a:xfrm>
        </p:grpSpPr>
        <p:grpSp>
          <p:nvGrpSpPr>
            <p:cNvPr id="5" name="Group 5"/>
            <p:cNvGrpSpPr/>
            <p:nvPr/>
          </p:nvGrpSpPr>
          <p:grpSpPr>
            <a:xfrm>
              <a:off x="2137383" y="4575427"/>
              <a:ext cx="6923293" cy="4453538"/>
              <a:chOff x="0" y="0"/>
              <a:chExt cx="1510202" cy="983388"/>
            </a:xfrm>
          </p:grpSpPr>
          <p:sp>
            <p:nvSpPr>
              <p:cNvPr id="6"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latin typeface="Times New Roman" panose="02020603050405020304" pitchFamily="18" charset="0"/>
                  <a:cs typeface="Times New Roman" panose="02020603050405020304" pitchFamily="18" charset="0"/>
                </a:endParaRPr>
              </a:p>
            </p:txBody>
          </p:sp>
        </p:grpSp>
        <p:sp>
          <p:nvSpPr>
            <p:cNvPr id="12" name="TextBox 12"/>
            <p:cNvSpPr txBox="1"/>
            <p:nvPr/>
          </p:nvSpPr>
          <p:spPr>
            <a:xfrm>
              <a:off x="3103280" y="4835887"/>
              <a:ext cx="4590614" cy="641201"/>
            </a:xfrm>
            <a:prstGeom prst="rect">
              <a:avLst/>
            </a:prstGeom>
          </p:spPr>
          <p:txBody>
            <a:bodyPr lIns="0" tIns="0" rIns="0" bIns="0" rtlCol="0" anchor="t">
              <a:spAutoFit/>
            </a:bodyPr>
            <a:lstStyle/>
            <a:p>
              <a:pPr algn="ctr">
                <a:lnSpc>
                  <a:spcPts val="5040"/>
                </a:lnSpc>
              </a:pPr>
              <a:r>
                <a:rPr lang="en-US" sz="4400" b="1" dirty="0" err="1" smtClean="0">
                  <a:solidFill>
                    <a:schemeClr val="bg1"/>
                  </a:solidFill>
                  <a:latin typeface="Times New Roman" panose="02020603050405020304" pitchFamily="18" charset="0"/>
                  <a:cs typeface="Times New Roman" panose="02020603050405020304" pitchFamily="18" charset="0"/>
                </a:rPr>
                <a:t>Mục</a:t>
              </a:r>
              <a:r>
                <a:rPr lang="en-US" sz="4400" b="1" dirty="0" smtClean="0">
                  <a:solidFill>
                    <a:schemeClr val="bg1"/>
                  </a:solidFill>
                  <a:latin typeface="Times New Roman" panose="02020603050405020304" pitchFamily="18" charset="0"/>
                  <a:cs typeface="Times New Roman" panose="02020603050405020304" pitchFamily="18" charset="0"/>
                </a:rPr>
                <a:t> </a:t>
              </a:r>
              <a:r>
                <a:rPr lang="en-US" sz="4400" b="1" dirty="0" err="1" smtClean="0">
                  <a:solidFill>
                    <a:schemeClr val="bg1"/>
                  </a:solidFill>
                  <a:latin typeface="Times New Roman" panose="02020603050405020304" pitchFamily="18" charset="0"/>
                  <a:cs typeface="Times New Roman" panose="02020603050405020304" pitchFamily="18" charset="0"/>
                </a:rPr>
                <a:t>đích</a:t>
              </a:r>
              <a:r>
                <a:rPr lang="en-US" sz="4400" b="1" dirty="0" smtClean="0">
                  <a:solidFill>
                    <a:schemeClr val="bg1"/>
                  </a:solidFill>
                  <a:latin typeface="Times New Roman" panose="02020603050405020304" pitchFamily="18" charset="0"/>
                  <a:cs typeface="Times New Roman" panose="02020603050405020304" pitchFamily="18" charset="0"/>
                </a:rPr>
                <a:t> </a:t>
              </a:r>
              <a:r>
                <a:rPr lang="en-US" sz="4400" b="1" dirty="0" err="1" smtClean="0">
                  <a:solidFill>
                    <a:schemeClr val="bg1"/>
                  </a:solidFill>
                  <a:latin typeface="Times New Roman" panose="02020603050405020304" pitchFamily="18" charset="0"/>
                  <a:cs typeface="Times New Roman" panose="02020603050405020304" pitchFamily="18" charset="0"/>
                </a:rPr>
                <a:t>viết</a:t>
              </a:r>
              <a:endParaRPr lang="en-US" sz="4400" b="1" dirty="0">
                <a:solidFill>
                  <a:schemeClr val="bg1"/>
                </a:solidFill>
                <a:latin typeface="Times New Roman" panose="02020603050405020304" pitchFamily="18" charset="0"/>
                <a:cs typeface="Times New Roman" panose="02020603050405020304" pitchFamily="18" charset="0"/>
              </a:endParaRPr>
            </a:p>
          </p:txBody>
        </p:sp>
      </p:grpSp>
      <p:sp>
        <p:nvSpPr>
          <p:cNvPr id="16" name="TextBox 16"/>
          <p:cNvSpPr txBox="1"/>
          <p:nvPr/>
        </p:nvSpPr>
        <p:spPr>
          <a:xfrm>
            <a:off x="4104812" y="3283941"/>
            <a:ext cx="9894255" cy="411203"/>
          </a:xfrm>
          <a:prstGeom prst="rect">
            <a:avLst/>
          </a:prstGeom>
        </p:spPr>
        <p:txBody>
          <a:bodyPr lIns="0" tIns="0" rIns="0" bIns="0" rtlCol="0" anchor="t">
            <a:spAutoFit/>
          </a:bodyPr>
          <a:lstStyle/>
          <a:p>
            <a:pPr algn="ctr">
              <a:lnSpc>
                <a:spcPts val="2940"/>
              </a:lnSpc>
            </a:pPr>
            <a:r>
              <a:rPr lang="en-US" sz="4400" dirty="0" err="1" smtClean="0">
                <a:solidFill>
                  <a:srgbClr val="37252E"/>
                </a:solidFill>
                <a:latin typeface="Times New Roman" panose="02020603050405020304" pitchFamily="18" charset="0"/>
                <a:cs typeface="Times New Roman" panose="02020603050405020304" pitchFamily="18" charset="0"/>
              </a:rPr>
              <a:t>Trước</a:t>
            </a:r>
            <a:r>
              <a:rPr lang="en-US" sz="4400" dirty="0" smtClean="0">
                <a:solidFill>
                  <a:srgbClr val="37252E"/>
                </a:solidFill>
                <a:latin typeface="Times New Roman" panose="02020603050405020304" pitchFamily="18" charset="0"/>
                <a:cs typeface="Times New Roman" panose="02020603050405020304" pitchFamily="18" charset="0"/>
              </a:rPr>
              <a:t> </a:t>
            </a:r>
            <a:r>
              <a:rPr lang="en-US" sz="4400" dirty="0" err="1" smtClean="0">
                <a:solidFill>
                  <a:srgbClr val="37252E"/>
                </a:solidFill>
                <a:latin typeface="Times New Roman" panose="02020603050405020304" pitchFamily="18" charset="0"/>
                <a:cs typeface="Times New Roman" panose="02020603050405020304" pitchFamily="18" charset="0"/>
              </a:rPr>
              <a:t>khi</a:t>
            </a:r>
            <a:r>
              <a:rPr lang="en-US" sz="4400" dirty="0" smtClean="0">
                <a:solidFill>
                  <a:srgbClr val="37252E"/>
                </a:solidFill>
                <a:latin typeface="Times New Roman" panose="02020603050405020304" pitchFamily="18" charset="0"/>
                <a:cs typeface="Times New Roman" panose="02020603050405020304" pitchFamily="18" charset="0"/>
              </a:rPr>
              <a:t> </a:t>
            </a:r>
            <a:r>
              <a:rPr lang="en-US" sz="4400" dirty="0" err="1" smtClean="0">
                <a:solidFill>
                  <a:srgbClr val="37252E"/>
                </a:solidFill>
                <a:latin typeface="Times New Roman" panose="02020603050405020304" pitchFamily="18" charset="0"/>
                <a:cs typeface="Times New Roman" panose="02020603050405020304" pitchFamily="18" charset="0"/>
              </a:rPr>
              <a:t>viết</a:t>
            </a:r>
            <a:r>
              <a:rPr lang="en-US" sz="4400" dirty="0" smtClean="0">
                <a:solidFill>
                  <a:srgbClr val="37252E"/>
                </a:solidFill>
                <a:latin typeface="Times New Roman" panose="02020603050405020304" pitchFamily="18" charset="0"/>
                <a:cs typeface="Times New Roman" panose="02020603050405020304" pitchFamily="18" charset="0"/>
              </a:rPr>
              <a:t>, </a:t>
            </a:r>
            <a:r>
              <a:rPr lang="en-US" sz="4400" dirty="0" err="1" smtClean="0">
                <a:solidFill>
                  <a:srgbClr val="37252E"/>
                </a:solidFill>
                <a:latin typeface="Times New Roman" panose="02020603050405020304" pitchFamily="18" charset="0"/>
                <a:cs typeface="Times New Roman" panose="02020603050405020304" pitchFamily="18" charset="0"/>
              </a:rPr>
              <a:t>em</a:t>
            </a:r>
            <a:r>
              <a:rPr lang="en-US" sz="4400" dirty="0" smtClean="0">
                <a:solidFill>
                  <a:srgbClr val="37252E"/>
                </a:solidFill>
                <a:latin typeface="Times New Roman" panose="02020603050405020304" pitchFamily="18" charset="0"/>
                <a:cs typeface="Times New Roman" panose="02020603050405020304" pitchFamily="18" charset="0"/>
              </a:rPr>
              <a:t> </a:t>
            </a:r>
            <a:r>
              <a:rPr lang="en-US" sz="4400" dirty="0" err="1" smtClean="0">
                <a:solidFill>
                  <a:srgbClr val="37252E"/>
                </a:solidFill>
                <a:latin typeface="Times New Roman" panose="02020603050405020304" pitchFamily="18" charset="0"/>
                <a:cs typeface="Times New Roman" panose="02020603050405020304" pitchFamily="18" charset="0"/>
              </a:rPr>
              <a:t>cần</a:t>
            </a:r>
            <a:r>
              <a:rPr lang="en-US" sz="4400" dirty="0" smtClean="0">
                <a:solidFill>
                  <a:srgbClr val="37252E"/>
                </a:solidFill>
                <a:latin typeface="Times New Roman" panose="02020603050405020304" pitchFamily="18" charset="0"/>
                <a:cs typeface="Times New Roman" panose="02020603050405020304" pitchFamily="18" charset="0"/>
              </a:rPr>
              <a:t> </a:t>
            </a:r>
            <a:r>
              <a:rPr lang="en-US" sz="4400" dirty="0" err="1" smtClean="0">
                <a:solidFill>
                  <a:srgbClr val="37252E"/>
                </a:solidFill>
                <a:latin typeface="Times New Roman" panose="02020603050405020304" pitchFamily="18" charset="0"/>
                <a:cs typeface="Times New Roman" panose="02020603050405020304" pitchFamily="18" charset="0"/>
              </a:rPr>
              <a:t>xác</a:t>
            </a:r>
            <a:r>
              <a:rPr lang="en-US" sz="4400" dirty="0" smtClean="0">
                <a:solidFill>
                  <a:srgbClr val="37252E"/>
                </a:solidFill>
                <a:latin typeface="Times New Roman" panose="02020603050405020304" pitchFamily="18" charset="0"/>
                <a:cs typeface="Times New Roman" panose="02020603050405020304" pitchFamily="18" charset="0"/>
              </a:rPr>
              <a:t> </a:t>
            </a:r>
            <a:r>
              <a:rPr lang="en-US" sz="4400" dirty="0" err="1" smtClean="0">
                <a:solidFill>
                  <a:srgbClr val="37252E"/>
                </a:solidFill>
                <a:latin typeface="Times New Roman" panose="02020603050405020304" pitchFamily="18" charset="0"/>
                <a:cs typeface="Times New Roman" panose="02020603050405020304" pitchFamily="18" charset="0"/>
              </a:rPr>
              <a:t>định</a:t>
            </a:r>
            <a:endParaRPr lang="en-US" sz="4400" dirty="0">
              <a:solidFill>
                <a:srgbClr val="37252E"/>
              </a:solidFill>
              <a:latin typeface="Times New Roman" panose="02020603050405020304" pitchFamily="18" charset="0"/>
              <a:cs typeface="Times New Roman" panose="02020603050405020304" pitchFamily="18" charset="0"/>
            </a:endParaRPr>
          </a:p>
        </p:txBody>
      </p:sp>
      <p:sp>
        <p:nvSpPr>
          <p:cNvPr id="17" name="TextBox 17"/>
          <p:cNvSpPr txBox="1"/>
          <p:nvPr/>
        </p:nvSpPr>
        <p:spPr>
          <a:xfrm>
            <a:off x="2362200" y="5448300"/>
            <a:ext cx="6465162" cy="3385542"/>
          </a:xfrm>
          <a:prstGeom prst="rect">
            <a:avLst/>
          </a:prstGeom>
        </p:spPr>
        <p:txBody>
          <a:bodyPr wrap="square" lIns="0" tIns="0" rIns="0" bIns="0" rtlCol="0" anchor="t">
            <a:spAutoFit/>
          </a:bodyPr>
          <a:lstStyle/>
          <a:p>
            <a:pPr algn="just"/>
            <a:r>
              <a:rPr lang="en-US" sz="4400" dirty="0">
                <a:latin typeface="Times New Roman" panose="02020603050405020304" pitchFamily="18" charset="0"/>
                <a:cs typeface="Times New Roman" panose="02020603050405020304" pitchFamily="18" charset="0"/>
              </a:rPr>
              <a:t>Chia </a:t>
            </a:r>
            <a:r>
              <a:rPr lang="en-US" sz="4400" dirty="0" err="1">
                <a:latin typeface="Times New Roman" panose="02020603050405020304" pitchFamily="18" charset="0"/>
                <a:cs typeface="Times New Roman" panose="02020603050405020304" pitchFamily="18" charset="0"/>
              </a:rPr>
              <a:t>sẻ</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nghiệm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qua </a:t>
            </a:r>
            <a:r>
              <a:rPr lang="en-US" sz="4400" dirty="0" err="1">
                <a:latin typeface="Times New Roman" panose="02020603050405020304" pitchFamily="18" charset="0"/>
                <a:cs typeface="Times New Roman" panose="02020603050405020304" pitchFamily="18" charset="0"/>
              </a:rPr>
              <a:t>chuyến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hút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mọi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di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hóa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tộc</a:t>
            </a:r>
            <a:r>
              <a:rPr lang="en-US" sz="4400" dirty="0">
                <a:latin typeface="Times New Roman" panose="02020603050405020304" pitchFamily="18" charset="0"/>
                <a:cs typeface="Times New Roman" panose="02020603050405020304" pitchFamily="18" charset="0"/>
              </a:rPr>
              <a:t>.</a:t>
            </a:r>
          </a:p>
        </p:txBody>
      </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201790">
            <a:off x="15385196" y="-503546"/>
            <a:ext cx="3748209" cy="4114800"/>
          </a:xfrm>
          <a:prstGeom prst="rect">
            <a:avLst/>
          </a:prstGeom>
        </p:spPr>
      </p:pic>
      <p:pic>
        <p:nvPicPr>
          <p:cNvPr id="19" name="Picture 19"/>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263874">
            <a:off x="-1151569" y="3006179"/>
            <a:ext cx="3748209" cy="4114800"/>
          </a:xfrm>
          <a:prstGeom prst="rect">
            <a:avLst/>
          </a:prstGeom>
        </p:spPr>
      </p:pic>
      <p:pic>
        <p:nvPicPr>
          <p:cNvPr id="20" name="Picture 20"/>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4604533">
            <a:off x="15459221" y="8476460"/>
            <a:ext cx="3748209" cy="4114800"/>
          </a:xfrm>
          <a:prstGeom prst="rect">
            <a:avLst/>
          </a:prstGeom>
        </p:spPr>
      </p:pic>
      <p:pic>
        <p:nvPicPr>
          <p:cNvPr id="21"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60376">
            <a:off x="15829800" y="54017"/>
            <a:ext cx="1366751" cy="884971"/>
          </a:xfrm>
          <a:prstGeom prst="rect">
            <a:avLst/>
          </a:prstGeom>
        </p:spPr>
      </p:pic>
      <p:pic>
        <p:nvPicPr>
          <p:cNvPr id="22" name="Picture 2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968756">
            <a:off x="1349251" y="935558"/>
            <a:ext cx="1293016" cy="1236593"/>
          </a:xfrm>
          <a:prstGeom prst="rect">
            <a:avLst/>
          </a:prstGeom>
        </p:spPr>
      </p:pic>
      <p:pic>
        <p:nvPicPr>
          <p:cNvPr id="23" name="Picture 2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3084290">
            <a:off x="7624749" y="9301664"/>
            <a:ext cx="1293016" cy="1236593"/>
          </a:xfrm>
          <a:prstGeom prst="rect">
            <a:avLst/>
          </a:prstGeom>
        </p:spPr>
      </p:pic>
      <p:pic>
        <p:nvPicPr>
          <p:cNvPr id="24" name="Picture 2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478096">
            <a:off x="16332254" y="5533629"/>
            <a:ext cx="1293016" cy="1236593"/>
          </a:xfrm>
          <a:prstGeom prst="rect">
            <a:avLst/>
          </a:prstGeom>
        </p:spPr>
      </p:pic>
      <p:grpSp>
        <p:nvGrpSpPr>
          <p:cNvPr id="9" name="Group 8"/>
          <p:cNvGrpSpPr/>
          <p:nvPr/>
        </p:nvGrpSpPr>
        <p:grpSpPr>
          <a:xfrm>
            <a:off x="9423815" y="4575427"/>
            <a:ext cx="6923293" cy="4453538"/>
            <a:chOff x="9423815" y="4575427"/>
            <a:chExt cx="6923293" cy="4453538"/>
          </a:xfrm>
        </p:grpSpPr>
        <p:grpSp>
          <p:nvGrpSpPr>
            <p:cNvPr id="26" name="Group 5"/>
            <p:cNvGrpSpPr/>
            <p:nvPr/>
          </p:nvGrpSpPr>
          <p:grpSpPr>
            <a:xfrm>
              <a:off x="9423815" y="4575427"/>
              <a:ext cx="6923293" cy="4453538"/>
              <a:chOff x="0" y="0"/>
              <a:chExt cx="1510202" cy="983388"/>
            </a:xfrm>
          </p:grpSpPr>
          <p:sp>
            <p:nvSpPr>
              <p:cNvPr id="27"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28"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latin typeface="Times New Roman" panose="02020603050405020304" pitchFamily="18" charset="0"/>
                  <a:cs typeface="Times New Roman" panose="02020603050405020304" pitchFamily="18" charset="0"/>
                </a:endParaRPr>
              </a:p>
            </p:txBody>
          </p:sp>
        </p:grpSp>
        <p:sp>
          <p:nvSpPr>
            <p:cNvPr id="29" name="TextBox 12"/>
            <p:cNvSpPr txBox="1"/>
            <p:nvPr/>
          </p:nvSpPr>
          <p:spPr>
            <a:xfrm>
              <a:off x="10389712" y="4835887"/>
              <a:ext cx="4590614" cy="641201"/>
            </a:xfrm>
            <a:prstGeom prst="rect">
              <a:avLst/>
            </a:prstGeom>
          </p:spPr>
          <p:txBody>
            <a:bodyPr lIns="0" tIns="0" rIns="0" bIns="0" rtlCol="0" anchor="t">
              <a:spAutoFit/>
            </a:bodyPr>
            <a:lstStyle/>
            <a:p>
              <a:pPr algn="ctr">
                <a:lnSpc>
                  <a:spcPts val="5040"/>
                </a:lnSpc>
              </a:pPr>
              <a:r>
                <a:rPr lang="en-US" sz="4400" b="1" dirty="0" err="1" smtClean="0">
                  <a:solidFill>
                    <a:schemeClr val="bg1"/>
                  </a:solidFill>
                  <a:latin typeface="Times New Roman" panose="02020603050405020304" pitchFamily="18" charset="0"/>
                  <a:cs typeface="Times New Roman" panose="02020603050405020304" pitchFamily="18" charset="0"/>
                </a:rPr>
                <a:t>Người</a:t>
              </a:r>
              <a:r>
                <a:rPr lang="en-US" sz="4400" b="1" dirty="0" smtClean="0">
                  <a:solidFill>
                    <a:schemeClr val="bg1"/>
                  </a:solidFill>
                  <a:latin typeface="Times New Roman" panose="02020603050405020304" pitchFamily="18" charset="0"/>
                  <a:cs typeface="Times New Roman" panose="02020603050405020304" pitchFamily="18" charset="0"/>
                </a:rPr>
                <a:t> </a:t>
              </a:r>
              <a:r>
                <a:rPr lang="en-US" sz="4400" b="1" dirty="0" err="1" smtClean="0">
                  <a:solidFill>
                    <a:schemeClr val="bg1"/>
                  </a:solidFill>
                  <a:latin typeface="Times New Roman" panose="02020603050405020304" pitchFamily="18" charset="0"/>
                  <a:cs typeface="Times New Roman" panose="02020603050405020304" pitchFamily="18" charset="0"/>
                </a:rPr>
                <a:t>đọc</a:t>
              </a:r>
              <a:endParaRPr lang="en-US" sz="4400" b="1" dirty="0">
                <a:solidFill>
                  <a:schemeClr val="bg1"/>
                </a:solidFill>
                <a:latin typeface="Times New Roman" panose="02020603050405020304" pitchFamily="18" charset="0"/>
                <a:cs typeface="Times New Roman" panose="02020603050405020304" pitchFamily="18" charset="0"/>
              </a:endParaRPr>
            </a:p>
          </p:txBody>
        </p:sp>
      </p:grpSp>
      <p:sp>
        <p:nvSpPr>
          <p:cNvPr id="30" name="TextBox 17"/>
          <p:cNvSpPr txBox="1"/>
          <p:nvPr/>
        </p:nvSpPr>
        <p:spPr>
          <a:xfrm>
            <a:off x="9648632" y="5448300"/>
            <a:ext cx="6465162" cy="2708434"/>
          </a:xfrm>
          <a:prstGeom prst="rect">
            <a:avLst/>
          </a:prstGeom>
        </p:spPr>
        <p:txBody>
          <a:bodyPr wrap="square" lIns="0" tIns="0" rIns="0" bIns="0" rtlCol="0" anchor="t">
            <a:spAutoFit/>
          </a:bodyPr>
          <a:lstStyle/>
          <a:p>
            <a:pPr algn="just"/>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hiểu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di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hóa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a:t>
            </a:r>
          </a:p>
        </p:txBody>
      </p:sp>
      <p:sp>
        <p:nvSpPr>
          <p:cNvPr id="31" name="TextBox 11"/>
          <p:cNvSpPr txBox="1"/>
          <p:nvPr/>
        </p:nvSpPr>
        <p:spPr>
          <a:xfrm rot="-62670">
            <a:off x="5166702" y="951018"/>
            <a:ext cx="6248669" cy="641201"/>
          </a:xfrm>
          <a:prstGeom prst="rect">
            <a:avLst/>
          </a:prstGeom>
        </p:spPr>
        <p:txBody>
          <a:bodyPr wrap="square" lIns="0" tIns="0" rIns="0" bIns="0" rtlCol="0" anchor="t">
            <a:spAutoFit/>
          </a:bodyPr>
          <a:lstStyle/>
          <a:p>
            <a:pPr algn="ctr">
              <a:lnSpc>
                <a:spcPts val="5040"/>
              </a:lnSpc>
            </a:pPr>
            <a:r>
              <a:rPr lang="en-US" sz="4400" b="1" dirty="0" smtClean="0">
                <a:solidFill>
                  <a:srgbClr val="37252E"/>
                </a:solidFill>
                <a:latin typeface="Times New Roman" panose="02020603050405020304" pitchFamily="18" charset="0"/>
                <a:cs typeface="Times New Roman" panose="02020603050405020304" pitchFamily="18" charset="0"/>
              </a:rPr>
              <a:t>1. </a:t>
            </a:r>
            <a:r>
              <a:rPr lang="en-US" sz="4400" b="1" dirty="0" err="1" smtClean="0">
                <a:solidFill>
                  <a:srgbClr val="37252E"/>
                </a:solidFill>
                <a:latin typeface="Times New Roman" panose="02020603050405020304" pitchFamily="18" charset="0"/>
                <a:cs typeface="Times New Roman" panose="02020603050405020304" pitchFamily="18" charset="0"/>
              </a:rPr>
              <a:t>Bước</a:t>
            </a:r>
            <a:r>
              <a:rPr lang="en-US" sz="4400" b="1" dirty="0" smtClean="0">
                <a:solidFill>
                  <a:srgbClr val="37252E"/>
                </a:solidFill>
                <a:latin typeface="Times New Roman" panose="02020603050405020304" pitchFamily="18" charset="0"/>
                <a:cs typeface="Times New Roman" panose="02020603050405020304" pitchFamily="18" charset="0"/>
              </a:rPr>
              <a:t> 1: </a:t>
            </a:r>
            <a:r>
              <a:rPr lang="en-US" sz="4400" b="1" dirty="0" err="1" smtClean="0">
                <a:solidFill>
                  <a:srgbClr val="37252E"/>
                </a:solidFill>
                <a:latin typeface="Times New Roman" panose="02020603050405020304" pitchFamily="18" charset="0"/>
                <a:cs typeface="Times New Roman" panose="02020603050405020304" pitchFamily="18" charset="0"/>
              </a:rPr>
              <a:t>Trước</a:t>
            </a:r>
            <a:r>
              <a:rPr lang="en-US" sz="4400" b="1" dirty="0" smtClean="0">
                <a:solidFill>
                  <a:srgbClr val="37252E"/>
                </a:solidFill>
                <a:latin typeface="Times New Roman" panose="02020603050405020304" pitchFamily="18" charset="0"/>
                <a:cs typeface="Times New Roman" panose="02020603050405020304" pitchFamily="18" charset="0"/>
              </a:rPr>
              <a:t> </a:t>
            </a:r>
            <a:r>
              <a:rPr lang="en-US" sz="4400" b="1" dirty="0" err="1" smtClean="0">
                <a:solidFill>
                  <a:srgbClr val="37252E"/>
                </a:solidFill>
                <a:latin typeface="Times New Roman" panose="02020603050405020304" pitchFamily="18" charset="0"/>
                <a:cs typeface="Times New Roman" panose="02020603050405020304" pitchFamily="18" charset="0"/>
              </a:rPr>
              <a:t>khi</a:t>
            </a:r>
            <a:r>
              <a:rPr lang="en-US" sz="4400" b="1" dirty="0" smtClean="0">
                <a:solidFill>
                  <a:srgbClr val="37252E"/>
                </a:solidFill>
                <a:latin typeface="Times New Roman" panose="02020603050405020304" pitchFamily="18" charset="0"/>
                <a:cs typeface="Times New Roman" panose="02020603050405020304" pitchFamily="18" charset="0"/>
              </a:rPr>
              <a:t> </a:t>
            </a:r>
            <a:r>
              <a:rPr lang="en-US" sz="4400" b="1" dirty="0" err="1" smtClean="0">
                <a:solidFill>
                  <a:srgbClr val="37252E"/>
                </a:solidFill>
                <a:latin typeface="Times New Roman" panose="02020603050405020304" pitchFamily="18" charset="0"/>
                <a:cs typeface="Times New Roman" panose="02020603050405020304" pitchFamily="18" charset="0"/>
              </a:rPr>
              <a:t>viết</a:t>
            </a:r>
            <a:endParaRPr lang="en-US" sz="4400" b="1" dirty="0">
              <a:solidFill>
                <a:srgbClr val="37252E"/>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4604533">
            <a:off x="12787594" y="8229599"/>
            <a:ext cx="3748209" cy="4114800"/>
          </a:xfrm>
          <a:prstGeom prst="rect">
            <a:avLst/>
          </a:prstGeom>
        </p:spPr>
      </p:pic>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backgroundRemoval t="9995" b="99359" l="6040" r="89952">
                        <a14:foregroundMark x1="31801" y1="48049" x2="38001" y2="57349"/>
                        <a14:foregroundMark x1="32870" y1="79209" x2="31587" y2="81828"/>
                        <a14:foregroundMark x1="42384" y1="76911" x2="44201" y2="78461"/>
                        <a14:backgroundMark x1="16088" y1="72528" x2="14538" y2="87974"/>
                        <a14:backgroundMark x1="69428" y1="81561" x2="60716" y2="93907"/>
                        <a14:backgroundMark x1="48049" y1="75094" x2="82576" y2="89524"/>
                        <a14:backgroundMark x1="70978" y1="73544" x2="87761" y2="93640"/>
                        <a14:backgroundMark x1="33351" y1="94441" x2="99840" y2="92357"/>
                        <a14:backgroundMark x1="37253" y1="80545" x2="40567" y2="97274"/>
                        <a14:backgroundMark x1="38268" y1="76162" x2="31587" y2="92143"/>
                        <a14:backgroundMark x1="24105" y1="76644" x2="9941" y2="89524"/>
                        <a14:backgroundMark x1="29770" y1="76644" x2="22822" y2="83378"/>
                      </a14:backgroundRemoval>
                    </a14:imgEffect>
                  </a14:imgLayer>
                </a14:imgProps>
              </a:ext>
              <a:ext uri="{28A0092B-C50C-407E-A947-70E740481C1C}">
                <a14:useLocalDpi xmlns:a14="http://schemas.microsoft.com/office/drawing/2010/main" val="0"/>
              </a:ext>
            </a:extLst>
          </a:blip>
          <a:stretch>
            <a:fillRect/>
          </a:stretch>
        </p:blipFill>
        <p:spPr>
          <a:xfrm>
            <a:off x="10364867" y="-1125411"/>
            <a:ext cx="11816286" cy="11816286"/>
          </a:xfrm>
          <a:prstGeom prst="rect">
            <a:avLst/>
          </a:prstGeom>
        </p:spPr>
      </p:pic>
      <p:grpSp>
        <p:nvGrpSpPr>
          <p:cNvPr id="2" name="Group 2"/>
          <p:cNvGrpSpPr/>
          <p:nvPr/>
        </p:nvGrpSpPr>
        <p:grpSpPr>
          <a:xfrm rot="-62670">
            <a:off x="4935756" y="567304"/>
            <a:ext cx="6710562" cy="1408630"/>
            <a:chOff x="0" y="0"/>
            <a:chExt cx="580099" cy="229445"/>
          </a:xfrm>
        </p:grpSpPr>
        <p:sp>
          <p:nvSpPr>
            <p:cNvPr id="3" name="Freeform 3"/>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9CC3C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rot="-62670">
            <a:off x="5166702" y="951018"/>
            <a:ext cx="6248669" cy="641201"/>
          </a:xfrm>
          <a:prstGeom prst="rect">
            <a:avLst/>
          </a:prstGeom>
        </p:spPr>
        <p:txBody>
          <a:bodyPr wrap="square" lIns="0" tIns="0" rIns="0" bIns="0" rtlCol="0" anchor="t">
            <a:spAutoFit/>
          </a:bodyPr>
          <a:lstStyle/>
          <a:p>
            <a:pPr algn="ctr">
              <a:lnSpc>
                <a:spcPts val="5040"/>
              </a:lnSpc>
            </a:pPr>
            <a:r>
              <a:rPr lang="en-US" sz="4400" b="1" dirty="0" smtClean="0">
                <a:solidFill>
                  <a:srgbClr val="37252E"/>
                </a:solidFill>
                <a:latin typeface="Times New Roman" panose="02020603050405020304" pitchFamily="18" charset="0"/>
                <a:cs typeface="Times New Roman" panose="02020603050405020304" pitchFamily="18" charset="0"/>
              </a:rPr>
              <a:t>1. </a:t>
            </a:r>
            <a:r>
              <a:rPr lang="en-US" sz="4400" b="1" dirty="0" err="1" smtClean="0">
                <a:solidFill>
                  <a:srgbClr val="37252E"/>
                </a:solidFill>
                <a:latin typeface="Times New Roman" panose="02020603050405020304" pitchFamily="18" charset="0"/>
                <a:cs typeface="Times New Roman" panose="02020603050405020304" pitchFamily="18" charset="0"/>
              </a:rPr>
              <a:t>Bước</a:t>
            </a:r>
            <a:r>
              <a:rPr lang="en-US" sz="4400" b="1" dirty="0" smtClean="0">
                <a:solidFill>
                  <a:srgbClr val="37252E"/>
                </a:solidFill>
                <a:latin typeface="Times New Roman" panose="02020603050405020304" pitchFamily="18" charset="0"/>
                <a:cs typeface="Times New Roman" panose="02020603050405020304" pitchFamily="18" charset="0"/>
              </a:rPr>
              <a:t> 1: </a:t>
            </a:r>
            <a:r>
              <a:rPr lang="en-US" sz="4400" b="1" dirty="0" err="1" smtClean="0">
                <a:solidFill>
                  <a:srgbClr val="37252E"/>
                </a:solidFill>
                <a:latin typeface="Times New Roman" panose="02020603050405020304" pitchFamily="18" charset="0"/>
                <a:cs typeface="Times New Roman" panose="02020603050405020304" pitchFamily="18" charset="0"/>
              </a:rPr>
              <a:t>Trước</a:t>
            </a:r>
            <a:r>
              <a:rPr lang="en-US" sz="4400" b="1" dirty="0" smtClean="0">
                <a:solidFill>
                  <a:srgbClr val="37252E"/>
                </a:solidFill>
                <a:latin typeface="Times New Roman" panose="02020603050405020304" pitchFamily="18" charset="0"/>
                <a:cs typeface="Times New Roman" panose="02020603050405020304" pitchFamily="18" charset="0"/>
              </a:rPr>
              <a:t> </a:t>
            </a:r>
            <a:r>
              <a:rPr lang="en-US" sz="4400" b="1" dirty="0" err="1" smtClean="0">
                <a:solidFill>
                  <a:srgbClr val="37252E"/>
                </a:solidFill>
                <a:latin typeface="Times New Roman" panose="02020603050405020304" pitchFamily="18" charset="0"/>
                <a:cs typeface="Times New Roman" panose="02020603050405020304" pitchFamily="18" charset="0"/>
              </a:rPr>
              <a:t>khi</a:t>
            </a:r>
            <a:r>
              <a:rPr lang="en-US" sz="4400" b="1" dirty="0" smtClean="0">
                <a:solidFill>
                  <a:srgbClr val="37252E"/>
                </a:solidFill>
                <a:latin typeface="Times New Roman" panose="02020603050405020304" pitchFamily="18" charset="0"/>
                <a:cs typeface="Times New Roman" panose="02020603050405020304" pitchFamily="18" charset="0"/>
              </a:rPr>
              <a:t> </a:t>
            </a:r>
            <a:r>
              <a:rPr lang="en-US" sz="4400" b="1" dirty="0" err="1" smtClean="0">
                <a:solidFill>
                  <a:srgbClr val="37252E"/>
                </a:solidFill>
                <a:latin typeface="Times New Roman" panose="02020603050405020304" pitchFamily="18" charset="0"/>
                <a:cs typeface="Times New Roman" panose="02020603050405020304" pitchFamily="18" charset="0"/>
              </a:rPr>
              <a:t>viết</a:t>
            </a:r>
            <a:endParaRPr lang="en-US" sz="4400" b="1" dirty="0">
              <a:solidFill>
                <a:srgbClr val="37252E"/>
              </a:solidFill>
              <a:latin typeface="Times New Roman" panose="02020603050405020304" pitchFamily="18" charset="0"/>
              <a:cs typeface="Times New Roman" panose="02020603050405020304" pitchFamily="18" charset="0"/>
            </a:endParaRPr>
          </a:p>
        </p:txBody>
      </p:sp>
      <p:sp>
        <p:nvSpPr>
          <p:cNvPr id="16" name="TextBox 16"/>
          <p:cNvSpPr txBox="1"/>
          <p:nvPr/>
        </p:nvSpPr>
        <p:spPr>
          <a:xfrm>
            <a:off x="1220160" y="2475737"/>
            <a:ext cx="9894255" cy="371897"/>
          </a:xfrm>
          <a:prstGeom prst="rect">
            <a:avLst/>
          </a:prstGeom>
        </p:spPr>
        <p:txBody>
          <a:bodyPr lIns="0" tIns="0" rIns="0" bIns="0" rtlCol="0" anchor="t">
            <a:spAutoFit/>
          </a:bodyPr>
          <a:lstStyle/>
          <a:p>
            <a:pPr algn="just">
              <a:lnSpc>
                <a:spcPts val="2940"/>
              </a:lnSpc>
            </a:pPr>
            <a:r>
              <a:rPr lang="en-US" sz="4400" dirty="0" smtClean="0">
                <a:solidFill>
                  <a:srgbClr val="37252E"/>
                </a:solidFill>
                <a:latin typeface="Times New Roman" panose="02020603050405020304" pitchFamily="18" charset="0"/>
                <a:cs typeface="Times New Roman" panose="02020603050405020304" pitchFamily="18" charset="0"/>
              </a:rPr>
              <a:t>a. </a:t>
            </a:r>
            <a:r>
              <a:rPr lang="en-US" sz="4400" dirty="0" err="1" smtClean="0">
                <a:solidFill>
                  <a:srgbClr val="37252E"/>
                </a:solidFill>
                <a:latin typeface="Times New Roman" panose="02020603050405020304" pitchFamily="18" charset="0"/>
                <a:cs typeface="Times New Roman" panose="02020603050405020304" pitchFamily="18" charset="0"/>
              </a:rPr>
              <a:t>Lựa</a:t>
            </a:r>
            <a:r>
              <a:rPr lang="en-US" sz="4400" dirty="0" smtClean="0">
                <a:solidFill>
                  <a:srgbClr val="37252E"/>
                </a:solidFill>
                <a:latin typeface="Times New Roman" panose="02020603050405020304" pitchFamily="18" charset="0"/>
                <a:cs typeface="Times New Roman" panose="02020603050405020304" pitchFamily="18" charset="0"/>
              </a:rPr>
              <a:t> </a:t>
            </a:r>
            <a:r>
              <a:rPr lang="en-US" sz="4400" dirty="0" err="1" smtClean="0">
                <a:solidFill>
                  <a:srgbClr val="37252E"/>
                </a:solidFill>
                <a:latin typeface="Times New Roman" panose="02020603050405020304" pitchFamily="18" charset="0"/>
                <a:cs typeface="Times New Roman" panose="02020603050405020304" pitchFamily="18" charset="0"/>
              </a:rPr>
              <a:t>chọn</a:t>
            </a:r>
            <a:r>
              <a:rPr lang="en-US" sz="4400" dirty="0" smtClean="0">
                <a:solidFill>
                  <a:srgbClr val="37252E"/>
                </a:solidFill>
                <a:latin typeface="Times New Roman" panose="02020603050405020304" pitchFamily="18" charset="0"/>
                <a:cs typeface="Times New Roman" panose="02020603050405020304" pitchFamily="18" charset="0"/>
              </a:rPr>
              <a:t> </a:t>
            </a:r>
            <a:r>
              <a:rPr lang="en-US" sz="4400" dirty="0" err="1" smtClean="0">
                <a:solidFill>
                  <a:srgbClr val="37252E"/>
                </a:solidFill>
                <a:latin typeface="Times New Roman" panose="02020603050405020304" pitchFamily="18" charset="0"/>
                <a:cs typeface="Times New Roman" panose="02020603050405020304" pitchFamily="18" charset="0"/>
              </a:rPr>
              <a:t>đề</a:t>
            </a:r>
            <a:r>
              <a:rPr lang="en-US" sz="4400" dirty="0" smtClean="0">
                <a:solidFill>
                  <a:srgbClr val="37252E"/>
                </a:solidFill>
                <a:latin typeface="Times New Roman" panose="02020603050405020304" pitchFamily="18" charset="0"/>
                <a:cs typeface="Times New Roman" panose="02020603050405020304" pitchFamily="18" charset="0"/>
              </a:rPr>
              <a:t> </a:t>
            </a:r>
            <a:r>
              <a:rPr lang="en-US" sz="4400" dirty="0" err="1" smtClean="0">
                <a:solidFill>
                  <a:srgbClr val="37252E"/>
                </a:solidFill>
                <a:latin typeface="Times New Roman" panose="02020603050405020304" pitchFamily="18" charset="0"/>
                <a:cs typeface="Times New Roman" panose="02020603050405020304" pitchFamily="18" charset="0"/>
              </a:rPr>
              <a:t>tài</a:t>
            </a:r>
            <a:endParaRPr lang="en-US" sz="4400" dirty="0">
              <a:solidFill>
                <a:srgbClr val="37252E"/>
              </a:solidFill>
              <a:latin typeface="Times New Roman" panose="02020603050405020304" pitchFamily="18" charset="0"/>
              <a:cs typeface="Times New Roman" panose="02020603050405020304" pitchFamily="18" charset="0"/>
            </a:endParaRPr>
          </a:p>
        </p:txBody>
      </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201790">
            <a:off x="15385196" y="-503546"/>
            <a:ext cx="3748209" cy="4114800"/>
          </a:xfrm>
          <a:prstGeom prst="rect">
            <a:avLst/>
          </a:prstGeom>
        </p:spPr>
      </p:pic>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263874">
            <a:off x="-1714145" y="-1013375"/>
            <a:ext cx="3748209" cy="4114800"/>
          </a:xfrm>
          <a:prstGeom prst="rect">
            <a:avLst/>
          </a:prstGeom>
        </p:spPr>
      </p:pic>
      <p:pic>
        <p:nvPicPr>
          <p:cNvPr id="21" name="Picture 2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60376">
            <a:off x="15829800" y="54017"/>
            <a:ext cx="1366751" cy="884971"/>
          </a:xfrm>
          <a:prstGeom prst="rect">
            <a:avLst/>
          </a:prstGeom>
        </p:spPr>
      </p:pic>
      <p:pic>
        <p:nvPicPr>
          <p:cNvPr id="22" name="Picture 2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1968756">
            <a:off x="1349251" y="935558"/>
            <a:ext cx="1293016" cy="1236593"/>
          </a:xfrm>
          <a:prstGeom prst="rect">
            <a:avLst/>
          </a:prstGeom>
        </p:spPr>
      </p:pic>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3084290">
            <a:off x="7624749" y="9301664"/>
            <a:ext cx="1293016" cy="1236593"/>
          </a:xfrm>
          <a:prstGeom prst="rect">
            <a:avLst/>
          </a:prstGeom>
        </p:spPr>
      </p:pic>
      <p:sp>
        <p:nvSpPr>
          <p:cNvPr id="25" name="TextBox 24"/>
          <p:cNvSpPr txBox="1"/>
          <p:nvPr/>
        </p:nvSpPr>
        <p:spPr>
          <a:xfrm>
            <a:off x="1707812" y="3635094"/>
            <a:ext cx="9406603" cy="3477875"/>
          </a:xfrm>
          <a:prstGeom prst="rect">
            <a:avLst/>
          </a:prstGeom>
          <a:noFill/>
        </p:spPr>
        <p:txBody>
          <a:bodyPr wrap="square" rtlCol="0">
            <a:spAutoFit/>
          </a:bodyPr>
          <a:lstStyle/>
          <a:p>
            <a:pPr algn="just"/>
            <a:r>
              <a:rPr lang="en-US" sz="4400" dirty="0" err="1" smtClean="0">
                <a:latin typeface="Times New Roman" panose="02020603050405020304" pitchFamily="18" charset="0"/>
                <a:cs typeface="Times New Roman" panose="02020603050405020304" pitchFamily="18" charset="0"/>
              </a:rPr>
              <a:t>Em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hãy</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liệt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kê</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một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số</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chuyến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tham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quan</a:t>
            </a:r>
            <a:r>
              <a:rPr lang="en-US" sz="4400" dirty="0" smtClean="0">
                <a:latin typeface="Times New Roman" panose="02020603050405020304" pitchFamily="18" charset="0"/>
                <a:cs typeface="Times New Roman" panose="02020603050405020304" pitchFamily="18" charset="0"/>
              </a:rPr>
              <a:t> di </a:t>
            </a:r>
            <a:r>
              <a:rPr lang="en-US" sz="4400" dirty="0" err="1" smtClean="0">
                <a:latin typeface="Times New Roman" panose="02020603050405020304" pitchFamily="18" charset="0"/>
                <a:cs typeface="Times New Roman" panose="02020603050405020304" pitchFamily="18" charset="0"/>
              </a:rPr>
              <a:t>tích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lịch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sử</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văn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hóa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mà</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mình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đã</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từng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tham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gia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sau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đó</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chọn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một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chuyến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đã</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để</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lại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cho</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em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ấn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tượng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sâu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sắc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nhất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để</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kể</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lại</a:t>
            </a:r>
            <a:r>
              <a:rPr lang="en-US" sz="4400" dirty="0" smtClean="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67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2670">
            <a:off x="12283" y="171112"/>
            <a:ext cx="6710562" cy="1408630"/>
            <a:chOff x="0" y="0"/>
            <a:chExt cx="580099" cy="229445"/>
          </a:xfrm>
        </p:grpSpPr>
        <p:sp>
          <p:nvSpPr>
            <p:cNvPr id="3" name="Freeform 3"/>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9CC3C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rot="-62670">
            <a:off x="243229" y="554826"/>
            <a:ext cx="6248669" cy="641201"/>
          </a:xfrm>
          <a:prstGeom prst="rect">
            <a:avLst/>
          </a:prstGeom>
        </p:spPr>
        <p:txBody>
          <a:bodyPr wrap="square" lIns="0" tIns="0" rIns="0" bIns="0" rtlCol="0" anchor="t">
            <a:spAutoFit/>
          </a:bodyPr>
          <a:lstStyle/>
          <a:p>
            <a:pPr algn="ctr">
              <a:lnSpc>
                <a:spcPts val="5040"/>
              </a:lnSpc>
            </a:pPr>
            <a:r>
              <a:rPr lang="en-US" sz="4400" b="1" dirty="0" smtClean="0">
                <a:solidFill>
                  <a:srgbClr val="37252E"/>
                </a:solidFill>
                <a:latin typeface="Times New Roman" panose="02020603050405020304" pitchFamily="18" charset="0"/>
                <a:cs typeface="Times New Roman" panose="02020603050405020304" pitchFamily="18" charset="0"/>
              </a:rPr>
              <a:t>1. </a:t>
            </a:r>
            <a:r>
              <a:rPr lang="en-US" sz="4400" b="1" dirty="0" err="1" smtClean="0">
                <a:solidFill>
                  <a:srgbClr val="37252E"/>
                </a:solidFill>
                <a:latin typeface="Times New Roman" panose="02020603050405020304" pitchFamily="18" charset="0"/>
                <a:cs typeface="Times New Roman" panose="02020603050405020304" pitchFamily="18" charset="0"/>
              </a:rPr>
              <a:t>Bước</a:t>
            </a:r>
            <a:r>
              <a:rPr lang="en-US" sz="4400" b="1" dirty="0" smtClean="0">
                <a:solidFill>
                  <a:srgbClr val="37252E"/>
                </a:solidFill>
                <a:latin typeface="Times New Roman" panose="02020603050405020304" pitchFamily="18" charset="0"/>
                <a:cs typeface="Times New Roman" panose="02020603050405020304" pitchFamily="18" charset="0"/>
              </a:rPr>
              <a:t> 1: </a:t>
            </a:r>
            <a:r>
              <a:rPr lang="en-US" sz="4400" b="1" dirty="0" err="1" smtClean="0">
                <a:solidFill>
                  <a:srgbClr val="37252E"/>
                </a:solidFill>
                <a:latin typeface="Times New Roman" panose="02020603050405020304" pitchFamily="18" charset="0"/>
                <a:cs typeface="Times New Roman" panose="02020603050405020304" pitchFamily="18" charset="0"/>
              </a:rPr>
              <a:t>Trước</a:t>
            </a:r>
            <a:r>
              <a:rPr lang="en-US" sz="4400" b="1" dirty="0" smtClean="0">
                <a:solidFill>
                  <a:srgbClr val="37252E"/>
                </a:solidFill>
                <a:latin typeface="Times New Roman" panose="02020603050405020304" pitchFamily="18" charset="0"/>
                <a:cs typeface="Times New Roman" panose="02020603050405020304" pitchFamily="18" charset="0"/>
              </a:rPr>
              <a:t> </a:t>
            </a:r>
            <a:r>
              <a:rPr lang="en-US" sz="4400" b="1" dirty="0" err="1" smtClean="0">
                <a:solidFill>
                  <a:srgbClr val="37252E"/>
                </a:solidFill>
                <a:latin typeface="Times New Roman" panose="02020603050405020304" pitchFamily="18" charset="0"/>
                <a:cs typeface="Times New Roman" panose="02020603050405020304" pitchFamily="18" charset="0"/>
              </a:rPr>
              <a:t>khi</a:t>
            </a:r>
            <a:r>
              <a:rPr lang="en-US" sz="4400" b="1" dirty="0" smtClean="0">
                <a:solidFill>
                  <a:srgbClr val="37252E"/>
                </a:solidFill>
                <a:latin typeface="Times New Roman" panose="02020603050405020304" pitchFamily="18" charset="0"/>
                <a:cs typeface="Times New Roman" panose="02020603050405020304" pitchFamily="18" charset="0"/>
              </a:rPr>
              <a:t> </a:t>
            </a:r>
            <a:r>
              <a:rPr lang="en-US" sz="4400" b="1" dirty="0" err="1" smtClean="0">
                <a:solidFill>
                  <a:srgbClr val="37252E"/>
                </a:solidFill>
                <a:latin typeface="Times New Roman" panose="02020603050405020304" pitchFamily="18" charset="0"/>
                <a:cs typeface="Times New Roman" panose="02020603050405020304" pitchFamily="18" charset="0"/>
              </a:rPr>
              <a:t>viết</a:t>
            </a:r>
            <a:endParaRPr lang="en-US" sz="4400" b="1" dirty="0">
              <a:solidFill>
                <a:srgbClr val="37252E"/>
              </a:solidFill>
              <a:latin typeface="Times New Roman" panose="02020603050405020304" pitchFamily="18" charset="0"/>
              <a:cs typeface="Times New Roman" panose="02020603050405020304" pitchFamily="18" charset="0"/>
            </a:endParaRPr>
          </a:p>
        </p:txBody>
      </p:sp>
      <p:sp>
        <p:nvSpPr>
          <p:cNvPr id="16" name="TextBox 16"/>
          <p:cNvSpPr txBox="1"/>
          <p:nvPr/>
        </p:nvSpPr>
        <p:spPr>
          <a:xfrm>
            <a:off x="7235163" y="726460"/>
            <a:ext cx="9894255" cy="411203"/>
          </a:xfrm>
          <a:prstGeom prst="rect">
            <a:avLst/>
          </a:prstGeom>
        </p:spPr>
        <p:txBody>
          <a:bodyPr lIns="0" tIns="0" rIns="0" bIns="0" rtlCol="0" anchor="t">
            <a:spAutoFit/>
          </a:bodyPr>
          <a:lstStyle/>
          <a:p>
            <a:pPr algn="just">
              <a:lnSpc>
                <a:spcPts val="2940"/>
              </a:lnSpc>
            </a:pPr>
            <a:r>
              <a:rPr lang="en-US" sz="4400" dirty="0" smtClean="0">
                <a:solidFill>
                  <a:srgbClr val="37252E"/>
                </a:solidFill>
                <a:latin typeface="Times New Roman" panose="02020603050405020304" pitchFamily="18" charset="0"/>
                <a:cs typeface="Times New Roman" panose="02020603050405020304" pitchFamily="18" charset="0"/>
              </a:rPr>
              <a:t>b. </a:t>
            </a:r>
            <a:r>
              <a:rPr lang="en-US" sz="4400" dirty="0" err="1" smtClean="0">
                <a:solidFill>
                  <a:srgbClr val="37252E"/>
                </a:solidFill>
                <a:latin typeface="Times New Roman" panose="02020603050405020304" pitchFamily="18" charset="0"/>
                <a:cs typeface="Times New Roman" panose="02020603050405020304" pitchFamily="18" charset="0"/>
              </a:rPr>
              <a:t>Tìm</a:t>
            </a:r>
            <a:r>
              <a:rPr lang="en-US" sz="4400" dirty="0" smtClean="0">
                <a:solidFill>
                  <a:srgbClr val="37252E"/>
                </a:solidFill>
                <a:latin typeface="Times New Roman" panose="02020603050405020304" pitchFamily="18" charset="0"/>
                <a:cs typeface="Times New Roman" panose="02020603050405020304" pitchFamily="18" charset="0"/>
              </a:rPr>
              <a:t> ý</a:t>
            </a:r>
            <a:endParaRPr lang="en-US" sz="4400" dirty="0">
              <a:solidFill>
                <a:srgbClr val="37252E"/>
              </a:solidFill>
              <a:latin typeface="Times New Roman" panose="02020603050405020304" pitchFamily="18" charset="0"/>
              <a:cs typeface="Times New Roman" panose="02020603050405020304" pitchFamily="18" charset="0"/>
            </a:endParaRPr>
          </a:p>
        </p:txBody>
      </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201790">
            <a:off x="15046068" y="-2552925"/>
            <a:ext cx="3748209" cy="4114800"/>
          </a:xfrm>
          <a:prstGeom prst="rect">
            <a:avLst/>
          </a:prstGeom>
        </p:spPr>
      </p:pic>
      <p:sp>
        <p:nvSpPr>
          <p:cNvPr id="25" name="TextBox 24"/>
          <p:cNvSpPr txBox="1"/>
          <p:nvPr/>
        </p:nvSpPr>
        <p:spPr>
          <a:xfrm>
            <a:off x="510439" y="1639753"/>
            <a:ext cx="17057798" cy="1446550"/>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lựa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chuyến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a:t>
            </a:r>
            <a:r>
              <a:rPr lang="en-US" sz="4400" dirty="0">
                <a:latin typeface="Times New Roman" panose="02020603050405020304" pitchFamily="18" charset="0"/>
                <a:cs typeface="Times New Roman" panose="02020603050405020304" pitchFamily="18" charset="0"/>
              </a:rPr>
              <a:t> di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hóa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tìm</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hỏi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a:t>
            </a:r>
          </a:p>
        </p:txBody>
      </p:sp>
      <p:grpSp>
        <p:nvGrpSpPr>
          <p:cNvPr id="5" name="Group 4"/>
          <p:cNvGrpSpPr/>
          <p:nvPr/>
        </p:nvGrpSpPr>
        <p:grpSpPr>
          <a:xfrm>
            <a:off x="152400" y="3152726"/>
            <a:ext cx="3742616" cy="7619999"/>
            <a:chOff x="228601" y="3544571"/>
            <a:chExt cx="3892082" cy="7619999"/>
          </a:xfrm>
        </p:grpSpPr>
        <p:grpSp>
          <p:nvGrpSpPr>
            <p:cNvPr id="15" name="Group 5"/>
            <p:cNvGrpSpPr/>
            <p:nvPr/>
          </p:nvGrpSpPr>
          <p:grpSpPr>
            <a:xfrm>
              <a:off x="228601" y="3544571"/>
              <a:ext cx="3892082" cy="7619999"/>
              <a:chOff x="0" y="0"/>
              <a:chExt cx="1510202" cy="983388"/>
            </a:xfrm>
          </p:grpSpPr>
          <p:sp>
            <p:nvSpPr>
              <p:cNvPr id="17"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24"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26" name="TextBox 25"/>
            <p:cNvSpPr txBox="1"/>
            <p:nvPr/>
          </p:nvSpPr>
          <p:spPr>
            <a:xfrm>
              <a:off x="425450" y="3624045"/>
              <a:ext cx="3536949" cy="5509200"/>
            </a:xfrm>
            <a:prstGeom prst="rect">
              <a:avLst/>
            </a:prstGeom>
            <a:noFill/>
          </p:spPr>
          <p:txBody>
            <a:bodyPr wrap="square" rtlCol="0">
              <a:spAutoFit/>
            </a:bodyPr>
            <a:lstStyle/>
            <a:p>
              <a:pPr algn="just"/>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Chuyến</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đi</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tham</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quan</a:t>
              </a:r>
              <a:r>
                <a:rPr lang="en-US" sz="4400" i="1" dirty="0">
                  <a:solidFill>
                    <a:schemeClr val="bg1"/>
                  </a:solidFill>
                  <a:latin typeface="Times New Roman" panose="02020603050405020304" pitchFamily="18" charset="0"/>
                  <a:cs typeface="Times New Roman" panose="02020603050405020304" pitchFamily="18" charset="0"/>
                </a:rPr>
                <a:t> di </a:t>
              </a:r>
              <a:r>
                <a:rPr lang="en-US" sz="4400" i="1" dirty="0" err="1">
                  <a:solidFill>
                    <a:schemeClr val="bg1"/>
                  </a:solidFill>
                  <a:latin typeface="Times New Roman" panose="02020603050405020304" pitchFamily="18" charset="0"/>
                  <a:cs typeface="Times New Roman" panose="02020603050405020304" pitchFamily="18" charset="0"/>
                </a:rPr>
                <a:t>tích</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lịch</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sử</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văn</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hóa</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nào</a:t>
              </a:r>
              <a:r>
                <a:rPr lang="en-US" sz="4400" i="1" dirty="0">
                  <a:solidFill>
                    <a:schemeClr val="bg1"/>
                  </a:solidFill>
                  <a:latin typeface="Times New Roman" panose="02020603050405020304" pitchFamily="18" charset="0"/>
                  <a:cs typeface="Times New Roman" panose="02020603050405020304" pitchFamily="18" charset="0"/>
                </a:rPr>
                <a:t>? Do </a:t>
              </a:r>
              <a:r>
                <a:rPr lang="en-US" sz="4400" i="1" dirty="0" err="1">
                  <a:solidFill>
                    <a:schemeClr val="bg1"/>
                  </a:solidFill>
                  <a:latin typeface="Times New Roman" panose="02020603050405020304" pitchFamily="18" charset="0"/>
                  <a:cs typeface="Times New Roman" panose="02020603050405020304" pitchFamily="18" charset="0"/>
                </a:rPr>
                <a:t>ai</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tổ</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chức</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Mục</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đích</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của</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chuyến</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tham</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quan</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là</a:t>
              </a:r>
              <a:r>
                <a:rPr lang="en-US" sz="4400" i="1" dirty="0">
                  <a:solidFill>
                    <a:schemeClr val="bg1"/>
                  </a:solidFill>
                  <a:latin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cs typeface="Times New Roman" panose="02020603050405020304" pitchFamily="18" charset="0"/>
                </a:rPr>
                <a:t>gì</a:t>
              </a:r>
              <a:r>
                <a:rPr lang="en-US" sz="4400" i="1" dirty="0">
                  <a:solidFill>
                    <a:schemeClr val="bg1"/>
                  </a:solidFill>
                  <a:latin typeface="Times New Roman" panose="02020603050405020304" pitchFamily="18" charset="0"/>
                  <a:cs typeface="Times New Roman" panose="02020603050405020304" pitchFamily="18" charset="0"/>
                </a:rPr>
                <a:t>? </a:t>
              </a:r>
            </a:p>
          </p:txBody>
        </p:sp>
      </p:grpSp>
      <p:grpSp>
        <p:nvGrpSpPr>
          <p:cNvPr id="6" name="Group 5"/>
          <p:cNvGrpSpPr/>
          <p:nvPr/>
        </p:nvGrpSpPr>
        <p:grpSpPr>
          <a:xfrm>
            <a:off x="4114799" y="3152726"/>
            <a:ext cx="3820031" cy="7619999"/>
            <a:chOff x="4409569" y="3544571"/>
            <a:chExt cx="3903122" cy="7619999"/>
          </a:xfrm>
        </p:grpSpPr>
        <p:grpSp>
          <p:nvGrpSpPr>
            <p:cNvPr id="27" name="Group 5"/>
            <p:cNvGrpSpPr/>
            <p:nvPr/>
          </p:nvGrpSpPr>
          <p:grpSpPr>
            <a:xfrm>
              <a:off x="4409569" y="3544571"/>
              <a:ext cx="3903122" cy="7619999"/>
              <a:chOff x="0" y="0"/>
              <a:chExt cx="1510202" cy="983388"/>
            </a:xfrm>
          </p:grpSpPr>
          <p:sp>
            <p:nvSpPr>
              <p:cNvPr id="28"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29"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30" name="TextBox 29"/>
            <p:cNvSpPr txBox="1"/>
            <p:nvPr/>
          </p:nvSpPr>
          <p:spPr>
            <a:xfrm>
              <a:off x="4606418" y="3624045"/>
              <a:ext cx="3546982" cy="6186309"/>
            </a:xfrm>
            <a:prstGeom prst="rect">
              <a:avLst/>
            </a:prstGeom>
            <a:noFill/>
          </p:spPr>
          <p:txBody>
            <a:bodyPr wrap="square" rtlCol="0">
              <a:spAutoFit/>
            </a:bodyPr>
            <a:lstStyle/>
            <a:p>
              <a:pPr algn="just"/>
              <a:r>
                <a:rPr lang="vi-VN" sz="4400" i="1" dirty="0">
                  <a:solidFill>
                    <a:schemeClr val="bg1"/>
                  </a:solidFill>
                  <a:latin typeface="Times New Roman" panose="02020603050405020304" pitchFamily="18" charset="0"/>
                  <a:cs typeface="Times New Roman" panose="02020603050405020304" pitchFamily="18" charset="0"/>
                </a:rPr>
                <a:t>- Chuyến đi diễn ra như thế nào? (trên đường đi, lúc bắt đầu đến điểm tham quan, các hoạt động chính tiếp theo,...). </a:t>
              </a:r>
              <a:endParaRPr lang="en-US" sz="4400" i="1" dirty="0">
                <a:solidFill>
                  <a:schemeClr val="bg1"/>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8202134" y="2857500"/>
            <a:ext cx="4419570" cy="7915225"/>
            <a:chOff x="8610631" y="3238032"/>
            <a:chExt cx="4419570" cy="7915225"/>
          </a:xfrm>
        </p:grpSpPr>
        <p:grpSp>
          <p:nvGrpSpPr>
            <p:cNvPr id="31" name="Group 5"/>
            <p:cNvGrpSpPr/>
            <p:nvPr/>
          </p:nvGrpSpPr>
          <p:grpSpPr>
            <a:xfrm>
              <a:off x="8610631" y="3238032"/>
              <a:ext cx="4419570" cy="7915225"/>
              <a:chOff x="0" y="-38100"/>
              <a:chExt cx="1510202" cy="1021488"/>
            </a:xfrm>
          </p:grpSpPr>
          <p:sp>
            <p:nvSpPr>
              <p:cNvPr id="32"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33"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34" name="TextBox 33"/>
            <p:cNvSpPr txBox="1"/>
            <p:nvPr/>
          </p:nvSpPr>
          <p:spPr>
            <a:xfrm>
              <a:off x="8912652" y="3612732"/>
              <a:ext cx="3812748" cy="6863417"/>
            </a:xfrm>
            <a:prstGeom prst="rect">
              <a:avLst/>
            </a:prstGeom>
            <a:noFill/>
          </p:spPr>
          <p:txBody>
            <a:bodyPr wrap="square" rtlCol="0">
              <a:spAutoFit/>
            </a:bodyPr>
            <a:lstStyle/>
            <a:p>
              <a:pPr algn="just"/>
              <a:r>
                <a:rPr lang="vi-VN" sz="4400" i="1" dirty="0">
                  <a:solidFill>
                    <a:schemeClr val="bg1"/>
                  </a:solidFill>
                  <a:latin typeface="Times New Roman" panose="02020603050405020304" pitchFamily="18" charset="0"/>
                  <a:cs typeface="Times New Roman" panose="02020603050405020304" pitchFamily="18" charset="0"/>
                </a:rPr>
                <a:t>- Khung cảnh của điểm tham quan có gì nổi bật? (cảnh thiên nhiên, các công trình kiến trúc, những hiện vật được trưng bày ở khu di tích,...</a:t>
              </a:r>
              <a:endParaRPr lang="en-US" sz="4400" i="1" dirty="0">
                <a:solidFill>
                  <a:schemeClr val="bg1"/>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12801599" y="3152726"/>
            <a:ext cx="5322791" cy="8297108"/>
            <a:chOff x="13455988" y="3544571"/>
            <a:chExt cx="4650746" cy="8297108"/>
          </a:xfrm>
        </p:grpSpPr>
        <p:grpSp>
          <p:nvGrpSpPr>
            <p:cNvPr id="35" name="Group 5"/>
            <p:cNvGrpSpPr/>
            <p:nvPr/>
          </p:nvGrpSpPr>
          <p:grpSpPr>
            <a:xfrm>
              <a:off x="13455988" y="3544571"/>
              <a:ext cx="4650746" cy="7619999"/>
              <a:chOff x="0" y="0"/>
              <a:chExt cx="1510202" cy="983388"/>
            </a:xfrm>
          </p:grpSpPr>
          <p:sp>
            <p:nvSpPr>
              <p:cNvPr id="36"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3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38" name="TextBox 37"/>
            <p:cNvSpPr txBox="1"/>
            <p:nvPr/>
          </p:nvSpPr>
          <p:spPr>
            <a:xfrm>
              <a:off x="13735392" y="3624045"/>
              <a:ext cx="4226389" cy="8217634"/>
            </a:xfrm>
            <a:prstGeom prst="rect">
              <a:avLst/>
            </a:prstGeom>
            <a:noFill/>
          </p:spPr>
          <p:txBody>
            <a:bodyPr wrap="square" rtlCol="0">
              <a:spAutoFit/>
            </a:bodyPr>
            <a:lstStyle/>
            <a:p>
              <a:pPr algn="just"/>
              <a:r>
                <a:rPr lang="vi-VN" sz="4400" i="1" dirty="0">
                  <a:solidFill>
                    <a:schemeClr val="bg1"/>
                  </a:solidFill>
                  <a:latin typeface="Times New Roman" panose="02020603050405020304" pitchFamily="18" charset="0"/>
                  <a:cs typeface="Times New Roman" panose="02020603050405020304" pitchFamily="18" charset="0"/>
                </a:rPr>
                <a:t>- Em có cảm xúc, suy nghĩ gì về chuyến tham quan di tích lịch sử, văn hóa đó? (Nêu ấn tượng về chuyến đi; hiểu biết mới về văn hóa, lịch sử của đất nước; tình cảm với quê hương,...). </a:t>
              </a:r>
              <a:endParaRPr lang="en-US" sz="4400" i="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9638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2670">
            <a:off x="2886447" y="428839"/>
            <a:ext cx="6710562" cy="1408630"/>
            <a:chOff x="0" y="0"/>
            <a:chExt cx="580099" cy="229445"/>
          </a:xfrm>
        </p:grpSpPr>
        <p:sp>
          <p:nvSpPr>
            <p:cNvPr id="3" name="Freeform 3"/>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9CC3C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rot="-62670">
            <a:off x="3117393" y="812553"/>
            <a:ext cx="6248669" cy="641201"/>
          </a:xfrm>
          <a:prstGeom prst="rect">
            <a:avLst/>
          </a:prstGeom>
        </p:spPr>
        <p:txBody>
          <a:bodyPr wrap="square" lIns="0" tIns="0" rIns="0" bIns="0" rtlCol="0" anchor="t">
            <a:spAutoFit/>
          </a:bodyPr>
          <a:lstStyle/>
          <a:p>
            <a:pPr algn="ctr">
              <a:lnSpc>
                <a:spcPts val="5040"/>
              </a:lnSpc>
            </a:pPr>
            <a:r>
              <a:rPr lang="en-US" sz="4400" b="1" dirty="0" smtClean="0">
                <a:solidFill>
                  <a:srgbClr val="37252E"/>
                </a:solidFill>
                <a:latin typeface="Times New Roman" panose="02020603050405020304" pitchFamily="18" charset="0"/>
                <a:cs typeface="Times New Roman" panose="02020603050405020304" pitchFamily="18" charset="0"/>
              </a:rPr>
              <a:t>1. </a:t>
            </a:r>
            <a:r>
              <a:rPr lang="en-US" sz="4400" b="1" dirty="0" err="1" smtClean="0">
                <a:solidFill>
                  <a:srgbClr val="37252E"/>
                </a:solidFill>
                <a:latin typeface="Times New Roman" panose="02020603050405020304" pitchFamily="18" charset="0"/>
                <a:cs typeface="Times New Roman" panose="02020603050405020304" pitchFamily="18" charset="0"/>
              </a:rPr>
              <a:t>Bước</a:t>
            </a:r>
            <a:r>
              <a:rPr lang="en-US" sz="4400" b="1" dirty="0" smtClean="0">
                <a:solidFill>
                  <a:srgbClr val="37252E"/>
                </a:solidFill>
                <a:latin typeface="Times New Roman" panose="02020603050405020304" pitchFamily="18" charset="0"/>
                <a:cs typeface="Times New Roman" panose="02020603050405020304" pitchFamily="18" charset="0"/>
              </a:rPr>
              <a:t> 1: </a:t>
            </a:r>
            <a:r>
              <a:rPr lang="en-US" sz="4400" b="1" dirty="0" err="1" smtClean="0">
                <a:solidFill>
                  <a:srgbClr val="37252E"/>
                </a:solidFill>
                <a:latin typeface="Times New Roman" panose="02020603050405020304" pitchFamily="18" charset="0"/>
                <a:cs typeface="Times New Roman" panose="02020603050405020304" pitchFamily="18" charset="0"/>
              </a:rPr>
              <a:t>Trước</a:t>
            </a:r>
            <a:r>
              <a:rPr lang="en-US" sz="4400" b="1" dirty="0" smtClean="0">
                <a:solidFill>
                  <a:srgbClr val="37252E"/>
                </a:solidFill>
                <a:latin typeface="Times New Roman" panose="02020603050405020304" pitchFamily="18" charset="0"/>
                <a:cs typeface="Times New Roman" panose="02020603050405020304" pitchFamily="18" charset="0"/>
              </a:rPr>
              <a:t> </a:t>
            </a:r>
            <a:r>
              <a:rPr lang="en-US" sz="4400" b="1" dirty="0" err="1" smtClean="0">
                <a:solidFill>
                  <a:srgbClr val="37252E"/>
                </a:solidFill>
                <a:latin typeface="Times New Roman" panose="02020603050405020304" pitchFamily="18" charset="0"/>
                <a:cs typeface="Times New Roman" panose="02020603050405020304" pitchFamily="18" charset="0"/>
              </a:rPr>
              <a:t>khi</a:t>
            </a:r>
            <a:r>
              <a:rPr lang="en-US" sz="4400" b="1" dirty="0" smtClean="0">
                <a:solidFill>
                  <a:srgbClr val="37252E"/>
                </a:solidFill>
                <a:latin typeface="Times New Roman" panose="02020603050405020304" pitchFamily="18" charset="0"/>
                <a:cs typeface="Times New Roman" panose="02020603050405020304" pitchFamily="18" charset="0"/>
              </a:rPr>
              <a:t> </a:t>
            </a:r>
            <a:r>
              <a:rPr lang="en-US" sz="4400" b="1" dirty="0" err="1" smtClean="0">
                <a:solidFill>
                  <a:srgbClr val="37252E"/>
                </a:solidFill>
                <a:latin typeface="Times New Roman" panose="02020603050405020304" pitchFamily="18" charset="0"/>
                <a:cs typeface="Times New Roman" panose="02020603050405020304" pitchFamily="18" charset="0"/>
              </a:rPr>
              <a:t>viết</a:t>
            </a:r>
            <a:endParaRPr lang="en-US" sz="4400" b="1" dirty="0">
              <a:solidFill>
                <a:srgbClr val="37252E"/>
              </a:solidFill>
              <a:latin typeface="Times New Roman" panose="02020603050405020304" pitchFamily="18" charset="0"/>
              <a:cs typeface="Times New Roman" panose="02020603050405020304" pitchFamily="18" charset="0"/>
            </a:endParaRPr>
          </a:p>
        </p:txBody>
      </p:sp>
      <p:sp>
        <p:nvSpPr>
          <p:cNvPr id="16" name="TextBox 16"/>
          <p:cNvSpPr txBox="1"/>
          <p:nvPr/>
        </p:nvSpPr>
        <p:spPr>
          <a:xfrm>
            <a:off x="1220160" y="2475737"/>
            <a:ext cx="9894255" cy="411203"/>
          </a:xfrm>
          <a:prstGeom prst="rect">
            <a:avLst/>
          </a:prstGeom>
        </p:spPr>
        <p:txBody>
          <a:bodyPr lIns="0" tIns="0" rIns="0" bIns="0" rtlCol="0" anchor="t">
            <a:spAutoFit/>
          </a:bodyPr>
          <a:lstStyle/>
          <a:p>
            <a:pPr algn="just">
              <a:lnSpc>
                <a:spcPts val="2940"/>
              </a:lnSpc>
            </a:pPr>
            <a:r>
              <a:rPr lang="en-US" sz="4400" dirty="0" smtClean="0">
                <a:solidFill>
                  <a:srgbClr val="37252E"/>
                </a:solidFill>
                <a:latin typeface="Times New Roman" panose="02020603050405020304" pitchFamily="18" charset="0"/>
                <a:cs typeface="Times New Roman" panose="02020603050405020304" pitchFamily="18" charset="0"/>
              </a:rPr>
              <a:t>c. </a:t>
            </a:r>
            <a:r>
              <a:rPr lang="en-US" sz="4400" dirty="0" err="1" smtClean="0">
                <a:solidFill>
                  <a:srgbClr val="37252E"/>
                </a:solidFill>
                <a:latin typeface="Times New Roman" panose="02020603050405020304" pitchFamily="18" charset="0"/>
                <a:cs typeface="Times New Roman" panose="02020603050405020304" pitchFamily="18" charset="0"/>
              </a:rPr>
              <a:t>Lập</a:t>
            </a:r>
            <a:r>
              <a:rPr lang="en-US" sz="4400" dirty="0" smtClean="0">
                <a:solidFill>
                  <a:srgbClr val="37252E"/>
                </a:solidFill>
                <a:latin typeface="Times New Roman" panose="02020603050405020304" pitchFamily="18" charset="0"/>
                <a:cs typeface="Times New Roman" panose="02020603050405020304" pitchFamily="18" charset="0"/>
              </a:rPr>
              <a:t> </a:t>
            </a:r>
            <a:r>
              <a:rPr lang="en-US" sz="4400" dirty="0" err="1" smtClean="0">
                <a:solidFill>
                  <a:srgbClr val="37252E"/>
                </a:solidFill>
                <a:latin typeface="Times New Roman" panose="02020603050405020304" pitchFamily="18" charset="0"/>
                <a:cs typeface="Times New Roman" panose="02020603050405020304" pitchFamily="18" charset="0"/>
              </a:rPr>
              <a:t>dàn</a:t>
            </a:r>
            <a:r>
              <a:rPr lang="en-US" sz="4400" dirty="0" smtClean="0">
                <a:solidFill>
                  <a:srgbClr val="37252E"/>
                </a:solidFill>
                <a:latin typeface="Times New Roman" panose="02020603050405020304" pitchFamily="18" charset="0"/>
                <a:cs typeface="Times New Roman" panose="02020603050405020304" pitchFamily="18" charset="0"/>
              </a:rPr>
              <a:t> ý</a:t>
            </a:r>
            <a:endParaRPr lang="en-US" sz="4400" dirty="0">
              <a:solidFill>
                <a:srgbClr val="37252E"/>
              </a:solidFill>
              <a:latin typeface="Times New Roman" panose="02020603050405020304" pitchFamily="18" charset="0"/>
              <a:cs typeface="Times New Roman" panose="02020603050405020304" pitchFamily="18" charset="0"/>
            </a:endParaRPr>
          </a:p>
        </p:txBody>
      </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201790">
            <a:off x="15385196" y="-503546"/>
            <a:ext cx="3748209" cy="4114800"/>
          </a:xfrm>
          <a:prstGeom prst="rect">
            <a:avLst/>
          </a:prstGeom>
        </p:spPr>
      </p:pic>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263874">
            <a:off x="-1714145" y="-1013375"/>
            <a:ext cx="3748209" cy="4114800"/>
          </a:xfrm>
          <a:prstGeom prst="rect">
            <a:avLst/>
          </a:prstGeom>
        </p:spPr>
      </p:pic>
      <p:pic>
        <p:nvPicPr>
          <p:cNvPr id="20"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4604533">
            <a:off x="12768355" y="8654688"/>
            <a:ext cx="3748209" cy="4114800"/>
          </a:xfrm>
          <a:prstGeom prst="rect">
            <a:avLst/>
          </a:prstGeom>
        </p:spPr>
      </p:pic>
      <p:pic>
        <p:nvPicPr>
          <p:cNvPr id="21"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60376">
            <a:off x="15829800" y="54017"/>
            <a:ext cx="1366751" cy="884971"/>
          </a:xfrm>
          <a:prstGeom prst="rect">
            <a:avLst/>
          </a:prstGeom>
        </p:spPr>
      </p:pic>
      <p:pic>
        <p:nvPicPr>
          <p:cNvPr id="22" name="Picture 2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968756">
            <a:off x="1349251" y="935558"/>
            <a:ext cx="1293016" cy="1236593"/>
          </a:xfrm>
          <a:prstGeom prst="rect">
            <a:avLst/>
          </a:prstGeom>
        </p:spPr>
      </p:pic>
      <p:pic>
        <p:nvPicPr>
          <p:cNvPr id="23" name="Picture 2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3084290">
            <a:off x="7624749" y="9301664"/>
            <a:ext cx="1293016" cy="1236593"/>
          </a:xfrm>
          <a:prstGeom prst="rect">
            <a:avLst/>
          </a:prstGeom>
        </p:spPr>
      </p:pic>
      <p:sp>
        <p:nvSpPr>
          <p:cNvPr id="25" name="TextBox 24"/>
          <p:cNvSpPr txBox="1"/>
          <p:nvPr/>
        </p:nvSpPr>
        <p:spPr>
          <a:xfrm>
            <a:off x="865710" y="5129754"/>
            <a:ext cx="8151228" cy="2800767"/>
          </a:xfrm>
          <a:prstGeom prst="rect">
            <a:avLst/>
          </a:prstGeom>
          <a:noFill/>
        </p:spPr>
        <p:txBody>
          <a:bodyPr wrap="square" rtlCol="0">
            <a:spAutoFit/>
          </a:bodyPr>
          <a:lstStyle/>
          <a:p>
            <a:pPr algn="just"/>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Em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hãy</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sắp</a:t>
            </a:r>
            <a:r>
              <a:rPr lang="en-US" sz="4400" dirty="0" smtClean="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xếp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vào</a:t>
            </a:r>
            <a:r>
              <a:rPr lang="en-US" sz="4400"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từng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phần</a:t>
            </a:r>
            <a:r>
              <a:rPr lang="en-US" sz="4400" dirty="0" smtClean="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dàn</a:t>
            </a:r>
            <a:r>
              <a:rPr lang="en-US" sz="4400" dirty="0">
                <a:latin typeface="Times New Roman" panose="02020603050405020304" pitchFamily="18" charset="0"/>
                <a:cs typeface="Times New Roman" panose="02020603050405020304" pitchFamily="18" charset="0"/>
              </a:rPr>
              <a:t> </a:t>
            </a:r>
            <a:r>
              <a:rPr lang="en-US" sz="4400" dirty="0" smtClean="0">
                <a:latin typeface="Times New Roman" panose="02020603050405020304" pitchFamily="18" charset="0"/>
                <a:cs typeface="Times New Roman" panose="02020603050405020304" pitchFamily="18" charset="0"/>
              </a:rPr>
              <a:t>ý</a:t>
            </a:r>
          </a:p>
          <a:p>
            <a:pPr algn="just"/>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Thời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gian</a:t>
            </a:r>
            <a:r>
              <a:rPr lang="en-US" sz="4400" dirty="0" smtClean="0">
                <a:latin typeface="Times New Roman" panose="02020603050405020304" pitchFamily="18" charset="0"/>
                <a:cs typeface="Times New Roman" panose="02020603050405020304" pitchFamily="18" charset="0"/>
              </a:rPr>
              <a:t>: 2 </a:t>
            </a:r>
            <a:r>
              <a:rPr lang="en-US" sz="4400" dirty="0" err="1" smtClean="0">
                <a:latin typeface="Times New Roman" panose="02020603050405020304" pitchFamily="18" charset="0"/>
                <a:cs typeface="Times New Roman" panose="02020603050405020304" pitchFamily="18" charset="0"/>
              </a:rPr>
              <a:t>phút</a:t>
            </a:r>
            <a:endParaRPr lang="en-US" sz="4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9"/>
          <a:srcRect l="30674" r="30673"/>
          <a:stretch/>
        </p:blipFill>
        <p:spPr>
          <a:xfrm>
            <a:off x="9847192" y="-571500"/>
            <a:ext cx="8839200" cy="12857018"/>
          </a:xfrm>
          <a:prstGeom prst="rect">
            <a:avLst/>
          </a:prstGeom>
        </p:spPr>
      </p:pic>
      <p:sp>
        <p:nvSpPr>
          <p:cNvPr id="17" name="TextBox 16"/>
          <p:cNvSpPr txBox="1"/>
          <p:nvPr/>
        </p:nvSpPr>
        <p:spPr>
          <a:xfrm>
            <a:off x="865710" y="3891506"/>
            <a:ext cx="8151228" cy="1015663"/>
          </a:xfrm>
          <a:prstGeom prst="rect">
            <a:avLst/>
          </a:prstGeom>
          <a:noFill/>
        </p:spPr>
        <p:txBody>
          <a:bodyPr wrap="square" rtlCol="0">
            <a:spAutoFit/>
          </a:bodyPr>
          <a:lstStyle/>
          <a:p>
            <a:pPr algn="ctr"/>
            <a:r>
              <a:rPr lang="en-US" sz="6000" b="1" dirty="0" err="1" smtClean="0">
                <a:solidFill>
                  <a:schemeClr val="accent6">
                    <a:lumMod val="50000"/>
                  </a:schemeClr>
                </a:solidFill>
                <a:latin typeface="#9Slide05 Dear Saturday" panose="02000505000000020004" pitchFamily="2" charset="0"/>
                <a:cs typeface="Times New Roman" panose="02020603050405020304" pitchFamily="18" charset="0"/>
              </a:rPr>
              <a:t>Hoạt</a:t>
            </a:r>
            <a:r>
              <a:rPr lang="en-US" sz="6000" b="1" dirty="0" smtClean="0">
                <a:solidFill>
                  <a:schemeClr val="accent6">
                    <a:lumMod val="50000"/>
                  </a:schemeClr>
                </a:solidFill>
                <a:latin typeface="#9Slide05 Dear Saturday" panose="02000505000000020004" pitchFamily="2" charset="0"/>
                <a:cs typeface="Times New Roman" panose="02020603050405020304" pitchFamily="18" charset="0"/>
              </a:rPr>
              <a:t> </a:t>
            </a:r>
            <a:r>
              <a:rPr lang="en-US" sz="6000" b="1" dirty="0" err="1" smtClean="0">
                <a:solidFill>
                  <a:schemeClr val="accent6">
                    <a:lumMod val="50000"/>
                  </a:schemeClr>
                </a:solidFill>
                <a:latin typeface="#9Slide05 Dear Saturday" panose="02000505000000020004" pitchFamily="2" charset="0"/>
                <a:cs typeface="Times New Roman" panose="02020603050405020304" pitchFamily="18" charset="0"/>
              </a:rPr>
              <a:t>động</a:t>
            </a:r>
            <a:r>
              <a:rPr lang="en-US" sz="6000" b="1" dirty="0" smtClean="0">
                <a:solidFill>
                  <a:schemeClr val="accent6">
                    <a:lumMod val="50000"/>
                  </a:schemeClr>
                </a:solidFill>
                <a:latin typeface="#9Slide05 Dear Saturday" panose="02000505000000020004" pitchFamily="2" charset="0"/>
                <a:cs typeface="Times New Roman" panose="02020603050405020304" pitchFamily="18" charset="0"/>
              </a:rPr>
              <a:t> </a:t>
            </a:r>
            <a:r>
              <a:rPr lang="en-US" sz="6000" b="1" dirty="0" err="1" smtClean="0">
                <a:solidFill>
                  <a:schemeClr val="accent6">
                    <a:lumMod val="50000"/>
                  </a:schemeClr>
                </a:solidFill>
                <a:latin typeface="#9Slide05 Dear Saturday" panose="02000505000000020004" pitchFamily="2" charset="0"/>
                <a:cs typeface="Times New Roman" panose="02020603050405020304" pitchFamily="18" charset="0"/>
              </a:rPr>
              <a:t>nhóm</a:t>
            </a:r>
            <a:r>
              <a:rPr lang="en-US" sz="6000" b="1" dirty="0" smtClean="0">
                <a:solidFill>
                  <a:schemeClr val="accent6">
                    <a:lumMod val="50000"/>
                  </a:schemeClr>
                </a:solidFill>
                <a:latin typeface="#9Slide05 Dear Saturday" panose="02000505000000020004" pitchFamily="2" charset="0"/>
                <a:cs typeface="Times New Roman" panose="02020603050405020304" pitchFamily="18" charset="0"/>
              </a:rPr>
              <a:t> </a:t>
            </a:r>
            <a:r>
              <a:rPr lang="en-US" sz="6000" b="1" dirty="0" err="1" smtClean="0">
                <a:solidFill>
                  <a:schemeClr val="accent6">
                    <a:lumMod val="50000"/>
                  </a:schemeClr>
                </a:solidFill>
                <a:latin typeface="#9Slide05 Dear Saturday" panose="02000505000000020004" pitchFamily="2" charset="0"/>
                <a:cs typeface="Times New Roman" panose="02020603050405020304" pitchFamily="18" charset="0"/>
              </a:rPr>
              <a:t>bàn</a:t>
            </a:r>
            <a:endParaRPr lang="en-US" sz="6000" b="1" dirty="0" smtClean="0">
              <a:solidFill>
                <a:schemeClr val="accent6">
                  <a:lumMod val="50000"/>
                </a:schemeClr>
              </a:solidFill>
              <a:latin typeface="#9Slide05 Dear Saturday" panose="02000505000000020004" pitchFamily="2" charset="0"/>
              <a:cs typeface="Times New Roman" panose="02020603050405020304" pitchFamily="18" charset="0"/>
            </a:endParaRPr>
          </a:p>
        </p:txBody>
      </p:sp>
    </p:spTree>
    <p:extLst>
      <p:ext uri="{BB962C8B-B14F-4D97-AF65-F5344CB8AC3E}">
        <p14:creationId xmlns:p14="http://schemas.microsoft.com/office/powerpoint/2010/main" val="102320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263874">
            <a:off x="-1714145" y="-1013375"/>
            <a:ext cx="3748209" cy="4114800"/>
          </a:xfrm>
          <a:prstGeom prst="rect">
            <a:avLst/>
          </a:prstGeom>
        </p:spPr>
      </p:pic>
      <p:pic>
        <p:nvPicPr>
          <p:cNvPr id="20" name="Picture 20"/>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4604533">
            <a:off x="15036257" y="8963484"/>
            <a:ext cx="3748209" cy="4114800"/>
          </a:xfrm>
          <a:prstGeom prst="rect">
            <a:avLst/>
          </a:prstGeom>
        </p:spPr>
      </p:pic>
      <p:pic>
        <p:nvPicPr>
          <p:cNvPr id="21"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60376">
            <a:off x="15829800" y="54017"/>
            <a:ext cx="1366751" cy="884971"/>
          </a:xfrm>
          <a:prstGeom prst="rect">
            <a:avLst/>
          </a:prstGeom>
        </p:spPr>
      </p:pic>
      <p:sp>
        <p:nvSpPr>
          <p:cNvPr id="24" name="TextBox 23"/>
          <p:cNvSpPr txBox="1"/>
          <p:nvPr/>
        </p:nvSpPr>
        <p:spPr>
          <a:xfrm>
            <a:off x="1219200" y="1333500"/>
            <a:ext cx="16687800" cy="8217634"/>
          </a:xfrm>
          <a:prstGeom prst="rect">
            <a:avLst/>
          </a:prstGeom>
          <a:noFill/>
        </p:spPr>
        <p:txBody>
          <a:bodyPr wrap="square" rtlCol="0">
            <a:spAutoFit/>
          </a:bodyPr>
          <a:lstStyle/>
          <a:p>
            <a:pPr algn="just"/>
            <a:r>
              <a:rPr lang="en-US" sz="4400" b="1" i="1" dirty="0" smtClean="0">
                <a:latin typeface="Times New Roman" panose="02020603050405020304" pitchFamily="18" charset="0"/>
                <a:cs typeface="Times New Roman" panose="02020603050405020304" pitchFamily="18" charset="0"/>
              </a:rPr>
              <a:t>- </a:t>
            </a:r>
            <a:r>
              <a:rPr lang="en-US" sz="4400" b="1" i="1" dirty="0" err="1" smtClean="0">
                <a:latin typeface="Times New Roman" panose="02020603050405020304" pitchFamily="18" charset="0"/>
                <a:cs typeface="Times New Roman" panose="02020603050405020304" pitchFamily="18" charset="0"/>
              </a:rPr>
              <a:t>Mở</a:t>
            </a:r>
            <a:r>
              <a:rPr lang="en-US" sz="4400" b="1" i="1" dirty="0" smtClean="0">
                <a:latin typeface="Times New Roman" panose="02020603050405020304" pitchFamily="18" charset="0"/>
                <a:cs typeface="Times New Roman" panose="02020603050405020304" pitchFamily="18" charset="0"/>
              </a:rPr>
              <a:t> </a:t>
            </a:r>
            <a:r>
              <a:rPr lang="en-US" sz="4400" b="1" i="1" dirty="0" err="1" smtClean="0">
                <a:latin typeface="Times New Roman" panose="02020603050405020304" pitchFamily="18" charset="0"/>
                <a:cs typeface="Times New Roman" panose="02020603050405020304" pitchFamily="18" charset="0"/>
              </a:rPr>
              <a:t>bài</a:t>
            </a:r>
            <a:r>
              <a:rPr lang="en-US" sz="4400" b="1" i="1" dirty="0" smtClean="0">
                <a:latin typeface="Times New Roman" panose="02020603050405020304" pitchFamily="18" charset="0"/>
                <a:cs typeface="Times New Roman" panose="02020603050405020304" pitchFamily="18" charset="0"/>
              </a:rPr>
              <a:t>:</a:t>
            </a:r>
          </a:p>
          <a:p>
            <a:pPr algn="just"/>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Giới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thiệu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khái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quát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về</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chuyến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tham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quan</a:t>
            </a:r>
            <a:r>
              <a:rPr lang="en-US" sz="4400" dirty="0" smtClean="0">
                <a:latin typeface="Times New Roman" panose="02020603050405020304" pitchFamily="18" charset="0"/>
                <a:cs typeface="Times New Roman" panose="02020603050405020304" pitchFamily="18" charset="0"/>
              </a:rPr>
              <a:t> di </a:t>
            </a:r>
            <a:r>
              <a:rPr lang="en-US" sz="4400" dirty="0" err="1" smtClean="0">
                <a:latin typeface="Times New Roman" panose="02020603050405020304" pitchFamily="18" charset="0"/>
                <a:cs typeface="Times New Roman" panose="02020603050405020304" pitchFamily="18" charset="0"/>
              </a:rPr>
              <a:t>tích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lịch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sử</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văn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hóa</a:t>
            </a:r>
            <a:r>
              <a:rPr lang="en-US" sz="4400" dirty="0" smtClean="0">
                <a:latin typeface="Times New Roman" panose="02020603050405020304" pitchFamily="18" charset="0"/>
                <a:cs typeface="Times New Roman" panose="02020603050405020304" pitchFamily="18" charset="0"/>
              </a:rPr>
              <a:t>.</a:t>
            </a:r>
          </a:p>
          <a:p>
            <a:pPr algn="just"/>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Bày</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tỏ</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cảm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xúc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của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em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khi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được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trực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tiếp</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tham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gia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chuyến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đi</a:t>
            </a:r>
            <a:r>
              <a:rPr lang="en-US" sz="4400" dirty="0" smtClean="0">
                <a:latin typeface="Times New Roman" panose="02020603050405020304" pitchFamily="18" charset="0"/>
                <a:cs typeface="Times New Roman" panose="02020603050405020304" pitchFamily="18" charset="0"/>
              </a:rPr>
              <a:t>.</a:t>
            </a:r>
          </a:p>
          <a:p>
            <a:pPr algn="just"/>
            <a:r>
              <a:rPr lang="en-US" sz="4400" b="1" i="1" dirty="0" smtClean="0">
                <a:latin typeface="Times New Roman" panose="02020603050405020304" pitchFamily="18" charset="0"/>
                <a:cs typeface="Times New Roman" panose="02020603050405020304" pitchFamily="18" charset="0"/>
              </a:rPr>
              <a:t>- </a:t>
            </a:r>
            <a:r>
              <a:rPr lang="en-US" sz="4400" b="1" i="1" dirty="0" err="1" smtClean="0">
                <a:latin typeface="Times New Roman" panose="02020603050405020304" pitchFamily="18" charset="0"/>
                <a:cs typeface="Times New Roman" panose="02020603050405020304" pitchFamily="18" charset="0"/>
              </a:rPr>
              <a:t>Thân</a:t>
            </a:r>
            <a:r>
              <a:rPr lang="en-US" sz="4400" b="1" i="1" dirty="0" smtClean="0">
                <a:latin typeface="Times New Roman" panose="02020603050405020304" pitchFamily="18" charset="0"/>
                <a:cs typeface="Times New Roman" panose="02020603050405020304" pitchFamily="18" charset="0"/>
              </a:rPr>
              <a:t> </a:t>
            </a:r>
            <a:r>
              <a:rPr lang="en-US" sz="4400" b="1" i="1" dirty="0" err="1" smtClean="0">
                <a:latin typeface="Times New Roman" panose="02020603050405020304" pitchFamily="18" charset="0"/>
                <a:cs typeface="Times New Roman" panose="02020603050405020304" pitchFamily="18" charset="0"/>
              </a:rPr>
              <a:t>bài</a:t>
            </a:r>
            <a:r>
              <a:rPr lang="en-US" sz="4400" b="1" i="1" dirty="0" smtClean="0">
                <a:latin typeface="Times New Roman" panose="02020603050405020304" pitchFamily="18" charset="0"/>
                <a:cs typeface="Times New Roman" panose="02020603050405020304" pitchFamily="18" charset="0"/>
              </a:rPr>
              <a:t>:</a:t>
            </a:r>
          </a:p>
          <a:p>
            <a:pPr algn="just"/>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Kể</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lại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cụ</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thể</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diễn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biến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của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chuyến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tham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quan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trên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đường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lúc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đến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điểm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tham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quan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trình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tự</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các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điểm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đến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thăm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những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hoạt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động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chính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trong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chuyến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đi</a:t>
            </a:r>
            <a:r>
              <a:rPr lang="en-US" sz="4400" dirty="0" smtClean="0">
                <a:latin typeface="Times New Roman" panose="02020603050405020304" pitchFamily="18" charset="0"/>
                <a:cs typeface="Times New Roman" panose="02020603050405020304" pitchFamily="18" charset="0"/>
              </a:rPr>
              <a:t>,...)</a:t>
            </a:r>
          </a:p>
          <a:p>
            <a:pPr algn="just"/>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Thuyết</a:t>
            </a:r>
            <a:r>
              <a:rPr lang="en-US" sz="4400" dirty="0" smtClean="0">
                <a:latin typeface="Times New Roman" panose="02020603050405020304" pitchFamily="18" charset="0"/>
                <a:cs typeface="Times New Roman" panose="02020603050405020304" pitchFamily="18" charset="0"/>
              </a:rPr>
              <a:t> minh, </a:t>
            </a:r>
            <a:r>
              <a:rPr lang="en-US" sz="4400" dirty="0" err="1" smtClean="0">
                <a:latin typeface="Times New Roman" panose="02020603050405020304" pitchFamily="18" charset="0"/>
                <a:cs typeface="Times New Roman" panose="02020603050405020304" pitchFamily="18" charset="0"/>
              </a:rPr>
              <a:t>miêu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tả</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và</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nêu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ấn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tượng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của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em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về</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những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nét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nổi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bật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của</a:t>
            </a:r>
            <a:r>
              <a:rPr lang="en-US" sz="4400" dirty="0" smtClean="0">
                <a:latin typeface="Times New Roman" panose="02020603050405020304" pitchFamily="18" charset="0"/>
                <a:cs typeface="Times New Roman" panose="02020603050405020304" pitchFamily="18" charset="0"/>
              </a:rPr>
              <a:t> di </a:t>
            </a:r>
            <a:r>
              <a:rPr lang="en-US" sz="4400" dirty="0" err="1" smtClean="0">
                <a:latin typeface="Times New Roman" panose="02020603050405020304" pitchFamily="18" charset="0"/>
                <a:cs typeface="Times New Roman" panose="02020603050405020304" pitchFamily="18" charset="0"/>
              </a:rPr>
              <a:t>tích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lịch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sử</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văn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hóa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đó</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thiên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nhiên</a:t>
            </a:r>
            <a:r>
              <a:rPr lang="en-US" sz="4400" dirty="0" smtClean="0">
                <a:latin typeface="Times New Roman" panose="02020603050405020304" pitchFamily="18" charset="0"/>
                <a:cs typeface="Times New Roman" panose="02020603050405020304" pitchFamily="18" charset="0"/>
              </a:rPr>
              <a:t>, con </a:t>
            </a:r>
            <a:r>
              <a:rPr lang="en-US" sz="4400" dirty="0" err="1" smtClean="0">
                <a:latin typeface="Times New Roman" panose="02020603050405020304" pitchFamily="18" charset="0"/>
                <a:cs typeface="Times New Roman" panose="02020603050405020304" pitchFamily="18" charset="0"/>
              </a:rPr>
              <a:t>người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công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trình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kiến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trúc</a:t>
            </a:r>
            <a:r>
              <a:rPr lang="en-US" sz="4400" dirty="0" smtClean="0">
                <a:latin typeface="Times New Roman" panose="02020603050405020304" pitchFamily="18" charset="0"/>
                <a:cs typeface="Times New Roman" panose="02020603050405020304" pitchFamily="18" charset="0"/>
              </a:rPr>
              <a:t>,...)</a:t>
            </a:r>
          </a:p>
          <a:p>
            <a:pPr algn="just"/>
            <a:r>
              <a:rPr lang="en-US" sz="4400" b="1" i="1" dirty="0" smtClean="0">
                <a:latin typeface="Times New Roman" panose="02020603050405020304" pitchFamily="18" charset="0"/>
                <a:cs typeface="Times New Roman" panose="02020603050405020304" pitchFamily="18" charset="0"/>
              </a:rPr>
              <a:t>- </a:t>
            </a:r>
            <a:r>
              <a:rPr lang="en-US" sz="4400" b="1" i="1" dirty="0" err="1" smtClean="0">
                <a:latin typeface="Times New Roman" panose="02020603050405020304" pitchFamily="18" charset="0"/>
                <a:cs typeface="Times New Roman" panose="02020603050405020304" pitchFamily="18" charset="0"/>
              </a:rPr>
              <a:t>Kết</a:t>
            </a:r>
            <a:r>
              <a:rPr lang="en-US" sz="4400" b="1" i="1" dirty="0" smtClean="0">
                <a:latin typeface="Times New Roman" panose="02020603050405020304" pitchFamily="18" charset="0"/>
                <a:cs typeface="Times New Roman" panose="02020603050405020304" pitchFamily="18" charset="0"/>
              </a:rPr>
              <a:t> </a:t>
            </a:r>
            <a:r>
              <a:rPr lang="en-US" sz="4400" b="1" i="1" dirty="0" err="1" smtClean="0">
                <a:latin typeface="Times New Roman" panose="02020603050405020304" pitchFamily="18" charset="0"/>
                <a:cs typeface="Times New Roman" panose="02020603050405020304" pitchFamily="18" charset="0"/>
              </a:rPr>
              <a:t>bài</a:t>
            </a:r>
            <a:r>
              <a:rPr lang="en-US" sz="4400" b="1" i="1"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Nêu</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cảm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xúc</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suy</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nghĩ</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của</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em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về</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chuyến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tham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quan</a:t>
            </a:r>
            <a:r>
              <a:rPr lang="en-US" sz="4400" dirty="0" smtClean="0">
                <a:latin typeface="Times New Roman" panose="02020603050405020304" pitchFamily="18" charset="0"/>
                <a:cs typeface="Times New Roman" panose="02020603050405020304" pitchFamily="18" charset="0"/>
              </a:rPr>
              <a:t> di </a:t>
            </a:r>
            <a:r>
              <a:rPr lang="en-US" sz="4400" dirty="0" err="1" smtClean="0">
                <a:latin typeface="Times New Roman" panose="02020603050405020304" pitchFamily="18" charset="0"/>
                <a:cs typeface="Times New Roman" panose="02020603050405020304" pitchFamily="18" charset="0"/>
              </a:rPr>
              <a:t>tích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lịch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sử</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văn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hóa</a:t>
            </a:r>
            <a:r>
              <a:rPr lang="en-US" sz="4400" dirty="0" smtClean="0">
                <a:latin typeface="Times New Roman" panose="02020603050405020304" pitchFamily="18" charset="0"/>
                <a:cs typeface="Times New Roman" panose="02020603050405020304" pitchFamily="18" charset="0"/>
              </a:rPr>
              <a:t>.</a:t>
            </a:r>
            <a:endParaRPr lang="en-US" sz="4400" i="1" dirty="0">
              <a:latin typeface="Times New Roman" panose="02020603050405020304" pitchFamily="18" charset="0"/>
              <a:cs typeface="Times New Roman" panose="02020603050405020304" pitchFamily="18" charset="0"/>
            </a:endParaRPr>
          </a:p>
        </p:txBody>
      </p:sp>
      <p:pic>
        <p:nvPicPr>
          <p:cNvPr id="27"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7336986" y="715203"/>
            <a:ext cx="1293016" cy="1236593"/>
          </a:xfrm>
          <a:prstGeom prst="rect">
            <a:avLst/>
          </a:prstGeom>
        </p:spPr>
      </p:pic>
      <p:pic>
        <p:nvPicPr>
          <p:cNvPr id="2" name="Picture 1"/>
          <p:cNvPicPr>
            <a:picLocks noChangeAspect="1"/>
          </p:cNvPicPr>
          <p:nvPr/>
        </p:nvPicPr>
        <p:blipFill>
          <a:blip r:embed="rId9"/>
          <a:stretch>
            <a:fillRect/>
          </a:stretch>
        </p:blipFill>
        <p:spPr>
          <a:xfrm>
            <a:off x="5044784" y="242331"/>
            <a:ext cx="8151058" cy="1603387"/>
          </a:xfrm>
          <a:prstGeom prst="rect">
            <a:avLst/>
          </a:prstGeom>
        </p:spPr>
      </p:pic>
    </p:spTree>
    <p:extLst>
      <p:ext uri="{BB962C8B-B14F-4D97-AF65-F5344CB8AC3E}">
        <p14:creationId xmlns:p14="http://schemas.microsoft.com/office/powerpoint/2010/main" val="419406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2670">
            <a:off x="4935756" y="567304"/>
            <a:ext cx="6710562" cy="1408630"/>
            <a:chOff x="0" y="0"/>
            <a:chExt cx="580099" cy="229445"/>
          </a:xfrm>
        </p:grpSpPr>
        <p:sp>
          <p:nvSpPr>
            <p:cNvPr id="3" name="Freeform 3"/>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9CC3C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8" name="Picture 1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9201790">
            <a:off x="15385196" y="-503546"/>
            <a:ext cx="3748209" cy="4114800"/>
          </a:xfrm>
          <a:prstGeom prst="rect">
            <a:avLst/>
          </a:prstGeom>
        </p:spPr>
      </p:pic>
      <p:pic>
        <p:nvPicPr>
          <p:cNvPr id="19" name="Picture 19"/>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263874">
            <a:off x="-1453267" y="-503547"/>
            <a:ext cx="3748209" cy="4114800"/>
          </a:xfrm>
          <a:prstGeom prst="rect">
            <a:avLst/>
          </a:prstGeom>
        </p:spPr>
      </p:pic>
      <p:pic>
        <p:nvPicPr>
          <p:cNvPr id="21"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60376">
            <a:off x="15829800" y="54017"/>
            <a:ext cx="1366751" cy="884971"/>
          </a:xfrm>
          <a:prstGeom prst="rect">
            <a:avLst/>
          </a:prstGeom>
        </p:spPr>
      </p:pic>
      <p:pic>
        <p:nvPicPr>
          <p:cNvPr id="22" name="Picture 2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968756">
            <a:off x="1349251" y="935558"/>
            <a:ext cx="1293016" cy="1236593"/>
          </a:xfrm>
          <a:prstGeom prst="rect">
            <a:avLst/>
          </a:prstGeom>
        </p:spPr>
      </p:pic>
      <p:sp>
        <p:nvSpPr>
          <p:cNvPr id="31" name="TextBox 11"/>
          <p:cNvSpPr txBox="1"/>
          <p:nvPr/>
        </p:nvSpPr>
        <p:spPr>
          <a:xfrm rot="-62670">
            <a:off x="5166702" y="951018"/>
            <a:ext cx="6248669" cy="641201"/>
          </a:xfrm>
          <a:prstGeom prst="rect">
            <a:avLst/>
          </a:prstGeom>
        </p:spPr>
        <p:txBody>
          <a:bodyPr wrap="square" lIns="0" tIns="0" rIns="0" bIns="0" rtlCol="0" anchor="t">
            <a:spAutoFit/>
          </a:bodyPr>
          <a:lstStyle/>
          <a:p>
            <a:pPr algn="ctr">
              <a:lnSpc>
                <a:spcPts val="5040"/>
              </a:lnSpc>
            </a:pPr>
            <a:r>
              <a:rPr lang="en-US" sz="4400" b="1" dirty="0">
                <a:solidFill>
                  <a:srgbClr val="37252E"/>
                </a:solidFill>
                <a:latin typeface="Times New Roman" panose="02020603050405020304" pitchFamily="18" charset="0"/>
                <a:cs typeface="Times New Roman" panose="02020603050405020304" pitchFamily="18" charset="0"/>
              </a:rPr>
              <a:t>2</a:t>
            </a:r>
            <a:r>
              <a:rPr lang="en-US" sz="4400" b="1" dirty="0" smtClean="0">
                <a:solidFill>
                  <a:srgbClr val="37252E"/>
                </a:solidFill>
                <a:latin typeface="Times New Roman" panose="02020603050405020304" pitchFamily="18" charset="0"/>
                <a:cs typeface="Times New Roman" panose="02020603050405020304" pitchFamily="18" charset="0"/>
              </a:rPr>
              <a:t>. </a:t>
            </a:r>
            <a:r>
              <a:rPr lang="en-US" sz="4400" b="1" dirty="0" err="1" smtClean="0">
                <a:solidFill>
                  <a:srgbClr val="37252E"/>
                </a:solidFill>
                <a:latin typeface="Times New Roman" panose="02020603050405020304" pitchFamily="18" charset="0"/>
                <a:cs typeface="Times New Roman" panose="02020603050405020304" pitchFamily="18" charset="0"/>
              </a:rPr>
              <a:t>Bước</a:t>
            </a:r>
            <a:r>
              <a:rPr lang="en-US" sz="4400" b="1" dirty="0" smtClean="0">
                <a:solidFill>
                  <a:srgbClr val="37252E"/>
                </a:solidFill>
                <a:latin typeface="Times New Roman" panose="02020603050405020304" pitchFamily="18" charset="0"/>
                <a:cs typeface="Times New Roman" panose="02020603050405020304" pitchFamily="18" charset="0"/>
              </a:rPr>
              <a:t> 2: </a:t>
            </a:r>
            <a:r>
              <a:rPr lang="en-US" sz="4400" b="1" dirty="0" err="1" smtClean="0">
                <a:solidFill>
                  <a:srgbClr val="37252E"/>
                </a:solidFill>
                <a:latin typeface="Times New Roman" panose="02020603050405020304" pitchFamily="18" charset="0"/>
                <a:cs typeface="Times New Roman" panose="02020603050405020304" pitchFamily="18" charset="0"/>
              </a:rPr>
              <a:t>Viết</a:t>
            </a:r>
            <a:r>
              <a:rPr lang="en-US" sz="4400" b="1" dirty="0" smtClean="0">
                <a:solidFill>
                  <a:srgbClr val="37252E"/>
                </a:solidFill>
                <a:latin typeface="Times New Roman" panose="02020603050405020304" pitchFamily="18" charset="0"/>
                <a:cs typeface="Times New Roman" panose="02020603050405020304" pitchFamily="18" charset="0"/>
              </a:rPr>
              <a:t> </a:t>
            </a:r>
            <a:r>
              <a:rPr lang="en-US" sz="4400" b="1" dirty="0" err="1" smtClean="0">
                <a:solidFill>
                  <a:srgbClr val="37252E"/>
                </a:solidFill>
                <a:latin typeface="Times New Roman" panose="02020603050405020304" pitchFamily="18" charset="0"/>
                <a:cs typeface="Times New Roman" panose="02020603050405020304" pitchFamily="18" charset="0"/>
              </a:rPr>
              <a:t>bài</a:t>
            </a:r>
            <a:endParaRPr lang="en-US" sz="4400" b="1" dirty="0">
              <a:solidFill>
                <a:srgbClr val="37252E"/>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1600200" y="2316089"/>
            <a:ext cx="16687800" cy="769441"/>
          </a:xfrm>
          <a:prstGeom prst="rect">
            <a:avLst/>
          </a:prstGeom>
          <a:noFill/>
        </p:spPr>
        <p:txBody>
          <a:bodyPr wrap="square" rtlCol="0">
            <a:spAutoFit/>
          </a:bodyPr>
          <a:lstStyle/>
          <a:p>
            <a:pPr algn="just"/>
            <a:r>
              <a:rPr lang="en-US" sz="4400" dirty="0" err="1" smtClean="0">
                <a:latin typeface="Times New Roman" panose="02020603050405020304" pitchFamily="18" charset="0"/>
                <a:cs typeface="Times New Roman" panose="02020603050405020304" pitchFamily="18" charset="0"/>
              </a:rPr>
              <a:t>Bám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sát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dàn</a:t>
            </a:r>
            <a:r>
              <a:rPr lang="en-US" sz="4400" dirty="0" smtClean="0">
                <a:latin typeface="Times New Roman" panose="02020603050405020304" pitchFamily="18" charset="0"/>
                <a:cs typeface="Times New Roman" panose="02020603050405020304" pitchFamily="18" charset="0"/>
              </a:rPr>
              <a:t> ý </a:t>
            </a:r>
            <a:r>
              <a:rPr lang="en-US" sz="4400" dirty="0" err="1" smtClean="0">
                <a:latin typeface="Times New Roman" panose="02020603050405020304" pitchFamily="18" charset="0"/>
                <a:cs typeface="Times New Roman" panose="02020603050405020304" pitchFamily="18" charset="0"/>
              </a:rPr>
              <a:t>để</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viết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bài</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Trong</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quá</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trình</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viết</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em</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cần</a:t>
            </a:r>
            <a:r>
              <a:rPr lang="en-US" sz="4400" dirty="0" smtClean="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lưu</a:t>
            </a:r>
            <a:r>
              <a:rPr lang="en-US" sz="4400" dirty="0" smtClean="0">
                <a:latin typeface="Times New Roman" panose="02020603050405020304" pitchFamily="18" charset="0"/>
                <a:cs typeface="Times New Roman" panose="02020603050405020304" pitchFamily="18" charset="0"/>
              </a:rPr>
              <a:t> ý:</a:t>
            </a:r>
            <a:endParaRPr lang="en-US" sz="4400" dirty="0">
              <a:latin typeface="Times New Roman" panose="02020603050405020304" pitchFamily="18" charset="0"/>
              <a:cs typeface="Times New Roman" panose="02020603050405020304" pitchFamily="18" charset="0"/>
            </a:endParaRPr>
          </a:p>
        </p:txBody>
      </p:sp>
      <p:grpSp>
        <p:nvGrpSpPr>
          <p:cNvPr id="10" name="Group 9"/>
          <p:cNvGrpSpPr/>
          <p:nvPr/>
        </p:nvGrpSpPr>
        <p:grpSpPr>
          <a:xfrm>
            <a:off x="381000" y="3314700"/>
            <a:ext cx="4936175" cy="7619999"/>
            <a:chOff x="702624" y="3514646"/>
            <a:chExt cx="4936175" cy="7619999"/>
          </a:xfrm>
        </p:grpSpPr>
        <p:grpSp>
          <p:nvGrpSpPr>
            <p:cNvPr id="35" name="Group 5"/>
            <p:cNvGrpSpPr/>
            <p:nvPr/>
          </p:nvGrpSpPr>
          <p:grpSpPr>
            <a:xfrm>
              <a:off x="702624" y="3514646"/>
              <a:ext cx="4936175" cy="7619999"/>
              <a:chOff x="0" y="0"/>
              <a:chExt cx="1510202" cy="983388"/>
            </a:xfrm>
          </p:grpSpPr>
          <p:sp>
            <p:nvSpPr>
              <p:cNvPr id="36"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3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32" name="TextBox 31"/>
            <p:cNvSpPr txBox="1"/>
            <p:nvPr/>
          </p:nvSpPr>
          <p:spPr>
            <a:xfrm>
              <a:off x="1125590" y="3740635"/>
              <a:ext cx="4082433" cy="5509200"/>
            </a:xfrm>
            <a:prstGeom prst="rect">
              <a:avLst/>
            </a:prstGeom>
            <a:noFill/>
          </p:spPr>
          <p:txBody>
            <a:bodyPr wrap="square" rtlCol="0">
              <a:spAutoFit/>
            </a:bodyPr>
            <a:lstStyle/>
            <a:p>
              <a:pPr algn="just"/>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Các</a:t>
              </a:r>
              <a:r>
                <a:rPr lang="en-US" sz="4400" dirty="0" smtClean="0">
                  <a:solidFill>
                    <a:schemeClr val="bg1"/>
                  </a:solidFill>
                  <a:latin typeface="Times New Roman" panose="02020603050405020304" pitchFamily="18" charset="0"/>
                  <a:cs typeface="Times New Roman" panose="02020603050405020304" pitchFamily="18" charset="0"/>
                </a:rPr>
                <a:t> ý </a:t>
              </a:r>
              <a:r>
                <a:rPr lang="en-US" sz="4400" dirty="0" err="1" smtClean="0">
                  <a:solidFill>
                    <a:schemeClr val="bg1"/>
                  </a:solidFill>
                  <a:latin typeface="Times New Roman" panose="02020603050405020304" pitchFamily="18" charset="0"/>
                  <a:cs typeface="Times New Roman" panose="02020603050405020304" pitchFamily="18" charset="0"/>
                </a:rPr>
                <a:t>của</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bài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viết</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đảm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bảo</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phản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ánh</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đúng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trình</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tự</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thời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gian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của</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chuyến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tham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quan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ứng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với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từng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điểm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không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gian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khu</a:t>
              </a:r>
              <a:r>
                <a:rPr lang="en-US" sz="4400" dirty="0" smtClean="0">
                  <a:solidFill>
                    <a:schemeClr val="bg1"/>
                  </a:solidFill>
                  <a:latin typeface="Times New Roman" panose="02020603050405020304" pitchFamily="18" charset="0"/>
                  <a:cs typeface="Times New Roman" panose="02020603050405020304" pitchFamily="18" charset="0"/>
                </a:rPr>
                <a:t> di </a:t>
              </a:r>
              <a:r>
                <a:rPr lang="en-US" sz="4400" dirty="0" err="1" smtClean="0">
                  <a:solidFill>
                    <a:schemeClr val="bg1"/>
                  </a:solidFill>
                  <a:latin typeface="Times New Roman" panose="02020603050405020304" pitchFamily="18" charset="0"/>
                  <a:cs typeface="Times New Roman" panose="02020603050405020304" pitchFamily="18" charset="0"/>
                </a:rPr>
                <a:t>tích</a:t>
              </a:r>
              <a:r>
                <a:rPr lang="en-US" sz="4400" dirty="0" smtClean="0">
                  <a:solidFill>
                    <a:schemeClr val="bg1"/>
                  </a:solidFill>
                  <a:latin typeface="Times New Roman" panose="02020603050405020304" pitchFamily="18" charset="0"/>
                  <a:cs typeface="Times New Roman" panose="02020603050405020304" pitchFamily="18" charset="0"/>
                </a:rPr>
                <a:t>.</a:t>
              </a:r>
              <a:endParaRPr lang="en-US" sz="4400" dirty="0">
                <a:solidFill>
                  <a:schemeClr val="bg1"/>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5936913" y="3314700"/>
            <a:ext cx="4918032" cy="7619999"/>
            <a:chOff x="6258537" y="3514646"/>
            <a:chExt cx="4918032" cy="7619999"/>
          </a:xfrm>
        </p:grpSpPr>
        <p:grpSp>
          <p:nvGrpSpPr>
            <p:cNvPr id="38" name="Group 5"/>
            <p:cNvGrpSpPr/>
            <p:nvPr/>
          </p:nvGrpSpPr>
          <p:grpSpPr>
            <a:xfrm>
              <a:off x="6258537" y="3514646"/>
              <a:ext cx="4918032" cy="7619999"/>
              <a:chOff x="0" y="0"/>
              <a:chExt cx="1510202" cy="983388"/>
            </a:xfrm>
          </p:grpSpPr>
          <p:sp>
            <p:nvSpPr>
              <p:cNvPr id="39"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40"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33" name="TextBox 32"/>
            <p:cNvSpPr txBox="1"/>
            <p:nvPr/>
          </p:nvSpPr>
          <p:spPr>
            <a:xfrm>
              <a:off x="6426207" y="3771900"/>
              <a:ext cx="4489277" cy="4832092"/>
            </a:xfrm>
            <a:prstGeom prst="rect">
              <a:avLst/>
            </a:prstGeom>
            <a:noFill/>
          </p:spPr>
          <p:txBody>
            <a:bodyPr wrap="square" rtlCol="0">
              <a:spAutoFit/>
            </a:bodyPr>
            <a:lstStyle/>
            <a:p>
              <a:pPr algn="just"/>
              <a:r>
                <a:rPr lang="en-US" sz="4400" dirty="0" smtClean="0">
                  <a:solidFill>
                    <a:schemeClr val="bg1"/>
                  </a:solidFill>
                  <a:latin typeface="Times New Roman" panose="02020603050405020304" pitchFamily="18" charset="0"/>
                  <a:cs typeface="Times New Roman" panose="02020603050405020304" pitchFamily="18" charset="0"/>
                </a:rPr>
                <a:t> - </a:t>
              </a:r>
              <a:r>
                <a:rPr lang="en-US" sz="4400" dirty="0" err="1" smtClean="0">
                  <a:solidFill>
                    <a:schemeClr val="bg1"/>
                  </a:solidFill>
                  <a:latin typeface="Times New Roman" panose="02020603050405020304" pitchFamily="18" charset="0"/>
                  <a:cs typeface="Times New Roman" panose="02020603050405020304" pitchFamily="18" charset="0"/>
                </a:rPr>
                <a:t>Nêu</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được</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những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hoạt</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động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nổi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bật</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khiến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chuyến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tham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quan</a:t>
              </a:r>
              <a:r>
                <a:rPr lang="en-US" sz="4400" dirty="0" smtClean="0">
                  <a:solidFill>
                    <a:schemeClr val="bg1"/>
                  </a:solidFill>
                  <a:latin typeface="Times New Roman" panose="02020603050405020304" pitchFamily="18" charset="0"/>
                  <a:cs typeface="Times New Roman" panose="02020603050405020304" pitchFamily="18" charset="0"/>
                </a:rPr>
                <a:t> di </a:t>
              </a:r>
              <a:r>
                <a:rPr lang="en-US" sz="4400" dirty="0" err="1" smtClean="0">
                  <a:solidFill>
                    <a:schemeClr val="bg1"/>
                  </a:solidFill>
                  <a:latin typeface="Times New Roman" panose="02020603050405020304" pitchFamily="18" charset="0"/>
                  <a:cs typeface="Times New Roman" panose="02020603050405020304" pitchFamily="18" charset="0"/>
                </a:rPr>
                <a:t>tích</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lịch</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sử</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văn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hóa</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để</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lại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ấn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tượng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cảm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xúc</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sâu</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đậm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cho</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em</a:t>
              </a:r>
              <a:r>
                <a:rPr lang="en-US" sz="4400" dirty="0" smtClean="0">
                  <a:solidFill>
                    <a:schemeClr val="bg1"/>
                  </a:solidFill>
                  <a:latin typeface="Times New Roman" panose="02020603050405020304" pitchFamily="18" charset="0"/>
                  <a:cs typeface="Times New Roman" panose="02020603050405020304" pitchFamily="18" charset="0"/>
                </a:rPr>
                <a:t>.</a:t>
              </a:r>
            </a:p>
          </p:txBody>
        </p:sp>
      </p:grpSp>
      <p:grpSp>
        <p:nvGrpSpPr>
          <p:cNvPr id="8" name="Group 7"/>
          <p:cNvGrpSpPr/>
          <p:nvPr/>
        </p:nvGrpSpPr>
        <p:grpSpPr>
          <a:xfrm>
            <a:off x="11474684" y="3314700"/>
            <a:ext cx="6203716" cy="7619999"/>
            <a:chOff x="11796308" y="3514646"/>
            <a:chExt cx="5595012" cy="7619999"/>
          </a:xfrm>
        </p:grpSpPr>
        <p:grpSp>
          <p:nvGrpSpPr>
            <p:cNvPr id="41" name="Group 5"/>
            <p:cNvGrpSpPr/>
            <p:nvPr/>
          </p:nvGrpSpPr>
          <p:grpSpPr>
            <a:xfrm>
              <a:off x="11796308" y="3514646"/>
              <a:ext cx="5595012" cy="7619999"/>
              <a:chOff x="0" y="0"/>
              <a:chExt cx="1510202" cy="983388"/>
            </a:xfrm>
          </p:grpSpPr>
          <p:sp>
            <p:nvSpPr>
              <p:cNvPr id="42" name="Freeform 6"/>
              <p:cNvSpPr/>
              <p:nvPr/>
            </p:nvSpPr>
            <p:spPr>
              <a:xfrm>
                <a:off x="0" y="0"/>
                <a:ext cx="1510202" cy="983388"/>
              </a:xfrm>
              <a:custGeom>
                <a:avLst/>
                <a:gdLst/>
                <a:ahLst/>
                <a:cxnLst/>
                <a:rect l="l" t="t" r="r" b="b"/>
                <a:pathLst>
                  <a:path w="1510202" h="983388">
                    <a:moveTo>
                      <a:pt x="40505" y="0"/>
                    </a:moveTo>
                    <a:lnTo>
                      <a:pt x="1469698" y="0"/>
                    </a:lnTo>
                    <a:cubicBezTo>
                      <a:pt x="1480440" y="0"/>
                      <a:pt x="1490743" y="4267"/>
                      <a:pt x="1498339" y="11864"/>
                    </a:cubicBezTo>
                    <a:cubicBezTo>
                      <a:pt x="1505935" y="19460"/>
                      <a:pt x="1510202" y="29762"/>
                      <a:pt x="1510202" y="40505"/>
                    </a:cubicBezTo>
                    <a:lnTo>
                      <a:pt x="1510202" y="942883"/>
                    </a:lnTo>
                    <a:cubicBezTo>
                      <a:pt x="1510202" y="953625"/>
                      <a:pt x="1505935" y="963928"/>
                      <a:pt x="1498339" y="971524"/>
                    </a:cubicBezTo>
                    <a:cubicBezTo>
                      <a:pt x="1490743" y="979120"/>
                      <a:pt x="1480440" y="983388"/>
                      <a:pt x="1469698" y="983388"/>
                    </a:cubicBezTo>
                    <a:lnTo>
                      <a:pt x="40505" y="983388"/>
                    </a:lnTo>
                    <a:cubicBezTo>
                      <a:pt x="18135" y="983388"/>
                      <a:pt x="0" y="965253"/>
                      <a:pt x="0" y="942883"/>
                    </a:cubicBezTo>
                    <a:lnTo>
                      <a:pt x="0" y="40505"/>
                    </a:lnTo>
                    <a:cubicBezTo>
                      <a:pt x="0" y="29762"/>
                      <a:pt x="4267" y="19460"/>
                      <a:pt x="11864" y="11864"/>
                    </a:cubicBezTo>
                    <a:cubicBezTo>
                      <a:pt x="19460" y="4267"/>
                      <a:pt x="29762" y="0"/>
                      <a:pt x="40505" y="0"/>
                    </a:cubicBezTo>
                    <a:close/>
                  </a:path>
                </a:pathLst>
              </a:custGeom>
              <a:solidFill>
                <a:srgbClr val="DDAE8D"/>
              </a:solidFill>
            </p:spPr>
          </p:sp>
          <p:sp>
            <p:nvSpPr>
              <p:cNvPr id="43"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sz="4400">
                  <a:solidFill>
                    <a:schemeClr val="bg1"/>
                  </a:solidFill>
                </a:endParaRPr>
              </a:p>
            </p:txBody>
          </p:sp>
        </p:grpSp>
        <p:sp>
          <p:nvSpPr>
            <p:cNvPr id="34" name="TextBox 33"/>
            <p:cNvSpPr txBox="1"/>
            <p:nvPr/>
          </p:nvSpPr>
          <p:spPr>
            <a:xfrm>
              <a:off x="12039600" y="3771900"/>
              <a:ext cx="5092511" cy="6863417"/>
            </a:xfrm>
            <a:prstGeom prst="rect">
              <a:avLst/>
            </a:prstGeom>
            <a:noFill/>
          </p:spPr>
          <p:txBody>
            <a:bodyPr wrap="square" rtlCol="0">
              <a:spAutoFit/>
            </a:bodyPr>
            <a:lstStyle/>
            <a:p>
              <a:pPr algn="just"/>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Ngôn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ngữ</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bài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viết</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cần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sinh</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động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vừa</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kể</a:t>
              </a:r>
              <a:r>
                <a:rPr lang="en-US" sz="4400" dirty="0" smtClean="0">
                  <a:solidFill>
                    <a:schemeClr val="bg1"/>
                  </a:solidFill>
                  <a:latin typeface="Times New Roman" panose="02020603050405020304" pitchFamily="18" charset="0"/>
                  <a:cs typeface="Times New Roman" panose="02020603050405020304" pitchFamily="18" charset="0"/>
                </a:rPr>
                <a:t> chi </a:t>
              </a:r>
              <a:r>
                <a:rPr lang="en-US" sz="4400" dirty="0" err="1" smtClean="0">
                  <a:solidFill>
                    <a:schemeClr val="bg1"/>
                  </a:solidFill>
                  <a:latin typeface="Times New Roman" panose="02020603050405020304" pitchFamily="18" charset="0"/>
                  <a:cs typeface="Times New Roman" panose="02020603050405020304" pitchFamily="18" charset="0"/>
                </a:rPr>
                <a:t>tiết</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cụ</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thể</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vừa</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thể</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hiện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được</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cảm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xúc</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sử</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dụng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các</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biện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pháp</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tu</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từ</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như</a:t>
              </a:r>
              <a:r>
                <a:rPr lang="en-US" sz="4400" dirty="0" smtClean="0">
                  <a:solidFill>
                    <a:schemeClr val="bg1"/>
                  </a:solidFill>
                  <a:latin typeface="Times New Roman" panose="02020603050405020304" pitchFamily="18" charset="0"/>
                  <a:cs typeface="Times New Roman" panose="02020603050405020304" pitchFamily="18" charset="0"/>
                </a:rPr>
                <a:t> so </a:t>
              </a:r>
              <a:r>
                <a:rPr lang="en-US" sz="4400" dirty="0" err="1" smtClean="0">
                  <a:solidFill>
                    <a:schemeClr val="bg1"/>
                  </a:solidFill>
                  <a:latin typeface="Times New Roman" panose="02020603050405020304" pitchFamily="18" charset="0"/>
                  <a:cs typeface="Times New Roman" panose="02020603050405020304" pitchFamily="18" charset="0"/>
                </a:rPr>
                <a:t>sánh</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điệp</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ngữ</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các</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yếu</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tố</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miêu</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tả</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biểu</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cảm</a:t>
              </a:r>
              <a:r>
                <a:rPr lang="en-US" sz="4400" dirty="0" smtClean="0">
                  <a:solidFill>
                    <a:schemeClr val="bg1"/>
                  </a:solidFill>
                  <a:latin typeface="Times New Roman" panose="02020603050405020304" pitchFamily="18" charset="0"/>
                  <a:cs typeface="Times New Roman" panose="02020603050405020304" pitchFamily="18" charset="0"/>
                </a:rPr>
                <a:t>,...</a:t>
              </a:r>
              <a:r>
                <a:rPr lang="en-US" sz="4400" dirty="0" err="1" smtClean="0">
                  <a:solidFill>
                    <a:schemeClr val="bg1"/>
                  </a:solidFill>
                  <a:latin typeface="Times New Roman" panose="02020603050405020304" pitchFamily="18" charset="0"/>
                  <a:cs typeface="Times New Roman" panose="02020603050405020304" pitchFamily="18" charset="0"/>
                </a:rPr>
                <a:t>để</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tăng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sức</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hấp</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dẫn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cho</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bài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viết</a:t>
              </a:r>
              <a:r>
                <a:rPr lang="en-US" sz="4400" dirty="0" smtClean="0">
                  <a:solidFill>
                    <a:schemeClr val="bg1"/>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6703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603219" y="8044449"/>
            <a:ext cx="3748209" cy="4114800"/>
          </a:xfrm>
          <a:prstGeom prst="rect">
            <a:avLst/>
          </a:prstGeom>
        </p:spPr>
      </p:pic>
      <p:pic>
        <p:nvPicPr>
          <p:cNvPr id="12"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7906281">
            <a:off x="-375622" y="124653"/>
            <a:ext cx="1293016" cy="1236593"/>
          </a:xfrm>
          <a:prstGeom prst="rect">
            <a:avLst/>
          </a:prstGeom>
        </p:spPr>
      </p:pic>
      <p:sp>
        <p:nvSpPr>
          <p:cNvPr id="13" name="Rectangle 12"/>
          <p:cNvSpPr/>
          <p:nvPr/>
        </p:nvSpPr>
        <p:spPr>
          <a:xfrm>
            <a:off x="6019800" y="9020770"/>
            <a:ext cx="5830442" cy="923330"/>
          </a:xfrm>
          <a:prstGeom prst="rect">
            <a:avLst/>
          </a:prstGeom>
        </p:spPr>
        <p:txBody>
          <a:bodyPr wrap="none">
            <a:spAutoFit/>
          </a:bodyPr>
          <a:lstStyle/>
          <a:p>
            <a:r>
              <a:rPr lang="vi-VN" sz="5400" b="1" dirty="0">
                <a:solidFill>
                  <a:schemeClr val="accent6">
                    <a:lumMod val="50000"/>
                  </a:schemeClr>
                </a:solidFill>
                <a:latin typeface="+mj-lt"/>
              </a:rPr>
              <a:t>Hồ Gươm - Hà Nội</a:t>
            </a:r>
            <a:endParaRPr lang="vi-VN" sz="5400" dirty="0">
              <a:solidFill>
                <a:schemeClr val="accent6">
                  <a:lumMod val="50000"/>
                </a:schemeClr>
              </a:solidFill>
              <a:latin typeface="+mj-lt"/>
            </a:endParaRPr>
          </a:p>
        </p:txBody>
      </p:sp>
      <p:grpSp>
        <p:nvGrpSpPr>
          <p:cNvPr id="7" name="Group 6"/>
          <p:cNvGrpSpPr/>
          <p:nvPr/>
        </p:nvGrpSpPr>
        <p:grpSpPr>
          <a:xfrm>
            <a:off x="1524000" y="190500"/>
            <a:ext cx="15087600" cy="8600998"/>
            <a:chOff x="1524000" y="190500"/>
            <a:chExt cx="15087600" cy="8600998"/>
          </a:xfrm>
        </p:grpSpPr>
        <p:grpSp>
          <p:nvGrpSpPr>
            <p:cNvPr id="3" name="Group 2"/>
            <p:cNvGrpSpPr/>
            <p:nvPr/>
          </p:nvGrpSpPr>
          <p:grpSpPr>
            <a:xfrm>
              <a:off x="1524000" y="190500"/>
              <a:ext cx="15087600" cy="8600998"/>
              <a:chOff x="0" y="0"/>
              <a:chExt cx="2072138" cy="1846360"/>
            </a:xfrm>
          </p:grpSpPr>
          <p:sp>
            <p:nvSpPr>
              <p:cNvPr id="4"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5"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sz="2400" b="1">
                  <a:latin typeface="#9Slide07 SVNMomento" panose="00000500000000000000" pitchFamily="2" charset="0"/>
                </a:endParaRPr>
              </a:p>
            </p:txBody>
          </p:sp>
        </p:grpSp>
        <p:pic>
          <p:nvPicPr>
            <p:cNvPr id="2" name="Picture 1"/>
            <p:cNvPicPr>
              <a:picLocks noChangeAspect="1"/>
            </p:cNvPicPr>
            <p:nvPr/>
          </p:nvPicPr>
          <p:blipFill>
            <a:blip r:embed="rId13"/>
            <a:stretch>
              <a:fillRect/>
            </a:stretch>
          </p:blipFill>
          <p:spPr>
            <a:xfrm>
              <a:off x="2095500" y="427635"/>
              <a:ext cx="13944600" cy="8126731"/>
            </a:xfrm>
            <a:prstGeom prst="rect">
              <a:avLst/>
            </a:prstGeom>
          </p:spPr>
        </p:pic>
      </p:grpSp>
    </p:spTree>
    <p:extLst>
      <p:ext uri="{BB962C8B-B14F-4D97-AF65-F5344CB8AC3E}">
        <p14:creationId xmlns:p14="http://schemas.microsoft.com/office/powerpoint/2010/main" val="1061226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62670">
            <a:off x="4935666" y="557438"/>
            <a:ext cx="7793056" cy="1408630"/>
            <a:chOff x="0" y="0"/>
            <a:chExt cx="580099" cy="229445"/>
          </a:xfrm>
        </p:grpSpPr>
        <p:sp>
          <p:nvSpPr>
            <p:cNvPr id="3" name="Freeform 3"/>
            <p:cNvSpPr/>
            <p:nvPr/>
          </p:nvSpPr>
          <p:spPr>
            <a:xfrm>
              <a:off x="0" y="0"/>
              <a:ext cx="580099" cy="229445"/>
            </a:xfrm>
            <a:custGeom>
              <a:avLst/>
              <a:gdLst/>
              <a:ahLst/>
              <a:cxnLst/>
              <a:rect l="l" t="t" r="r" b="b"/>
              <a:pathLst>
                <a:path w="580099" h="229445">
                  <a:moveTo>
                    <a:pt x="114723" y="0"/>
                  </a:moveTo>
                  <a:lnTo>
                    <a:pt x="465376" y="0"/>
                  </a:lnTo>
                  <a:cubicBezTo>
                    <a:pt x="528736" y="0"/>
                    <a:pt x="580099" y="51363"/>
                    <a:pt x="580099" y="114723"/>
                  </a:cubicBezTo>
                  <a:lnTo>
                    <a:pt x="580099" y="114723"/>
                  </a:lnTo>
                  <a:cubicBezTo>
                    <a:pt x="580099" y="178082"/>
                    <a:pt x="528736" y="229445"/>
                    <a:pt x="465376" y="229445"/>
                  </a:cubicBezTo>
                  <a:lnTo>
                    <a:pt x="114723" y="229445"/>
                  </a:lnTo>
                  <a:cubicBezTo>
                    <a:pt x="51363" y="229445"/>
                    <a:pt x="0" y="178082"/>
                    <a:pt x="0" y="114723"/>
                  </a:cubicBezTo>
                  <a:lnTo>
                    <a:pt x="0" y="114723"/>
                  </a:lnTo>
                  <a:cubicBezTo>
                    <a:pt x="0" y="51363"/>
                    <a:pt x="51363" y="0"/>
                    <a:pt x="114723" y="0"/>
                  </a:cubicBezTo>
                  <a:close/>
                </a:path>
              </a:pathLst>
            </a:custGeom>
            <a:solidFill>
              <a:srgbClr val="9CC3C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9" name="Picture 19"/>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263874">
            <a:off x="-1453267" y="-503547"/>
            <a:ext cx="3748209" cy="4114800"/>
          </a:xfrm>
          <a:prstGeom prst="rect">
            <a:avLst/>
          </a:prstGeom>
        </p:spPr>
      </p:pic>
      <p:pic>
        <p:nvPicPr>
          <p:cNvPr id="21"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60376">
            <a:off x="15829800" y="54017"/>
            <a:ext cx="1366751" cy="884971"/>
          </a:xfrm>
          <a:prstGeom prst="rect">
            <a:avLst/>
          </a:prstGeom>
        </p:spPr>
      </p:pic>
      <p:pic>
        <p:nvPicPr>
          <p:cNvPr id="22" name="Picture 2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968756">
            <a:off x="1349251" y="935558"/>
            <a:ext cx="1293016" cy="1236593"/>
          </a:xfrm>
          <a:prstGeom prst="rect">
            <a:avLst/>
          </a:prstGeom>
        </p:spPr>
      </p:pic>
      <p:sp>
        <p:nvSpPr>
          <p:cNvPr id="31" name="TextBox 11"/>
          <p:cNvSpPr txBox="1"/>
          <p:nvPr/>
        </p:nvSpPr>
        <p:spPr>
          <a:xfrm rot="-62670">
            <a:off x="5166631" y="943213"/>
            <a:ext cx="7104986" cy="641201"/>
          </a:xfrm>
          <a:prstGeom prst="rect">
            <a:avLst/>
          </a:prstGeom>
        </p:spPr>
        <p:txBody>
          <a:bodyPr wrap="square" lIns="0" tIns="0" rIns="0" bIns="0" rtlCol="0" anchor="t">
            <a:spAutoFit/>
          </a:bodyPr>
          <a:lstStyle/>
          <a:p>
            <a:pPr algn="ctr">
              <a:lnSpc>
                <a:spcPts val="5040"/>
              </a:lnSpc>
            </a:pPr>
            <a:r>
              <a:rPr lang="en-US" sz="4400" b="1" dirty="0" smtClean="0">
                <a:solidFill>
                  <a:srgbClr val="37252E"/>
                </a:solidFill>
                <a:latin typeface="Times New Roman" panose="02020603050405020304" pitchFamily="18" charset="0"/>
                <a:cs typeface="Times New Roman" panose="02020603050405020304" pitchFamily="18" charset="0"/>
              </a:rPr>
              <a:t>3. </a:t>
            </a:r>
            <a:r>
              <a:rPr lang="en-US" sz="4400" b="1" dirty="0" err="1" smtClean="0">
                <a:solidFill>
                  <a:srgbClr val="37252E"/>
                </a:solidFill>
                <a:latin typeface="Times New Roman" panose="02020603050405020304" pitchFamily="18" charset="0"/>
                <a:cs typeface="Times New Roman" panose="02020603050405020304" pitchFamily="18" charset="0"/>
              </a:rPr>
              <a:t>Bước</a:t>
            </a:r>
            <a:r>
              <a:rPr lang="en-US" sz="4400" b="1" dirty="0" smtClean="0">
                <a:solidFill>
                  <a:srgbClr val="37252E"/>
                </a:solidFill>
                <a:latin typeface="Times New Roman" panose="02020603050405020304" pitchFamily="18" charset="0"/>
                <a:cs typeface="Times New Roman" panose="02020603050405020304" pitchFamily="18" charset="0"/>
              </a:rPr>
              <a:t> 3: </a:t>
            </a:r>
            <a:r>
              <a:rPr lang="en-US" sz="4400" b="1" dirty="0" err="1" smtClean="0">
                <a:solidFill>
                  <a:srgbClr val="37252E"/>
                </a:solidFill>
                <a:latin typeface="Times New Roman" panose="02020603050405020304" pitchFamily="18" charset="0"/>
                <a:cs typeface="Times New Roman" panose="02020603050405020304" pitchFamily="18" charset="0"/>
              </a:rPr>
              <a:t>Chỉnh</a:t>
            </a:r>
            <a:r>
              <a:rPr lang="en-US" sz="4400" b="1" dirty="0" smtClean="0">
                <a:solidFill>
                  <a:srgbClr val="37252E"/>
                </a:solidFill>
                <a:latin typeface="Times New Roman" panose="02020603050405020304" pitchFamily="18" charset="0"/>
                <a:cs typeface="Times New Roman" panose="02020603050405020304" pitchFamily="18" charset="0"/>
              </a:rPr>
              <a:t> </a:t>
            </a:r>
            <a:r>
              <a:rPr lang="en-US" sz="4400" b="1" dirty="0" err="1" smtClean="0">
                <a:solidFill>
                  <a:srgbClr val="37252E"/>
                </a:solidFill>
                <a:latin typeface="Times New Roman" panose="02020603050405020304" pitchFamily="18" charset="0"/>
                <a:cs typeface="Times New Roman" panose="02020603050405020304" pitchFamily="18" charset="0"/>
              </a:rPr>
              <a:t>sửa</a:t>
            </a:r>
            <a:r>
              <a:rPr lang="en-US" sz="4400" b="1" dirty="0" smtClean="0">
                <a:solidFill>
                  <a:srgbClr val="37252E"/>
                </a:solidFill>
                <a:latin typeface="Times New Roman" panose="02020603050405020304" pitchFamily="18" charset="0"/>
                <a:cs typeface="Times New Roman" panose="02020603050405020304" pitchFamily="18" charset="0"/>
              </a:rPr>
              <a:t> </a:t>
            </a:r>
            <a:r>
              <a:rPr lang="en-US" sz="4400" b="1" dirty="0" err="1" smtClean="0">
                <a:solidFill>
                  <a:srgbClr val="37252E"/>
                </a:solidFill>
                <a:latin typeface="Times New Roman" panose="02020603050405020304" pitchFamily="18" charset="0"/>
                <a:cs typeface="Times New Roman" panose="02020603050405020304" pitchFamily="18" charset="0"/>
              </a:rPr>
              <a:t>bài</a:t>
            </a:r>
            <a:r>
              <a:rPr lang="en-US" sz="4400" b="1" dirty="0" smtClean="0">
                <a:solidFill>
                  <a:srgbClr val="37252E"/>
                </a:solidFill>
                <a:latin typeface="Times New Roman" panose="02020603050405020304" pitchFamily="18" charset="0"/>
                <a:cs typeface="Times New Roman" panose="02020603050405020304" pitchFamily="18" charset="0"/>
              </a:rPr>
              <a:t> </a:t>
            </a:r>
            <a:r>
              <a:rPr lang="en-US" sz="4400" b="1" dirty="0" err="1" smtClean="0">
                <a:solidFill>
                  <a:srgbClr val="37252E"/>
                </a:solidFill>
                <a:latin typeface="Times New Roman" panose="02020603050405020304" pitchFamily="18" charset="0"/>
                <a:cs typeface="Times New Roman" panose="02020603050405020304" pitchFamily="18" charset="0"/>
              </a:rPr>
              <a:t>viết</a:t>
            </a:r>
            <a:endParaRPr lang="en-US" sz="4400" b="1" dirty="0">
              <a:solidFill>
                <a:srgbClr val="37252E"/>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1600200" y="2316089"/>
            <a:ext cx="16687800" cy="769441"/>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hoàn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soát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chỉnh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theo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gợi</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a:t>
            </a:r>
          </a:p>
        </p:txBody>
      </p:sp>
      <p:grpSp>
        <p:nvGrpSpPr>
          <p:cNvPr id="5" name="Group 4"/>
          <p:cNvGrpSpPr/>
          <p:nvPr/>
        </p:nvGrpSpPr>
        <p:grpSpPr>
          <a:xfrm>
            <a:off x="1117352" y="3364638"/>
            <a:ext cx="16561048" cy="6620096"/>
            <a:chOff x="1117352" y="3364638"/>
            <a:chExt cx="16561048" cy="6620096"/>
          </a:xfrm>
        </p:grpSpPr>
        <p:grpSp>
          <p:nvGrpSpPr>
            <p:cNvPr id="30" name="Group 2"/>
            <p:cNvGrpSpPr/>
            <p:nvPr/>
          </p:nvGrpSpPr>
          <p:grpSpPr>
            <a:xfrm>
              <a:off x="1117352" y="3364638"/>
              <a:ext cx="16561048" cy="6620096"/>
              <a:chOff x="0" y="0"/>
              <a:chExt cx="2072138" cy="1846360"/>
            </a:xfrm>
          </p:grpSpPr>
          <p:sp>
            <p:nvSpPr>
              <p:cNvPr id="44"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45"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solidFill>
                    <a:schemeClr val="bg1"/>
                  </a:solidFill>
                </a:endParaRPr>
              </a:p>
            </p:txBody>
          </p:sp>
        </p:grpSp>
        <p:sp>
          <p:nvSpPr>
            <p:cNvPr id="26" name="TextBox 25"/>
            <p:cNvSpPr txBox="1"/>
            <p:nvPr/>
          </p:nvSpPr>
          <p:spPr>
            <a:xfrm>
              <a:off x="1600200" y="3462364"/>
              <a:ext cx="15659102" cy="1446550"/>
            </a:xfrm>
            <a:prstGeom prst="rect">
              <a:avLst/>
            </a:prstGeom>
            <a:noFill/>
          </p:spPr>
          <p:txBody>
            <a:bodyPr wrap="square" rtlCol="0">
              <a:spAutoFit/>
            </a:bodyPr>
            <a:lstStyle/>
            <a:p>
              <a:pPr algn="just"/>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Nếu</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bài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viết</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chưa</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giới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thiệu</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rõ</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về</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chuyến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tham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quan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cần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viết</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cụ</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thể</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hơn</a:t>
              </a:r>
              <a:r>
                <a:rPr lang="en-US" sz="4400" dirty="0" smtClean="0">
                  <a:solidFill>
                    <a:schemeClr val="bg1"/>
                  </a:solidFill>
                  <a:latin typeface="Times New Roman" panose="02020603050405020304" pitchFamily="18" charset="0"/>
                  <a:cs typeface="Times New Roman" panose="02020603050405020304" pitchFamily="18" charset="0"/>
                </a:rPr>
                <a:t>.</a:t>
              </a:r>
              <a:endParaRPr lang="en-US" sz="4400"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1606378" y="5056304"/>
              <a:ext cx="15659102" cy="1446550"/>
            </a:xfrm>
            <a:prstGeom prst="rect">
              <a:avLst/>
            </a:prstGeom>
            <a:noFill/>
          </p:spPr>
          <p:txBody>
            <a:bodyPr wrap="square" rtlCol="0">
              <a:spAutoFit/>
            </a:bodyPr>
            <a:lstStyle/>
            <a:p>
              <a:pPr algn="just"/>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Nếu</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bài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viết</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nêu</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chưa</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đầy</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đủ</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các</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hoạt</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động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chính</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theo</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trình</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tự</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thời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gian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thì</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bổ</a:t>
              </a:r>
              <a:r>
                <a:rPr lang="en-US" sz="4400" dirty="0" smtClean="0">
                  <a:solidFill>
                    <a:schemeClr val="bg1"/>
                  </a:solidFill>
                  <a:latin typeface="Times New Roman" panose="02020603050405020304" pitchFamily="18" charset="0"/>
                  <a:cs typeface="Times New Roman" panose="02020603050405020304" pitchFamily="18" charset="0"/>
                </a:rPr>
                <a:t> sung </a:t>
              </a:r>
              <a:r>
                <a:rPr lang="en-US" sz="4400" dirty="0" err="1" smtClean="0">
                  <a:solidFill>
                    <a:schemeClr val="bg1"/>
                  </a:solidFill>
                  <a:latin typeface="Times New Roman" panose="02020603050405020304" pitchFamily="18" charset="0"/>
                  <a:cs typeface="Times New Roman" panose="02020603050405020304" pitchFamily="18" charset="0"/>
                </a:rPr>
                <a:t>và</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sắp</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xếp</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lại</a:t>
              </a:r>
              <a:r>
                <a:rPr lang="en-US" sz="4400" dirty="0" smtClean="0">
                  <a:solidFill>
                    <a:schemeClr val="bg1"/>
                  </a:solidFill>
                  <a:latin typeface="Times New Roman" panose="02020603050405020304" pitchFamily="18" charset="0"/>
                  <a:cs typeface="Times New Roman" panose="02020603050405020304" pitchFamily="18" charset="0"/>
                </a:rPr>
                <a:t>.</a:t>
              </a:r>
            </a:p>
          </p:txBody>
        </p:sp>
        <p:sp>
          <p:nvSpPr>
            <p:cNvPr id="28" name="TextBox 27"/>
            <p:cNvSpPr txBox="1"/>
            <p:nvPr/>
          </p:nvSpPr>
          <p:spPr>
            <a:xfrm>
              <a:off x="1600200" y="6663630"/>
              <a:ext cx="15659102" cy="1446550"/>
            </a:xfrm>
            <a:prstGeom prst="rect">
              <a:avLst/>
            </a:prstGeom>
            <a:noFill/>
          </p:spPr>
          <p:txBody>
            <a:bodyPr wrap="square" rtlCol="0">
              <a:spAutoFit/>
            </a:bodyPr>
            <a:lstStyle/>
            <a:p>
              <a:pPr algn="just"/>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Nếu</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việc</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kể</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tả</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chưa</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làm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nổi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bật</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được</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đặc</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điểm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của</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khu</a:t>
              </a:r>
              <a:r>
                <a:rPr lang="en-US" sz="4400" dirty="0" smtClean="0">
                  <a:solidFill>
                    <a:schemeClr val="bg1"/>
                  </a:solidFill>
                  <a:latin typeface="Times New Roman" panose="02020603050405020304" pitchFamily="18" charset="0"/>
                  <a:cs typeface="Times New Roman" panose="02020603050405020304" pitchFamily="18" charset="0"/>
                </a:rPr>
                <a:t> di </a:t>
              </a:r>
              <a:r>
                <a:rPr lang="en-US" sz="4400" dirty="0" err="1" smtClean="0">
                  <a:solidFill>
                    <a:schemeClr val="bg1"/>
                  </a:solidFill>
                  <a:latin typeface="Times New Roman" panose="02020603050405020304" pitchFamily="18" charset="0"/>
                  <a:cs typeface="Times New Roman" panose="02020603050405020304" pitchFamily="18" charset="0"/>
                </a:rPr>
                <a:t>tích</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và</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ấn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tượng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của</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người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viết</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thì</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hình</a:t>
              </a:r>
              <a:r>
                <a:rPr lang="en-US" sz="4400" dirty="0" smtClean="0">
                  <a:solidFill>
                    <a:schemeClr val="bg1"/>
                  </a:solidFill>
                  <a:latin typeface="Times New Roman" panose="02020603050405020304" pitchFamily="18" charset="0"/>
                  <a:cs typeface="Times New Roman" panose="02020603050405020304" pitchFamily="18" charset="0"/>
                </a:rPr>
                <a:t> dung </a:t>
              </a:r>
              <a:r>
                <a:rPr lang="en-US" sz="4400" dirty="0" err="1" smtClean="0">
                  <a:solidFill>
                    <a:schemeClr val="bg1"/>
                  </a:solidFill>
                  <a:latin typeface="Times New Roman" panose="02020603050405020304" pitchFamily="18" charset="0"/>
                  <a:cs typeface="Times New Roman" panose="02020603050405020304" pitchFamily="18" charset="0"/>
                </a:rPr>
                <a:t>lại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để</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viết</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thêm</a:t>
              </a:r>
              <a:r>
                <a:rPr lang="en-US" sz="4400" dirty="0" smtClean="0">
                  <a:solidFill>
                    <a:schemeClr val="bg1"/>
                  </a:solidFill>
                  <a:latin typeface="Times New Roman" panose="02020603050405020304" pitchFamily="18" charset="0"/>
                  <a:cs typeface="Times New Roman" panose="02020603050405020304" pitchFamily="18" charset="0"/>
                </a:rPr>
                <a:t>.</a:t>
              </a:r>
            </a:p>
          </p:txBody>
        </p:sp>
        <p:sp>
          <p:nvSpPr>
            <p:cNvPr id="29" name="TextBox 28"/>
            <p:cNvSpPr txBox="1"/>
            <p:nvPr/>
          </p:nvSpPr>
          <p:spPr>
            <a:xfrm>
              <a:off x="1600200" y="8270956"/>
              <a:ext cx="15659102" cy="1446550"/>
            </a:xfrm>
            <a:prstGeom prst="rect">
              <a:avLst/>
            </a:prstGeom>
            <a:noFill/>
          </p:spPr>
          <p:txBody>
            <a:bodyPr wrap="square" rtlCol="0">
              <a:spAutoFit/>
            </a:bodyPr>
            <a:lstStyle/>
            <a:p>
              <a:pPr algn="just"/>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Nếu</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bài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viết</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chưa</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nêu</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rõ</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suy</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nghĩ</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cảm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xúc</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về</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chuyến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đi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thì</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bổ</a:t>
              </a:r>
              <a:r>
                <a:rPr lang="en-US" sz="4400" dirty="0" smtClean="0">
                  <a:solidFill>
                    <a:schemeClr val="bg1"/>
                  </a:solidFill>
                  <a:latin typeface="Times New Roman" panose="02020603050405020304" pitchFamily="18" charset="0"/>
                  <a:cs typeface="Times New Roman" panose="02020603050405020304" pitchFamily="18" charset="0"/>
                </a:rPr>
                <a:t> sung.</a:t>
              </a:r>
            </a:p>
          </p:txBody>
        </p:sp>
      </p:grpSp>
    </p:spTree>
    <p:extLst>
      <p:ext uri="{BB962C8B-B14F-4D97-AF65-F5344CB8AC3E}">
        <p14:creationId xmlns:p14="http://schemas.microsoft.com/office/powerpoint/2010/main" val="59150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6479339">
            <a:off x="15917147" y="-1235770"/>
            <a:ext cx="3705393" cy="406779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603219" y="8044449"/>
            <a:ext cx="3748209" cy="4114800"/>
          </a:xfrm>
          <a:prstGeom prst="rect">
            <a:avLst/>
          </a:prstGeom>
        </p:spPr>
      </p:pic>
      <p:pic>
        <p:nvPicPr>
          <p:cNvPr id="14" name="Picture 14"/>
          <p:cNvPicPr>
            <a:picLocks noChangeAspect="1"/>
          </p:cNvPicPr>
          <p:nvPr/>
        </p:nvPicPr>
        <p:blipFill>
          <a:blip r:embed="rId8"/>
          <a:srcRect/>
          <a:stretch>
            <a:fillRect/>
          </a:stretch>
        </p:blipFill>
        <p:spPr>
          <a:xfrm>
            <a:off x="3392430" y="4350203"/>
            <a:ext cx="12636498" cy="6681549"/>
          </a:xfrm>
          <a:prstGeom prst="rect">
            <a:avLst/>
          </a:prstGeom>
        </p:spPr>
      </p:pic>
      <p:sp>
        <p:nvSpPr>
          <p:cNvPr id="15" name="TextBox 15"/>
          <p:cNvSpPr txBox="1"/>
          <p:nvPr/>
        </p:nvSpPr>
        <p:spPr>
          <a:xfrm>
            <a:off x="3036621" y="1229321"/>
            <a:ext cx="12226573" cy="2492990"/>
          </a:xfrm>
          <a:prstGeom prst="rect">
            <a:avLst/>
          </a:prstGeom>
        </p:spPr>
        <p:txBody>
          <a:bodyPr wrap="square" lIns="0" tIns="0" rIns="0" bIns="0" rtlCol="0" anchor="t">
            <a:spAutoFit/>
          </a:bodyPr>
          <a:lstStyle/>
          <a:p>
            <a:pPr algn="just"/>
            <a:r>
              <a:rPr lang="en-US" sz="5400" b="1" dirty="0" err="1" smtClean="0">
                <a:latin typeface="Times New Roman" panose="02020603050405020304" pitchFamily="18" charset="0"/>
                <a:cs typeface="Times New Roman" panose="02020603050405020304" pitchFamily="18" charset="0"/>
              </a:rPr>
              <a:t>Hoàn</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thành</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bài</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viết</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cho</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đề</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bài</a:t>
            </a:r>
            <a:r>
              <a:rPr lang="en-US" sz="5400" b="1" dirty="0" smtClean="0">
                <a:latin typeface="Times New Roman" panose="02020603050405020304" pitchFamily="18" charset="0"/>
                <a:cs typeface="Times New Roman" panose="02020603050405020304" pitchFamily="18" charset="0"/>
              </a:rPr>
              <a:t> </a:t>
            </a:r>
            <a:r>
              <a:rPr lang="en-US" sz="5400" b="1" dirty="0" err="1" smtClean="0">
                <a:latin typeface="Times New Roman" panose="02020603050405020304" pitchFamily="18" charset="0"/>
                <a:cs typeface="Times New Roman" panose="02020603050405020304" pitchFamily="18" charset="0"/>
              </a:rPr>
              <a:t>sau</a:t>
            </a:r>
            <a:r>
              <a:rPr lang="en-US" sz="5400" b="1" dirty="0" smtClean="0">
                <a:latin typeface="Times New Roman" panose="02020603050405020304" pitchFamily="18" charset="0"/>
                <a:cs typeface="Times New Roman" panose="02020603050405020304" pitchFamily="18" charset="0"/>
              </a:rPr>
              <a:t>: </a:t>
            </a:r>
          </a:p>
          <a:p>
            <a:pPr algn="just"/>
            <a:r>
              <a:rPr lang="en-US" sz="5400" dirty="0" err="1" smtClean="0">
                <a:latin typeface="Times New Roman" panose="02020603050405020304" pitchFamily="18" charset="0"/>
                <a:cs typeface="Times New Roman" panose="02020603050405020304" pitchFamily="18" charset="0"/>
              </a:rPr>
              <a:t>Em</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hãy</a:t>
            </a:r>
            <a:r>
              <a:rPr lang="en-US" sz="5400" dirty="0" smtClean="0">
                <a:latin typeface="Times New Roman" panose="02020603050405020304" pitchFamily="18" charset="0"/>
                <a:cs typeface="Times New Roman" panose="02020603050405020304" pitchFamily="18" charset="0"/>
              </a:rPr>
              <a:t> </a:t>
            </a:r>
            <a:r>
              <a:rPr lang="en-US" sz="5400" dirty="0" err="1" smtClean="0">
                <a:latin typeface="Times New Roman" panose="02020603050405020304" pitchFamily="18" charset="0"/>
                <a:cs typeface="Times New Roman" panose="02020603050405020304" pitchFamily="18" charset="0"/>
              </a:rPr>
              <a:t>viết</a:t>
            </a:r>
            <a:r>
              <a:rPr lang="en-US" sz="5400" dirty="0" smtClean="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bài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văn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kể</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lại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chuyến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đi</a:t>
            </a:r>
            <a:r>
              <a:rPr lang="en-US" sz="5400" dirty="0">
                <a:latin typeface="Times New Roman" panose="02020603050405020304" pitchFamily="18" charset="0"/>
                <a:cs typeface="Times New Roman" panose="02020603050405020304" pitchFamily="18" charset="0"/>
              </a:rPr>
              <a:t> </a:t>
            </a:r>
            <a:r>
              <a:rPr lang="en-US" sz="5400" dirty="0" smtClean="0">
                <a:latin typeface="Times New Roman" panose="02020603050405020304" pitchFamily="18" charset="0"/>
                <a:cs typeface="Times New Roman" panose="02020603050405020304" pitchFamily="18" charset="0"/>
              </a:rPr>
              <a:t>(</a:t>
            </a:r>
            <a:r>
              <a:rPr lang="en-US" sz="5400" dirty="0" err="1">
                <a:latin typeface="Times New Roman" panose="02020603050405020304" pitchFamily="18" charset="0"/>
                <a:cs typeface="Times New Roman" panose="02020603050405020304" pitchFamily="18" charset="0"/>
              </a:rPr>
              <a:t>tham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quan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di </a:t>
            </a:r>
            <a:r>
              <a:rPr lang="en-US" sz="5400" dirty="0" err="1">
                <a:latin typeface="Times New Roman" panose="02020603050405020304" pitchFamily="18" charset="0"/>
                <a:cs typeface="Times New Roman" panose="02020603050405020304" pitchFamily="18" charset="0"/>
              </a:rPr>
              <a:t>tích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lịch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sử</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văn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hóa</a:t>
            </a:r>
            <a:r>
              <a:rPr lang="en-US" sz="5400" dirty="0">
                <a:latin typeface="Times New Roman" panose="02020603050405020304" pitchFamily="18" charset="0"/>
                <a:cs typeface="Times New Roman" panose="02020603050405020304" pitchFamily="18" charset="0"/>
              </a:rPr>
              <a:t>)</a:t>
            </a:r>
          </a:p>
        </p:txBody>
      </p:sp>
      <p:pic>
        <p:nvPicPr>
          <p:cNvPr id="17" name="Picture 1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7906281">
            <a:off x="17123335" y="3998071"/>
            <a:ext cx="1293016" cy="1236593"/>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7906281">
            <a:off x="-375622" y="124653"/>
            <a:ext cx="1293016" cy="123659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603219" y="8044449"/>
            <a:ext cx="3748209" cy="4114800"/>
          </a:xfrm>
          <a:prstGeom prst="rect">
            <a:avLst/>
          </a:prstGeom>
        </p:spPr>
      </p:pic>
      <p:pic>
        <p:nvPicPr>
          <p:cNvPr id="12"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7906281">
            <a:off x="-375622" y="124653"/>
            <a:ext cx="1293016" cy="1236593"/>
          </a:xfrm>
          <a:prstGeom prst="rect">
            <a:avLst/>
          </a:prstGeom>
        </p:spPr>
      </p:pic>
      <p:sp>
        <p:nvSpPr>
          <p:cNvPr id="13" name="Rectangle 12"/>
          <p:cNvSpPr/>
          <p:nvPr/>
        </p:nvSpPr>
        <p:spPr>
          <a:xfrm>
            <a:off x="5387380" y="9028595"/>
            <a:ext cx="8198078" cy="923330"/>
          </a:xfrm>
          <a:prstGeom prst="rect">
            <a:avLst/>
          </a:prstGeom>
        </p:spPr>
        <p:txBody>
          <a:bodyPr wrap="none">
            <a:spAutoFit/>
          </a:bodyPr>
          <a:lstStyle/>
          <a:p>
            <a:r>
              <a:rPr lang="vi-VN" sz="5400" b="1" dirty="0">
                <a:solidFill>
                  <a:schemeClr val="accent6">
                    <a:lumMod val="50000"/>
                  </a:schemeClr>
                </a:solidFill>
                <a:latin typeface="+mj-lt"/>
              </a:rPr>
              <a:t>Cố đô Hoa Lư - Ninh Bình </a:t>
            </a:r>
            <a:endParaRPr lang="vi-VN" sz="5400" dirty="0">
              <a:solidFill>
                <a:schemeClr val="accent6">
                  <a:lumMod val="50000"/>
                </a:schemeClr>
              </a:solidFill>
              <a:latin typeface="+mj-lt"/>
            </a:endParaRPr>
          </a:p>
        </p:txBody>
      </p:sp>
      <p:grpSp>
        <p:nvGrpSpPr>
          <p:cNvPr id="6" name="Group 5"/>
          <p:cNvGrpSpPr/>
          <p:nvPr/>
        </p:nvGrpSpPr>
        <p:grpSpPr>
          <a:xfrm>
            <a:off x="1524000" y="190500"/>
            <a:ext cx="15087600" cy="8600998"/>
            <a:chOff x="1524000" y="190500"/>
            <a:chExt cx="15087600" cy="8600998"/>
          </a:xfrm>
        </p:grpSpPr>
        <p:grpSp>
          <p:nvGrpSpPr>
            <p:cNvPr id="3" name="Group 2"/>
            <p:cNvGrpSpPr/>
            <p:nvPr/>
          </p:nvGrpSpPr>
          <p:grpSpPr>
            <a:xfrm>
              <a:off x="1524000" y="190500"/>
              <a:ext cx="15087600" cy="8600998"/>
              <a:chOff x="0" y="0"/>
              <a:chExt cx="2072138" cy="1846360"/>
            </a:xfrm>
          </p:grpSpPr>
          <p:sp>
            <p:nvSpPr>
              <p:cNvPr id="4"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5"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sz="2400" b="1">
                  <a:latin typeface="#9Slide07 SVNMomento" panose="00000500000000000000" pitchFamily="2" charset="0"/>
                </a:endParaRPr>
              </a:p>
            </p:txBody>
          </p:sp>
        </p:grpSp>
        <p:pic>
          <p:nvPicPr>
            <p:cNvPr id="1026" name="Picture 2" descr="Cố đô Hoa Lư Ninh Bình là vùng đất địa linh nhân kiệ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09013" y="494714"/>
              <a:ext cx="14421587" cy="79925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3822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603219" y="8044449"/>
            <a:ext cx="3748209" cy="4114800"/>
          </a:xfrm>
          <a:prstGeom prst="rect">
            <a:avLst/>
          </a:prstGeom>
        </p:spPr>
      </p:pic>
      <p:pic>
        <p:nvPicPr>
          <p:cNvPr id="12"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7906281">
            <a:off x="-375622" y="124653"/>
            <a:ext cx="1293016" cy="1236593"/>
          </a:xfrm>
          <a:prstGeom prst="rect">
            <a:avLst/>
          </a:prstGeom>
        </p:spPr>
      </p:pic>
      <p:sp>
        <p:nvSpPr>
          <p:cNvPr id="13" name="Rectangle 12"/>
          <p:cNvSpPr/>
          <p:nvPr/>
        </p:nvSpPr>
        <p:spPr>
          <a:xfrm>
            <a:off x="5387380" y="9028595"/>
            <a:ext cx="8052461" cy="923330"/>
          </a:xfrm>
          <a:prstGeom prst="rect">
            <a:avLst/>
          </a:prstGeom>
        </p:spPr>
        <p:txBody>
          <a:bodyPr wrap="none">
            <a:spAutoFit/>
          </a:bodyPr>
          <a:lstStyle/>
          <a:p>
            <a:r>
              <a:rPr lang="en-US" sz="5400" b="1" dirty="0" err="1">
                <a:solidFill>
                  <a:schemeClr val="accent6">
                    <a:lumMod val="50000"/>
                  </a:schemeClr>
                </a:solidFill>
                <a:latin typeface="Times New Roman" panose="02020603050405020304" pitchFamily="18" charset="0"/>
                <a:cs typeface="Times New Roman" panose="02020603050405020304" pitchFamily="18" charset="0"/>
              </a:rPr>
              <a:t>Thành</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Cổ</a:t>
            </a:r>
            <a:r>
              <a:rPr lang="en-US" sz="5400" b="1" dirty="0">
                <a:solidFill>
                  <a:schemeClr val="accent6">
                    <a:lumMod val="50000"/>
                  </a:schemeClr>
                </a:solidFill>
                <a:latin typeface="Times New Roman" panose="02020603050405020304" pitchFamily="18" charset="0"/>
                <a:cs typeface="Times New Roman" panose="02020603050405020304" pitchFamily="18" charset="0"/>
              </a:rPr>
              <a:t> Loa -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Đông</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Anh</a:t>
            </a:r>
            <a:endParaRPr lang="en-US" sz="5400"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1524000" y="190500"/>
            <a:ext cx="15087600" cy="8600998"/>
            <a:chOff x="1524000" y="190500"/>
            <a:chExt cx="15087600" cy="8600998"/>
          </a:xfrm>
        </p:grpSpPr>
        <p:grpSp>
          <p:nvGrpSpPr>
            <p:cNvPr id="3" name="Group 2"/>
            <p:cNvGrpSpPr/>
            <p:nvPr/>
          </p:nvGrpSpPr>
          <p:grpSpPr>
            <a:xfrm>
              <a:off x="1524000" y="190500"/>
              <a:ext cx="15087600" cy="8600998"/>
              <a:chOff x="0" y="0"/>
              <a:chExt cx="2072138" cy="1846360"/>
            </a:xfrm>
          </p:grpSpPr>
          <p:sp>
            <p:nvSpPr>
              <p:cNvPr id="4"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5"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sz="2400" b="1">
                  <a:latin typeface="#9Slide07 SVNMomento" panose="00000500000000000000" pitchFamily="2" charset="0"/>
                </a:endParaRPr>
              </a:p>
            </p:txBody>
          </p:sp>
        </p:grpSp>
        <p:pic>
          <p:nvPicPr>
            <p:cNvPr id="2050" name="Picture 2" descr="Thành Cổ Loa có hình xoắn ốc độc đáo khi nhìn từ trên ca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80206" y="590156"/>
              <a:ext cx="13997994" cy="76375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2296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603219" y="8044449"/>
            <a:ext cx="3748209" cy="4114800"/>
          </a:xfrm>
          <a:prstGeom prst="rect">
            <a:avLst/>
          </a:prstGeom>
        </p:spPr>
      </p:pic>
      <p:pic>
        <p:nvPicPr>
          <p:cNvPr id="12"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7906281">
            <a:off x="-375622" y="124653"/>
            <a:ext cx="1293016" cy="1236593"/>
          </a:xfrm>
          <a:prstGeom prst="rect">
            <a:avLst/>
          </a:prstGeom>
        </p:spPr>
      </p:pic>
      <p:sp>
        <p:nvSpPr>
          <p:cNvPr id="13" name="Rectangle 12"/>
          <p:cNvSpPr/>
          <p:nvPr/>
        </p:nvSpPr>
        <p:spPr>
          <a:xfrm>
            <a:off x="5387380" y="9028595"/>
            <a:ext cx="8109912" cy="923330"/>
          </a:xfrm>
          <a:prstGeom prst="rect">
            <a:avLst/>
          </a:prstGeom>
        </p:spPr>
        <p:txBody>
          <a:bodyPr wrap="none">
            <a:spAutoFit/>
          </a:bodyPr>
          <a:lstStyle/>
          <a:p>
            <a:r>
              <a:rPr lang="en-US" sz="5400" b="1" dirty="0" err="1">
                <a:solidFill>
                  <a:schemeClr val="accent6">
                    <a:lumMod val="50000"/>
                  </a:schemeClr>
                </a:solidFill>
                <a:latin typeface="Times New Roman" panose="02020603050405020304" pitchFamily="18" charset="0"/>
                <a:cs typeface="Times New Roman" panose="02020603050405020304" pitchFamily="18" charset="0"/>
              </a:rPr>
              <a:t>Điện</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Biên</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Phủ</a:t>
            </a:r>
            <a:r>
              <a:rPr lang="en-US" sz="5400" b="1" dirty="0">
                <a:solidFill>
                  <a:schemeClr val="accent6">
                    <a:lumMod val="50000"/>
                  </a:schemeClr>
                </a:solidFill>
                <a:latin typeface="Times New Roman" panose="02020603050405020304" pitchFamily="18" charset="0"/>
                <a:cs typeface="Times New Roman" panose="02020603050405020304" pitchFamily="18" charset="0"/>
              </a:rPr>
              <a:t> -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Điện</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Biên</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endParaRPr lang="en-US" sz="5400"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1524000" y="190500"/>
            <a:ext cx="15087600" cy="8600998"/>
            <a:chOff x="1524000" y="190500"/>
            <a:chExt cx="15087600" cy="8600998"/>
          </a:xfrm>
        </p:grpSpPr>
        <p:grpSp>
          <p:nvGrpSpPr>
            <p:cNvPr id="3" name="Group 2"/>
            <p:cNvGrpSpPr/>
            <p:nvPr/>
          </p:nvGrpSpPr>
          <p:grpSpPr>
            <a:xfrm>
              <a:off x="1524000" y="190500"/>
              <a:ext cx="15087600" cy="8600998"/>
              <a:chOff x="0" y="0"/>
              <a:chExt cx="2072138" cy="1846360"/>
            </a:xfrm>
          </p:grpSpPr>
          <p:sp>
            <p:nvSpPr>
              <p:cNvPr id="4"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5"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sz="2400" b="1">
                  <a:latin typeface="#9Slide07 SVNMomento" panose="00000500000000000000" pitchFamily="2" charset="0"/>
                </a:endParaRPr>
              </a:p>
            </p:txBody>
          </p:sp>
        </p:grpSp>
        <p:pic>
          <p:nvPicPr>
            <p:cNvPr id="3074" name="Picture 2" descr="56 ngày đêm chấn động địa cầu ở Điện Biên Phủ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38606" y="671989"/>
              <a:ext cx="14139594" cy="77032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48611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603219" y="8044449"/>
            <a:ext cx="3748209" cy="4114800"/>
          </a:xfrm>
          <a:prstGeom prst="rect">
            <a:avLst/>
          </a:prstGeom>
        </p:spPr>
      </p:pic>
      <p:pic>
        <p:nvPicPr>
          <p:cNvPr id="12"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7906281">
            <a:off x="-375622" y="124653"/>
            <a:ext cx="1293016" cy="1236593"/>
          </a:xfrm>
          <a:prstGeom prst="rect">
            <a:avLst/>
          </a:prstGeom>
        </p:spPr>
      </p:pic>
      <p:sp>
        <p:nvSpPr>
          <p:cNvPr id="13" name="Rectangle 12"/>
          <p:cNvSpPr/>
          <p:nvPr/>
        </p:nvSpPr>
        <p:spPr>
          <a:xfrm>
            <a:off x="4261466" y="8987406"/>
            <a:ext cx="10416954" cy="923330"/>
          </a:xfrm>
          <a:prstGeom prst="rect">
            <a:avLst/>
          </a:prstGeom>
        </p:spPr>
        <p:txBody>
          <a:bodyPr wrap="none">
            <a:spAutoFit/>
          </a:bodyPr>
          <a:lstStyle/>
          <a:p>
            <a:r>
              <a:rPr lang="en-US" sz="5400" b="1"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Miếu</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Quốc</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Tử</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Giám</a:t>
            </a:r>
            <a:r>
              <a:rPr lang="en-US" sz="5400" b="1" dirty="0">
                <a:solidFill>
                  <a:schemeClr val="accent6">
                    <a:lumMod val="50000"/>
                  </a:schemeClr>
                </a:solidFill>
                <a:latin typeface="Times New Roman" panose="02020603050405020304" pitchFamily="18" charset="0"/>
                <a:cs typeface="Times New Roman" panose="02020603050405020304" pitchFamily="18" charset="0"/>
              </a:rPr>
              <a:t> -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Hà</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Nội</a:t>
            </a:r>
            <a:endParaRPr lang="en-US" sz="5400"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1524000" y="190500"/>
            <a:ext cx="15087600" cy="8600998"/>
            <a:chOff x="1524000" y="190500"/>
            <a:chExt cx="15087600" cy="8600998"/>
          </a:xfrm>
        </p:grpSpPr>
        <p:grpSp>
          <p:nvGrpSpPr>
            <p:cNvPr id="3" name="Group 2"/>
            <p:cNvGrpSpPr/>
            <p:nvPr/>
          </p:nvGrpSpPr>
          <p:grpSpPr>
            <a:xfrm>
              <a:off x="1524000" y="190500"/>
              <a:ext cx="15087600" cy="8600998"/>
              <a:chOff x="0" y="0"/>
              <a:chExt cx="2072138" cy="1846360"/>
            </a:xfrm>
          </p:grpSpPr>
          <p:sp>
            <p:nvSpPr>
              <p:cNvPr id="4"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5"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sz="2400" b="1">
                  <a:latin typeface="#9Slide07 SVNMomento" panose="00000500000000000000" pitchFamily="2" charset="0"/>
                </a:endParaRPr>
              </a:p>
            </p:txBody>
          </p:sp>
        </p:grpSp>
        <p:pic>
          <p:nvPicPr>
            <p:cNvPr id="4098" name="Picture 2" descr="Văn Miếu Quốc Tử Giám là di tích lịch sử Việt Nam đào tạo hàng ngàn nhân tà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34230" y="566063"/>
              <a:ext cx="14472570" cy="78515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8952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603219" y="8044449"/>
            <a:ext cx="3748209" cy="4114800"/>
          </a:xfrm>
          <a:prstGeom prst="rect">
            <a:avLst/>
          </a:prstGeom>
        </p:spPr>
      </p:pic>
      <p:pic>
        <p:nvPicPr>
          <p:cNvPr id="12"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7906281">
            <a:off x="-375622" y="124653"/>
            <a:ext cx="1293016" cy="1236593"/>
          </a:xfrm>
          <a:prstGeom prst="rect">
            <a:avLst/>
          </a:prstGeom>
        </p:spPr>
      </p:pic>
      <p:sp>
        <p:nvSpPr>
          <p:cNvPr id="13" name="Rectangle 12"/>
          <p:cNvSpPr/>
          <p:nvPr/>
        </p:nvSpPr>
        <p:spPr>
          <a:xfrm>
            <a:off x="4261466" y="8987406"/>
            <a:ext cx="10283584" cy="923330"/>
          </a:xfrm>
          <a:prstGeom prst="rect">
            <a:avLst/>
          </a:prstGeom>
        </p:spPr>
        <p:txBody>
          <a:bodyPr wrap="none">
            <a:spAutoFit/>
          </a:bodyPr>
          <a:lstStyle/>
          <a:p>
            <a:r>
              <a:rPr lang="en-US" sz="5400" b="1" dirty="0" err="1">
                <a:solidFill>
                  <a:schemeClr val="accent6">
                    <a:lumMod val="50000"/>
                  </a:schemeClr>
                </a:solidFill>
                <a:latin typeface="Times New Roman" panose="02020603050405020304" pitchFamily="18" charset="0"/>
                <a:cs typeface="Times New Roman" panose="02020603050405020304" pitchFamily="18" charset="0"/>
              </a:rPr>
              <a:t>Quần</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thể</a:t>
            </a:r>
            <a:r>
              <a:rPr lang="en-US" sz="5400" b="1" dirty="0">
                <a:solidFill>
                  <a:schemeClr val="accent6">
                    <a:lumMod val="50000"/>
                  </a:schemeClr>
                </a:solidFill>
                <a:latin typeface="Times New Roman" panose="02020603050405020304" pitchFamily="18" charset="0"/>
                <a:cs typeface="Times New Roman" panose="02020603050405020304" pitchFamily="18" charset="0"/>
              </a:rPr>
              <a:t> di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tích</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Cố</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đô</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Huế</a:t>
            </a:r>
            <a:r>
              <a:rPr lang="en-US" sz="5400" b="1" dirty="0">
                <a:solidFill>
                  <a:schemeClr val="accent6">
                    <a:lumMod val="50000"/>
                  </a:schemeClr>
                </a:solidFill>
                <a:latin typeface="Times New Roman" panose="02020603050405020304" pitchFamily="18" charset="0"/>
                <a:cs typeface="Times New Roman" panose="02020603050405020304" pitchFamily="18" charset="0"/>
              </a:rPr>
              <a:t> -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Huế</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endParaRPr lang="en-US" sz="5400"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1524000" y="190500"/>
            <a:ext cx="15087600" cy="8600998"/>
            <a:chOff x="1524000" y="190500"/>
            <a:chExt cx="15087600" cy="8600998"/>
          </a:xfrm>
        </p:grpSpPr>
        <p:grpSp>
          <p:nvGrpSpPr>
            <p:cNvPr id="3" name="Group 2"/>
            <p:cNvGrpSpPr/>
            <p:nvPr/>
          </p:nvGrpSpPr>
          <p:grpSpPr>
            <a:xfrm>
              <a:off x="1524000" y="190500"/>
              <a:ext cx="15087600" cy="8600998"/>
              <a:chOff x="0" y="0"/>
              <a:chExt cx="2072138" cy="1846360"/>
            </a:xfrm>
          </p:grpSpPr>
          <p:sp>
            <p:nvSpPr>
              <p:cNvPr id="4"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5"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sz="2400" b="1">
                  <a:latin typeface="#9Slide07 SVNMomento" panose="00000500000000000000" pitchFamily="2" charset="0"/>
                </a:endParaRPr>
              </a:p>
            </p:txBody>
          </p:sp>
        </p:grpSp>
        <p:pic>
          <p:nvPicPr>
            <p:cNvPr id="5122" name="Picture 2" descr="Cố đô Huế là công trình xây dựng dưới thời nhà Nguyễn "/>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38606" y="550379"/>
              <a:ext cx="14291994" cy="78007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0451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603219" y="8044449"/>
            <a:ext cx="3748209" cy="4114800"/>
          </a:xfrm>
          <a:prstGeom prst="rect">
            <a:avLst/>
          </a:prstGeom>
        </p:spPr>
      </p:pic>
      <p:pic>
        <p:nvPicPr>
          <p:cNvPr id="12"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7906281">
            <a:off x="-375622" y="124653"/>
            <a:ext cx="1293016" cy="1236593"/>
          </a:xfrm>
          <a:prstGeom prst="rect">
            <a:avLst/>
          </a:prstGeom>
        </p:spPr>
      </p:pic>
      <p:sp>
        <p:nvSpPr>
          <p:cNvPr id="13" name="Rectangle 12"/>
          <p:cNvSpPr/>
          <p:nvPr/>
        </p:nvSpPr>
        <p:spPr>
          <a:xfrm>
            <a:off x="4261466" y="8987406"/>
            <a:ext cx="10765896" cy="923330"/>
          </a:xfrm>
          <a:prstGeom prst="rect">
            <a:avLst/>
          </a:prstGeom>
        </p:spPr>
        <p:txBody>
          <a:bodyPr wrap="none">
            <a:spAutoFit/>
          </a:bodyPr>
          <a:lstStyle/>
          <a:p>
            <a:r>
              <a:rPr lang="en-US" sz="5400" b="1" dirty="0" err="1">
                <a:solidFill>
                  <a:schemeClr val="accent6">
                    <a:lumMod val="50000"/>
                  </a:schemeClr>
                </a:solidFill>
                <a:latin typeface="Times New Roman" panose="02020603050405020304" pitchFamily="18" charset="0"/>
                <a:cs typeface="Times New Roman" panose="02020603050405020304" pitchFamily="18" charset="0"/>
              </a:rPr>
              <a:t>Chiến</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khu</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Tân</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Trào</a:t>
            </a:r>
            <a:r>
              <a:rPr lang="en-US" sz="5400" b="1" dirty="0">
                <a:solidFill>
                  <a:schemeClr val="accent6">
                    <a:lumMod val="50000"/>
                  </a:schemeClr>
                </a:solidFill>
                <a:latin typeface="Times New Roman" panose="02020603050405020304" pitchFamily="18" charset="0"/>
                <a:cs typeface="Times New Roman" panose="02020603050405020304" pitchFamily="18" charset="0"/>
              </a:rPr>
              <a:t> -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Tuyên</a:t>
            </a:r>
            <a:r>
              <a:rPr lang="en-US" sz="5400" b="1" dirty="0">
                <a:solidFill>
                  <a:schemeClr val="accent6">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6">
                    <a:lumMod val="50000"/>
                  </a:schemeClr>
                </a:solidFill>
                <a:latin typeface="Times New Roman" panose="02020603050405020304" pitchFamily="18" charset="0"/>
                <a:cs typeface="Times New Roman" panose="02020603050405020304" pitchFamily="18" charset="0"/>
              </a:rPr>
              <a:t>Quang</a:t>
            </a:r>
            <a:endParaRPr lang="en-US" sz="5400"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1524000" y="190500"/>
            <a:ext cx="15087600" cy="8600998"/>
            <a:chOff x="1524000" y="190500"/>
            <a:chExt cx="15087600" cy="8600998"/>
          </a:xfrm>
        </p:grpSpPr>
        <p:grpSp>
          <p:nvGrpSpPr>
            <p:cNvPr id="3" name="Group 2"/>
            <p:cNvGrpSpPr/>
            <p:nvPr/>
          </p:nvGrpSpPr>
          <p:grpSpPr>
            <a:xfrm>
              <a:off x="1524000" y="190500"/>
              <a:ext cx="15087600" cy="8600998"/>
              <a:chOff x="0" y="0"/>
              <a:chExt cx="2072138" cy="1846360"/>
            </a:xfrm>
          </p:grpSpPr>
          <p:sp>
            <p:nvSpPr>
              <p:cNvPr id="4" name="Freeform 3"/>
              <p:cNvSpPr/>
              <p:nvPr/>
            </p:nvSpPr>
            <p:spPr>
              <a:xfrm>
                <a:off x="0" y="0"/>
                <a:ext cx="2072138" cy="1846361"/>
              </a:xfrm>
              <a:custGeom>
                <a:avLst/>
                <a:gdLst/>
                <a:ahLst/>
                <a:cxnLst/>
                <a:rect l="l" t="t" r="r" b="b"/>
                <a:pathLst>
                  <a:path w="2072138" h="1846361">
                    <a:moveTo>
                      <a:pt x="50185" y="0"/>
                    </a:moveTo>
                    <a:lnTo>
                      <a:pt x="2021953" y="0"/>
                    </a:lnTo>
                    <a:cubicBezTo>
                      <a:pt x="2049670" y="0"/>
                      <a:pt x="2072138" y="22469"/>
                      <a:pt x="2072138" y="50185"/>
                    </a:cubicBezTo>
                    <a:lnTo>
                      <a:pt x="2072138" y="1796176"/>
                    </a:lnTo>
                    <a:cubicBezTo>
                      <a:pt x="2072138" y="1809485"/>
                      <a:pt x="2066851" y="1822250"/>
                      <a:pt x="2057439" y="1831662"/>
                    </a:cubicBezTo>
                    <a:cubicBezTo>
                      <a:pt x="2048028" y="1841073"/>
                      <a:pt x="2035263" y="1846361"/>
                      <a:pt x="2021953" y="1846361"/>
                    </a:cubicBezTo>
                    <a:lnTo>
                      <a:pt x="50185" y="1846361"/>
                    </a:lnTo>
                    <a:cubicBezTo>
                      <a:pt x="22469" y="1846361"/>
                      <a:pt x="0" y="1823892"/>
                      <a:pt x="0" y="1796176"/>
                    </a:cubicBezTo>
                    <a:lnTo>
                      <a:pt x="0" y="50185"/>
                    </a:lnTo>
                    <a:cubicBezTo>
                      <a:pt x="0" y="22469"/>
                      <a:pt x="22469" y="0"/>
                      <a:pt x="50185" y="0"/>
                    </a:cubicBezTo>
                    <a:close/>
                  </a:path>
                </a:pathLst>
              </a:custGeom>
              <a:solidFill>
                <a:srgbClr val="DDAE8D"/>
              </a:solidFill>
            </p:spPr>
          </p:sp>
          <p:sp>
            <p:nvSpPr>
              <p:cNvPr id="5"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sz="2400" b="1">
                  <a:latin typeface="#9Slide07 SVNMomento" panose="00000500000000000000" pitchFamily="2" charset="0"/>
                </a:endParaRPr>
              </a:p>
            </p:txBody>
          </p:sp>
        </p:grpSp>
        <p:pic>
          <p:nvPicPr>
            <p:cNvPr id="7170" name="Picture 2" descr="Chiến khu Tân Trào - căn cứ để Chính Phủ họp hội nghị trước Cách mạng Tháng Tá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24226" y="538125"/>
              <a:ext cx="14053974" cy="768961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9658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1917</Words>
  <Application>Microsoft Office PowerPoint</Application>
  <PresentationFormat>Custom</PresentationFormat>
  <Paragraphs>147</Paragraphs>
  <Slides>31</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Calibri</vt:lpstr>
      <vt:lpstr>#9Slide07 SVNMomento</vt:lpstr>
      <vt:lpstr>Times New Roman</vt:lpstr>
      <vt:lpstr>#9Slide05 Dancing Script</vt:lpstr>
      <vt:lpstr>#9Slide06 SVNDope Script</vt:lpstr>
      <vt:lpstr>Albert Sans</vt:lpstr>
      <vt:lpstr>Arial</vt:lpstr>
      <vt:lpstr>Wingdings</vt:lpstr>
      <vt:lpstr>#9Slide05 SVNBistro Script</vt:lpstr>
      <vt:lpstr>#9Slide05 Dear Saturday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Playful Modern Strategies For Exam Success Presentation</dc:title>
  <dc:creator>ASUS</dc:creator>
  <cp:lastModifiedBy>ASUS</cp:lastModifiedBy>
  <cp:revision>23</cp:revision>
  <dcterms:created xsi:type="dcterms:W3CDTF">2006-08-16T00:00:00Z</dcterms:created>
  <dcterms:modified xsi:type="dcterms:W3CDTF">2025-09-21T13:15:57Z</dcterms:modified>
  <dc:identifier>DAFkKlgavA8</dc:identifier>
</cp:coreProperties>
</file>