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56" r:id="rId3"/>
    <p:sldId id="302" r:id="rId4"/>
    <p:sldId id="279" r:id="rId5"/>
    <p:sldId id="394" r:id="rId6"/>
    <p:sldId id="388" r:id="rId7"/>
    <p:sldId id="389" r:id="rId8"/>
    <p:sldId id="354" r:id="rId9"/>
    <p:sldId id="390" r:id="rId10"/>
    <p:sldId id="391" r:id="rId11"/>
    <p:sldId id="382" r:id="rId12"/>
    <p:sldId id="316" r:id="rId13"/>
    <p:sldId id="383" r:id="rId14"/>
    <p:sldId id="385" r:id="rId15"/>
    <p:sldId id="283" r:id="rId16"/>
    <p:sldId id="276" r:id="rId17"/>
    <p:sldId id="348" r:id="rId18"/>
    <p:sldId id="393" r:id="rId19"/>
    <p:sldId id="313" r:id="rId20"/>
    <p:sldId id="314" r:id="rId21"/>
    <p:sldId id="330" r:id="rId22"/>
    <p:sldId id="35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87B2"/>
    <a:srgbClr val="F26648"/>
    <a:srgbClr val="FEE3AF"/>
    <a:srgbClr val="F8B417"/>
    <a:srgbClr val="0070C0"/>
    <a:srgbClr val="6D9FB1"/>
    <a:srgbClr val="F7931D"/>
    <a:srgbClr val="FBC864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59AD6-9B1F-41F0-9DA2-7A3486E46A19}" v="898" dt="2023-11-29T05:28:12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0724" autoAdjust="0"/>
  </p:normalViewPr>
  <p:slideViewPr>
    <p:cSldViewPr snapToGrid="0" showGuides="1">
      <p:cViewPr>
        <p:scale>
          <a:sx n="75" d="100"/>
          <a:sy n="75" d="100"/>
        </p:scale>
        <p:origin x="2136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95F59AD6-9B1F-41F0-9DA2-7A3486E46A19}"/>
    <pc:docChg chg="undo custSel addSld delSld modSld sldOrd">
      <pc:chgData name="THU DU" userId="db4d925effa94065" providerId="LiveId" clId="{95F59AD6-9B1F-41F0-9DA2-7A3486E46A19}" dt="2023-11-29T05:28:12.903" v="2264" actId="1076"/>
      <pc:docMkLst>
        <pc:docMk/>
      </pc:docMkLst>
      <pc:sldChg chg="addSp delSp modSp mod">
        <pc:chgData name="THU DU" userId="db4d925effa94065" providerId="LiveId" clId="{95F59AD6-9B1F-41F0-9DA2-7A3486E46A19}" dt="2023-11-29T03:31:07.473" v="751" actId="207"/>
        <pc:sldMkLst>
          <pc:docMk/>
          <pc:sldMk cId="252621157" sldId="256"/>
        </pc:sldMkLst>
        <pc:spChg chg="add mod">
          <ac:chgData name="THU DU" userId="db4d925effa94065" providerId="LiveId" clId="{95F59AD6-9B1F-41F0-9DA2-7A3486E46A19}" dt="2023-11-29T03:31:07.473" v="751" actId="207"/>
          <ac:spMkLst>
            <pc:docMk/>
            <pc:sldMk cId="252621157" sldId="256"/>
            <ac:spMk id="2" creationId="{4431621E-A3CA-F5A5-9365-909594F118B2}"/>
          </ac:spMkLst>
        </pc:spChg>
        <pc:spChg chg="mod">
          <ac:chgData name="THU DU" userId="db4d925effa94065" providerId="LiveId" clId="{95F59AD6-9B1F-41F0-9DA2-7A3486E46A19}" dt="2023-11-28T12:54:40.359" v="14" actId="20577"/>
          <ac:spMkLst>
            <pc:docMk/>
            <pc:sldMk cId="252621157" sldId="256"/>
            <ac:spMk id="36" creationId="{00000000-0000-0000-0000-000000000000}"/>
          </ac:spMkLst>
        </pc:spChg>
        <pc:spChg chg="del">
          <ac:chgData name="THU DU" userId="db4d925effa94065" providerId="LiveId" clId="{95F59AD6-9B1F-41F0-9DA2-7A3486E46A19}" dt="2023-11-28T13:10:35.795" v="15" actId="478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delAnim">
        <pc:chgData name="THU DU" userId="db4d925effa94065" providerId="LiveId" clId="{95F59AD6-9B1F-41F0-9DA2-7A3486E46A19}" dt="2023-11-29T05:06:14.487" v="1887"/>
        <pc:sldMkLst>
          <pc:docMk/>
          <pc:sldMk cId="1529224504" sldId="276"/>
        </pc:sldMkLst>
        <pc:spChg chg="add del mod">
          <ac:chgData name="THU DU" userId="db4d925effa94065" providerId="LiveId" clId="{95F59AD6-9B1F-41F0-9DA2-7A3486E46A19}" dt="2023-11-29T05:03:14.520" v="1839" actId="478"/>
          <ac:spMkLst>
            <pc:docMk/>
            <pc:sldMk cId="1529224504" sldId="276"/>
            <ac:spMk id="4" creationId="{086B74E8-7C1C-65EE-5974-F203B0A3DFE9}"/>
          </ac:spMkLst>
        </pc:spChg>
        <pc:spChg chg="add del mod">
          <ac:chgData name="THU DU" userId="db4d925effa94065" providerId="LiveId" clId="{95F59AD6-9B1F-41F0-9DA2-7A3486E46A19}" dt="2023-11-29T05:03:20.929" v="1841" actId="478"/>
          <ac:spMkLst>
            <pc:docMk/>
            <pc:sldMk cId="1529224504" sldId="276"/>
            <ac:spMk id="6" creationId="{735A2908-A704-BF28-C77D-6FD996A3EAFE}"/>
          </ac:spMkLst>
        </pc:spChg>
        <pc:spChg chg="del mod">
          <ac:chgData name="THU DU" userId="db4d925effa94065" providerId="LiveId" clId="{95F59AD6-9B1F-41F0-9DA2-7A3486E46A19}" dt="2023-11-29T05:03:12.505" v="1838" actId="478"/>
          <ac:spMkLst>
            <pc:docMk/>
            <pc:sldMk cId="1529224504" sldId="276"/>
            <ac:spMk id="7" creationId="{5F067F34-DA54-BEC1-0B29-376893EF1939}"/>
          </ac:spMkLst>
        </pc:spChg>
        <pc:spChg chg="mod">
          <ac:chgData name="THU DU" userId="db4d925effa94065" providerId="LiveId" clId="{95F59AD6-9B1F-41F0-9DA2-7A3486E46A19}" dt="2023-11-29T05:02:26.558" v="1824" actId="14100"/>
          <ac:spMkLst>
            <pc:docMk/>
            <pc:sldMk cId="1529224504" sldId="276"/>
            <ac:spMk id="8" creationId="{00000000-0000-0000-0000-000000000000}"/>
          </ac:spMkLst>
        </pc:spChg>
        <pc:spChg chg="del">
          <ac:chgData name="THU DU" userId="db4d925effa94065" providerId="LiveId" clId="{95F59AD6-9B1F-41F0-9DA2-7A3486E46A19}" dt="2023-11-29T05:03:17.890" v="1840" actId="478"/>
          <ac:spMkLst>
            <pc:docMk/>
            <pc:sldMk cId="1529224504" sldId="276"/>
            <ac:spMk id="9" creationId="{15AA0F55-7240-F5CB-B084-148854B7E378}"/>
          </ac:spMkLst>
        </pc:spChg>
        <pc:spChg chg="mod">
          <ac:chgData name="THU DU" userId="db4d925effa94065" providerId="LiveId" clId="{95F59AD6-9B1F-41F0-9DA2-7A3486E46A19}" dt="2023-11-29T05:03:07.277" v="1837" actId="20577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2:40.056" v="1827" actId="20577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HU DU" userId="db4d925effa94065" providerId="LiveId" clId="{95F59AD6-9B1F-41F0-9DA2-7A3486E46A19}" dt="2023-11-29T05:02:29.271" v="1825" actId="478"/>
          <ac:picMkLst>
            <pc:docMk/>
            <pc:sldMk cId="1529224504" sldId="276"/>
            <ac:picMk id="2" creationId="{80609389-B60F-2FBE-AB65-644944BE96D6}"/>
          </ac:picMkLst>
        </pc:picChg>
        <pc:picChg chg="add mod">
          <ac:chgData name="THU DU" userId="db4d925effa94065" providerId="LiveId" clId="{95F59AD6-9B1F-41F0-9DA2-7A3486E46A19}" dt="2023-11-29T05:06:05.028" v="1882"/>
          <ac:picMkLst>
            <pc:docMk/>
            <pc:sldMk cId="1529224504" sldId="276"/>
            <ac:picMk id="11" creationId="{2B3AB0C4-7AAC-9885-BFAD-78D93D52C33E}"/>
          </ac:picMkLst>
        </pc:picChg>
        <pc:picChg chg="add mod">
          <ac:chgData name="THU DU" userId="db4d925effa94065" providerId="LiveId" clId="{95F59AD6-9B1F-41F0-9DA2-7A3486E46A19}" dt="2023-11-29T05:06:07.501" v="1883"/>
          <ac:picMkLst>
            <pc:docMk/>
            <pc:sldMk cId="1529224504" sldId="276"/>
            <ac:picMk id="15" creationId="{5317EC0B-3142-C804-0E86-3C9F750DAD2E}"/>
          </ac:picMkLst>
        </pc:picChg>
        <pc:picChg chg="add mod">
          <ac:chgData name="THU DU" userId="db4d925effa94065" providerId="LiveId" clId="{95F59AD6-9B1F-41F0-9DA2-7A3486E46A19}" dt="2023-11-29T05:06:09.606" v="1884"/>
          <ac:picMkLst>
            <pc:docMk/>
            <pc:sldMk cId="1529224504" sldId="276"/>
            <ac:picMk id="22" creationId="{7A3B6011-C167-66EC-ADAE-2AD58904427F}"/>
          </ac:picMkLst>
        </pc:picChg>
        <pc:picChg chg="add mod">
          <ac:chgData name="THU DU" userId="db4d925effa94065" providerId="LiveId" clId="{95F59AD6-9B1F-41F0-9DA2-7A3486E46A19}" dt="2023-11-29T05:06:14.487" v="1887"/>
          <ac:picMkLst>
            <pc:docMk/>
            <pc:sldMk cId="1529224504" sldId="276"/>
            <ac:picMk id="24" creationId="{9BAC0615-F58D-3D99-F8F2-52EBCEFB031E}"/>
          </ac:picMkLst>
        </pc:picChg>
      </pc:sldChg>
      <pc:sldChg chg="addSp delSp modSp mod modClrScheme delAnim modAnim delDesignElem chgLayout">
        <pc:chgData name="THU DU" userId="db4d925effa94065" providerId="LiveId" clId="{95F59AD6-9B1F-41F0-9DA2-7A3486E46A19}" dt="2023-11-28T13:33:09.787" v="621" actId="208"/>
        <pc:sldMkLst>
          <pc:docMk/>
          <pc:sldMk cId="3404845292" sldId="279"/>
        </pc:sldMkLst>
        <pc:spChg chg="del mod">
          <ac:chgData name="THU DU" userId="db4d925effa94065" providerId="LiveId" clId="{95F59AD6-9B1F-41F0-9DA2-7A3486E46A19}" dt="2023-11-28T13:21:32.897" v="318"/>
          <ac:spMkLst>
            <pc:docMk/>
            <pc:sldMk cId="3404845292" sldId="279"/>
            <ac:spMk id="2" creationId="{817F8067-44E4-2697-A4C2-7C4D1EFD207D}"/>
          </ac:spMkLst>
        </pc:spChg>
        <pc:spChg chg="add del mod ord">
          <ac:chgData name="THU DU" userId="db4d925effa94065" providerId="LiveId" clId="{95F59AD6-9B1F-41F0-9DA2-7A3486E46A19}" dt="2023-11-28T13:25:38.499" v="470" actId="478"/>
          <ac:spMkLst>
            <pc:docMk/>
            <pc:sldMk cId="3404845292" sldId="279"/>
            <ac:spMk id="4" creationId="{F098FC4E-69BB-B68A-6DAF-74B69A4C3DA1}"/>
          </ac:spMkLst>
        </pc:spChg>
        <pc:spChg chg="del mod">
          <ac:chgData name="THU DU" userId="db4d925effa94065" providerId="LiveId" clId="{95F59AD6-9B1F-41F0-9DA2-7A3486E46A19}" dt="2023-11-28T13:23:17.270" v="434" actId="478"/>
          <ac:spMkLst>
            <pc:docMk/>
            <pc:sldMk cId="3404845292" sldId="279"/>
            <ac:spMk id="5" creationId="{337A5E1E-3CA0-4464-8CDD-31E8FAFCE4DB}"/>
          </ac:spMkLst>
        </pc:spChg>
        <pc:spChg chg="add del mod ord">
          <ac:chgData name="THU DU" userId="db4d925effa94065" providerId="LiveId" clId="{95F59AD6-9B1F-41F0-9DA2-7A3486E46A19}" dt="2023-11-28T13:25:41.806" v="472" actId="478"/>
          <ac:spMkLst>
            <pc:docMk/>
            <pc:sldMk cId="3404845292" sldId="279"/>
            <ac:spMk id="6" creationId="{0610FF2E-9AD7-D5CC-D8FA-36C836FD1851}"/>
          </ac:spMkLst>
        </pc:spChg>
        <pc:spChg chg="add mod">
          <ac:chgData name="THU DU" userId="db4d925effa94065" providerId="LiveId" clId="{95F59AD6-9B1F-41F0-9DA2-7A3486E46A19}" dt="2023-11-28T13:31:55.605" v="608" actId="207"/>
          <ac:spMkLst>
            <pc:docMk/>
            <pc:sldMk cId="3404845292" sldId="279"/>
            <ac:spMk id="7" creationId="{D807E5B2-27CB-D6BC-A315-3699D0254349}"/>
          </ac:spMkLst>
        </pc:spChg>
        <pc:spChg chg="mod">
          <ac:chgData name="THU DU" userId="db4d925effa94065" providerId="LiveId" clId="{95F59AD6-9B1F-41F0-9DA2-7A3486E46A19}" dt="2023-11-28T13:23:12.739" v="432" actId="207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HU DU" userId="db4d925effa94065" providerId="LiveId" clId="{95F59AD6-9B1F-41F0-9DA2-7A3486E46A19}" dt="2023-11-28T13:25:34.580" v="469" actId="700"/>
          <ac:spMkLst>
            <pc:docMk/>
            <pc:sldMk cId="3404845292" sldId="279"/>
            <ac:spMk id="18" creationId="{18AC8E79-ECD6-4F34-BE5A-9F5E850E850A}"/>
          </ac:spMkLst>
        </pc:spChg>
        <pc:spChg chg="del">
          <ac:chgData name="THU DU" userId="db4d925effa94065" providerId="LiveId" clId="{95F59AD6-9B1F-41F0-9DA2-7A3486E46A19}" dt="2023-11-28T13:25:34.580" v="469" actId="700"/>
          <ac:spMkLst>
            <pc:docMk/>
            <pc:sldMk cId="3404845292" sldId="279"/>
            <ac:spMk id="20" creationId="{7D2BE1BB-2AB2-4D7E-9E27-8D245181B513}"/>
          </ac:spMkLst>
        </pc:spChg>
        <pc:spChg chg="mod">
          <ac:chgData name="THU DU" userId="db4d925effa94065" providerId="LiveId" clId="{95F59AD6-9B1F-41F0-9DA2-7A3486E46A19}" dt="2023-11-28T13:31:51.596" v="607" actId="207"/>
          <ac:spMkLst>
            <pc:docMk/>
            <pc:sldMk cId="3404845292" sldId="279"/>
            <ac:spMk id="21" creationId="{A982B3A6-EACF-42EF-B0CF-D6FC910459A8}"/>
          </ac:spMkLst>
        </pc:spChg>
        <pc:grpChg chg="del">
          <ac:chgData name="THU DU" userId="db4d925effa94065" providerId="LiveId" clId="{95F59AD6-9B1F-41F0-9DA2-7A3486E46A19}" dt="2023-11-28T13:25:34.580" v="469" actId="700"/>
          <ac:grpSpMkLst>
            <pc:docMk/>
            <pc:sldMk cId="3404845292" sldId="279"/>
            <ac:grpSpMk id="22" creationId="{22A1615C-2156-4B15-BF3E-39794B37905E}"/>
          </ac:grpSpMkLst>
        </pc:grpChg>
        <pc:picChg chg="add mod">
          <ac:chgData name="THU DU" userId="db4d925effa94065" providerId="LiveId" clId="{95F59AD6-9B1F-41F0-9DA2-7A3486E46A19}" dt="2023-11-28T13:31:33.073" v="604" actId="1076"/>
          <ac:picMkLst>
            <pc:docMk/>
            <pc:sldMk cId="3404845292" sldId="279"/>
            <ac:picMk id="3" creationId="{E5622C9E-5004-7D92-CB7D-C424061B7165}"/>
          </ac:picMkLst>
        </pc:picChg>
        <pc:cxnChg chg="add mod">
          <ac:chgData name="THU DU" userId="db4d925effa94065" providerId="LiveId" clId="{95F59AD6-9B1F-41F0-9DA2-7A3486E46A19}" dt="2023-11-28T13:33:09.787" v="621" actId="208"/>
          <ac:cxnSpMkLst>
            <pc:docMk/>
            <pc:sldMk cId="3404845292" sldId="279"/>
            <ac:cxnSpMk id="9" creationId="{19226D6F-F96B-6F06-44E2-905FB880D683}"/>
          </ac:cxnSpMkLst>
        </pc:cxnChg>
      </pc:sldChg>
      <pc:sldChg chg="addSp delSp modSp mod delAnim modAnim">
        <pc:chgData name="THU DU" userId="db4d925effa94065" providerId="LiveId" clId="{95F59AD6-9B1F-41F0-9DA2-7A3486E46A19}" dt="2023-11-29T05:02:20.717" v="1822" actId="14100"/>
        <pc:sldMkLst>
          <pc:docMk/>
          <pc:sldMk cId="1769986107" sldId="283"/>
        </pc:sldMkLst>
        <pc:spChg chg="mod">
          <ac:chgData name="THU DU" userId="db4d925effa94065" providerId="LiveId" clId="{95F59AD6-9B1F-41F0-9DA2-7A3486E46A19}" dt="2023-11-29T05:02:20.717" v="1822" actId="14100"/>
          <ac:spMkLst>
            <pc:docMk/>
            <pc:sldMk cId="1769986107" sldId="283"/>
            <ac:spMk id="6" creationId="{00000000-0000-0000-0000-000000000000}"/>
          </ac:spMkLst>
        </pc:spChg>
        <pc:graphicFrameChg chg="mod modGraphic">
          <ac:chgData name="THU DU" userId="db4d925effa94065" providerId="LiveId" clId="{95F59AD6-9B1F-41F0-9DA2-7A3486E46A19}" dt="2023-11-29T05:01:14.134" v="1811" actId="12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del">
          <ac:chgData name="THU DU" userId="db4d925effa94065" providerId="LiveId" clId="{95F59AD6-9B1F-41F0-9DA2-7A3486E46A19}" dt="2023-11-29T04:59:38.458" v="1769" actId="478"/>
          <ac:picMkLst>
            <pc:docMk/>
            <pc:sldMk cId="1769986107" sldId="283"/>
            <ac:picMk id="2" creationId="{69F143C0-F1B2-FA13-6410-BDBA66BD071A}"/>
          </ac:picMkLst>
        </pc:picChg>
        <pc:picChg chg="add mod">
          <ac:chgData name="THU DU" userId="db4d925effa94065" providerId="LiveId" clId="{95F59AD6-9B1F-41F0-9DA2-7A3486E46A19}" dt="2023-11-29T05:01:36.276" v="1813" actId="1076"/>
          <ac:picMkLst>
            <pc:docMk/>
            <pc:sldMk cId="1769986107" sldId="283"/>
            <ac:picMk id="3" creationId="{1B86DE33-923D-8423-16E0-7182F0607188}"/>
          </ac:picMkLst>
        </pc:picChg>
        <pc:picChg chg="del">
          <ac:chgData name="THU DU" userId="db4d925effa94065" providerId="LiveId" clId="{95F59AD6-9B1F-41F0-9DA2-7A3486E46A19}" dt="2023-11-29T04:59:37.510" v="1768" actId="478"/>
          <ac:picMkLst>
            <pc:docMk/>
            <pc:sldMk cId="1769986107" sldId="283"/>
            <ac:picMk id="4" creationId="{1CD614ED-E351-ECD9-5465-646FF8EB0C7A}"/>
          </ac:picMkLst>
        </pc:picChg>
        <pc:picChg chg="del">
          <ac:chgData name="THU DU" userId="db4d925effa94065" providerId="LiveId" clId="{95F59AD6-9B1F-41F0-9DA2-7A3486E46A19}" dt="2023-11-29T04:59:36.371" v="1767" actId="478"/>
          <ac:picMkLst>
            <pc:docMk/>
            <pc:sldMk cId="1769986107" sldId="283"/>
            <ac:picMk id="5" creationId="{A0C4E2AD-8EC4-18E0-9DF8-2DFFBCC04362}"/>
          </ac:picMkLst>
        </pc:picChg>
        <pc:picChg chg="del">
          <ac:chgData name="THU DU" userId="db4d925effa94065" providerId="LiveId" clId="{95F59AD6-9B1F-41F0-9DA2-7A3486E46A19}" dt="2023-11-29T04:59:34.678" v="1765" actId="478"/>
          <ac:picMkLst>
            <pc:docMk/>
            <pc:sldMk cId="1769986107" sldId="283"/>
            <ac:picMk id="7" creationId="{68D1CFD3-D0FD-263E-9ADC-574AB632B883}"/>
          </ac:picMkLst>
        </pc:picChg>
        <pc:picChg chg="del">
          <ac:chgData name="THU DU" userId="db4d925effa94065" providerId="LiveId" clId="{95F59AD6-9B1F-41F0-9DA2-7A3486E46A19}" dt="2023-11-29T04:59:35.564" v="1766" actId="478"/>
          <ac:picMkLst>
            <pc:docMk/>
            <pc:sldMk cId="1769986107" sldId="283"/>
            <ac:picMk id="8" creationId="{740850F9-4A65-4F82-33CA-16A7B7870EEF}"/>
          </ac:picMkLst>
        </pc:picChg>
        <pc:picChg chg="del">
          <ac:chgData name="THU DU" userId="db4d925effa94065" providerId="LiveId" clId="{95F59AD6-9B1F-41F0-9DA2-7A3486E46A19}" dt="2023-11-29T04:59:39.354" v="1770" actId="478"/>
          <ac:picMkLst>
            <pc:docMk/>
            <pc:sldMk cId="1769986107" sldId="283"/>
            <ac:picMk id="9" creationId="{D23A9810-FB36-9414-D3AF-757AFFDA0729}"/>
          </ac:picMkLst>
        </pc:picChg>
        <pc:picChg chg="add mod">
          <ac:chgData name="THU DU" userId="db4d925effa94065" providerId="LiveId" clId="{95F59AD6-9B1F-41F0-9DA2-7A3486E46A19}" dt="2023-11-29T05:01:57.369" v="1818" actId="1076"/>
          <ac:picMkLst>
            <pc:docMk/>
            <pc:sldMk cId="1769986107" sldId="283"/>
            <ac:picMk id="12" creationId="{9727FDC6-9366-2043-981A-9168F4438B7D}"/>
          </ac:picMkLst>
        </pc:picChg>
        <pc:picChg chg="add mod">
          <ac:chgData name="THU DU" userId="db4d925effa94065" providerId="LiveId" clId="{95F59AD6-9B1F-41F0-9DA2-7A3486E46A19}" dt="2023-11-29T05:01:55.272" v="1817" actId="1076"/>
          <ac:picMkLst>
            <pc:docMk/>
            <pc:sldMk cId="1769986107" sldId="283"/>
            <ac:picMk id="13" creationId="{0242F0D9-EF44-02A1-6591-F610A43E089D}"/>
          </ac:picMkLst>
        </pc:picChg>
      </pc:sldChg>
      <pc:sldChg chg="modSp del mod">
        <pc:chgData name="THU DU" userId="db4d925effa94065" providerId="LiveId" clId="{95F59AD6-9B1F-41F0-9DA2-7A3486E46A19}" dt="2023-11-29T05:15:37.365" v="2097" actId="47"/>
        <pc:sldMkLst>
          <pc:docMk/>
          <pc:sldMk cId="3633158301" sldId="298"/>
        </pc:sldMkLst>
        <pc:spChg chg="mod">
          <ac:chgData name="THU DU" userId="db4d925effa94065" providerId="LiveId" clId="{95F59AD6-9B1F-41F0-9DA2-7A3486E46A19}" dt="2023-11-29T05:12:34.255" v="2035" actId="20577"/>
          <ac:spMkLst>
            <pc:docMk/>
            <pc:sldMk cId="3633158301" sldId="298"/>
            <ac:spMk id="17" creationId="{00000000-0000-0000-0000-000000000000}"/>
          </ac:spMkLst>
        </pc:spChg>
      </pc:sldChg>
      <pc:sldChg chg="delSp modSp mod ord">
        <pc:chgData name="THU DU" userId="db4d925effa94065" providerId="LiveId" clId="{95F59AD6-9B1F-41F0-9DA2-7A3486E46A19}" dt="2023-11-29T03:50:05.696" v="933" actId="14100"/>
        <pc:sldMkLst>
          <pc:docMk/>
          <pc:sldMk cId="658201877" sldId="302"/>
        </pc:sldMkLst>
        <pc:spChg chg="mod">
          <ac:chgData name="THU DU" userId="db4d925effa94065" providerId="LiveId" clId="{95F59AD6-9B1F-41F0-9DA2-7A3486E46A19}" dt="2023-11-28T13:19:31.347" v="238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95F59AD6-9B1F-41F0-9DA2-7A3486E46A19}" dt="2023-11-28T13:20:31.328" v="305" actId="1076"/>
          <ac:spMkLst>
            <pc:docMk/>
            <pc:sldMk cId="658201877" sldId="302"/>
            <ac:spMk id="18" creationId="{00000000-0000-0000-0000-000000000000}"/>
          </ac:spMkLst>
        </pc:spChg>
        <pc:spChg chg="del">
          <ac:chgData name="THU DU" userId="db4d925effa94065" providerId="LiveId" clId="{95F59AD6-9B1F-41F0-9DA2-7A3486E46A19}" dt="2023-11-28T13:20:19.523" v="303" actId="478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95F59AD6-9B1F-41F0-9DA2-7A3486E46A19}" dt="2023-11-28T13:11:01.204" v="5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95F59AD6-9B1F-41F0-9DA2-7A3486E46A19}" dt="2023-11-28T13:19:20.979" v="222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95F59AD6-9B1F-41F0-9DA2-7A3486E46A19}" dt="2023-11-29T03:50:05.696" v="933" actId="14100"/>
          <ac:spMkLst>
            <pc:docMk/>
            <pc:sldMk cId="658201877" sldId="302"/>
            <ac:spMk id="22" creationId="{00000000-0000-0000-0000-000000000000}"/>
          </ac:spMkLst>
        </pc:spChg>
        <pc:spChg chg="del mod">
          <ac:chgData name="THU DU" userId="db4d925effa94065" providerId="LiveId" clId="{95F59AD6-9B1F-41F0-9DA2-7A3486E46A19}" dt="2023-11-28T13:20:17.296" v="302" actId="478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95F59AD6-9B1F-41F0-9DA2-7A3486E46A19}" dt="2023-11-28T13:21:11.691" v="311" actId="1076"/>
          <ac:spMkLst>
            <pc:docMk/>
            <pc:sldMk cId="658201877" sldId="302"/>
            <ac:spMk id="27" creationId="{00000000-0000-0000-0000-000000000000}"/>
          </ac:spMkLst>
        </pc:spChg>
        <pc:spChg chg="mod">
          <ac:chgData name="THU DU" userId="db4d925effa94065" providerId="LiveId" clId="{95F59AD6-9B1F-41F0-9DA2-7A3486E46A19}" dt="2023-11-28T13:20:47.920" v="310" actId="1076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HU DU" userId="db4d925effa94065" providerId="LiveId" clId="{95F59AD6-9B1F-41F0-9DA2-7A3486E46A19}" dt="2023-11-28T13:12:05.437" v="118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95F59AD6-9B1F-41F0-9DA2-7A3486E46A19}" dt="2023-11-28T13:16:18.368" v="211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95F59AD6-9B1F-41F0-9DA2-7A3486E46A19}" dt="2023-11-28T13:20:31.328" v="305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95F59AD6-9B1F-41F0-9DA2-7A3486E46A19}" dt="2023-11-28T13:20:40.868" v="308" actId="1076"/>
          <ac:cxnSpMkLst>
            <pc:docMk/>
            <pc:sldMk cId="658201877" sldId="302"/>
            <ac:cxnSpMk id="26" creationId="{00000000-0000-0000-0000-000000000000}"/>
          </ac:cxnSpMkLst>
        </pc:cxnChg>
        <pc:cxnChg chg="del mod">
          <ac:chgData name="THU DU" userId="db4d925effa94065" providerId="LiveId" clId="{95F59AD6-9B1F-41F0-9DA2-7A3486E46A19}" dt="2023-11-28T13:20:37.762" v="307" actId="478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addSp delSp modSp mod delAnim">
        <pc:chgData name="THU DU" userId="db4d925effa94065" providerId="LiveId" clId="{95F59AD6-9B1F-41F0-9DA2-7A3486E46A19}" dt="2023-11-29T05:17:59.147" v="2115" actId="478"/>
        <pc:sldMkLst>
          <pc:docMk/>
          <pc:sldMk cId="626516812" sldId="313"/>
        </pc:sldMkLst>
        <pc:spChg chg="del">
          <ac:chgData name="THU DU" userId="db4d925effa94065" providerId="LiveId" clId="{95F59AD6-9B1F-41F0-9DA2-7A3486E46A19}" dt="2023-11-29T05:17:00.395" v="2107" actId="478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95F59AD6-9B1F-41F0-9DA2-7A3486E46A19}" dt="2023-11-29T05:16:12.320" v="2105" actId="14100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 DU" userId="db4d925effa94065" providerId="LiveId" clId="{95F59AD6-9B1F-41F0-9DA2-7A3486E46A19}" dt="2023-11-29T05:16:56.122" v="2106"/>
          <ac:spMkLst>
            <pc:docMk/>
            <pc:sldMk cId="626516812" sldId="313"/>
            <ac:spMk id="12" creationId="{00000000-0000-0000-0000-000000000000}"/>
          </ac:spMkLst>
        </pc:spChg>
        <pc:grpChg chg="mod">
          <ac:chgData name="THU DU" userId="db4d925effa94065" providerId="LiveId" clId="{95F59AD6-9B1F-41F0-9DA2-7A3486E46A19}" dt="2023-11-29T05:16:08.942" v="2104" actId="1076"/>
          <ac:grpSpMkLst>
            <pc:docMk/>
            <pc:sldMk cId="626516812" sldId="313"/>
            <ac:grpSpMk id="15" creationId="{00000000-0000-0000-0000-000000000000}"/>
          </ac:grpSpMkLst>
        </pc:grp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2" creationId="{C02516A5-D05B-AECD-FA5F-AA730F51FA5C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4" creationId="{A4036C04-E008-687A-7E65-325F1FEF0EC9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5" creationId="{FB8AC1D4-ADB1-E040-6AE7-68AB256ADC88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6" creationId="{D7A42323-99C9-C700-641A-5EC5B849D147}"/>
          </ac:picMkLst>
        </pc:picChg>
        <pc:picChg chg="add mod">
          <ac:chgData name="THU DU" userId="db4d925effa94065" providerId="LiveId" clId="{95F59AD6-9B1F-41F0-9DA2-7A3486E46A19}" dt="2023-11-29T05:17:56.790" v="2114" actId="1076"/>
          <ac:picMkLst>
            <pc:docMk/>
            <pc:sldMk cId="626516812" sldId="313"/>
            <ac:picMk id="8" creationId="{A0CF9AE3-2176-20AF-D765-A4ECFC63FF1E}"/>
          </ac:picMkLst>
        </pc:picChg>
      </pc:sldChg>
      <pc:sldChg chg="modSp mod modAnim">
        <pc:chgData name="THU DU" userId="db4d925effa94065" providerId="LiveId" clId="{95F59AD6-9B1F-41F0-9DA2-7A3486E46A19}" dt="2023-11-29T05:28:12.903" v="2264" actId="1076"/>
        <pc:sldMkLst>
          <pc:docMk/>
          <pc:sldMk cId="2275727840" sldId="314"/>
        </pc:sldMkLst>
        <pc:spChg chg="mod">
          <ac:chgData name="THU DU" userId="db4d925effa94065" providerId="LiveId" clId="{95F59AD6-9B1F-41F0-9DA2-7A3486E46A19}" dt="2023-11-29T05:28:12.903" v="2264" actId="1076"/>
          <ac:spMkLst>
            <pc:docMk/>
            <pc:sldMk cId="2275727840" sldId="314"/>
            <ac:spMk id="9" creationId="{3985D3B7-A40A-4421-9C5F-777653C71BC7}"/>
          </ac:spMkLst>
        </pc:spChg>
        <pc:picChg chg="mod">
          <ac:chgData name="THU DU" userId="db4d925effa94065" providerId="LiveId" clId="{95F59AD6-9B1F-41F0-9DA2-7A3486E46A19}" dt="2023-11-29T05:21:04.789" v="2151" actId="1076"/>
          <ac:picMkLst>
            <pc:docMk/>
            <pc:sldMk cId="2275727840" sldId="314"/>
            <ac:picMk id="2050" creationId="{FE7FA83B-BF66-4478-AC2F-3619125C5CDE}"/>
          </ac:picMkLst>
        </pc:picChg>
      </pc:sldChg>
      <pc:sldChg chg="addSp delSp modSp mod delAnim modAnim modNotesTx">
        <pc:chgData name="THU DU" userId="db4d925effa94065" providerId="LiveId" clId="{95F59AD6-9B1F-41F0-9DA2-7A3486E46A19}" dt="2023-11-29T04:48:13.598" v="1683" actId="1076"/>
        <pc:sldMkLst>
          <pc:docMk/>
          <pc:sldMk cId="2817977460" sldId="316"/>
        </pc:sldMkLst>
        <pc:spChg chg="mod">
          <ac:chgData name="THU DU" userId="db4d925effa94065" providerId="LiveId" clId="{95F59AD6-9B1F-41F0-9DA2-7A3486E46A19}" dt="2023-11-29T04:39:08.452" v="1487" actId="2057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17:48.957" v="1424" actId="20577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95F59AD6-9B1F-41F0-9DA2-7A3486E46A19}" dt="2023-11-29T04:39:42.759" v="1529" actId="20577"/>
          <ac:spMkLst>
            <pc:docMk/>
            <pc:sldMk cId="2817977460" sldId="316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4:16:36.955" v="1409" actId="1076"/>
          <ac:spMkLst>
            <pc:docMk/>
            <pc:sldMk cId="2817977460" sldId="316"/>
            <ac:spMk id="15" creationId="{00000000-0000-0000-0000-000000000000}"/>
          </ac:spMkLst>
        </pc:spChg>
        <pc:grpChg chg="mod">
          <ac:chgData name="THU DU" userId="db4d925effa94065" providerId="LiveId" clId="{95F59AD6-9B1F-41F0-9DA2-7A3486E46A19}" dt="2023-11-29T04:48:13.598" v="1683" actId="1076"/>
          <ac:grpSpMkLst>
            <pc:docMk/>
            <pc:sldMk cId="2817977460" sldId="316"/>
            <ac:grpSpMk id="13" creationId="{00000000-0000-0000-0000-000000000000}"/>
          </ac:grpSpMkLst>
        </pc:grpChg>
        <pc:picChg chg="del">
          <ac:chgData name="THU DU" userId="db4d925effa94065" providerId="LiveId" clId="{95F59AD6-9B1F-41F0-9DA2-7A3486E46A19}" dt="2023-11-29T04:17:51.372" v="1425" actId="478"/>
          <ac:picMkLst>
            <pc:docMk/>
            <pc:sldMk cId="2817977460" sldId="316"/>
            <ac:picMk id="4" creationId="{4AA8300B-883C-20CD-ABA5-FBA5A097ADF4}"/>
          </ac:picMkLst>
        </pc:picChg>
        <pc:picChg chg="del mod">
          <ac:chgData name="THU DU" userId="db4d925effa94065" providerId="LiveId" clId="{95F59AD6-9B1F-41F0-9DA2-7A3486E46A19}" dt="2023-11-29T04:38:01.563" v="1475" actId="478"/>
          <ac:picMkLst>
            <pc:docMk/>
            <pc:sldMk cId="2817977460" sldId="316"/>
            <ac:picMk id="5" creationId="{8B730E2A-B7B7-A92A-747C-DECA1D76C242}"/>
          </ac:picMkLst>
        </pc:picChg>
        <pc:picChg chg="add mod">
          <ac:chgData name="THU DU" userId="db4d925effa94065" providerId="LiveId" clId="{95F59AD6-9B1F-41F0-9DA2-7A3486E46A19}" dt="2023-11-29T04:40:49.977" v="1536" actId="1076"/>
          <ac:picMkLst>
            <pc:docMk/>
            <pc:sldMk cId="2817977460" sldId="316"/>
            <ac:picMk id="6" creationId="{EA053BD2-EC1C-8033-4E4C-7DA2038B084B}"/>
          </ac:picMkLst>
        </pc:picChg>
        <pc:picChg chg="add mod">
          <ac:chgData name="THU DU" userId="db4d925effa94065" providerId="LiveId" clId="{95F59AD6-9B1F-41F0-9DA2-7A3486E46A19}" dt="2023-11-29T04:42:43.222" v="1540" actId="1076"/>
          <ac:picMkLst>
            <pc:docMk/>
            <pc:sldMk cId="2817977460" sldId="316"/>
            <ac:picMk id="8" creationId="{F94E4A8B-E7EB-CC35-68F2-5DAF140F5FD1}"/>
          </ac:picMkLst>
        </pc:picChg>
      </pc:sldChg>
      <pc:sldChg chg="del">
        <pc:chgData name="THU DU" userId="db4d925effa94065" providerId="LiveId" clId="{95F59AD6-9B1F-41F0-9DA2-7A3486E46A19}" dt="2023-11-29T05:15:30.941" v="2096" actId="47"/>
        <pc:sldMkLst>
          <pc:docMk/>
          <pc:sldMk cId="2138508035" sldId="327"/>
        </pc:sldMkLst>
      </pc:sldChg>
      <pc:sldChg chg="modSp mod">
        <pc:chgData name="THU DU" userId="db4d925effa94065" providerId="LiveId" clId="{95F59AD6-9B1F-41F0-9DA2-7A3486E46A19}" dt="2023-11-29T05:21:20.093" v="2153" actId="20577"/>
        <pc:sldMkLst>
          <pc:docMk/>
          <pc:sldMk cId="387957963" sldId="330"/>
        </pc:sldMkLst>
        <pc:spChg chg="mod">
          <ac:chgData name="THU DU" userId="db4d925effa94065" providerId="LiveId" clId="{95F59AD6-9B1F-41F0-9DA2-7A3486E46A19}" dt="2023-11-29T05:21:20.093" v="2153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ord modTransition delAnim modAnim modNotesTx">
        <pc:chgData name="THU DU" userId="db4d925effa94065" providerId="LiveId" clId="{95F59AD6-9B1F-41F0-9DA2-7A3486E46A19}" dt="2023-11-29T05:11:12.712" v="2031"/>
        <pc:sldMkLst>
          <pc:docMk/>
          <pc:sldMk cId="2720924874" sldId="348"/>
        </pc:sldMkLst>
        <pc:spChg chg="del mod">
          <ac:chgData name="THU DU" userId="db4d925effa94065" providerId="LiveId" clId="{95F59AD6-9B1F-41F0-9DA2-7A3486E46A19}" dt="2023-11-29T05:07:26.766" v="1907" actId="478"/>
          <ac:spMkLst>
            <pc:docMk/>
            <pc:sldMk cId="2720924874" sldId="348"/>
            <ac:spMk id="2" creationId="{1280EB18-3491-3D7C-DD96-265805B9C35D}"/>
          </ac:spMkLst>
        </pc:spChg>
        <pc:spChg chg="del">
          <ac:chgData name="THU DU" userId="db4d925effa94065" providerId="LiveId" clId="{95F59AD6-9B1F-41F0-9DA2-7A3486E46A19}" dt="2023-11-29T05:06:59.087" v="1896" actId="478"/>
          <ac:spMkLst>
            <pc:docMk/>
            <pc:sldMk cId="2720924874" sldId="348"/>
            <ac:spMk id="3" creationId="{00000000-0000-0000-0000-000000000000}"/>
          </ac:spMkLst>
        </pc:spChg>
        <pc:spChg chg="del">
          <ac:chgData name="THU DU" userId="db4d925effa94065" providerId="LiveId" clId="{95F59AD6-9B1F-41F0-9DA2-7A3486E46A19}" dt="2023-11-29T05:07:24.833" v="1905" actId="478"/>
          <ac:spMkLst>
            <pc:docMk/>
            <pc:sldMk cId="2720924874" sldId="348"/>
            <ac:spMk id="4" creationId="{45DBB1DE-8079-BFCA-E311-466D664B358A}"/>
          </ac:spMkLst>
        </pc:spChg>
        <pc:spChg chg="mod">
          <ac:chgData name="THU DU" userId="db4d925effa94065" providerId="LiveId" clId="{95F59AD6-9B1F-41F0-9DA2-7A3486E46A19}" dt="2023-11-29T05:10:53.209" v="2025" actId="1076"/>
          <ac:spMkLst>
            <pc:docMk/>
            <pc:sldMk cId="2720924874" sldId="348"/>
            <ac:spMk id="5" creationId="{7CF85257-F0BF-3D28-B321-70E31D687BBE}"/>
          </ac:spMkLst>
        </pc:spChg>
        <pc:spChg chg="del">
          <ac:chgData name="THU DU" userId="db4d925effa94065" providerId="LiveId" clId="{95F59AD6-9B1F-41F0-9DA2-7A3486E46A19}" dt="2023-11-29T05:07:21.983" v="1903" actId="478"/>
          <ac:spMkLst>
            <pc:docMk/>
            <pc:sldMk cId="2720924874" sldId="348"/>
            <ac:spMk id="6" creationId="{B9AC88B6-E853-2506-A8D4-7FA904A0E2D2}"/>
          </ac:spMkLst>
        </pc:spChg>
        <pc:spChg chg="add mod">
          <ac:chgData name="THU DU" userId="db4d925effa94065" providerId="LiveId" clId="{95F59AD6-9B1F-41F0-9DA2-7A3486E46A19}" dt="2023-11-29T05:10:28.538" v="1996" actId="1076"/>
          <ac:spMkLst>
            <pc:docMk/>
            <pc:sldMk cId="2720924874" sldId="348"/>
            <ac:spMk id="7" creationId="{4B4D3AA8-83DE-A40C-2142-6909EE2CA802}"/>
          </ac:spMkLst>
        </pc:spChg>
        <pc:spChg chg="add mod">
          <ac:chgData name="THU DU" userId="db4d925effa94065" providerId="LiveId" clId="{95F59AD6-9B1F-41F0-9DA2-7A3486E46A19}" dt="2023-11-29T05:09:54.992" v="1969" actId="1076"/>
          <ac:spMkLst>
            <pc:docMk/>
            <pc:sldMk cId="2720924874" sldId="348"/>
            <ac:spMk id="8" creationId="{FA194BD3-AA09-CEDD-B0AB-879A84396099}"/>
          </ac:spMkLst>
        </pc:spChg>
        <pc:spChg chg="add mod">
          <ac:chgData name="THU DU" userId="db4d925effa94065" providerId="LiveId" clId="{95F59AD6-9B1F-41F0-9DA2-7A3486E46A19}" dt="2023-11-29T05:09:43.441" v="1953" actId="1076"/>
          <ac:spMkLst>
            <pc:docMk/>
            <pc:sldMk cId="2720924874" sldId="348"/>
            <ac:spMk id="9" creationId="{F4288DAC-CBDF-C60A-B8A4-87E269490CEF}"/>
          </ac:spMkLst>
        </pc:spChg>
        <pc:spChg chg="mod">
          <ac:chgData name="THU DU" userId="db4d925effa94065" providerId="LiveId" clId="{95F59AD6-9B1F-41F0-9DA2-7A3486E46A19}" dt="2023-11-29T05:06:40.445" v="1893" actId="14100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95F59AD6-9B1F-41F0-9DA2-7A3486E46A19}" dt="2023-11-29T05:07:03.314" v="1900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6:35.437" v="1891" actId="20577"/>
          <ac:spMkLst>
            <pc:docMk/>
            <pc:sldMk cId="2720924874" sldId="348"/>
            <ac:spMk id="17" creationId="{00000000-0000-0000-0000-000000000000}"/>
          </ac:spMkLst>
        </pc:spChg>
        <pc:spChg chg="del">
          <ac:chgData name="THU DU" userId="db4d925effa94065" providerId="LiveId" clId="{95F59AD6-9B1F-41F0-9DA2-7A3486E46A19}" dt="2023-11-29T05:07:42.820" v="1917" actId="478"/>
          <ac:spMkLst>
            <pc:docMk/>
            <pc:sldMk cId="2720924874" sldId="348"/>
            <ac:spMk id="18" creationId="{00000000-0000-0000-0000-000000000000}"/>
          </ac:spMkLst>
        </pc:spChg>
        <pc:spChg chg="mod">
          <ac:chgData name="THU DU" userId="db4d925effa94065" providerId="LiveId" clId="{95F59AD6-9B1F-41F0-9DA2-7A3486E46A19}" dt="2023-11-29T05:10:45.586" v="2023" actId="20577"/>
          <ac:spMkLst>
            <pc:docMk/>
            <pc:sldMk cId="2720924874" sldId="348"/>
            <ac:spMk id="21" creationId="{00000000-0000-0000-0000-000000000000}"/>
          </ac:spMkLst>
        </pc:spChg>
      </pc:sldChg>
      <pc:sldChg chg="addSp delSp modSp add mod modAnim">
        <pc:chgData name="THU DU" userId="db4d925effa94065" providerId="LiveId" clId="{95F59AD6-9B1F-41F0-9DA2-7A3486E46A19}" dt="2023-11-29T05:26:53.708" v="2261" actId="20577"/>
        <pc:sldMkLst>
          <pc:docMk/>
          <pc:sldMk cId="2893076200" sldId="354"/>
        </pc:sldMkLst>
        <pc:spChg chg="mod">
          <ac:chgData name="THU DU" userId="db4d925effa94065" providerId="LiveId" clId="{95F59AD6-9B1F-41F0-9DA2-7A3486E46A19}" dt="2023-11-29T03:56:28.151" v="1060" actId="20577"/>
          <ac:spMkLst>
            <pc:docMk/>
            <pc:sldMk cId="2893076200" sldId="354"/>
            <ac:spMk id="2" creationId="{917B48A7-C640-FF66-7D92-3AB24B8588C0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5" creationId="{239E364E-B7DB-AE6E-C133-1855CEA206C2}"/>
          </ac:spMkLst>
        </pc:spChg>
        <pc:spChg chg="mod">
          <ac:chgData name="THU DU" userId="db4d925effa94065" providerId="LiveId" clId="{95F59AD6-9B1F-41F0-9DA2-7A3486E46A19}" dt="2023-11-29T03:55:58.473" v="1051" actId="20577"/>
          <ac:spMkLst>
            <pc:docMk/>
            <pc:sldMk cId="2893076200" sldId="354"/>
            <ac:spMk id="6" creationId="{DDEA924F-DD55-2E87-DFFE-CB8FE036CF6F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7" creationId="{06526DFC-02D7-7075-2294-0219CC685A69}"/>
          </ac:spMkLst>
        </pc:spChg>
        <pc:spChg chg="mod">
          <ac:chgData name="THU DU" userId="db4d925effa94065" providerId="LiveId" clId="{95F59AD6-9B1F-41F0-9DA2-7A3486E46A19}" dt="2023-11-29T05:26:53.708" v="2261" actId="20577"/>
          <ac:spMkLst>
            <pc:docMk/>
            <pc:sldMk cId="2893076200" sldId="354"/>
            <ac:spMk id="9" creationId="{29CF3DD0-4839-812C-803E-2D024CF5E597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10" creationId="{DCC08E7C-C0CE-AB7E-FCFA-9C1C6ED1CDBB}"/>
          </ac:spMkLst>
        </pc:spChg>
        <pc:spChg chg="add 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11" creationId="{676DE693-327B-DEF3-1A93-B512D4BA66C2}"/>
          </ac:spMkLst>
        </pc:spChg>
        <pc:spChg chg="del mod">
          <ac:chgData name="THU DU" userId="db4d925effa94065" providerId="LiveId" clId="{95F59AD6-9B1F-41F0-9DA2-7A3486E46A19}" dt="2023-11-29T03:55:50.669" v="1048" actId="478"/>
          <ac:spMkLst>
            <pc:docMk/>
            <pc:sldMk cId="2893076200" sldId="354"/>
            <ac:spMk id="15" creationId="{3620506D-D0FB-4364-9BF0-303257236434}"/>
          </ac:spMkLst>
        </pc:spChg>
        <pc:grpChg chg="add mod">
          <ac:chgData name="THU DU" userId="db4d925effa94065" providerId="LiveId" clId="{95F59AD6-9B1F-41F0-9DA2-7A3486E46A19}" dt="2023-11-29T03:55:51.531" v="1049"/>
          <ac:grpSpMkLst>
            <pc:docMk/>
            <pc:sldMk cId="2893076200" sldId="354"/>
            <ac:grpSpMk id="4" creationId="{C9D9A28C-B891-717B-FAAD-AE8F7CA29E8A}"/>
          </ac:grpSpMkLst>
        </pc:grpChg>
        <pc:grpChg chg="del mod">
          <ac:chgData name="THU DU" userId="db4d925effa94065" providerId="LiveId" clId="{95F59AD6-9B1F-41F0-9DA2-7A3486E46A19}" dt="2023-11-29T03:55:47.453" v="1046" actId="478"/>
          <ac:grpSpMkLst>
            <pc:docMk/>
            <pc:sldMk cId="2893076200" sldId="354"/>
            <ac:grpSpMk id="19" creationId="{00000000-0000-0000-0000-000000000000}"/>
          </ac:grpSpMkLst>
        </pc:grpChg>
        <pc:picChg chg="mod modCrop">
          <ac:chgData name="THU DU" userId="db4d925effa94065" providerId="LiveId" clId="{95F59AD6-9B1F-41F0-9DA2-7A3486E46A19}" dt="2023-11-29T03:56:38.946" v="1063" actId="1076"/>
          <ac:picMkLst>
            <pc:docMk/>
            <pc:sldMk cId="2893076200" sldId="354"/>
            <ac:picMk id="8" creationId="{A7FA6353-1A47-DE2E-D6F3-C69AC9BB29F8}"/>
          </ac:picMkLst>
        </pc:picChg>
      </pc:sldChg>
      <pc:sldChg chg="addSp delSp modSp add del mod">
        <pc:chgData name="THU DU" userId="db4d925effa94065" providerId="LiveId" clId="{95F59AD6-9B1F-41F0-9DA2-7A3486E46A19}" dt="2023-11-29T03:41:18.067" v="812" actId="47"/>
        <pc:sldMkLst>
          <pc:docMk/>
          <pc:sldMk cId="3513494361" sldId="377"/>
        </pc:sldMkLst>
        <pc:spChg chg="add del mod ord">
          <ac:chgData name="THU DU" userId="db4d925effa94065" providerId="LiveId" clId="{95F59AD6-9B1F-41F0-9DA2-7A3486E46A19}" dt="2023-11-29T03:36:37.599" v="764"/>
          <ac:spMkLst>
            <pc:docMk/>
            <pc:sldMk cId="3513494361" sldId="377"/>
            <ac:spMk id="5" creationId="{94FDF09F-5414-6746-9BFF-CE65721F95F9}"/>
          </ac:spMkLst>
        </pc:spChg>
        <pc:spChg chg="add del mod">
          <ac:chgData name="THU DU" userId="db4d925effa94065" providerId="LiveId" clId="{95F59AD6-9B1F-41F0-9DA2-7A3486E46A19}" dt="2023-11-29T03:36:36.540" v="762" actId="1076"/>
          <ac:spMkLst>
            <pc:docMk/>
            <pc:sldMk cId="3513494361" sldId="377"/>
            <ac:spMk id="22" creationId="{00000000-0000-0000-0000-000000000000}"/>
          </ac:spMkLst>
        </pc:spChg>
        <pc:grpChg chg="add del mod">
          <ac:chgData name="THU DU" userId="db4d925effa94065" providerId="LiveId" clId="{95F59AD6-9B1F-41F0-9DA2-7A3486E46A19}" dt="2023-11-29T03:36:57.492" v="767" actId="1076"/>
          <ac:grpSpMkLst>
            <pc:docMk/>
            <pc:sldMk cId="3513494361" sldId="377"/>
            <ac:grpSpMk id="19" creationId="{00000000-0000-0000-0000-000000000000}"/>
          </ac:grpSpMkLst>
        </pc:grpChg>
        <pc:picChg chg="mod">
          <ac:chgData name="THU DU" userId="db4d925effa94065" providerId="LiveId" clId="{95F59AD6-9B1F-41F0-9DA2-7A3486E46A19}" dt="2023-11-29T03:37:20.595" v="774" actId="1076"/>
          <ac:picMkLst>
            <pc:docMk/>
            <pc:sldMk cId="3513494361" sldId="377"/>
            <ac:picMk id="2" creationId="{00000000-0000-0000-0000-000000000000}"/>
          </ac:picMkLst>
        </pc:picChg>
      </pc:sldChg>
      <pc:sldChg chg="del">
        <pc:chgData name="THU DU" userId="db4d925effa94065" providerId="LiveId" clId="{95F59AD6-9B1F-41F0-9DA2-7A3486E46A19}" dt="2023-11-29T03:41:22.323" v="813" actId="47"/>
        <pc:sldMkLst>
          <pc:docMk/>
          <pc:sldMk cId="3778909751" sldId="380"/>
        </pc:sldMkLst>
      </pc:sldChg>
      <pc:sldChg chg="del">
        <pc:chgData name="THU DU" userId="db4d925effa94065" providerId="LiveId" clId="{95F59AD6-9B1F-41F0-9DA2-7A3486E46A19}" dt="2023-11-29T03:41:22.323" v="813" actId="47"/>
        <pc:sldMkLst>
          <pc:docMk/>
          <pc:sldMk cId="1485820456" sldId="381"/>
        </pc:sldMkLst>
      </pc:sldChg>
      <pc:sldChg chg="addSp delSp modSp mod modAnim">
        <pc:chgData name="THU DU" userId="db4d925effa94065" providerId="LiveId" clId="{95F59AD6-9B1F-41F0-9DA2-7A3486E46A19}" dt="2023-11-29T04:14:57.066" v="1400" actId="113"/>
        <pc:sldMkLst>
          <pc:docMk/>
          <pc:sldMk cId="2724405015" sldId="382"/>
        </pc:sldMkLst>
        <pc:spChg chg="mod">
          <ac:chgData name="THU DU" userId="db4d925effa94065" providerId="LiveId" clId="{95F59AD6-9B1F-41F0-9DA2-7A3486E46A19}" dt="2023-11-29T04:08:24.667" v="1242" actId="20577"/>
          <ac:spMkLst>
            <pc:docMk/>
            <pc:sldMk cId="2724405015" sldId="382"/>
            <ac:spMk id="2" creationId="{817F8067-44E4-2697-A4C2-7C4D1EFD207D}"/>
          </ac:spMkLst>
        </pc:spChg>
        <pc:spChg chg="add del mod">
          <ac:chgData name="THU DU" userId="db4d925effa94065" providerId="LiveId" clId="{95F59AD6-9B1F-41F0-9DA2-7A3486E46A19}" dt="2023-11-29T04:12:34.567" v="1304" actId="478"/>
          <ac:spMkLst>
            <pc:docMk/>
            <pc:sldMk cId="2724405015" sldId="382"/>
            <ac:spMk id="5" creationId="{F4426954-435D-08C4-736E-2C4338049EEC}"/>
          </ac:spMkLst>
        </pc:spChg>
        <pc:spChg chg="mod">
          <ac:chgData name="THU DU" userId="db4d925effa94065" providerId="LiveId" clId="{95F59AD6-9B1F-41F0-9DA2-7A3486E46A19}" dt="2023-11-29T04:14:57.066" v="1400" actId="113"/>
          <ac:spMkLst>
            <pc:docMk/>
            <pc:sldMk cId="2724405015" sldId="382"/>
            <ac:spMk id="9" creationId="{277A1E18-1D4D-34BC-E880-5B7D0A67ADB3}"/>
          </ac:spMkLst>
        </pc:spChg>
        <pc:spChg chg="mod">
          <ac:chgData name="THU DU" userId="db4d925effa94065" providerId="LiveId" clId="{95F59AD6-9B1F-41F0-9DA2-7A3486E46A19}" dt="2023-11-29T04:07:54.084" v="1214" actId="20577"/>
          <ac:spMkLst>
            <pc:docMk/>
            <pc:sldMk cId="2724405015" sldId="382"/>
            <ac:spMk id="15" creationId="{3620506D-D0FB-4364-9BF0-303257236434}"/>
          </ac:spMkLst>
        </pc:spChg>
        <pc:picChg chg="add mod">
          <ac:chgData name="THU DU" userId="db4d925effa94065" providerId="LiveId" clId="{95F59AD6-9B1F-41F0-9DA2-7A3486E46A19}" dt="2023-11-29T04:12:46.228" v="1307" actId="1076"/>
          <ac:picMkLst>
            <pc:docMk/>
            <pc:sldMk cId="2724405015" sldId="382"/>
            <ac:picMk id="4" creationId="{6FBC16F9-1902-FB27-51C5-5E4A8DA53BDB}"/>
          </ac:picMkLst>
        </pc:picChg>
        <pc:picChg chg="del mod">
          <ac:chgData name="THU DU" userId="db4d925effa94065" providerId="LiveId" clId="{95F59AD6-9B1F-41F0-9DA2-7A3486E46A19}" dt="2023-11-29T04:10:15.195" v="1275" actId="478"/>
          <ac:picMkLst>
            <pc:docMk/>
            <pc:sldMk cId="2724405015" sldId="382"/>
            <ac:picMk id="8" creationId="{6C34D5E2-DB28-CED1-BB56-0FD0D1CFD28F}"/>
          </ac:picMkLst>
        </pc:picChg>
      </pc:sldChg>
      <pc:sldChg chg="addSp delSp modSp mod delAnim modAnim modNotesTx">
        <pc:chgData name="THU DU" userId="db4d925effa94065" providerId="LiveId" clId="{95F59AD6-9B1F-41F0-9DA2-7A3486E46A19}" dt="2023-11-29T04:51:52.758" v="1701" actId="1076"/>
        <pc:sldMkLst>
          <pc:docMk/>
          <pc:sldMk cId="3440237351" sldId="383"/>
        </pc:sldMkLst>
        <pc:spChg chg="mod">
          <ac:chgData name="THU DU" userId="db4d925effa94065" providerId="LiveId" clId="{95F59AD6-9B1F-41F0-9DA2-7A3486E46A19}" dt="2023-11-29T04:48:28.100" v="1687" actId="1076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48:25.939" v="1686" actId="1076"/>
          <ac:spMkLst>
            <pc:docMk/>
            <pc:sldMk cId="3440237351" sldId="383"/>
            <ac:spMk id="7" creationId="{00000000-0000-0000-0000-000000000000}"/>
          </ac:spMkLst>
        </pc:spChg>
        <pc:spChg chg="add mod">
          <ac:chgData name="THU DU" userId="db4d925effa94065" providerId="LiveId" clId="{95F59AD6-9B1F-41F0-9DA2-7A3486E46A19}" dt="2023-11-29T04:48:33.721" v="1697" actId="20577"/>
          <ac:spMkLst>
            <pc:docMk/>
            <pc:sldMk cId="3440237351" sldId="383"/>
            <ac:spMk id="9" creationId="{BA55A3AA-99A3-7E17-0C02-88EEA45D3606}"/>
          </ac:spMkLst>
        </pc:spChg>
        <pc:spChg chg="mod">
          <ac:chgData name="THU DU" userId="db4d925effa94065" providerId="LiveId" clId="{95F59AD6-9B1F-41F0-9DA2-7A3486E46A19}" dt="2023-11-29T04:48:30.136" v="1688" actId="1076"/>
          <ac:spMkLst>
            <pc:docMk/>
            <pc:sldMk cId="3440237351" sldId="383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4:48:23.659" v="1685" actId="14100"/>
          <ac:spMkLst>
            <pc:docMk/>
            <pc:sldMk cId="3440237351" sldId="383"/>
            <ac:spMk id="15" creationId="{00000000-0000-0000-0000-000000000000}"/>
          </ac:spMkLst>
        </pc:spChg>
        <pc:grpChg chg="mod">
          <ac:chgData name="THU DU" userId="db4d925effa94065" providerId="LiveId" clId="{95F59AD6-9B1F-41F0-9DA2-7A3486E46A19}" dt="2023-11-29T04:48:11.338" v="1682" actId="1076"/>
          <ac:grpSpMkLst>
            <pc:docMk/>
            <pc:sldMk cId="3440237351" sldId="383"/>
            <ac:grpSpMk id="13" creationId="{00000000-0000-0000-0000-000000000000}"/>
          </ac:grpSpMkLst>
        </pc:grpChg>
        <pc:picChg chg="del mod">
          <ac:chgData name="THU DU" userId="db4d925effa94065" providerId="LiveId" clId="{95F59AD6-9B1F-41F0-9DA2-7A3486E46A19}" dt="2023-11-29T04:18:33.274" v="1442" actId="478"/>
          <ac:picMkLst>
            <pc:docMk/>
            <pc:sldMk cId="3440237351" sldId="383"/>
            <ac:picMk id="4" creationId="{FA5F68C5-DF21-98BA-791E-8D9FA4F40506}"/>
          </ac:picMkLst>
        </pc:picChg>
        <pc:picChg chg="add mod">
          <ac:chgData name="THU DU" userId="db4d925effa94065" providerId="LiveId" clId="{95F59AD6-9B1F-41F0-9DA2-7A3486E46A19}" dt="2023-11-29T04:48:37.864" v="1698" actId="1076"/>
          <ac:picMkLst>
            <pc:docMk/>
            <pc:sldMk cId="3440237351" sldId="383"/>
            <ac:picMk id="5" creationId="{2824FA53-ABDA-4CFF-5178-D9EC8D841573}"/>
          </ac:picMkLst>
        </pc:picChg>
        <pc:picChg chg="del mod">
          <ac:chgData name="THU DU" userId="db4d925effa94065" providerId="LiveId" clId="{95F59AD6-9B1F-41F0-9DA2-7A3486E46A19}" dt="2023-11-29T04:37:58.449" v="1474" actId="478"/>
          <ac:picMkLst>
            <pc:docMk/>
            <pc:sldMk cId="3440237351" sldId="383"/>
            <ac:picMk id="6" creationId="{ACB5CE2C-5C1A-5FF5-130F-DD1EA4A565A8}"/>
          </ac:picMkLst>
        </pc:picChg>
        <pc:picChg chg="add mod">
          <ac:chgData name="THU DU" userId="db4d925effa94065" providerId="LiveId" clId="{95F59AD6-9B1F-41F0-9DA2-7A3486E46A19}" dt="2023-11-29T04:51:52.758" v="1701" actId="1076"/>
          <ac:picMkLst>
            <pc:docMk/>
            <pc:sldMk cId="3440237351" sldId="383"/>
            <ac:picMk id="10" creationId="{52A53C96-8922-CDF4-1B67-5B95A167EBB4}"/>
          </ac:picMkLst>
        </pc:picChg>
      </pc:sldChg>
      <pc:sldChg chg="del">
        <pc:chgData name="THU DU" userId="db4d925effa94065" providerId="LiveId" clId="{95F59AD6-9B1F-41F0-9DA2-7A3486E46A19}" dt="2023-11-29T04:31:10.035" v="1450" actId="47"/>
        <pc:sldMkLst>
          <pc:docMk/>
          <pc:sldMk cId="2476321260" sldId="384"/>
        </pc:sldMkLst>
      </pc:sldChg>
      <pc:sldChg chg="addSp delSp modSp mod delAnim modAnim modNotesTx">
        <pc:chgData name="THU DU" userId="db4d925effa94065" providerId="LiveId" clId="{95F59AD6-9B1F-41F0-9DA2-7A3486E46A19}" dt="2023-11-29T05:02:16.067" v="1820" actId="14100"/>
        <pc:sldMkLst>
          <pc:docMk/>
          <pc:sldMk cId="1537957076" sldId="385"/>
        </pc:sldMkLst>
        <pc:spChg chg="mod">
          <ac:chgData name="THU DU" userId="db4d925effa94065" providerId="LiveId" clId="{95F59AD6-9B1F-41F0-9DA2-7A3486E46A19}" dt="2023-11-29T04:57:27.378" v="1730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37:53.497" v="1472" actId="20577"/>
          <ac:spMkLst>
            <pc:docMk/>
            <pc:sldMk cId="1537957076" sldId="385"/>
            <ac:spMk id="7" creationId="{00000000-0000-0000-0000-000000000000}"/>
          </ac:spMkLst>
        </pc:spChg>
        <pc:spChg chg="mod">
          <ac:chgData name="THU DU" userId="db4d925effa94065" providerId="LiveId" clId="{95F59AD6-9B1F-41F0-9DA2-7A3486E46A19}" dt="2023-11-29T04:59:24.410" v="1763" actId="20577"/>
          <ac:spMkLst>
            <pc:docMk/>
            <pc:sldMk cId="1537957076" sldId="385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2:16.067" v="1820" actId="14100"/>
          <ac:spMkLst>
            <pc:docMk/>
            <pc:sldMk cId="1537957076" sldId="385"/>
            <ac:spMk id="15" creationId="{00000000-0000-0000-0000-000000000000}"/>
          </ac:spMkLst>
        </pc:spChg>
        <pc:picChg chg="del">
          <ac:chgData name="THU DU" userId="db4d925effa94065" providerId="LiveId" clId="{95F59AD6-9B1F-41F0-9DA2-7A3486E46A19}" dt="2023-11-29T04:57:28.842" v="1731" actId="478"/>
          <ac:picMkLst>
            <pc:docMk/>
            <pc:sldMk cId="1537957076" sldId="385"/>
            <ac:picMk id="4" creationId="{DF854B39-EC1A-7DD2-6F03-9A7B02F8133F}"/>
          </ac:picMkLst>
        </pc:picChg>
        <pc:picChg chg="add mod">
          <ac:chgData name="THU DU" userId="db4d925effa94065" providerId="LiveId" clId="{95F59AD6-9B1F-41F0-9DA2-7A3486E46A19}" dt="2023-11-29T04:58:22.740" v="1738" actId="1076"/>
          <ac:picMkLst>
            <pc:docMk/>
            <pc:sldMk cId="1537957076" sldId="385"/>
            <ac:picMk id="5" creationId="{EE9A310C-3AF5-AC7D-1012-B814B902BD08}"/>
          </ac:picMkLst>
        </pc:picChg>
        <pc:picChg chg="del">
          <ac:chgData name="THU DU" userId="db4d925effa94065" providerId="LiveId" clId="{95F59AD6-9B1F-41F0-9DA2-7A3486E46A19}" dt="2023-11-29T04:37:55.819" v="1473" actId="478"/>
          <ac:picMkLst>
            <pc:docMk/>
            <pc:sldMk cId="1537957076" sldId="385"/>
            <ac:picMk id="6" creationId="{0E8A036B-5FFB-7435-C1BC-5B7C5C604096}"/>
          </ac:picMkLst>
        </pc:picChg>
        <pc:picChg chg="add mod">
          <ac:chgData name="THU DU" userId="db4d925effa94065" providerId="LiveId" clId="{95F59AD6-9B1F-41F0-9DA2-7A3486E46A19}" dt="2023-11-29T04:59:07.785" v="1743" actId="1076"/>
          <ac:picMkLst>
            <pc:docMk/>
            <pc:sldMk cId="1537957076" sldId="385"/>
            <ac:picMk id="8" creationId="{4E333248-2B19-F46E-891E-A07297CE757E}"/>
          </ac:picMkLst>
        </pc:picChg>
      </pc:sldChg>
      <pc:sldChg chg="del">
        <pc:chgData name="THU DU" userId="db4d925effa94065" providerId="LiveId" clId="{95F59AD6-9B1F-41F0-9DA2-7A3486E46A19}" dt="2023-11-29T04:31:16.364" v="1451" actId="47"/>
        <pc:sldMkLst>
          <pc:docMk/>
          <pc:sldMk cId="778077590" sldId="386"/>
        </pc:sldMkLst>
      </pc:sldChg>
      <pc:sldChg chg="del">
        <pc:chgData name="THU DU" userId="db4d925effa94065" providerId="LiveId" clId="{95F59AD6-9B1F-41F0-9DA2-7A3486E46A19}" dt="2023-11-29T04:31:18.822" v="1452" actId="47"/>
        <pc:sldMkLst>
          <pc:docMk/>
          <pc:sldMk cId="3431330328" sldId="387"/>
        </pc:sldMkLst>
      </pc:sldChg>
      <pc:sldChg chg="addSp delSp modSp add mod setBg delAnim modAnim">
        <pc:chgData name="THU DU" userId="db4d925effa94065" providerId="LiveId" clId="{95F59AD6-9B1F-41F0-9DA2-7A3486E46A19}" dt="2023-11-29T05:22:33.235" v="2159" actId="1076"/>
        <pc:sldMkLst>
          <pc:docMk/>
          <pc:sldMk cId="904554845" sldId="388"/>
        </pc:sldMkLst>
        <pc:spChg chg="add mod">
          <ac:chgData name="THU DU" userId="db4d925effa94065" providerId="LiveId" clId="{95F59AD6-9B1F-41F0-9DA2-7A3486E46A19}" dt="2023-11-29T03:37:14.726" v="773"/>
          <ac:spMkLst>
            <pc:docMk/>
            <pc:sldMk cId="904554845" sldId="388"/>
            <ac:spMk id="2" creationId="{4D7DD6D3-B35E-100C-4EFF-C6AB4AD49FE9}"/>
          </ac:spMkLst>
        </pc:spChg>
        <pc:spChg chg="add mod">
          <ac:chgData name="THU DU" userId="db4d925effa94065" providerId="LiveId" clId="{95F59AD6-9B1F-41F0-9DA2-7A3486E46A19}" dt="2023-11-29T03:37:14.726" v="773"/>
          <ac:spMkLst>
            <pc:docMk/>
            <pc:sldMk cId="904554845" sldId="388"/>
            <ac:spMk id="4" creationId="{F6EA8C0F-931A-3F09-6AE8-FFFBD8BE90D4}"/>
          </ac:spMkLst>
        </pc:spChg>
        <pc:spChg chg="add mod">
          <ac:chgData name="THU DU" userId="db4d925effa94065" providerId="LiveId" clId="{95F59AD6-9B1F-41F0-9DA2-7A3486E46A19}" dt="2023-11-29T03:40:16.135" v="809" actId="13926"/>
          <ac:spMkLst>
            <pc:docMk/>
            <pc:sldMk cId="904554845" sldId="388"/>
            <ac:spMk id="5" creationId="{E68095D9-73DA-E2D1-C0F8-07320CF1D59F}"/>
          </ac:spMkLst>
        </pc:spChg>
        <pc:spChg chg="del">
          <ac:chgData name="THU DU" userId="db4d925effa94065" providerId="LiveId" clId="{95F59AD6-9B1F-41F0-9DA2-7A3486E46A19}" dt="2023-11-29T03:37:09.515" v="768" actId="478"/>
          <ac:spMkLst>
            <pc:docMk/>
            <pc:sldMk cId="904554845" sldId="388"/>
            <ac:spMk id="7" creationId="{D807E5B2-27CB-D6BC-A315-3699D0254349}"/>
          </ac:spMkLst>
        </pc:spChg>
        <pc:spChg chg="add mod">
          <ac:chgData name="THU DU" userId="db4d925effa94065" providerId="LiveId" clId="{95F59AD6-9B1F-41F0-9DA2-7A3486E46A19}" dt="2023-11-29T03:40:26.214" v="811" actId="13926"/>
          <ac:spMkLst>
            <pc:docMk/>
            <pc:sldMk cId="904554845" sldId="388"/>
            <ac:spMk id="8" creationId="{AD11657B-E604-CDD7-C50F-D4FF0B4C91FB}"/>
          </ac:spMkLst>
        </pc:spChg>
        <pc:spChg chg="add mod">
          <ac:chgData name="THU DU" userId="db4d925effa94065" providerId="LiveId" clId="{95F59AD6-9B1F-41F0-9DA2-7A3486E46A19}" dt="2023-11-29T03:37:28.522" v="776" actId="1076"/>
          <ac:spMkLst>
            <pc:docMk/>
            <pc:sldMk cId="904554845" sldId="388"/>
            <ac:spMk id="10" creationId="{1B290367-D8EE-8CF6-1C96-FBB41863D879}"/>
          </ac:spMkLst>
        </pc:spChg>
        <pc:spChg chg="mod">
          <ac:chgData name="THU DU" userId="db4d925effa94065" providerId="LiveId" clId="{95F59AD6-9B1F-41F0-9DA2-7A3486E46A19}" dt="2023-11-29T03:36:51.477" v="766"/>
          <ac:spMkLst>
            <pc:docMk/>
            <pc:sldMk cId="904554845" sldId="388"/>
            <ac:spMk id="15" creationId="{3620506D-D0FB-4364-9BF0-303257236434}"/>
          </ac:spMkLst>
        </pc:spChg>
        <pc:spChg chg="del">
          <ac:chgData name="THU DU" userId="db4d925effa94065" providerId="LiveId" clId="{95F59AD6-9B1F-41F0-9DA2-7A3486E46A19}" dt="2023-11-29T03:37:11.335" v="770" actId="478"/>
          <ac:spMkLst>
            <pc:docMk/>
            <pc:sldMk cId="904554845" sldId="388"/>
            <ac:spMk id="21" creationId="{A982B3A6-EACF-42EF-B0CF-D6FC910459A8}"/>
          </ac:spMkLst>
        </pc:spChg>
        <pc:picChg chg="del">
          <ac:chgData name="THU DU" userId="db4d925effa94065" providerId="LiveId" clId="{95F59AD6-9B1F-41F0-9DA2-7A3486E46A19}" dt="2023-11-29T03:37:13.549" v="772" actId="478"/>
          <ac:picMkLst>
            <pc:docMk/>
            <pc:sldMk cId="904554845" sldId="388"/>
            <ac:picMk id="3" creationId="{E5622C9E-5004-7D92-CB7D-C424061B7165}"/>
          </ac:picMkLst>
        </pc:picChg>
        <pc:picChg chg="add del mod">
          <ac:chgData name="THU DU" userId="db4d925effa94065" providerId="LiveId" clId="{95F59AD6-9B1F-41F0-9DA2-7A3486E46A19}" dt="2023-11-29T03:37:32.697" v="777" actId="478"/>
          <ac:picMkLst>
            <pc:docMk/>
            <pc:sldMk cId="904554845" sldId="388"/>
            <ac:picMk id="6" creationId="{740E76F2-3065-608C-6954-31309783B4EB}"/>
          </ac:picMkLst>
        </pc:picChg>
        <pc:picChg chg="add mod">
          <ac:chgData name="THU DU" userId="db4d925effa94065" providerId="LiveId" clId="{95F59AD6-9B1F-41F0-9DA2-7A3486E46A19}" dt="2023-11-29T03:39:56.817" v="805" actId="1076"/>
          <ac:picMkLst>
            <pc:docMk/>
            <pc:sldMk cId="904554845" sldId="388"/>
            <ac:picMk id="11" creationId="{1CDFAFD5-09CA-809D-E06D-0916F2EB4F54}"/>
          </ac:picMkLst>
        </pc:picChg>
        <pc:picChg chg="add mod">
          <ac:chgData name="THU DU" userId="db4d925effa94065" providerId="LiveId" clId="{95F59AD6-9B1F-41F0-9DA2-7A3486E46A19}" dt="2023-11-29T03:40:04.524" v="807" actId="1076"/>
          <ac:picMkLst>
            <pc:docMk/>
            <pc:sldMk cId="904554845" sldId="388"/>
            <ac:picMk id="12" creationId="{090EB684-6229-5181-99D9-321ABBD193F3}"/>
          </ac:picMkLst>
        </pc:picChg>
        <pc:picChg chg="add mod">
          <ac:chgData name="THU DU" userId="db4d925effa94065" providerId="LiveId" clId="{95F59AD6-9B1F-41F0-9DA2-7A3486E46A19}" dt="2023-11-29T05:22:33.235" v="2159" actId="1076"/>
          <ac:picMkLst>
            <pc:docMk/>
            <pc:sldMk cId="904554845" sldId="388"/>
            <ac:picMk id="13" creationId="{3178D88E-72E2-7242-DD56-20B01FD927BB}"/>
          </ac:picMkLst>
        </pc:picChg>
        <pc:cxnChg chg="del mod">
          <ac:chgData name="THU DU" userId="db4d925effa94065" providerId="LiveId" clId="{95F59AD6-9B1F-41F0-9DA2-7A3486E46A19}" dt="2023-11-29T03:37:12.519" v="771" actId="478"/>
          <ac:cxnSpMkLst>
            <pc:docMk/>
            <pc:sldMk cId="904554845" sldId="388"/>
            <ac:cxnSpMk id="9" creationId="{19226D6F-F96B-6F06-44E2-905FB880D683}"/>
          </ac:cxnSpMkLst>
        </pc:cxnChg>
      </pc:sldChg>
      <pc:sldChg chg="addSp delSp modSp add mod">
        <pc:chgData name="THU DU" userId="db4d925effa94065" providerId="LiveId" clId="{95F59AD6-9B1F-41F0-9DA2-7A3486E46A19}" dt="2023-11-29T03:54:52.665" v="1042" actId="207"/>
        <pc:sldMkLst>
          <pc:docMk/>
          <pc:sldMk cId="3835516985" sldId="389"/>
        </pc:sldMkLst>
        <pc:spChg chg="del">
          <ac:chgData name="THU DU" userId="db4d925effa94065" providerId="LiveId" clId="{95F59AD6-9B1F-41F0-9DA2-7A3486E46A19}" dt="2023-11-29T03:41:38.215" v="816" actId="478"/>
          <ac:spMkLst>
            <pc:docMk/>
            <pc:sldMk cId="3835516985" sldId="389"/>
            <ac:spMk id="2" creationId="{4D7DD6D3-B35E-100C-4EFF-C6AB4AD49FE9}"/>
          </ac:spMkLst>
        </pc:spChg>
        <pc:spChg chg="add del mod">
          <ac:chgData name="THU DU" userId="db4d925effa94065" providerId="LiveId" clId="{95F59AD6-9B1F-41F0-9DA2-7A3486E46A19}" dt="2023-11-29T03:46:56.814" v="870" actId="478"/>
          <ac:spMkLst>
            <pc:docMk/>
            <pc:sldMk cId="3835516985" sldId="389"/>
            <ac:spMk id="3" creationId="{20D4E285-DD79-8489-4601-4FD70045C00B}"/>
          </ac:spMkLst>
        </pc:spChg>
        <pc:spChg chg="del">
          <ac:chgData name="THU DU" userId="db4d925effa94065" providerId="LiveId" clId="{95F59AD6-9B1F-41F0-9DA2-7A3486E46A19}" dt="2023-11-29T03:41:36.589" v="815" actId="478"/>
          <ac:spMkLst>
            <pc:docMk/>
            <pc:sldMk cId="3835516985" sldId="389"/>
            <ac:spMk id="4" creationId="{F6EA8C0F-931A-3F09-6AE8-FFFBD8BE90D4}"/>
          </ac:spMkLst>
        </pc:spChg>
        <pc:spChg chg="del">
          <ac:chgData name="THU DU" userId="db4d925effa94065" providerId="LiveId" clId="{95F59AD6-9B1F-41F0-9DA2-7A3486E46A19}" dt="2023-11-29T03:42:40.709" v="824" actId="478"/>
          <ac:spMkLst>
            <pc:docMk/>
            <pc:sldMk cId="3835516985" sldId="389"/>
            <ac:spMk id="5" creationId="{E68095D9-73DA-E2D1-C0F8-07320CF1D59F}"/>
          </ac:spMkLst>
        </pc:spChg>
        <pc:spChg chg="del">
          <ac:chgData name="THU DU" userId="db4d925effa94065" providerId="LiveId" clId="{95F59AD6-9B1F-41F0-9DA2-7A3486E46A19}" dt="2023-11-29T03:42:42.502" v="825" actId="478"/>
          <ac:spMkLst>
            <pc:docMk/>
            <pc:sldMk cId="3835516985" sldId="389"/>
            <ac:spMk id="8" creationId="{AD11657B-E604-CDD7-C50F-D4FF0B4C91FB}"/>
          </ac:spMkLst>
        </pc:spChg>
        <pc:spChg chg="del">
          <ac:chgData name="THU DU" userId="db4d925effa94065" providerId="LiveId" clId="{95F59AD6-9B1F-41F0-9DA2-7A3486E46A19}" dt="2023-11-29T03:42:28.247" v="818" actId="478"/>
          <ac:spMkLst>
            <pc:docMk/>
            <pc:sldMk cId="3835516985" sldId="389"/>
            <ac:spMk id="10" creationId="{1B290367-D8EE-8CF6-1C96-FBB41863D879}"/>
          </ac:spMkLst>
        </pc:spChg>
        <pc:grpChg chg="mod">
          <ac:chgData name="THU DU" userId="db4d925effa94065" providerId="LiveId" clId="{95F59AD6-9B1F-41F0-9DA2-7A3486E46A19}" dt="2023-11-29T03:42:36.184" v="822" actId="1076"/>
          <ac:grpSpMkLst>
            <pc:docMk/>
            <pc:sldMk cId="3835516985" sldId="389"/>
            <ac:grpSpMk id="31" creationId="{00000000-0000-0000-0000-000000000000}"/>
          </ac:grpSpMkLst>
        </pc:grpChg>
        <pc:graphicFrameChg chg="add del">
          <ac:chgData name="THU DU" userId="db4d925effa94065" providerId="LiveId" clId="{95F59AD6-9B1F-41F0-9DA2-7A3486E46A19}" dt="2023-11-29T03:44:42.010" v="831"/>
          <ac:graphicFrameMkLst>
            <pc:docMk/>
            <pc:sldMk cId="3835516985" sldId="389"/>
            <ac:graphicFrameMk id="6" creationId="{25E1B5D9-4814-9CD2-13EE-3DB919E8645F}"/>
          </ac:graphicFrameMkLst>
        </pc:graphicFrameChg>
        <pc:graphicFrameChg chg="add mod modGraphic">
          <ac:chgData name="THU DU" userId="db4d925effa94065" providerId="LiveId" clId="{95F59AD6-9B1F-41F0-9DA2-7A3486E46A19}" dt="2023-11-29T03:54:52.665" v="1042" actId="207"/>
          <ac:graphicFrameMkLst>
            <pc:docMk/>
            <pc:sldMk cId="3835516985" sldId="389"/>
            <ac:graphicFrameMk id="7" creationId="{AFC05C3A-23E2-47AA-6507-4E4B08DC9FE4}"/>
          </ac:graphicFrameMkLst>
        </pc:graphicFrameChg>
        <pc:picChg chg="add mod">
          <ac:chgData name="THU DU" userId="db4d925effa94065" providerId="LiveId" clId="{95F59AD6-9B1F-41F0-9DA2-7A3486E46A19}" dt="2023-11-29T03:54:22.074" v="1039" actId="1076"/>
          <ac:picMkLst>
            <pc:docMk/>
            <pc:sldMk cId="3835516985" sldId="389"/>
            <ac:picMk id="9" creationId="{8FC28D4F-3F63-FF10-D9DF-D16329080E6B}"/>
          </ac:picMkLst>
        </pc:picChg>
        <pc:picChg chg="del">
          <ac:chgData name="THU DU" userId="db4d925effa94065" providerId="LiveId" clId="{95F59AD6-9B1F-41F0-9DA2-7A3486E46A19}" dt="2023-11-29T03:42:44.262" v="826" actId="478"/>
          <ac:picMkLst>
            <pc:docMk/>
            <pc:sldMk cId="3835516985" sldId="389"/>
            <ac:picMk id="11" creationId="{1CDFAFD5-09CA-809D-E06D-0916F2EB4F54}"/>
          </ac:picMkLst>
        </pc:picChg>
        <pc:picChg chg="del">
          <ac:chgData name="THU DU" userId="db4d925effa94065" providerId="LiveId" clId="{95F59AD6-9B1F-41F0-9DA2-7A3486E46A19}" dt="2023-11-29T03:42:45.063" v="827" actId="478"/>
          <ac:picMkLst>
            <pc:docMk/>
            <pc:sldMk cId="3835516985" sldId="389"/>
            <ac:picMk id="12" creationId="{090EB684-6229-5181-99D9-321ABBD193F3}"/>
          </ac:picMkLst>
        </pc:picChg>
      </pc:sldChg>
      <pc:sldChg chg="add del">
        <pc:chgData name="THU DU" userId="db4d925effa94065" providerId="LiveId" clId="{95F59AD6-9B1F-41F0-9DA2-7A3486E46A19}" dt="2023-11-29T03:56:01.110" v="1052" actId="47"/>
        <pc:sldMkLst>
          <pc:docMk/>
          <pc:sldMk cId="655885467" sldId="390"/>
        </pc:sldMkLst>
      </pc:sldChg>
      <pc:sldChg chg="modSp add mod modAnim">
        <pc:chgData name="THU DU" userId="db4d925effa94065" providerId="LiveId" clId="{95F59AD6-9B1F-41F0-9DA2-7A3486E46A19}" dt="2023-11-29T04:02:44.593" v="1129" actId="207"/>
        <pc:sldMkLst>
          <pc:docMk/>
          <pc:sldMk cId="3294813044" sldId="390"/>
        </pc:sldMkLst>
        <pc:spChg chg="mod">
          <ac:chgData name="THU DU" userId="db4d925effa94065" providerId="LiveId" clId="{95F59AD6-9B1F-41F0-9DA2-7A3486E46A19}" dt="2023-11-29T04:02:44.593" v="1129" actId="207"/>
          <ac:spMkLst>
            <pc:docMk/>
            <pc:sldMk cId="3294813044" sldId="390"/>
            <ac:spMk id="9" creationId="{29CF3DD0-4839-812C-803E-2D024CF5E597}"/>
          </ac:spMkLst>
        </pc:spChg>
      </pc:sldChg>
      <pc:sldChg chg="modSp add mod modAnim modNotesTx">
        <pc:chgData name="THU DU" userId="db4d925effa94065" providerId="LiveId" clId="{95F59AD6-9B1F-41F0-9DA2-7A3486E46A19}" dt="2023-11-29T04:06:29.686" v="1208" actId="20577"/>
        <pc:sldMkLst>
          <pc:docMk/>
          <pc:sldMk cId="2320256445" sldId="391"/>
        </pc:sldMkLst>
        <pc:spChg chg="mod">
          <ac:chgData name="THU DU" userId="db4d925effa94065" providerId="LiveId" clId="{95F59AD6-9B1F-41F0-9DA2-7A3486E46A19}" dt="2023-11-29T04:04:13.718" v="1166" actId="1076"/>
          <ac:spMkLst>
            <pc:docMk/>
            <pc:sldMk cId="2320256445" sldId="391"/>
            <ac:spMk id="2" creationId="{917B48A7-C640-FF66-7D92-3AB24B8588C0}"/>
          </ac:spMkLst>
        </pc:spChg>
        <pc:spChg chg="mod">
          <ac:chgData name="THU DU" userId="db4d925effa94065" providerId="LiveId" clId="{95F59AD6-9B1F-41F0-9DA2-7A3486E46A19}" dt="2023-11-29T04:06:20.150" v="1206" actId="2711"/>
          <ac:spMkLst>
            <pc:docMk/>
            <pc:sldMk cId="2320256445" sldId="391"/>
            <ac:spMk id="9" creationId="{29CF3DD0-4839-812C-803E-2D024CF5E597}"/>
          </ac:spMkLst>
        </pc:spChg>
      </pc:sldChg>
      <pc:sldChg chg="modSp add del mod">
        <pc:chgData name="THU DU" userId="db4d925effa94065" providerId="LiveId" clId="{95F59AD6-9B1F-41F0-9DA2-7A3486E46A19}" dt="2023-11-29T05:15:47.313" v="2098" actId="47"/>
        <pc:sldMkLst>
          <pc:docMk/>
          <pc:sldMk cId="1600797341" sldId="392"/>
        </pc:sldMkLst>
        <pc:spChg chg="mod">
          <ac:chgData name="THU DU" userId="db4d925effa94065" providerId="LiveId" clId="{95F59AD6-9B1F-41F0-9DA2-7A3486E46A19}" dt="2023-11-29T05:12:43.378" v="2038" actId="20577"/>
          <ac:spMkLst>
            <pc:docMk/>
            <pc:sldMk cId="1600797341" sldId="392"/>
            <ac:spMk id="17" creationId="{00000000-0000-0000-0000-000000000000}"/>
          </ac:spMkLst>
        </pc:spChg>
      </pc:sldChg>
      <pc:sldChg chg="addSp delSp modSp add mod delAnim">
        <pc:chgData name="THU DU" userId="db4d925effa94065" providerId="LiveId" clId="{95F59AD6-9B1F-41F0-9DA2-7A3486E46A19}" dt="2023-11-29T05:15:54.575" v="2100" actId="20577"/>
        <pc:sldMkLst>
          <pc:docMk/>
          <pc:sldMk cId="1355579242" sldId="393"/>
        </pc:sldMkLst>
        <pc:spChg chg="del mod">
          <ac:chgData name="THU DU" userId="db4d925effa94065" providerId="LiveId" clId="{95F59AD6-9B1F-41F0-9DA2-7A3486E46A19}" dt="2023-11-29T05:13:14.840" v="2048" actId="478"/>
          <ac:spMkLst>
            <pc:docMk/>
            <pc:sldMk cId="1355579242" sldId="393"/>
            <ac:spMk id="5" creationId="{7CF85257-F0BF-3D28-B321-70E31D687BBE}"/>
          </ac:spMkLst>
        </pc:spChg>
        <pc:spChg chg="del mod">
          <ac:chgData name="THU DU" userId="db4d925effa94065" providerId="LiveId" clId="{95F59AD6-9B1F-41F0-9DA2-7A3486E46A19}" dt="2023-11-29T05:13:11.067" v="2046" actId="478"/>
          <ac:spMkLst>
            <pc:docMk/>
            <pc:sldMk cId="1355579242" sldId="393"/>
            <ac:spMk id="7" creationId="{4B4D3AA8-83DE-A40C-2142-6909EE2CA802}"/>
          </ac:spMkLst>
        </pc:spChg>
        <pc:spChg chg="del">
          <ac:chgData name="THU DU" userId="db4d925effa94065" providerId="LiveId" clId="{95F59AD6-9B1F-41F0-9DA2-7A3486E46A19}" dt="2023-11-29T05:13:08.526" v="2044" actId="478"/>
          <ac:spMkLst>
            <pc:docMk/>
            <pc:sldMk cId="1355579242" sldId="393"/>
            <ac:spMk id="8" creationId="{FA194BD3-AA09-CEDD-B0AB-879A84396099}"/>
          </ac:spMkLst>
        </pc:spChg>
        <pc:spChg chg="del">
          <ac:chgData name="THU DU" userId="db4d925effa94065" providerId="LiveId" clId="{95F59AD6-9B1F-41F0-9DA2-7A3486E46A19}" dt="2023-11-29T05:13:07.836" v="2043" actId="478"/>
          <ac:spMkLst>
            <pc:docMk/>
            <pc:sldMk cId="1355579242" sldId="393"/>
            <ac:spMk id="9" creationId="{F4288DAC-CBDF-C60A-B8A4-87E269490CEF}"/>
          </ac:spMkLst>
        </pc:spChg>
        <pc:spChg chg="mod">
          <ac:chgData name="THU DU" userId="db4d925effa94065" providerId="LiveId" clId="{95F59AD6-9B1F-41F0-9DA2-7A3486E46A19}" dt="2023-11-29T05:13:02.691" v="2042" actId="20577"/>
          <ac:spMkLst>
            <pc:docMk/>
            <pc:sldMk cId="1355579242" sldId="393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15:54.575" v="2100" actId="20577"/>
          <ac:spMkLst>
            <pc:docMk/>
            <pc:sldMk cId="1355579242" sldId="393"/>
            <ac:spMk id="17" creationId="{00000000-0000-0000-0000-000000000000}"/>
          </ac:spMkLst>
        </pc:spChg>
        <pc:spChg chg="mod">
          <ac:chgData name="THU DU" userId="db4d925effa94065" providerId="LiveId" clId="{95F59AD6-9B1F-41F0-9DA2-7A3486E46A19}" dt="2023-11-29T05:15:22.546" v="2093" actId="1076"/>
          <ac:spMkLst>
            <pc:docMk/>
            <pc:sldMk cId="1355579242" sldId="393"/>
            <ac:spMk id="21" creationId="{00000000-0000-0000-0000-000000000000}"/>
          </ac:spMkLst>
        </pc:spChg>
        <pc:picChg chg="add mod">
          <ac:chgData name="THU DU" userId="db4d925effa94065" providerId="LiveId" clId="{95F59AD6-9B1F-41F0-9DA2-7A3486E46A19}" dt="2023-11-29T05:15:25.645" v="2095" actId="1076"/>
          <ac:picMkLst>
            <pc:docMk/>
            <pc:sldMk cId="1355579242" sldId="393"/>
            <ac:picMk id="3" creationId="{9319C50D-768F-65F0-6D12-5663F6793E99}"/>
          </ac:picMkLst>
        </pc:picChg>
      </pc:sldChg>
      <pc:sldChg chg="addSp delSp modSp add mod setBg delAnim modAnim">
        <pc:chgData name="THU DU" userId="db4d925effa94065" providerId="LiveId" clId="{95F59AD6-9B1F-41F0-9DA2-7A3486E46A19}" dt="2023-11-29T05:26:34.749" v="2259"/>
        <pc:sldMkLst>
          <pc:docMk/>
          <pc:sldMk cId="3098329634" sldId="394"/>
        </pc:sldMkLst>
        <pc:spChg chg="add del mod">
          <ac:chgData name="THU DU" userId="db4d925effa94065" providerId="LiveId" clId="{95F59AD6-9B1F-41F0-9DA2-7A3486E46A19}" dt="2023-11-29T05:24:58.994" v="2205" actId="478"/>
          <ac:spMkLst>
            <pc:docMk/>
            <pc:sldMk cId="3098329634" sldId="394"/>
            <ac:spMk id="2" creationId="{148075CE-E476-6CD1-D61D-4C871EBAE8CF}"/>
          </ac:spMkLst>
        </pc:spChg>
        <pc:spChg chg="add del mod">
          <ac:chgData name="THU DU" userId="db4d925effa94065" providerId="LiveId" clId="{95F59AD6-9B1F-41F0-9DA2-7A3486E46A19}" dt="2023-11-29T05:24:57.272" v="2203" actId="478"/>
          <ac:spMkLst>
            <pc:docMk/>
            <pc:sldMk cId="3098329634" sldId="394"/>
            <ac:spMk id="4" creationId="{DB585186-6042-7F49-BAC7-8C0C9A89CCB7}"/>
          </ac:spMkLst>
        </pc:spChg>
        <pc:spChg chg="add del mod">
          <ac:chgData name="THU DU" userId="db4d925effa94065" providerId="LiveId" clId="{95F59AD6-9B1F-41F0-9DA2-7A3486E46A19}" dt="2023-11-29T05:24:55.778" v="2201" actId="478"/>
          <ac:spMkLst>
            <pc:docMk/>
            <pc:sldMk cId="3098329634" sldId="394"/>
            <ac:spMk id="5" creationId="{1DE4541D-6697-8074-DCDB-ECF326877215}"/>
          </ac:spMkLst>
        </pc:spChg>
        <pc:spChg chg="add mod">
          <ac:chgData name="THU DU" userId="db4d925effa94065" providerId="LiveId" clId="{95F59AD6-9B1F-41F0-9DA2-7A3486E46A19}" dt="2023-11-29T05:26:16.856" v="2253" actId="1076"/>
          <ac:spMkLst>
            <pc:docMk/>
            <pc:sldMk cId="3098329634" sldId="394"/>
            <ac:spMk id="6" creationId="{3105B78B-8865-BB2D-2C68-EB996CBE721F}"/>
          </ac:spMkLst>
        </pc:spChg>
        <pc:spChg chg="mod">
          <ac:chgData name="THU DU" userId="db4d925effa94065" providerId="LiveId" clId="{95F59AD6-9B1F-41F0-9DA2-7A3486E46A19}" dt="2023-11-29T05:23:38.850" v="2182"/>
          <ac:spMkLst>
            <pc:docMk/>
            <pc:sldMk cId="3098329634" sldId="394"/>
            <ac:spMk id="7" creationId="{D807E5B2-27CB-D6BC-A315-3699D0254349}"/>
          </ac:spMkLst>
        </pc:spChg>
        <pc:spChg chg="add mod">
          <ac:chgData name="THU DU" userId="db4d925effa94065" providerId="LiveId" clId="{95F59AD6-9B1F-41F0-9DA2-7A3486E46A19}" dt="2023-11-29T05:25:24.915" v="2229" actId="1076"/>
          <ac:spMkLst>
            <pc:docMk/>
            <pc:sldMk cId="3098329634" sldId="394"/>
            <ac:spMk id="8" creationId="{07A44A05-1E06-0D74-F80F-27E3A66CB46B}"/>
          </ac:spMkLst>
        </pc:spChg>
        <pc:spChg chg="add mod">
          <ac:chgData name="THU DU" userId="db4d925effa94065" providerId="LiveId" clId="{95F59AD6-9B1F-41F0-9DA2-7A3486E46A19}" dt="2023-11-29T05:25:11.683" v="2219" actId="20577"/>
          <ac:spMkLst>
            <pc:docMk/>
            <pc:sldMk cId="3098329634" sldId="394"/>
            <ac:spMk id="10" creationId="{B37B7013-7354-2C51-89D2-9E8454CA749C}"/>
          </ac:spMkLst>
        </pc:spChg>
        <pc:spChg chg="add mod">
          <ac:chgData name="THU DU" userId="db4d925effa94065" providerId="LiveId" clId="{95F59AD6-9B1F-41F0-9DA2-7A3486E46A19}" dt="2023-11-29T05:25:58.980" v="2251" actId="1076"/>
          <ac:spMkLst>
            <pc:docMk/>
            <pc:sldMk cId="3098329634" sldId="394"/>
            <ac:spMk id="11" creationId="{569C32C0-D34F-6610-C1C9-A657319C3D24}"/>
          </ac:spMkLst>
        </pc:spChg>
        <pc:spChg chg="add mod">
          <ac:chgData name="THU DU" userId="db4d925effa94065" providerId="LiveId" clId="{95F59AD6-9B1F-41F0-9DA2-7A3486E46A19}" dt="2023-11-29T05:25:46.200" v="2240" actId="1076"/>
          <ac:spMkLst>
            <pc:docMk/>
            <pc:sldMk cId="3098329634" sldId="394"/>
            <ac:spMk id="12" creationId="{3B448DC1-62CE-D6AF-4D22-851961E6EEDA}"/>
          </ac:spMkLst>
        </pc:spChg>
        <pc:spChg chg="del mod">
          <ac:chgData name="THU DU" userId="db4d925effa94065" providerId="LiveId" clId="{95F59AD6-9B1F-41F0-9DA2-7A3486E46A19}" dt="2023-11-29T05:23:20.981" v="2168"/>
          <ac:spMkLst>
            <pc:docMk/>
            <pc:sldMk cId="3098329634" sldId="394"/>
            <ac:spMk id="21" creationId="{A982B3A6-EACF-42EF-B0CF-D6FC910459A8}"/>
          </ac:spMkLst>
        </pc:spChg>
        <pc:picChg chg="del">
          <ac:chgData name="THU DU" userId="db4d925effa94065" providerId="LiveId" clId="{95F59AD6-9B1F-41F0-9DA2-7A3486E46A19}" dt="2023-11-29T05:23:02.641" v="2161" actId="478"/>
          <ac:picMkLst>
            <pc:docMk/>
            <pc:sldMk cId="3098329634" sldId="394"/>
            <ac:picMk id="3" creationId="{E5622C9E-5004-7D92-CB7D-C424061B7165}"/>
          </ac:picMkLst>
        </pc:picChg>
        <pc:cxnChg chg="del">
          <ac:chgData name="THU DU" userId="db4d925effa94065" providerId="LiveId" clId="{95F59AD6-9B1F-41F0-9DA2-7A3486E46A19}" dt="2023-11-29T05:23:20.981" v="2166" actId="478"/>
          <ac:cxnSpMkLst>
            <pc:docMk/>
            <pc:sldMk cId="3098329634" sldId="394"/>
            <ac:cxnSpMk id="9" creationId="{19226D6F-F96B-6F06-44E2-905FB880D68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defea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dealing" TargetMode="External"/><Relationship Id="rId5" Type="http://schemas.openxmlformats.org/officeDocument/2006/relationships/hyperlink" Target="https://dictionary.cambridge.org/vi/dictionary/english/controlling" TargetMode="External"/><Relationship Id="rId4" Type="http://schemas.openxmlformats.org/officeDocument/2006/relationships/hyperlink" Target="https://dictionary.cambridge.org/vi/dictionary/english/succeed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happy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ictionary.cambridge.org/vi/dictionary/english/grateful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Praise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 say that you approve of and admire somebody/something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Overcome (v):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to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defeat"/>
              </a:rPr>
              <a:t>defeat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succeed"/>
              </a:rPr>
              <a:t>succeed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controlling"/>
              </a:rPr>
              <a:t>controlling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dealing"/>
              </a:rPr>
              <a:t>dealing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with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8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Thankful (a): 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happy"/>
              </a:rPr>
              <a:t>happy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grateful"/>
              </a:rPr>
              <a:t>grateful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because of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6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2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30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nflowerstorytime.com/2015/04/28/feelings-face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www.dynamitenews.com/story/teachers-praise-boost-good-behaviour-in-students" TargetMode="Externa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shawnennis.com/challenges-addressed-by-machine-learning-with-ai/" TargetMode="Externa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openclipart.org/detail/296354/prayer-of-gratitude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verageedu.com/blog/how-to-start-a-group-discussio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llustrationsource.com/stock/image/75829/boy-standing-in-front-of-class-giving-a-spee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221677" y="1687592"/>
            <a:ext cx="83250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200" b="1" dirty="0">
                <a:solidFill>
                  <a:srgbClr val="F16649"/>
                </a:solidFill>
                <a:latin typeface="+mj-lt"/>
              </a:rPr>
              <a:t>Situation 2: </a:t>
            </a:r>
            <a:r>
              <a:rPr lang="en-US" sz="3200" dirty="0">
                <a:latin typeface="+mj-lt"/>
              </a:rPr>
              <a:t>A stranger asks you the way to the nearest bus station, but you can’t hear what he / she says.</a:t>
            </a:r>
          </a:p>
          <a:p>
            <a:pPr marL="1943100" indent="-1943100"/>
            <a:endParaRPr lang="en-US" sz="3200" dirty="0">
              <a:latin typeface="+mj-lt"/>
            </a:endParaRPr>
          </a:p>
          <a:p>
            <a:pPr marL="1943100" indent="-1943100"/>
            <a:r>
              <a:rPr lang="en-SG" sz="3200" b="1" i="1" dirty="0">
                <a:solidFill>
                  <a:srgbClr val="0087B2"/>
                </a:solidFill>
                <a:latin typeface="+mj-lt"/>
              </a:rPr>
              <a:t>Suggested answer:</a:t>
            </a:r>
          </a:p>
          <a:p>
            <a:r>
              <a:rPr lang="en-US" sz="3200" dirty="0">
                <a:solidFill>
                  <a:srgbClr val="0087B2"/>
                </a:solidFill>
                <a:latin typeface="+mj-lt"/>
              </a:rPr>
              <a:t>A: Excuse me. Could you tell me the way to the nearest bus station, please?</a:t>
            </a:r>
          </a:p>
          <a:p>
            <a:r>
              <a:rPr lang="en-US" sz="3200" dirty="0">
                <a:solidFill>
                  <a:srgbClr val="0087B2"/>
                </a:solidFill>
                <a:latin typeface="+mj-lt"/>
              </a:rPr>
              <a:t>B: I beg your pardon.</a:t>
            </a:r>
          </a:p>
          <a:p>
            <a:r>
              <a:rPr lang="en-US" sz="3200" dirty="0">
                <a:solidFill>
                  <a:srgbClr val="0087B2"/>
                </a:solidFill>
                <a:latin typeface="+mj-lt"/>
              </a:rPr>
              <a:t>A: Could you tell me the way to the nearest bus station, please?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9A28C-B891-717B-FAAD-AE8F7CA29E8A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239E364E-B7DB-AE6E-C133-1855CEA206C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06526DFC-02D7-7075-2294-0219CC685A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DCC08E7C-C0CE-AB7E-FCFA-9C1C6ED1CDB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6DE693-327B-DEF3-1A93-B512D4BA66C2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AA0B1C-6F5C-30DE-E94F-FF6AD6AB7C1E}"/>
              </a:ext>
            </a:extLst>
          </p:cNvPr>
          <p:cNvSpPr txBox="1"/>
          <p:nvPr/>
        </p:nvSpPr>
        <p:spPr>
          <a:xfrm>
            <a:off x="989673" y="1238464"/>
            <a:ext cx="106624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810F5943-A7BE-0ED1-3087-3425D043D30D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399466-0341-FD5A-38CA-9390C41D1471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2025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1872263" y="136912"/>
            <a:ext cx="614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 WORD MATCH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6096000" y="1218477"/>
            <a:ext cx="6012278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T writes down a list of </a:t>
            </a:r>
            <a:r>
              <a:rPr lang="en-US" sz="2500" b="1" dirty="0">
                <a:latin typeface="+mj-lt"/>
              </a:rPr>
              <a:t>emotion words </a:t>
            </a:r>
            <a:r>
              <a:rPr lang="en-US" sz="2500" dirty="0">
                <a:latin typeface="+mj-lt"/>
              </a:rPr>
              <a:t>on the board.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Each student receives a small piece of paper and </a:t>
            </a:r>
            <a:r>
              <a:rPr lang="en-US" sz="2500" b="1" dirty="0">
                <a:latin typeface="+mj-lt"/>
              </a:rPr>
              <a:t>write down an emotion word </a:t>
            </a:r>
            <a:r>
              <a:rPr lang="en-US" sz="2500" dirty="0">
                <a:latin typeface="+mj-lt"/>
              </a:rPr>
              <a:t>from the list </a:t>
            </a:r>
            <a:r>
              <a:rPr lang="en-US" sz="2500" b="1" u="sng" dirty="0">
                <a:latin typeface="+mj-lt"/>
              </a:rPr>
              <a:t>without showing it to anyone.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Ss write 1-2 short sentences about a </a:t>
            </a:r>
            <a:r>
              <a:rPr lang="en-US" sz="2500" b="1" dirty="0">
                <a:latin typeface="+mj-lt"/>
              </a:rPr>
              <a:t>school-related experience </a:t>
            </a:r>
            <a:r>
              <a:rPr lang="en-US" sz="2500" dirty="0">
                <a:latin typeface="+mj-lt"/>
              </a:rPr>
              <a:t>that made them feel that particular emotion.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Collect the pieces of paper and mix them up. Read each sentence out loud one by one without revealing the emotion word and have Ss try to </a:t>
            </a:r>
            <a:r>
              <a:rPr lang="en-US" sz="2500" b="1" dirty="0">
                <a:latin typeface="+mj-lt"/>
              </a:rPr>
              <a:t>guess which emotion </a:t>
            </a:r>
            <a:r>
              <a:rPr lang="en-US" sz="2500" dirty="0">
                <a:latin typeface="+mj-lt"/>
              </a:rPr>
              <a:t>word matches each sentence.</a:t>
            </a:r>
          </a:p>
        </p:txBody>
      </p:sp>
      <p:pic>
        <p:nvPicPr>
          <p:cNvPr id="4" name="Picture 3" descr="A group of colorful faces&#10;&#10;Description automatically generated">
            <a:extLst>
              <a:ext uri="{FF2B5EF4-FFF2-40B4-BE49-F238E27FC236}">
                <a16:creationId xmlns:a16="http://schemas.microsoft.com/office/drawing/2014/main" id="{6FBC16F9-1902-FB27-51C5-5E4A8DA53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8972" y="1885048"/>
            <a:ext cx="5566519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38099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4423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praise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1994" y="475819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khen</a:t>
            </a:r>
            <a:r>
              <a:rPr lang="en-US" sz="4800" dirty="0"/>
              <a:t>, ca </a:t>
            </a:r>
            <a:r>
              <a:rPr lang="en-US" sz="4800" dirty="0" err="1"/>
              <a:t>ngợi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237078" y="3417330"/>
            <a:ext cx="21526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preɪz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828" y="147468"/>
            <a:ext cx="110928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6" name="Picture 5" descr="A child reading a book in a classroom&#10;&#10;Description automatically generated">
            <a:extLst>
              <a:ext uri="{FF2B5EF4-FFF2-40B4-BE49-F238E27FC236}">
                <a16:creationId xmlns:a16="http://schemas.microsoft.com/office/drawing/2014/main" id="{EA053BD2-EC1C-8033-4E4C-7DA2038B0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21778" y="2186165"/>
            <a:ext cx="6191250" cy="4124325"/>
          </a:xfrm>
          <a:prstGeom prst="rect">
            <a:avLst/>
          </a:prstGeom>
        </p:spPr>
      </p:pic>
      <p:pic>
        <p:nvPicPr>
          <p:cNvPr id="8" name="praise">
            <a:hlinkClick r:id="" action="ppaction://media"/>
            <a:extLst>
              <a:ext uri="{FF2B5EF4-FFF2-40B4-BE49-F238E27FC236}">
                <a16:creationId xmlns:a16="http://schemas.microsoft.com/office/drawing/2014/main" id="{F94E4A8B-E7EB-CC35-68F2-5DAF140F5F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4509" y="3565960"/>
            <a:ext cx="657441" cy="6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82551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58067" y="1271010"/>
            <a:ext cx="613920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overcome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8958" y="4633520"/>
            <a:ext cx="46821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dirty="0" err="1"/>
              <a:t>đánh</a:t>
            </a:r>
            <a:r>
              <a:rPr lang="en-US" sz="4500" dirty="0"/>
              <a:t> </a:t>
            </a:r>
            <a:r>
              <a:rPr lang="en-US" sz="4500" dirty="0" err="1"/>
              <a:t>bại</a:t>
            </a:r>
            <a:r>
              <a:rPr lang="en-US" sz="4500" dirty="0"/>
              <a:t>, </a:t>
            </a:r>
            <a:r>
              <a:rPr lang="en-US" sz="4500" dirty="0" err="1"/>
              <a:t>vượt</a:t>
            </a:r>
            <a:r>
              <a:rPr lang="en-US" sz="4500" dirty="0"/>
              <a:t> qua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4006" y="3288785"/>
            <a:ext cx="3565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əʊvəˈkʌm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6" y="135939"/>
            <a:ext cx="10790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5" name="Picture 4" descr="A cartoon of a person running over obstacles&#10;&#10;Description automatically generated">
            <a:extLst>
              <a:ext uri="{FF2B5EF4-FFF2-40B4-BE49-F238E27FC236}">
                <a16:creationId xmlns:a16="http://schemas.microsoft.com/office/drawing/2014/main" id="{2824FA53-ABDA-4CFF-5178-D9EC8D841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36171" y="2841052"/>
            <a:ext cx="6270177" cy="35804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55A3AA-99A3-7E17-0C02-88EEA45D3606}"/>
              </a:ext>
            </a:extLst>
          </p:cNvPr>
          <p:cNvSpPr txBox="1"/>
          <p:nvPr/>
        </p:nvSpPr>
        <p:spPr>
          <a:xfrm>
            <a:off x="3048000" y="32367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10" name="overcome">
            <a:hlinkClick r:id="" action="ppaction://media"/>
            <a:extLst>
              <a:ext uri="{FF2B5EF4-FFF2-40B4-BE49-F238E27FC236}">
                <a16:creationId xmlns:a16="http://schemas.microsoft.com/office/drawing/2014/main" id="{52A53C96-8922-CDF4-1B67-5B95A167EB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8958" y="3426759"/>
            <a:ext cx="555048" cy="5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49395"/>
            <a:ext cx="656949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 thankful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95103" y="490656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biết</a:t>
            </a:r>
            <a:r>
              <a:rPr lang="en-US" sz="4800" dirty="0"/>
              <a:t> </a:t>
            </a:r>
            <a:r>
              <a:rPr lang="en-US" sz="4800" dirty="0" err="1"/>
              <a:t>ơn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521422" y="3515219"/>
            <a:ext cx="3124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l-GR" sz="4800" b="1" dirty="0">
                <a:solidFill>
                  <a:schemeClr val="accent5">
                    <a:lumMod val="50000"/>
                  </a:schemeClr>
                </a:solidFill>
              </a:rPr>
              <a:t>ˈθ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æŋkfəl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6" y="135939"/>
            <a:ext cx="114133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5" name="Picture 4" descr="A cartoon of a child with food on a tray&#10;&#10;Description automatically generated">
            <a:extLst>
              <a:ext uri="{FF2B5EF4-FFF2-40B4-BE49-F238E27FC236}">
                <a16:creationId xmlns:a16="http://schemas.microsoft.com/office/drawing/2014/main" id="{EE9A310C-3AF5-AC7D-1012-B814B902BD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27093" y="1635753"/>
            <a:ext cx="4552796" cy="4368787"/>
          </a:xfrm>
          <a:prstGeom prst="rect">
            <a:avLst/>
          </a:prstGeom>
        </p:spPr>
      </p:pic>
      <p:pic>
        <p:nvPicPr>
          <p:cNvPr id="8" name="thankful">
            <a:hlinkClick r:id="" action="ppaction://media"/>
            <a:extLst>
              <a:ext uri="{FF2B5EF4-FFF2-40B4-BE49-F238E27FC236}">
                <a16:creationId xmlns:a16="http://schemas.microsoft.com/office/drawing/2014/main" id="{4E333248-2B19-F46E-891E-A07297CE7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18153" y="3594711"/>
            <a:ext cx="720715" cy="7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049330"/>
              </p:ext>
            </p:extLst>
          </p:nvPr>
        </p:nvGraphicFramePr>
        <p:xfrm>
          <a:off x="925278" y="2010417"/>
          <a:ext cx="10953135" cy="317219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praise (v)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preɪz</a:t>
                      </a:r>
                      <a:r>
                        <a:rPr lang="en-US" sz="3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khen</a:t>
                      </a:r>
                      <a:r>
                        <a:rPr lang="en-US" sz="3200" dirty="0"/>
                        <a:t>, ca </a:t>
                      </a:r>
                      <a:r>
                        <a:rPr lang="en-US" sz="3200" dirty="0" err="1"/>
                        <a:t>ngợi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overcome  (v)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/ˌ</a:t>
                      </a:r>
                      <a:r>
                        <a:rPr lang="en-US" sz="32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əʊvəˈkʌm</a:t>
                      </a:r>
                      <a:r>
                        <a:rPr lang="en-US" sz="3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đánh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bại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vượt</a:t>
                      </a:r>
                      <a:r>
                        <a:rPr lang="en-US" sz="3200" dirty="0"/>
                        <a:t> qua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thankful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l-GR" sz="3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ˈθ</a:t>
                      </a:r>
                      <a:r>
                        <a:rPr lang="en-US" sz="32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æŋkfəl</a:t>
                      </a:r>
                      <a:r>
                        <a:rPr lang="en-US" sz="3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biết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ơn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1066967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3" name="praise">
            <a:hlinkClick r:id="" action="ppaction://media"/>
            <a:extLst>
              <a:ext uri="{FF2B5EF4-FFF2-40B4-BE49-F238E27FC236}">
                <a16:creationId xmlns:a16="http://schemas.microsoft.com/office/drawing/2014/main" id="{1B86DE33-923D-8423-16E0-7182F06071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4133" y="2961438"/>
            <a:ext cx="487363" cy="487363"/>
          </a:xfrm>
          <a:prstGeom prst="rect">
            <a:avLst/>
          </a:prstGeom>
        </p:spPr>
      </p:pic>
      <p:pic>
        <p:nvPicPr>
          <p:cNvPr id="12" name="overcome">
            <a:hlinkClick r:id="" action="ppaction://media"/>
            <a:extLst>
              <a:ext uri="{FF2B5EF4-FFF2-40B4-BE49-F238E27FC236}">
                <a16:creationId xmlns:a16="http://schemas.microsoft.com/office/drawing/2014/main" id="{9727FDC6-9366-2043-981A-9168F4438B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4132" y="3768364"/>
            <a:ext cx="487363" cy="487363"/>
          </a:xfrm>
          <a:prstGeom prst="rect">
            <a:avLst/>
          </a:prstGeom>
        </p:spPr>
      </p:pic>
      <p:pic>
        <p:nvPicPr>
          <p:cNvPr id="13" name="praise">
            <a:hlinkClick r:id="" action="ppaction://media"/>
            <a:extLst>
              <a:ext uri="{FF2B5EF4-FFF2-40B4-BE49-F238E27FC236}">
                <a16:creationId xmlns:a16="http://schemas.microsoft.com/office/drawing/2014/main" id="{0242F0D9-EF44-02A1-6591-F610A43E08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4132" y="45752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6933" y="1158228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complete each sentence that follows with a suitable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4328" y="114776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113" y="10451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116212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484CF-D521-B5E2-1A92-9F652D0B3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" t="2026" r="859" b="2275"/>
          <a:stretch/>
        </p:blipFill>
        <p:spPr>
          <a:xfrm>
            <a:off x="851961" y="1789858"/>
            <a:ext cx="5087543" cy="2459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EE3EEC-D825-D568-B0BD-73879444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8" t="1410" r="1598" b="1810"/>
          <a:stretch/>
        </p:blipFill>
        <p:spPr>
          <a:xfrm>
            <a:off x="6208770" y="1753008"/>
            <a:ext cx="5624902" cy="24599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BC3774-BDE3-718A-5442-9D16741885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23" t="2706" r="3139" b="2706"/>
          <a:stretch/>
        </p:blipFill>
        <p:spPr>
          <a:xfrm>
            <a:off x="547113" y="4419816"/>
            <a:ext cx="5392391" cy="23872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FFA91A-001F-3289-9813-0F6AC4F7AD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3" t="2835" r="747" b="1805"/>
          <a:stretch/>
        </p:blipFill>
        <p:spPr>
          <a:xfrm>
            <a:off x="6303011" y="4365827"/>
            <a:ext cx="5530661" cy="24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1112683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61987" y="1836345"/>
            <a:ext cx="116680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</a:rPr>
              <a:t>1. </a:t>
            </a:r>
            <a:r>
              <a:rPr lang="en-US" sz="3000" dirty="0"/>
              <a:t>You should make others feel ______ by giving them encouragement or being thankful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</a:rPr>
              <a:t>2. </a:t>
            </a:r>
            <a:r>
              <a:rPr lang="en-US" sz="3000" dirty="0"/>
              <a:t>You shouldn’t ______ doing your homework or assignment or preparing for a test. This will reduce your stress.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</a:rPr>
              <a:t>3. </a:t>
            </a:r>
            <a:r>
              <a:rPr lang="en-US" sz="3000" dirty="0"/>
              <a:t>Getting enough sleep, eating healthy food, and doing what you like can bring you good health and 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</a:rPr>
              <a:t>4. </a:t>
            </a:r>
            <a:r>
              <a:rPr lang="en-US" sz="3000" dirty="0"/>
              <a:t>You should always be expecting good things to happen and try to ____________ difficulties.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487067" y="541527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overcome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D3AA8-83DE-A40C-2142-6909EE2CA802}"/>
              </a:ext>
            </a:extLst>
          </p:cNvPr>
          <p:cNvSpPr txBox="1"/>
          <p:nvPr/>
        </p:nvSpPr>
        <p:spPr>
          <a:xfrm>
            <a:off x="4584984" y="437206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happiness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94BD3-AA09-CEDD-B0AB-879A84396099}"/>
              </a:ext>
            </a:extLst>
          </p:cNvPr>
          <p:cNvSpPr txBox="1"/>
          <p:nvPr/>
        </p:nvSpPr>
        <p:spPr>
          <a:xfrm>
            <a:off x="2911518" y="286890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delay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88DAC-CBDF-C60A-B8A4-87E269490CEF}"/>
              </a:ext>
            </a:extLst>
          </p:cNvPr>
          <p:cNvSpPr txBox="1"/>
          <p:nvPr/>
        </p:nvSpPr>
        <p:spPr>
          <a:xfrm>
            <a:off x="5106384" y="181586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happy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6C3146-6272-42F9-AEC6-AD113DA7FD3C}"/>
              </a:ext>
            </a:extLst>
          </p:cNvPr>
          <p:cNvSpPr txBox="1"/>
          <p:nvPr/>
        </p:nvSpPr>
        <p:spPr>
          <a:xfrm>
            <a:off x="996933" y="1158228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complete each sentence that follows with a suitable word.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EA070EE4-D150-088E-DD0B-F5EF13CC2A29}"/>
              </a:ext>
            </a:extLst>
          </p:cNvPr>
          <p:cNvSpPr/>
          <p:nvPr/>
        </p:nvSpPr>
        <p:spPr>
          <a:xfrm>
            <a:off x="494328" y="114776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A813D-740F-F58B-C1E9-E528CE8EF08D}"/>
              </a:ext>
            </a:extLst>
          </p:cNvPr>
          <p:cNvSpPr txBox="1"/>
          <p:nvPr/>
        </p:nvSpPr>
        <p:spPr>
          <a:xfrm>
            <a:off x="547113" y="10451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2192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Write tips for one of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1112683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604932" y="2436858"/>
            <a:ext cx="6392812" cy="31857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Situation 1: </a:t>
            </a:r>
            <a:r>
              <a:rPr lang="en-US" sz="3000" dirty="0"/>
              <a:t>A friend of yours cannot get a good night’s sleep.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Situation 2: </a:t>
            </a:r>
            <a:r>
              <a:rPr lang="en-US" sz="3000" dirty="0"/>
              <a:t>A friend of yours does not feel very well.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Situation 3: </a:t>
            </a:r>
            <a:r>
              <a:rPr lang="en-US" sz="3000" dirty="0"/>
              <a:t>A friend of yours cannot remember the words he / she learnt.</a:t>
            </a: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428" y="2436857"/>
            <a:ext cx="4851882" cy="303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7924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Present your tips to the class.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416" y="133442"/>
            <a:ext cx="103612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8" name="Picture 7" descr="A cartoon of people in a lecture hall&#10;&#10;Description automatically generated">
            <a:extLst>
              <a:ext uri="{FF2B5EF4-FFF2-40B4-BE49-F238E27FC236}">
                <a16:creationId xmlns:a16="http://schemas.microsoft.com/office/drawing/2014/main" id="{A0CF9AE3-2176-20AF-D765-A4ECFC63F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38420" y="1665245"/>
            <a:ext cx="3968750" cy="50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431621E-A3CA-F5A5-9365-909594F118B2}"/>
              </a:ext>
            </a:extLst>
          </p:cNvPr>
          <p:cNvSpPr txBox="1"/>
          <p:nvPr/>
        </p:nvSpPr>
        <p:spPr>
          <a:xfrm>
            <a:off x="1998741" y="2916073"/>
            <a:ext cx="8461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 ENGLISH: </a:t>
            </a:r>
          </a:p>
          <a:p>
            <a:pPr algn="ctr"/>
            <a:r>
              <a:rPr lang="en-US" sz="4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Asking for repetition </a:t>
            </a:r>
            <a:r>
              <a:rPr lang="en-US" sz="4000" b="1" dirty="0">
                <a:solidFill>
                  <a:srgbClr val="F166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4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responding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243042"/>
            <a:ext cx="77911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What have we learnt in this lesson?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Ask for repetition and respond.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Learn about tips to make students feel happy on school days.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Further develop their reading skill for specific information (scanning).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Give presentation of the tips. 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71" y="126825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05075" y="2473943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4812" y="4023456"/>
            <a:ext cx="2456013" cy="72120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TIPS FOR BEING HAPPY ON SCHOOL DAYS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79950" y="1130721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Watch a video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9950" y="1953761"/>
            <a:ext cx="5758577" cy="152514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conversations. Pay attention to the highlighted sentences.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Work in pairs. Make similar conversations for the following situations.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2794" y="3700289"/>
            <a:ext cx="5755112" cy="161991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text and complete each sentence that follows with a suitable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groups. Write tips for one of the following situations.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Present your tips to the class.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917957" cy="106479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62819" y="2782746"/>
            <a:ext cx="942256" cy="1240709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790825" y="4384058"/>
            <a:ext cx="786090" cy="119237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58958" y="5576436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4221" y="5550069"/>
            <a:ext cx="5774305" cy="65688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79082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90405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30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 a video and fill in each blank with ONE word.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6177378" y="1075689"/>
            <a:ext cx="60134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I'm sorry. I still didn’t ___ that.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_____ more time?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Look! I can't hear a ____ you're saying.</a:t>
            </a:r>
          </a:p>
        </p:txBody>
      </p:sp>
      <p:pic>
        <p:nvPicPr>
          <p:cNvPr id="3" name="Asking for repetition">
            <a:hlinkClick r:id="" action="ppaction://media"/>
            <a:extLst>
              <a:ext uri="{FF2B5EF4-FFF2-40B4-BE49-F238E27FC236}">
                <a16:creationId xmlns:a16="http://schemas.microsoft.com/office/drawing/2014/main" id="{E5622C9E-5004-7D92-CB7D-C424061B71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8310" y="3014681"/>
            <a:ext cx="8643428" cy="3843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07E5B2-27CB-D6BC-A315-3699D0254349}"/>
              </a:ext>
            </a:extLst>
          </p:cNvPr>
          <p:cNvSpPr txBox="1"/>
          <p:nvPr/>
        </p:nvSpPr>
        <p:spPr>
          <a:xfrm>
            <a:off x="83722" y="1148857"/>
            <a:ext cx="60995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I'm sorry, I didn't quite _____ that.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Could you ____ that again?</a:t>
            </a:r>
          </a:p>
          <a:p>
            <a:pPr marL="514350" indent="-514350">
              <a:buAutoNum type="arabicPeriod"/>
            </a:pPr>
            <a:endParaRPr lang="en-US" sz="3000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226D6F-F96B-6F06-44E2-905FB880D683}"/>
              </a:ext>
            </a:extLst>
          </p:cNvPr>
          <p:cNvCxnSpPr/>
          <p:nvPr/>
        </p:nvCxnSpPr>
        <p:spPr>
          <a:xfrm>
            <a:off x="6053553" y="1162047"/>
            <a:ext cx="0" cy="17373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808801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30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 a video and fill in each blank with ONE word.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7E5B2-27CB-D6BC-A315-3699D0254349}"/>
              </a:ext>
            </a:extLst>
          </p:cNvPr>
          <p:cNvSpPr txBox="1"/>
          <p:nvPr/>
        </p:nvSpPr>
        <p:spPr>
          <a:xfrm>
            <a:off x="899209" y="1414287"/>
            <a:ext cx="1039123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/>
              <a:t>1. I'm sorry, I didn't quite _____________ that.</a:t>
            </a:r>
          </a:p>
          <a:p>
            <a:endParaRPr lang="en-US" sz="3500" dirty="0"/>
          </a:p>
          <a:p>
            <a:r>
              <a:rPr lang="en-US" sz="3500" dirty="0"/>
              <a:t>2. Could you _____________ that again?</a:t>
            </a:r>
          </a:p>
          <a:p>
            <a:endParaRPr lang="en-US" sz="3500" dirty="0"/>
          </a:p>
          <a:p>
            <a:r>
              <a:rPr lang="en-US" sz="3600" dirty="0"/>
              <a:t>3. I'm sorry. I still didn’t _____________ that.</a:t>
            </a:r>
          </a:p>
          <a:p>
            <a:endParaRPr lang="en-US" sz="3600" dirty="0"/>
          </a:p>
          <a:p>
            <a:r>
              <a:rPr lang="en-US" sz="3600" dirty="0"/>
              <a:t>4. _____________ more time?</a:t>
            </a:r>
          </a:p>
          <a:p>
            <a:endParaRPr lang="en-US" sz="3600" dirty="0"/>
          </a:p>
          <a:p>
            <a:r>
              <a:rPr lang="en-US" sz="3600" dirty="0"/>
              <a:t>5. Look! I can't hear a _____________ you're saying.</a:t>
            </a:r>
            <a:endParaRPr lang="en-US" sz="3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5B78B-8865-BB2D-2C68-EB996CBE721F}"/>
              </a:ext>
            </a:extLst>
          </p:cNvPr>
          <p:cNvSpPr txBox="1"/>
          <p:nvPr/>
        </p:nvSpPr>
        <p:spPr>
          <a:xfrm>
            <a:off x="6268601" y="1381750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7030A0"/>
                </a:solidFill>
              </a:rPr>
              <a:t>catch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44A05-1E06-0D74-F80F-27E3A66CB46B}"/>
              </a:ext>
            </a:extLst>
          </p:cNvPr>
          <p:cNvSpPr txBox="1"/>
          <p:nvPr/>
        </p:nvSpPr>
        <p:spPr>
          <a:xfrm>
            <a:off x="2137602" y="4624450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7030A0"/>
                </a:solidFill>
              </a:rPr>
              <a:t>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B7013-7354-2C51-89D2-9E8454CA749C}"/>
              </a:ext>
            </a:extLst>
          </p:cNvPr>
          <p:cNvSpPr txBox="1"/>
          <p:nvPr/>
        </p:nvSpPr>
        <p:spPr>
          <a:xfrm>
            <a:off x="5860415" y="5753266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7030A0"/>
                </a:solidFill>
              </a:rPr>
              <a:t>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C32C0-D34F-6610-C1C9-A657319C3D24}"/>
              </a:ext>
            </a:extLst>
          </p:cNvPr>
          <p:cNvSpPr txBox="1"/>
          <p:nvPr/>
        </p:nvSpPr>
        <p:spPr>
          <a:xfrm>
            <a:off x="4026235" y="2443805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7030A0"/>
                </a:solidFill>
              </a:rPr>
              <a:t>say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48DC1-62CE-D6AF-4D22-851961E6EEDA}"/>
              </a:ext>
            </a:extLst>
          </p:cNvPr>
          <p:cNvSpPr txBox="1"/>
          <p:nvPr/>
        </p:nvSpPr>
        <p:spPr>
          <a:xfrm>
            <a:off x="6268600" y="3531721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7030A0"/>
                </a:solidFill>
              </a:rPr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30983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095D9-73DA-E2D1-C0F8-07320CF1D59F}"/>
              </a:ext>
            </a:extLst>
          </p:cNvPr>
          <p:cNvSpPr txBox="1">
            <a:spLocks/>
          </p:cNvSpPr>
          <p:nvPr/>
        </p:nvSpPr>
        <p:spPr>
          <a:xfrm>
            <a:off x="855995" y="1950395"/>
            <a:ext cx="10741429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000" b="1" dirty="0"/>
              <a:t>Mai: </a:t>
            </a:r>
            <a:r>
              <a:rPr lang="en-US" sz="3000" dirty="0"/>
              <a:t>Can you open the door, Tom?</a:t>
            </a:r>
          </a:p>
          <a:p>
            <a:pPr algn="l">
              <a:lnSpc>
                <a:spcPct val="100000"/>
              </a:lnSpc>
            </a:pPr>
            <a:r>
              <a:rPr lang="en-US" sz="3000" b="1" dirty="0"/>
              <a:t>Tom</a:t>
            </a:r>
            <a:r>
              <a:rPr lang="en-US" sz="3000" b="1" dirty="0">
                <a:highlight>
                  <a:srgbClr val="FFFF00"/>
                </a:highlight>
              </a:rPr>
              <a:t>: </a:t>
            </a:r>
            <a:r>
              <a:rPr lang="en-US" sz="3000" dirty="0">
                <a:highlight>
                  <a:srgbClr val="FFFF00"/>
                </a:highlight>
              </a:rPr>
              <a:t>Sorry?</a:t>
            </a:r>
          </a:p>
          <a:p>
            <a:pPr algn="l">
              <a:lnSpc>
                <a:spcPct val="100000"/>
              </a:lnSpc>
            </a:pPr>
            <a:r>
              <a:rPr lang="en-US" sz="3000" b="1" dirty="0"/>
              <a:t>Mai:</a:t>
            </a:r>
            <a:r>
              <a:rPr lang="en-US" sz="3000" b="1" dirty="0">
                <a:highlight>
                  <a:srgbClr val="FFFF00"/>
                </a:highlight>
              </a:rPr>
              <a:t> </a:t>
            </a:r>
            <a:r>
              <a:rPr lang="en-US" sz="3000" dirty="0">
                <a:highlight>
                  <a:srgbClr val="FFFF00"/>
                </a:highlight>
              </a:rPr>
              <a:t>Can you open the door, please?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11657B-E604-CDD7-C50F-D4FF0B4C91FB}"/>
              </a:ext>
            </a:extLst>
          </p:cNvPr>
          <p:cNvSpPr txBox="1">
            <a:spLocks/>
          </p:cNvSpPr>
          <p:nvPr/>
        </p:nvSpPr>
        <p:spPr>
          <a:xfrm>
            <a:off x="855995" y="4132212"/>
            <a:ext cx="10674927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Nick: </a:t>
            </a:r>
            <a:r>
              <a:rPr lang="en-US" sz="3000" dirty="0"/>
              <a:t>Excuse me. Would you mind showing me the way to the post office?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Woman: </a:t>
            </a:r>
            <a:r>
              <a:rPr lang="en-US" sz="3000" dirty="0">
                <a:highlight>
                  <a:srgbClr val="FFFF00"/>
                </a:highlight>
              </a:rPr>
              <a:t>I beg your pardon.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Nick: </a:t>
            </a:r>
            <a:r>
              <a:rPr lang="en-US" sz="3000" dirty="0">
                <a:highlight>
                  <a:srgbClr val="FFFF00"/>
                </a:highlight>
              </a:rPr>
              <a:t>Would you mind showing me the way to the post office?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90367-D8EE-8CF6-1C96-FBB41863D879}"/>
              </a:ext>
            </a:extLst>
          </p:cNvPr>
          <p:cNvSpPr txBox="1"/>
          <p:nvPr/>
        </p:nvSpPr>
        <p:spPr>
          <a:xfrm>
            <a:off x="989672" y="1283232"/>
            <a:ext cx="11249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dialogues below. Pay attention to the highlighted sentences.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DFAFD5-09CA-809D-E06D-0916F2EB4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2000" l="17476" r="79612">
                        <a14:foregroundMark x1="50485" y1="36000" x2="50485" y2="36000"/>
                      </a14:backgroundRemoval>
                    </a14:imgEffect>
                  </a14:imgLayer>
                </a14:imgProps>
              </a:ext>
            </a:extLst>
          </a:blip>
          <a:srcRect l="18801" t="11697" r="17121" b="10970"/>
          <a:stretch/>
        </p:blipFill>
        <p:spPr>
          <a:xfrm>
            <a:off x="227345" y="2052204"/>
            <a:ext cx="628650" cy="55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0EB684-6229-5181-99D9-321ABBD193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08" b="98649" l="8861" r="886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20" y="4110817"/>
            <a:ext cx="752475" cy="704850"/>
          </a:xfrm>
          <a:prstGeom prst="rect">
            <a:avLst/>
          </a:prstGeom>
        </p:spPr>
      </p:pic>
      <p:pic>
        <p:nvPicPr>
          <p:cNvPr id="3" name="017">
            <a:hlinkClick r:id="" action="ppaction://media"/>
            <a:extLst>
              <a:ext uri="{FF2B5EF4-FFF2-40B4-BE49-F238E27FC236}">
                <a16:creationId xmlns:a16="http://schemas.microsoft.com/office/drawing/2014/main" id="{EBE2E1D3-60AA-8D41-2DB5-FBF7593643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92624" y="1262181"/>
            <a:ext cx="609600" cy="609600"/>
          </a:xfrm>
          <a:prstGeom prst="rect">
            <a:avLst/>
          </a:prstGeom>
        </p:spPr>
      </p:pic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3CA367D8-E3BE-BC66-F5CC-D9089B04BAEC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9988BC-7287-927C-3B4F-5F6F65F83CC0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45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C05C3A-23E2-47AA-6507-4E4B08DC9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402964"/>
              </p:ext>
            </p:extLst>
          </p:nvPr>
        </p:nvGraphicFramePr>
        <p:xfrm>
          <a:off x="1657350" y="1305028"/>
          <a:ext cx="10106025" cy="5074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591300">
                  <a:extLst>
                    <a:ext uri="{9D8B030D-6E8A-4147-A177-3AD203B41FA5}">
                      <a16:colId xmlns:a16="http://schemas.microsoft.com/office/drawing/2014/main" val="2489142025"/>
                    </a:ext>
                  </a:extLst>
                </a:gridCol>
                <a:gridCol w="3514725">
                  <a:extLst>
                    <a:ext uri="{9D8B030D-6E8A-4147-A177-3AD203B41FA5}">
                      <a16:colId xmlns:a16="http://schemas.microsoft.com/office/drawing/2014/main" val="2225370321"/>
                    </a:ext>
                  </a:extLst>
                </a:gridCol>
              </a:tblGrid>
              <a:tr h="416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solidFill>
                            <a:srgbClr val="F2664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ASKING FOR REPETITION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63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rgbClr val="F2664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RESPONDING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288410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Sorry?</a:t>
                      </a:r>
                      <a:endParaRPr sz="32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Repeat/Simplify what you have said</a:t>
                      </a:r>
                      <a:endParaRPr sz="32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81630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I beg your pardon.</a:t>
                      </a:r>
                      <a:endParaRPr sz="32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680217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I'm sorry, I didn't quite catch that.</a:t>
                      </a:r>
                      <a:endParaRPr sz="32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610116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Could you say that again?</a:t>
                      </a:r>
                      <a:endParaRPr sz="32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96609"/>
                  </a:ext>
                </a:extLst>
              </a:tr>
              <a:tr h="578300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One more time?</a:t>
                      </a:r>
                      <a:endParaRPr sz="32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893841"/>
                  </a:ext>
                </a:extLst>
              </a:tr>
              <a:tr h="714865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Look! I can't hear a word you're saying.</a:t>
                      </a:r>
                      <a:endParaRPr sz="32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042751"/>
                  </a:ext>
                </a:extLst>
              </a:tr>
            </a:tbl>
          </a:graphicData>
        </a:graphic>
      </p:graphicFrame>
      <p:pic>
        <p:nvPicPr>
          <p:cNvPr id="9" name="Picture 8" descr="A person holding a book and holding a hand out&#10;&#10;Description automatically generated">
            <a:extLst>
              <a:ext uri="{FF2B5EF4-FFF2-40B4-BE49-F238E27FC236}">
                <a16:creationId xmlns:a16="http://schemas.microsoft.com/office/drawing/2014/main" id="{8FC28D4F-3F63-FF10-D9DF-D16329080E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21163"/>
          <a:stretch/>
        </p:blipFill>
        <p:spPr>
          <a:xfrm flipH="1">
            <a:off x="204226" y="3429000"/>
            <a:ext cx="1278729" cy="31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1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989673" y="1238464"/>
            <a:ext cx="106624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267160" y="2377241"/>
            <a:ext cx="88411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</a:rPr>
              <a:t>Situation 1: </a:t>
            </a:r>
            <a:r>
              <a:rPr lang="en-US" sz="3000" dirty="0"/>
              <a:t>You ask your friend to pass the book, but he / she can’t hear what you say.</a:t>
            </a:r>
          </a:p>
          <a:p>
            <a:pPr marL="1943100" indent="-1943100"/>
            <a:r>
              <a:rPr lang="en-SG" sz="3000" b="1" dirty="0">
                <a:solidFill>
                  <a:srgbClr val="F16649"/>
                </a:solidFill>
              </a:rPr>
              <a:t>Situation 2: </a:t>
            </a:r>
            <a:r>
              <a:rPr lang="en-US" sz="3000" dirty="0"/>
              <a:t>A stranger asks you the way to the nearest bus station, but you can’t hear what he / she says.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9A28C-B891-717B-FAAD-AE8F7CA29E8A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239E364E-B7DB-AE6E-C133-1855CEA206C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06526DFC-02D7-7075-2294-0219CC685A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DCC08E7C-C0CE-AB7E-FCFA-9C1C6ED1CDB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6DE693-327B-DEF3-1A93-B512D4BA66C2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83E80F55-3189-356D-893C-724E22201A03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C4C5BC-1CF1-5838-3B66-E56E523BC5DF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930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476710" y="2110541"/>
            <a:ext cx="78670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  <a:latin typeface="+mj-lt"/>
              </a:rPr>
              <a:t>Situation 1: </a:t>
            </a:r>
            <a:r>
              <a:rPr lang="en-US" sz="3000" dirty="0">
                <a:latin typeface="+mj-lt"/>
              </a:rPr>
              <a:t>You ask your friend to pass the book, but he / she can’t hear what you say.</a:t>
            </a:r>
          </a:p>
          <a:p>
            <a:pPr marL="1943100" indent="-1943100"/>
            <a:endParaRPr lang="en-US" sz="3000" dirty="0">
              <a:latin typeface="+mj-lt"/>
            </a:endParaRPr>
          </a:p>
          <a:p>
            <a:pPr marL="1943100" indent="-1943100"/>
            <a:r>
              <a:rPr lang="en-SG" sz="3000" b="1" i="1" dirty="0">
                <a:solidFill>
                  <a:srgbClr val="0087B2"/>
                </a:solidFill>
                <a:latin typeface="+mj-lt"/>
              </a:rPr>
              <a:t>Suggested answer:</a:t>
            </a:r>
          </a:p>
          <a:p>
            <a:pPr marL="1943100" indent="-1943100"/>
            <a:r>
              <a:rPr lang="en-US" sz="3000" i="1" dirty="0">
                <a:solidFill>
                  <a:srgbClr val="0087B2"/>
                </a:solidFill>
                <a:latin typeface="+mj-lt"/>
              </a:rPr>
              <a:t>A: Can you pass me the book?</a:t>
            </a:r>
          </a:p>
          <a:p>
            <a:pPr marL="1943100" indent="-1943100"/>
            <a:r>
              <a:rPr lang="en-US" sz="3000" i="1" dirty="0">
                <a:solidFill>
                  <a:srgbClr val="0087B2"/>
                </a:solidFill>
                <a:latin typeface="+mj-lt"/>
              </a:rPr>
              <a:t>B: Sorry?</a:t>
            </a:r>
          </a:p>
          <a:p>
            <a:pPr marL="1943100" indent="-1943100"/>
            <a:r>
              <a:rPr lang="en-US" sz="3000" i="1" dirty="0">
                <a:solidFill>
                  <a:srgbClr val="0087B2"/>
                </a:solidFill>
                <a:latin typeface="+mj-lt"/>
              </a:rPr>
              <a:t>A: Can you pass me the book, please?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9A28C-B891-717B-FAAD-AE8F7CA29E8A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239E364E-B7DB-AE6E-C133-1855CEA206C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06526DFC-02D7-7075-2294-0219CC685A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DCC08E7C-C0CE-AB7E-FCFA-9C1C6ED1CDB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6DE693-327B-DEF3-1A93-B512D4BA66C2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85CCB0-D98F-3A0D-3B61-1FA536715DB0}"/>
              </a:ext>
            </a:extLst>
          </p:cNvPr>
          <p:cNvSpPr txBox="1"/>
          <p:nvPr/>
        </p:nvSpPr>
        <p:spPr>
          <a:xfrm>
            <a:off x="989673" y="1238464"/>
            <a:ext cx="106624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B4CA621B-9AE4-0723-C61E-F66926B883A3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08ADC-22DA-717D-1D7F-6D4D31C5C645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948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4989</TotalTime>
  <Words>1163</Words>
  <Application>Microsoft Office PowerPoint</Application>
  <PresentationFormat>Widescreen</PresentationFormat>
  <Paragraphs>178</Paragraphs>
  <Slides>22</Slides>
  <Notes>19</Notes>
  <HiddenSlides>0</HiddenSlides>
  <MMClips>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Adobe Gothic Std B</vt:lpstr>
      <vt:lpstr>Arial</vt:lpstr>
      <vt:lpstr>Calibri</vt:lpstr>
      <vt:lpstr>Calibri Light</vt:lpstr>
      <vt:lpstr>Jost Medium</vt:lpstr>
      <vt:lpstr>Myriad Pro</vt:lpstr>
      <vt:lpstr>Source Sans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221</cp:revision>
  <dcterms:created xsi:type="dcterms:W3CDTF">2020-12-09T02:04:09Z</dcterms:created>
  <dcterms:modified xsi:type="dcterms:W3CDTF">2024-07-25T12:55:37Z</dcterms:modified>
</cp:coreProperties>
</file>