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24"/>
  </p:notesMasterIdLst>
  <p:sldIdLst>
    <p:sldId id="256" r:id="rId3"/>
    <p:sldId id="303" r:id="rId4"/>
    <p:sldId id="304" r:id="rId5"/>
    <p:sldId id="305" r:id="rId6"/>
    <p:sldId id="306" r:id="rId7"/>
    <p:sldId id="308" r:id="rId8"/>
    <p:sldId id="307" r:id="rId9"/>
    <p:sldId id="268" r:id="rId10"/>
    <p:sldId id="265" r:id="rId11"/>
    <p:sldId id="309" r:id="rId12"/>
    <p:sldId id="310" r:id="rId13"/>
    <p:sldId id="311" r:id="rId14"/>
    <p:sldId id="312" r:id="rId15"/>
    <p:sldId id="257" r:id="rId16"/>
    <p:sldId id="264" r:id="rId17"/>
    <p:sldId id="259" r:id="rId18"/>
    <p:sldId id="283" r:id="rId19"/>
    <p:sldId id="272" r:id="rId20"/>
    <p:sldId id="274" r:id="rId21"/>
    <p:sldId id="277" r:id="rId22"/>
    <p:sldId id="270" r:id="rId23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25"/>
    </p:embeddedFont>
    <p:embeddedFont>
      <p:font typeface="Cambria Math" panose="02040503050406030204" pitchFamily="18" charset="0"/>
      <p:regular r:id="rId26"/>
    </p:embeddedFont>
    <p:embeddedFont>
      <p:font typeface="Fira Sans" panose="020B05030500000200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20" autoAdjust="0"/>
  </p:normalViewPr>
  <p:slideViewPr>
    <p:cSldViewPr snapToGrid="0">
      <p:cViewPr varScale="1">
        <p:scale>
          <a:sx n="84" d="100"/>
          <a:sy n="84" d="100"/>
        </p:scale>
        <p:origin x="1426" y="53"/>
      </p:cViewPr>
      <p:guideLst>
        <p:guide orient="horz" pos="2192"/>
        <p:guide pos="5544"/>
        <p:guide/>
        <p:guide orient="horz" pos="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>
          <a:extLst>
            <a:ext uri="{FF2B5EF4-FFF2-40B4-BE49-F238E27FC236}">
              <a16:creationId xmlns:a16="http://schemas.microsoft.com/office/drawing/2014/main" id="{EBA3F1C6-AFC5-DBC1-B7C5-404FC7B53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>
            <a:extLst>
              <a:ext uri="{FF2B5EF4-FFF2-40B4-BE49-F238E27FC236}">
                <a16:creationId xmlns:a16="http://schemas.microsoft.com/office/drawing/2014/main" id="{C92697C4-9DAA-BD29-17B2-14BF56475E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>
            <a:extLst>
              <a:ext uri="{FF2B5EF4-FFF2-40B4-BE49-F238E27FC236}">
                <a16:creationId xmlns:a16="http://schemas.microsoft.com/office/drawing/2014/main" id="{655D541C-D65E-4168-7F7C-FC2E303E6A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343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>
          <a:extLst>
            <a:ext uri="{FF2B5EF4-FFF2-40B4-BE49-F238E27FC236}">
              <a16:creationId xmlns:a16="http://schemas.microsoft.com/office/drawing/2014/main" id="{7ABD4D3B-7E0D-C925-CF4F-1B52975C5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>
            <a:extLst>
              <a:ext uri="{FF2B5EF4-FFF2-40B4-BE49-F238E27FC236}">
                <a16:creationId xmlns:a16="http://schemas.microsoft.com/office/drawing/2014/main" id="{9B5F8300-79C5-4E08-82F2-89C95D5C01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>
            <a:extLst>
              <a:ext uri="{FF2B5EF4-FFF2-40B4-BE49-F238E27FC236}">
                <a16:creationId xmlns:a16="http://schemas.microsoft.com/office/drawing/2014/main" id="{29E4CA69-5C30-E017-E0C5-8C3A974831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101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>
          <a:extLst>
            <a:ext uri="{FF2B5EF4-FFF2-40B4-BE49-F238E27FC236}">
              <a16:creationId xmlns:a16="http://schemas.microsoft.com/office/drawing/2014/main" id="{341D8180-1FBB-63DF-A4B4-D30792F32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>
            <a:extLst>
              <a:ext uri="{FF2B5EF4-FFF2-40B4-BE49-F238E27FC236}">
                <a16:creationId xmlns:a16="http://schemas.microsoft.com/office/drawing/2014/main" id="{BFB13BDC-A8DD-8061-A0FC-C044F03BFA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>
            <a:extLst>
              <a:ext uri="{FF2B5EF4-FFF2-40B4-BE49-F238E27FC236}">
                <a16:creationId xmlns:a16="http://schemas.microsoft.com/office/drawing/2014/main" id="{5C9375AF-C075-C667-A13B-D8A307E873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508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d77fd44d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d77fd44d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171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d3e265c7e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d3e265c7e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17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/>
              <a:t>Hướng</a:t>
            </a:r>
            <a:r>
              <a:rPr lang="en-US" b="1" baseline="0" dirty="0"/>
              <a:t> </a:t>
            </a:r>
            <a:r>
              <a:rPr lang="en-US" b="1" baseline="0" dirty="0" err="1"/>
              <a:t>dẫn</a:t>
            </a:r>
            <a:r>
              <a:rPr lang="en-US" b="1" baseline="0" dirty="0"/>
              <a:t> </a:t>
            </a:r>
            <a:r>
              <a:rPr lang="en-US" b="1" baseline="0" dirty="0" err="1"/>
              <a:t>chơi</a:t>
            </a:r>
            <a:r>
              <a:rPr lang="en-US" b="1" baseline="0" dirty="0"/>
              <a:t>: </a:t>
            </a:r>
            <a:r>
              <a:rPr lang="en-US" b="0" baseline="0" dirty="0" err="1"/>
              <a:t>Bấm</a:t>
            </a:r>
            <a:r>
              <a:rPr lang="en-US" b="0" baseline="0" dirty="0"/>
              <a:t> </a:t>
            </a:r>
            <a:r>
              <a:rPr lang="en-US" b="0" baseline="0" dirty="0" err="1"/>
              <a:t>vào</a:t>
            </a:r>
            <a:r>
              <a:rPr lang="en-US" b="0" baseline="0" dirty="0"/>
              <a:t> </a:t>
            </a:r>
            <a:r>
              <a:rPr lang="en-US" b="0" baseline="0" dirty="0" err="1"/>
              <a:t>bông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mở</a:t>
            </a:r>
            <a:r>
              <a:rPr lang="en-US" b="0" baseline="0" dirty="0"/>
              <a:t> </a:t>
            </a:r>
            <a:r>
              <a:rPr lang="en-US" b="0" baseline="0" dirty="0" err="1"/>
              <a:t>câu</a:t>
            </a:r>
            <a:r>
              <a:rPr lang="en-US" b="0" baseline="0" dirty="0"/>
              <a:t> </a:t>
            </a:r>
            <a:r>
              <a:rPr lang="en-US" b="0" baseline="0" dirty="0" err="1"/>
              <a:t>hỏi</a:t>
            </a:r>
            <a:r>
              <a:rPr lang="en-US" b="0" baseline="0" dirty="0"/>
              <a:t>/ </a:t>
            </a:r>
            <a:r>
              <a:rPr lang="en-US" b="0" baseline="0" dirty="0" err="1"/>
              <a:t>Nếu</a:t>
            </a:r>
            <a:r>
              <a:rPr lang="en-US" b="0" baseline="0" dirty="0"/>
              <a:t> HS </a:t>
            </a:r>
            <a:r>
              <a:rPr lang="en-US" b="0" baseline="0" dirty="0" err="1"/>
              <a:t>trả</a:t>
            </a:r>
            <a:r>
              <a:rPr lang="en-US" b="0" baseline="0" dirty="0"/>
              <a:t> </a:t>
            </a:r>
            <a:r>
              <a:rPr lang="en-US" b="0" baseline="0" dirty="0" err="1"/>
              <a:t>lời</a:t>
            </a:r>
            <a:r>
              <a:rPr lang="en-US" b="0" baseline="0" dirty="0"/>
              <a:t> </a:t>
            </a:r>
            <a:r>
              <a:rPr lang="en-US" b="0" baseline="0" dirty="0" err="1"/>
              <a:t>đúng</a:t>
            </a:r>
            <a:r>
              <a:rPr lang="en-US" b="0" baseline="0" dirty="0"/>
              <a:t>, </a:t>
            </a:r>
            <a:r>
              <a:rPr lang="en-US" b="0" baseline="0" dirty="0" err="1"/>
              <a:t>bấm</a:t>
            </a:r>
            <a:r>
              <a:rPr lang="en-US" b="0" baseline="0" dirty="0"/>
              <a:t> </a:t>
            </a:r>
            <a:r>
              <a:rPr lang="en-US" b="0" baseline="0" dirty="0" err="1"/>
              <a:t>lại</a:t>
            </a:r>
            <a:r>
              <a:rPr lang="en-US" b="0" baseline="0" dirty="0"/>
              <a:t> </a:t>
            </a:r>
            <a:r>
              <a:rPr lang="en-US" b="0" baseline="0" dirty="0" err="1"/>
              <a:t>vào</a:t>
            </a:r>
            <a:r>
              <a:rPr lang="en-US" b="0" baseline="0" dirty="0"/>
              <a:t> </a:t>
            </a:r>
            <a:r>
              <a:rPr lang="en-US" b="0" baseline="0" dirty="0" err="1"/>
              <a:t>bông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 </a:t>
            </a:r>
            <a:r>
              <a:rPr lang="en-US" b="0" baseline="0" dirty="0" err="1"/>
              <a:t>đó</a:t>
            </a:r>
            <a:r>
              <a:rPr lang="en-US" b="0" baseline="0" dirty="0"/>
              <a:t> </a:t>
            </a:r>
            <a:r>
              <a:rPr lang="en-US" b="0" baseline="0" dirty="0" err="1"/>
              <a:t>lần</a:t>
            </a:r>
            <a:r>
              <a:rPr lang="en-US" b="0" baseline="0" dirty="0"/>
              <a:t> 2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hái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/ </a:t>
            </a:r>
            <a:r>
              <a:rPr lang="en-US" b="0" baseline="0" dirty="0" err="1"/>
              <a:t>Sau</a:t>
            </a:r>
            <a:r>
              <a:rPr lang="en-US" b="0" baseline="0" dirty="0"/>
              <a:t> </a:t>
            </a:r>
            <a:r>
              <a:rPr lang="en-US" b="0" baseline="0" dirty="0" err="1"/>
              <a:t>khi</a:t>
            </a:r>
            <a:r>
              <a:rPr lang="en-US" b="0" baseline="0" dirty="0"/>
              <a:t> </a:t>
            </a:r>
            <a:r>
              <a:rPr lang="en-US" b="0" baseline="0" dirty="0" err="1"/>
              <a:t>trả</a:t>
            </a:r>
            <a:r>
              <a:rPr lang="en-US" b="0" baseline="0" dirty="0"/>
              <a:t> </a:t>
            </a:r>
            <a:r>
              <a:rPr lang="en-US" b="0" baseline="0" dirty="0" err="1"/>
              <a:t>lời</a:t>
            </a:r>
            <a:r>
              <a:rPr lang="en-US" b="0" baseline="0" dirty="0"/>
              <a:t> </a:t>
            </a:r>
            <a:r>
              <a:rPr lang="en-US" b="0" baseline="0" dirty="0" err="1"/>
              <a:t>hết</a:t>
            </a:r>
            <a:r>
              <a:rPr lang="en-US" b="0" baseline="0" dirty="0"/>
              <a:t>, </a:t>
            </a:r>
            <a:r>
              <a:rPr lang="en-US" b="0" baseline="0" dirty="0" err="1"/>
              <a:t>bấm</a:t>
            </a:r>
            <a:r>
              <a:rPr lang="en-US" b="0" baseline="0" dirty="0"/>
              <a:t> “</a:t>
            </a:r>
            <a:r>
              <a:rPr lang="en-US" b="1" baseline="0" dirty="0"/>
              <a:t>NEXT</a:t>
            </a:r>
            <a:r>
              <a:rPr lang="en-US" b="0" baseline="0" dirty="0"/>
              <a:t>”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đến</a:t>
            </a:r>
            <a:r>
              <a:rPr lang="en-US" b="0" baseline="0" dirty="0"/>
              <a:t> slide </a:t>
            </a:r>
            <a:r>
              <a:rPr lang="en-US" b="0" baseline="0" dirty="0" err="1"/>
              <a:t>bài</a:t>
            </a:r>
            <a:r>
              <a:rPr lang="en-US" b="0" baseline="0" dirty="0"/>
              <a:t> </a:t>
            </a:r>
            <a:r>
              <a:rPr lang="en-US" b="0" baseline="0" dirty="0" err="1"/>
              <a:t>học</a:t>
            </a:r>
            <a:r>
              <a:rPr lang="en-US" b="0" baseline="0" dirty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9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3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6675" y="1783775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B119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6675" y="2834125"/>
            <a:ext cx="76908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869125" y="1429875"/>
            <a:ext cx="4968012" cy="3654991"/>
          </a:xfrm>
          <a:custGeom>
            <a:avLst/>
            <a:gdLst/>
            <a:ahLst/>
            <a:cxnLst/>
            <a:rect l="l" t="t" r="r" b="b"/>
            <a:pathLst>
              <a:path w="14276" h="10503" extrusionOk="0">
                <a:moveTo>
                  <a:pt x="24" y="1"/>
                </a:moveTo>
                <a:lnTo>
                  <a:pt x="24" y="72"/>
                </a:lnTo>
                <a:cubicBezTo>
                  <a:pt x="24" y="191"/>
                  <a:pt x="0" y="406"/>
                  <a:pt x="0" y="406"/>
                </a:cubicBezTo>
                <a:lnTo>
                  <a:pt x="48" y="799"/>
                </a:lnTo>
                <a:cubicBezTo>
                  <a:pt x="48" y="799"/>
                  <a:pt x="60" y="1382"/>
                  <a:pt x="167" y="1477"/>
                </a:cubicBezTo>
                <a:cubicBezTo>
                  <a:pt x="274" y="1561"/>
                  <a:pt x="465" y="1668"/>
                  <a:pt x="476" y="1691"/>
                </a:cubicBezTo>
                <a:cubicBezTo>
                  <a:pt x="500" y="1727"/>
                  <a:pt x="798" y="1930"/>
                  <a:pt x="834" y="2037"/>
                </a:cubicBezTo>
                <a:cubicBezTo>
                  <a:pt x="881" y="2156"/>
                  <a:pt x="941" y="2251"/>
                  <a:pt x="953" y="2311"/>
                </a:cubicBezTo>
                <a:cubicBezTo>
                  <a:pt x="976" y="2346"/>
                  <a:pt x="929" y="2608"/>
                  <a:pt x="929" y="2608"/>
                </a:cubicBezTo>
                <a:cubicBezTo>
                  <a:pt x="929" y="2608"/>
                  <a:pt x="955" y="2614"/>
                  <a:pt x="938" y="2614"/>
                </a:cubicBezTo>
                <a:cubicBezTo>
                  <a:pt x="929" y="2614"/>
                  <a:pt x="909" y="2612"/>
                  <a:pt x="869" y="2608"/>
                </a:cubicBezTo>
                <a:cubicBezTo>
                  <a:pt x="762" y="2584"/>
                  <a:pt x="643" y="2561"/>
                  <a:pt x="643" y="2561"/>
                </a:cubicBezTo>
                <a:lnTo>
                  <a:pt x="393" y="2561"/>
                </a:lnTo>
                <a:cubicBezTo>
                  <a:pt x="393" y="2561"/>
                  <a:pt x="274" y="2561"/>
                  <a:pt x="322" y="2644"/>
                </a:cubicBezTo>
                <a:cubicBezTo>
                  <a:pt x="357" y="2739"/>
                  <a:pt x="417" y="2811"/>
                  <a:pt x="476" y="2846"/>
                </a:cubicBezTo>
                <a:cubicBezTo>
                  <a:pt x="524" y="2870"/>
                  <a:pt x="703" y="3037"/>
                  <a:pt x="703" y="3037"/>
                </a:cubicBezTo>
                <a:cubicBezTo>
                  <a:pt x="703" y="3037"/>
                  <a:pt x="869" y="3180"/>
                  <a:pt x="929" y="3204"/>
                </a:cubicBezTo>
                <a:lnTo>
                  <a:pt x="1119" y="3204"/>
                </a:lnTo>
                <a:cubicBezTo>
                  <a:pt x="1119" y="3204"/>
                  <a:pt x="1126" y="3153"/>
                  <a:pt x="1175" y="3153"/>
                </a:cubicBezTo>
                <a:cubicBezTo>
                  <a:pt x="1193" y="3153"/>
                  <a:pt x="1218" y="3160"/>
                  <a:pt x="1250" y="3180"/>
                </a:cubicBezTo>
                <a:cubicBezTo>
                  <a:pt x="1369" y="3263"/>
                  <a:pt x="1346" y="3263"/>
                  <a:pt x="1429" y="3323"/>
                </a:cubicBezTo>
                <a:cubicBezTo>
                  <a:pt x="1512" y="3382"/>
                  <a:pt x="1608" y="3442"/>
                  <a:pt x="1655" y="3477"/>
                </a:cubicBezTo>
                <a:cubicBezTo>
                  <a:pt x="1703" y="3525"/>
                  <a:pt x="1762" y="3585"/>
                  <a:pt x="1774" y="3680"/>
                </a:cubicBezTo>
                <a:lnTo>
                  <a:pt x="1774" y="3954"/>
                </a:lnTo>
                <a:cubicBezTo>
                  <a:pt x="1774" y="3954"/>
                  <a:pt x="1770" y="3952"/>
                  <a:pt x="1763" y="3952"/>
                </a:cubicBezTo>
                <a:cubicBezTo>
                  <a:pt x="1740" y="3952"/>
                  <a:pt x="1686" y="3974"/>
                  <a:pt x="1667" y="4168"/>
                </a:cubicBezTo>
                <a:cubicBezTo>
                  <a:pt x="1655" y="4418"/>
                  <a:pt x="1631" y="4430"/>
                  <a:pt x="1846" y="4585"/>
                </a:cubicBezTo>
                <a:cubicBezTo>
                  <a:pt x="2060" y="4728"/>
                  <a:pt x="2381" y="5180"/>
                  <a:pt x="2441" y="5251"/>
                </a:cubicBezTo>
                <a:cubicBezTo>
                  <a:pt x="2493" y="5314"/>
                  <a:pt x="2536" y="5439"/>
                  <a:pt x="2616" y="5439"/>
                </a:cubicBezTo>
                <a:cubicBezTo>
                  <a:pt x="2629" y="5439"/>
                  <a:pt x="2641" y="5436"/>
                  <a:pt x="2655" y="5430"/>
                </a:cubicBezTo>
                <a:cubicBezTo>
                  <a:pt x="2762" y="5382"/>
                  <a:pt x="2905" y="5228"/>
                  <a:pt x="2905" y="5228"/>
                </a:cubicBezTo>
                <a:cubicBezTo>
                  <a:pt x="2905" y="5228"/>
                  <a:pt x="2762" y="4954"/>
                  <a:pt x="2727" y="4930"/>
                </a:cubicBezTo>
                <a:cubicBezTo>
                  <a:pt x="2715" y="4894"/>
                  <a:pt x="2381" y="4632"/>
                  <a:pt x="2381" y="4632"/>
                </a:cubicBezTo>
                <a:cubicBezTo>
                  <a:pt x="2381" y="4632"/>
                  <a:pt x="2298" y="4632"/>
                  <a:pt x="2298" y="4525"/>
                </a:cubicBezTo>
                <a:cubicBezTo>
                  <a:pt x="2298" y="4418"/>
                  <a:pt x="2310" y="4311"/>
                  <a:pt x="2310" y="4311"/>
                </a:cubicBezTo>
                <a:cubicBezTo>
                  <a:pt x="2310" y="4311"/>
                  <a:pt x="2298" y="4228"/>
                  <a:pt x="2286" y="4156"/>
                </a:cubicBezTo>
                <a:cubicBezTo>
                  <a:pt x="2262" y="4073"/>
                  <a:pt x="2227" y="3930"/>
                  <a:pt x="2227" y="3930"/>
                </a:cubicBezTo>
                <a:lnTo>
                  <a:pt x="2227" y="3620"/>
                </a:lnTo>
                <a:cubicBezTo>
                  <a:pt x="2227" y="3442"/>
                  <a:pt x="2167" y="3263"/>
                  <a:pt x="2167" y="3263"/>
                </a:cubicBezTo>
                <a:lnTo>
                  <a:pt x="1893" y="3096"/>
                </a:lnTo>
                <a:cubicBezTo>
                  <a:pt x="1893" y="3096"/>
                  <a:pt x="1822" y="3049"/>
                  <a:pt x="1750" y="2823"/>
                </a:cubicBezTo>
                <a:cubicBezTo>
                  <a:pt x="1667" y="2620"/>
                  <a:pt x="1631" y="2584"/>
                  <a:pt x="1608" y="2501"/>
                </a:cubicBezTo>
                <a:cubicBezTo>
                  <a:pt x="1608" y="2406"/>
                  <a:pt x="1643" y="2311"/>
                  <a:pt x="1584" y="2203"/>
                </a:cubicBezTo>
                <a:cubicBezTo>
                  <a:pt x="1536" y="2108"/>
                  <a:pt x="1512" y="2108"/>
                  <a:pt x="1393" y="1930"/>
                </a:cubicBezTo>
                <a:cubicBezTo>
                  <a:pt x="1250" y="1751"/>
                  <a:pt x="1191" y="1632"/>
                  <a:pt x="1107" y="1513"/>
                </a:cubicBezTo>
                <a:cubicBezTo>
                  <a:pt x="1012" y="1394"/>
                  <a:pt x="929" y="1489"/>
                  <a:pt x="941" y="1263"/>
                </a:cubicBezTo>
                <a:cubicBezTo>
                  <a:pt x="953" y="1037"/>
                  <a:pt x="941" y="1060"/>
                  <a:pt x="976" y="906"/>
                </a:cubicBezTo>
                <a:cubicBezTo>
                  <a:pt x="988" y="763"/>
                  <a:pt x="1131" y="477"/>
                  <a:pt x="1131" y="477"/>
                </a:cubicBezTo>
                <a:cubicBezTo>
                  <a:pt x="1131" y="477"/>
                  <a:pt x="1215" y="596"/>
                  <a:pt x="1286" y="620"/>
                </a:cubicBezTo>
                <a:cubicBezTo>
                  <a:pt x="1357" y="656"/>
                  <a:pt x="1548" y="679"/>
                  <a:pt x="1596" y="679"/>
                </a:cubicBezTo>
                <a:cubicBezTo>
                  <a:pt x="1631" y="679"/>
                  <a:pt x="1727" y="739"/>
                  <a:pt x="1750" y="834"/>
                </a:cubicBezTo>
                <a:cubicBezTo>
                  <a:pt x="1762" y="918"/>
                  <a:pt x="1762" y="1060"/>
                  <a:pt x="1762" y="1060"/>
                </a:cubicBezTo>
                <a:cubicBezTo>
                  <a:pt x="1762" y="1060"/>
                  <a:pt x="1717" y="1016"/>
                  <a:pt x="1696" y="1016"/>
                </a:cubicBezTo>
                <a:cubicBezTo>
                  <a:pt x="1676" y="1016"/>
                  <a:pt x="1676" y="1054"/>
                  <a:pt x="1750" y="1203"/>
                </a:cubicBezTo>
                <a:cubicBezTo>
                  <a:pt x="1881" y="1513"/>
                  <a:pt x="1989" y="1727"/>
                  <a:pt x="1989" y="1727"/>
                </a:cubicBezTo>
                <a:cubicBezTo>
                  <a:pt x="1989" y="1727"/>
                  <a:pt x="2131" y="2275"/>
                  <a:pt x="2239" y="2370"/>
                </a:cubicBezTo>
                <a:cubicBezTo>
                  <a:pt x="2358" y="2453"/>
                  <a:pt x="2381" y="2489"/>
                  <a:pt x="2536" y="2632"/>
                </a:cubicBezTo>
                <a:cubicBezTo>
                  <a:pt x="2679" y="2787"/>
                  <a:pt x="2858" y="2763"/>
                  <a:pt x="2727" y="2846"/>
                </a:cubicBezTo>
                <a:cubicBezTo>
                  <a:pt x="2584" y="2906"/>
                  <a:pt x="2608" y="2858"/>
                  <a:pt x="2584" y="2906"/>
                </a:cubicBezTo>
                <a:cubicBezTo>
                  <a:pt x="2548" y="2965"/>
                  <a:pt x="2620" y="3108"/>
                  <a:pt x="2667" y="3144"/>
                </a:cubicBezTo>
                <a:cubicBezTo>
                  <a:pt x="2715" y="3168"/>
                  <a:pt x="2822" y="3204"/>
                  <a:pt x="2917" y="3239"/>
                </a:cubicBezTo>
                <a:cubicBezTo>
                  <a:pt x="2977" y="3263"/>
                  <a:pt x="2998" y="3263"/>
                  <a:pt x="3008" y="3263"/>
                </a:cubicBezTo>
                <a:cubicBezTo>
                  <a:pt x="3018" y="3263"/>
                  <a:pt x="3018" y="3263"/>
                  <a:pt x="3036" y="3287"/>
                </a:cubicBezTo>
                <a:cubicBezTo>
                  <a:pt x="3084" y="3335"/>
                  <a:pt x="3001" y="3394"/>
                  <a:pt x="3155" y="3442"/>
                </a:cubicBezTo>
                <a:lnTo>
                  <a:pt x="3322" y="3501"/>
                </a:lnTo>
                <a:cubicBezTo>
                  <a:pt x="3322" y="3596"/>
                  <a:pt x="3370" y="3573"/>
                  <a:pt x="3310" y="3644"/>
                </a:cubicBezTo>
                <a:cubicBezTo>
                  <a:pt x="3239" y="3716"/>
                  <a:pt x="3120" y="3799"/>
                  <a:pt x="3084" y="3823"/>
                </a:cubicBezTo>
                <a:cubicBezTo>
                  <a:pt x="3060" y="3858"/>
                  <a:pt x="3060" y="4037"/>
                  <a:pt x="3060" y="4037"/>
                </a:cubicBezTo>
                <a:cubicBezTo>
                  <a:pt x="3060" y="4037"/>
                  <a:pt x="3132" y="4073"/>
                  <a:pt x="3251" y="4073"/>
                </a:cubicBezTo>
                <a:cubicBezTo>
                  <a:pt x="3280" y="4073"/>
                  <a:pt x="3315" y="4072"/>
                  <a:pt x="3350" y="4072"/>
                </a:cubicBezTo>
                <a:cubicBezTo>
                  <a:pt x="3457" y="4072"/>
                  <a:pt x="3575" y="4079"/>
                  <a:pt x="3620" y="4132"/>
                </a:cubicBezTo>
                <a:cubicBezTo>
                  <a:pt x="3667" y="4192"/>
                  <a:pt x="3834" y="4406"/>
                  <a:pt x="3834" y="4430"/>
                </a:cubicBezTo>
                <a:cubicBezTo>
                  <a:pt x="3834" y="4466"/>
                  <a:pt x="3894" y="4668"/>
                  <a:pt x="3929" y="4751"/>
                </a:cubicBezTo>
                <a:cubicBezTo>
                  <a:pt x="3977" y="4811"/>
                  <a:pt x="4108" y="4906"/>
                  <a:pt x="4132" y="4930"/>
                </a:cubicBezTo>
                <a:cubicBezTo>
                  <a:pt x="4144" y="4954"/>
                  <a:pt x="4227" y="5204"/>
                  <a:pt x="4263" y="5251"/>
                </a:cubicBezTo>
                <a:cubicBezTo>
                  <a:pt x="4286" y="5299"/>
                  <a:pt x="4441" y="5561"/>
                  <a:pt x="4489" y="5621"/>
                </a:cubicBezTo>
                <a:cubicBezTo>
                  <a:pt x="4525" y="5668"/>
                  <a:pt x="4906" y="5978"/>
                  <a:pt x="4906" y="6025"/>
                </a:cubicBezTo>
                <a:cubicBezTo>
                  <a:pt x="4917" y="6073"/>
                  <a:pt x="4929" y="6275"/>
                  <a:pt x="4882" y="6371"/>
                </a:cubicBezTo>
                <a:cubicBezTo>
                  <a:pt x="4846" y="6478"/>
                  <a:pt x="4751" y="6668"/>
                  <a:pt x="4703" y="6692"/>
                </a:cubicBezTo>
                <a:cubicBezTo>
                  <a:pt x="4667" y="6728"/>
                  <a:pt x="4525" y="6906"/>
                  <a:pt x="4525" y="6906"/>
                </a:cubicBezTo>
                <a:cubicBezTo>
                  <a:pt x="4525" y="6906"/>
                  <a:pt x="4560" y="7168"/>
                  <a:pt x="4560" y="7204"/>
                </a:cubicBezTo>
                <a:cubicBezTo>
                  <a:pt x="4560" y="7228"/>
                  <a:pt x="4572" y="7383"/>
                  <a:pt x="4632" y="7442"/>
                </a:cubicBezTo>
                <a:cubicBezTo>
                  <a:pt x="4679" y="7490"/>
                  <a:pt x="5203" y="7930"/>
                  <a:pt x="5203" y="7930"/>
                </a:cubicBezTo>
                <a:cubicBezTo>
                  <a:pt x="5203" y="7930"/>
                  <a:pt x="5441" y="7942"/>
                  <a:pt x="5477" y="8002"/>
                </a:cubicBezTo>
                <a:cubicBezTo>
                  <a:pt x="5525" y="8061"/>
                  <a:pt x="5644" y="8264"/>
                  <a:pt x="5644" y="8264"/>
                </a:cubicBezTo>
                <a:lnTo>
                  <a:pt x="6001" y="8442"/>
                </a:lnTo>
                <a:lnTo>
                  <a:pt x="6287" y="8502"/>
                </a:lnTo>
                <a:lnTo>
                  <a:pt x="6727" y="8764"/>
                </a:lnTo>
                <a:cubicBezTo>
                  <a:pt x="6727" y="8764"/>
                  <a:pt x="7299" y="8990"/>
                  <a:pt x="7299" y="9002"/>
                </a:cubicBezTo>
                <a:cubicBezTo>
                  <a:pt x="7299" y="9038"/>
                  <a:pt x="7203" y="9157"/>
                  <a:pt x="7620" y="9335"/>
                </a:cubicBezTo>
                <a:cubicBezTo>
                  <a:pt x="8037" y="9514"/>
                  <a:pt x="8430" y="9657"/>
                  <a:pt x="8477" y="9716"/>
                </a:cubicBezTo>
                <a:cubicBezTo>
                  <a:pt x="8513" y="9776"/>
                  <a:pt x="8299" y="9847"/>
                  <a:pt x="8692" y="9883"/>
                </a:cubicBezTo>
                <a:cubicBezTo>
                  <a:pt x="9017" y="9902"/>
                  <a:pt x="9143" y="9968"/>
                  <a:pt x="9285" y="9968"/>
                </a:cubicBezTo>
                <a:cubicBezTo>
                  <a:pt x="9319" y="9968"/>
                  <a:pt x="9355" y="9964"/>
                  <a:pt x="9394" y="9954"/>
                </a:cubicBezTo>
                <a:cubicBezTo>
                  <a:pt x="9609" y="9931"/>
                  <a:pt x="9692" y="9942"/>
                  <a:pt x="9811" y="9871"/>
                </a:cubicBezTo>
                <a:cubicBezTo>
                  <a:pt x="9930" y="9776"/>
                  <a:pt x="10049" y="9728"/>
                  <a:pt x="10109" y="9728"/>
                </a:cubicBezTo>
                <a:cubicBezTo>
                  <a:pt x="10168" y="9728"/>
                  <a:pt x="10799" y="9942"/>
                  <a:pt x="10799" y="9942"/>
                </a:cubicBezTo>
                <a:lnTo>
                  <a:pt x="11192" y="10347"/>
                </a:lnTo>
                <a:cubicBezTo>
                  <a:pt x="11192" y="10347"/>
                  <a:pt x="11216" y="10419"/>
                  <a:pt x="11240" y="10502"/>
                </a:cubicBezTo>
                <a:lnTo>
                  <a:pt x="11287" y="10502"/>
                </a:lnTo>
                <a:lnTo>
                  <a:pt x="11371" y="10347"/>
                </a:lnTo>
                <a:lnTo>
                  <a:pt x="11633" y="10085"/>
                </a:lnTo>
                <a:lnTo>
                  <a:pt x="11728" y="9990"/>
                </a:lnTo>
                <a:cubicBezTo>
                  <a:pt x="11728" y="9990"/>
                  <a:pt x="11871" y="9995"/>
                  <a:pt x="11987" y="9995"/>
                </a:cubicBezTo>
                <a:cubicBezTo>
                  <a:pt x="12045" y="9995"/>
                  <a:pt x="12097" y="9994"/>
                  <a:pt x="12121" y="9990"/>
                </a:cubicBezTo>
                <a:cubicBezTo>
                  <a:pt x="12180" y="9966"/>
                  <a:pt x="12323" y="9883"/>
                  <a:pt x="12323" y="9883"/>
                </a:cubicBezTo>
                <a:lnTo>
                  <a:pt x="12323" y="9764"/>
                </a:lnTo>
                <a:lnTo>
                  <a:pt x="12204" y="9585"/>
                </a:lnTo>
                <a:lnTo>
                  <a:pt x="12002" y="9419"/>
                </a:lnTo>
                <a:lnTo>
                  <a:pt x="11942" y="9371"/>
                </a:lnTo>
                <a:lnTo>
                  <a:pt x="11811" y="9276"/>
                </a:lnTo>
                <a:lnTo>
                  <a:pt x="11811" y="9192"/>
                </a:lnTo>
                <a:cubicBezTo>
                  <a:pt x="11811" y="9192"/>
                  <a:pt x="11823" y="9169"/>
                  <a:pt x="11895" y="9157"/>
                </a:cubicBezTo>
                <a:cubicBezTo>
                  <a:pt x="11990" y="9157"/>
                  <a:pt x="12002" y="9121"/>
                  <a:pt x="12002" y="9121"/>
                </a:cubicBezTo>
                <a:lnTo>
                  <a:pt x="12002" y="9014"/>
                </a:lnTo>
                <a:lnTo>
                  <a:pt x="12049" y="8919"/>
                </a:lnTo>
                <a:lnTo>
                  <a:pt x="12418" y="8930"/>
                </a:lnTo>
                <a:lnTo>
                  <a:pt x="12799" y="8954"/>
                </a:lnTo>
                <a:lnTo>
                  <a:pt x="12954" y="8978"/>
                </a:lnTo>
                <a:lnTo>
                  <a:pt x="13538" y="8621"/>
                </a:lnTo>
                <a:cubicBezTo>
                  <a:pt x="13547" y="8594"/>
                  <a:pt x="13555" y="8581"/>
                  <a:pt x="13574" y="8581"/>
                </a:cubicBezTo>
                <a:cubicBezTo>
                  <a:pt x="13581" y="8581"/>
                  <a:pt x="13588" y="8582"/>
                  <a:pt x="13597" y="8585"/>
                </a:cubicBezTo>
                <a:lnTo>
                  <a:pt x="13728" y="8633"/>
                </a:lnTo>
                <a:lnTo>
                  <a:pt x="13895" y="8621"/>
                </a:lnTo>
                <a:lnTo>
                  <a:pt x="13990" y="8478"/>
                </a:lnTo>
                <a:lnTo>
                  <a:pt x="14097" y="8180"/>
                </a:lnTo>
                <a:lnTo>
                  <a:pt x="13930" y="8037"/>
                </a:lnTo>
                <a:cubicBezTo>
                  <a:pt x="13930" y="8037"/>
                  <a:pt x="13921" y="8041"/>
                  <a:pt x="13913" y="8041"/>
                </a:cubicBezTo>
                <a:cubicBezTo>
                  <a:pt x="13900" y="8041"/>
                  <a:pt x="13890" y="8033"/>
                  <a:pt x="13919" y="7990"/>
                </a:cubicBezTo>
                <a:cubicBezTo>
                  <a:pt x="13954" y="7930"/>
                  <a:pt x="14026" y="7883"/>
                  <a:pt x="14026" y="7883"/>
                </a:cubicBezTo>
                <a:cubicBezTo>
                  <a:pt x="14026" y="7883"/>
                  <a:pt x="14050" y="7799"/>
                  <a:pt x="14050" y="7680"/>
                </a:cubicBezTo>
                <a:cubicBezTo>
                  <a:pt x="14014" y="7502"/>
                  <a:pt x="13942" y="7478"/>
                  <a:pt x="14085" y="7418"/>
                </a:cubicBezTo>
                <a:cubicBezTo>
                  <a:pt x="14240" y="7359"/>
                  <a:pt x="14276" y="7299"/>
                  <a:pt x="14276" y="7299"/>
                </a:cubicBezTo>
                <a:lnTo>
                  <a:pt x="14276" y="6966"/>
                </a:lnTo>
                <a:cubicBezTo>
                  <a:pt x="14276" y="6966"/>
                  <a:pt x="14192" y="6859"/>
                  <a:pt x="14038" y="6847"/>
                </a:cubicBezTo>
                <a:cubicBezTo>
                  <a:pt x="14009" y="6844"/>
                  <a:pt x="13970" y="6844"/>
                  <a:pt x="13926" y="6844"/>
                </a:cubicBezTo>
                <a:cubicBezTo>
                  <a:pt x="13749" y="6844"/>
                  <a:pt x="13490" y="6859"/>
                  <a:pt x="13490" y="6859"/>
                </a:cubicBezTo>
                <a:lnTo>
                  <a:pt x="13204" y="7014"/>
                </a:lnTo>
                <a:lnTo>
                  <a:pt x="12752" y="7061"/>
                </a:lnTo>
                <a:cubicBezTo>
                  <a:pt x="12752" y="7061"/>
                  <a:pt x="12645" y="7073"/>
                  <a:pt x="12645" y="7121"/>
                </a:cubicBezTo>
                <a:cubicBezTo>
                  <a:pt x="12645" y="7156"/>
                  <a:pt x="12633" y="7216"/>
                  <a:pt x="12633" y="7240"/>
                </a:cubicBezTo>
                <a:cubicBezTo>
                  <a:pt x="12645" y="7264"/>
                  <a:pt x="12645" y="7371"/>
                  <a:pt x="12645" y="7371"/>
                </a:cubicBezTo>
                <a:lnTo>
                  <a:pt x="12466" y="7776"/>
                </a:lnTo>
                <a:lnTo>
                  <a:pt x="12454" y="7966"/>
                </a:lnTo>
                <a:lnTo>
                  <a:pt x="12359" y="8109"/>
                </a:lnTo>
                <a:lnTo>
                  <a:pt x="12216" y="8168"/>
                </a:lnTo>
                <a:lnTo>
                  <a:pt x="12109" y="8204"/>
                </a:lnTo>
                <a:lnTo>
                  <a:pt x="12121" y="8395"/>
                </a:lnTo>
                <a:lnTo>
                  <a:pt x="12109" y="8502"/>
                </a:lnTo>
                <a:cubicBezTo>
                  <a:pt x="12109" y="8502"/>
                  <a:pt x="12049" y="8526"/>
                  <a:pt x="11883" y="8573"/>
                </a:cubicBezTo>
                <a:cubicBezTo>
                  <a:pt x="11716" y="8621"/>
                  <a:pt x="11561" y="8633"/>
                  <a:pt x="11561" y="8633"/>
                </a:cubicBezTo>
                <a:lnTo>
                  <a:pt x="11537" y="8538"/>
                </a:lnTo>
                <a:lnTo>
                  <a:pt x="11466" y="8430"/>
                </a:lnTo>
                <a:lnTo>
                  <a:pt x="11240" y="8395"/>
                </a:lnTo>
                <a:lnTo>
                  <a:pt x="11097" y="8430"/>
                </a:lnTo>
                <a:lnTo>
                  <a:pt x="10525" y="8502"/>
                </a:lnTo>
                <a:cubicBezTo>
                  <a:pt x="10525" y="8502"/>
                  <a:pt x="10488" y="8518"/>
                  <a:pt x="10435" y="8518"/>
                </a:cubicBezTo>
                <a:cubicBezTo>
                  <a:pt x="10409" y="8518"/>
                  <a:pt x="10378" y="8514"/>
                  <a:pt x="10347" y="8502"/>
                </a:cubicBezTo>
                <a:cubicBezTo>
                  <a:pt x="10263" y="8466"/>
                  <a:pt x="10204" y="8442"/>
                  <a:pt x="10204" y="8442"/>
                </a:cubicBezTo>
                <a:lnTo>
                  <a:pt x="10109" y="8407"/>
                </a:lnTo>
                <a:lnTo>
                  <a:pt x="9787" y="8288"/>
                </a:lnTo>
                <a:lnTo>
                  <a:pt x="9454" y="8073"/>
                </a:lnTo>
                <a:cubicBezTo>
                  <a:pt x="9454" y="8073"/>
                  <a:pt x="9394" y="8026"/>
                  <a:pt x="9323" y="7907"/>
                </a:cubicBezTo>
                <a:cubicBezTo>
                  <a:pt x="9263" y="7787"/>
                  <a:pt x="9132" y="7668"/>
                  <a:pt x="9144" y="7537"/>
                </a:cubicBezTo>
                <a:cubicBezTo>
                  <a:pt x="9156" y="7395"/>
                  <a:pt x="9251" y="7442"/>
                  <a:pt x="9156" y="7311"/>
                </a:cubicBezTo>
                <a:cubicBezTo>
                  <a:pt x="9073" y="7192"/>
                  <a:pt x="8942" y="7097"/>
                  <a:pt x="8906" y="7085"/>
                </a:cubicBezTo>
                <a:cubicBezTo>
                  <a:pt x="8870" y="7073"/>
                  <a:pt x="8787" y="7014"/>
                  <a:pt x="8787" y="7014"/>
                </a:cubicBezTo>
                <a:cubicBezTo>
                  <a:pt x="8787" y="7014"/>
                  <a:pt x="8858" y="6859"/>
                  <a:pt x="8918" y="6799"/>
                </a:cubicBezTo>
                <a:cubicBezTo>
                  <a:pt x="9001" y="6740"/>
                  <a:pt x="9013" y="6680"/>
                  <a:pt x="9013" y="6680"/>
                </a:cubicBezTo>
                <a:lnTo>
                  <a:pt x="9001" y="6525"/>
                </a:lnTo>
                <a:lnTo>
                  <a:pt x="8942" y="6299"/>
                </a:lnTo>
                <a:lnTo>
                  <a:pt x="8835" y="6049"/>
                </a:lnTo>
                <a:cubicBezTo>
                  <a:pt x="8835" y="6049"/>
                  <a:pt x="8716" y="5668"/>
                  <a:pt x="8739" y="5609"/>
                </a:cubicBezTo>
                <a:cubicBezTo>
                  <a:pt x="8775" y="5549"/>
                  <a:pt x="8858" y="5406"/>
                  <a:pt x="8858" y="5371"/>
                </a:cubicBezTo>
                <a:cubicBezTo>
                  <a:pt x="8858" y="5347"/>
                  <a:pt x="8751" y="5109"/>
                  <a:pt x="8751" y="5109"/>
                </a:cubicBezTo>
                <a:lnTo>
                  <a:pt x="8727" y="4859"/>
                </a:lnTo>
                <a:lnTo>
                  <a:pt x="8787" y="4632"/>
                </a:lnTo>
                <a:lnTo>
                  <a:pt x="8918" y="4704"/>
                </a:lnTo>
                <a:cubicBezTo>
                  <a:pt x="8918" y="4704"/>
                  <a:pt x="9023" y="4756"/>
                  <a:pt x="9068" y="4756"/>
                </a:cubicBezTo>
                <a:cubicBezTo>
                  <a:pt x="9075" y="4756"/>
                  <a:pt x="9081" y="4755"/>
                  <a:pt x="9085" y="4751"/>
                </a:cubicBezTo>
                <a:cubicBezTo>
                  <a:pt x="9120" y="4716"/>
                  <a:pt x="9156" y="4656"/>
                  <a:pt x="9156" y="4656"/>
                </a:cubicBezTo>
                <a:cubicBezTo>
                  <a:pt x="9156" y="4656"/>
                  <a:pt x="9263" y="4549"/>
                  <a:pt x="9263" y="4489"/>
                </a:cubicBezTo>
                <a:cubicBezTo>
                  <a:pt x="9263" y="4478"/>
                  <a:pt x="9263" y="4430"/>
                  <a:pt x="9251" y="4406"/>
                </a:cubicBezTo>
                <a:lnTo>
                  <a:pt x="9239" y="4394"/>
                </a:lnTo>
                <a:lnTo>
                  <a:pt x="8977" y="4156"/>
                </a:lnTo>
                <a:lnTo>
                  <a:pt x="8585" y="3977"/>
                </a:lnTo>
                <a:lnTo>
                  <a:pt x="8406" y="3501"/>
                </a:lnTo>
                <a:lnTo>
                  <a:pt x="7751" y="2287"/>
                </a:lnTo>
                <a:lnTo>
                  <a:pt x="7561" y="2025"/>
                </a:lnTo>
                <a:lnTo>
                  <a:pt x="7084" y="1930"/>
                </a:lnTo>
                <a:lnTo>
                  <a:pt x="6858" y="1989"/>
                </a:lnTo>
                <a:lnTo>
                  <a:pt x="6656" y="2192"/>
                </a:lnTo>
                <a:lnTo>
                  <a:pt x="6453" y="2311"/>
                </a:lnTo>
                <a:lnTo>
                  <a:pt x="6275" y="2323"/>
                </a:lnTo>
                <a:lnTo>
                  <a:pt x="6001" y="2215"/>
                </a:lnTo>
                <a:lnTo>
                  <a:pt x="5858" y="1930"/>
                </a:lnTo>
                <a:lnTo>
                  <a:pt x="5644" y="1501"/>
                </a:lnTo>
                <a:lnTo>
                  <a:pt x="5037" y="834"/>
                </a:lnTo>
                <a:lnTo>
                  <a:pt x="4334" y="799"/>
                </a:lnTo>
                <a:lnTo>
                  <a:pt x="4132" y="965"/>
                </a:lnTo>
                <a:lnTo>
                  <a:pt x="2834" y="834"/>
                </a:lnTo>
                <a:lnTo>
                  <a:pt x="1119" y="167"/>
                </a:lnTo>
                <a:lnTo>
                  <a:pt x="1096" y="60"/>
                </a:lnTo>
                <a:lnTo>
                  <a:pt x="24" y="1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5853545" y="394325"/>
            <a:ext cx="2339347" cy="2242174"/>
          </a:xfrm>
          <a:custGeom>
            <a:avLst/>
            <a:gdLst/>
            <a:ahLst/>
            <a:cxnLst/>
            <a:rect l="l" t="t" r="r" b="b"/>
            <a:pathLst>
              <a:path w="3442" h="3299" extrusionOk="0">
                <a:moveTo>
                  <a:pt x="1286" y="0"/>
                </a:moveTo>
                <a:cubicBezTo>
                  <a:pt x="1298" y="36"/>
                  <a:pt x="1227" y="155"/>
                  <a:pt x="1191" y="191"/>
                </a:cubicBezTo>
                <a:cubicBezTo>
                  <a:pt x="1167" y="215"/>
                  <a:pt x="1000" y="298"/>
                  <a:pt x="1000" y="298"/>
                </a:cubicBezTo>
                <a:cubicBezTo>
                  <a:pt x="1000" y="298"/>
                  <a:pt x="983" y="300"/>
                  <a:pt x="961" y="300"/>
                </a:cubicBezTo>
                <a:cubicBezTo>
                  <a:pt x="928" y="300"/>
                  <a:pt x="884" y="296"/>
                  <a:pt x="869" y="274"/>
                </a:cubicBezTo>
                <a:lnTo>
                  <a:pt x="786" y="203"/>
                </a:lnTo>
                <a:cubicBezTo>
                  <a:pt x="786" y="203"/>
                  <a:pt x="775" y="202"/>
                  <a:pt x="759" y="202"/>
                </a:cubicBezTo>
                <a:cubicBezTo>
                  <a:pt x="718" y="202"/>
                  <a:pt x="641" y="208"/>
                  <a:pt x="607" y="250"/>
                </a:cubicBezTo>
                <a:cubicBezTo>
                  <a:pt x="572" y="310"/>
                  <a:pt x="536" y="334"/>
                  <a:pt x="512" y="429"/>
                </a:cubicBezTo>
                <a:cubicBezTo>
                  <a:pt x="476" y="512"/>
                  <a:pt x="453" y="679"/>
                  <a:pt x="453" y="679"/>
                </a:cubicBezTo>
                <a:lnTo>
                  <a:pt x="310" y="953"/>
                </a:lnTo>
                <a:lnTo>
                  <a:pt x="107" y="1167"/>
                </a:lnTo>
                <a:lnTo>
                  <a:pt x="72" y="1727"/>
                </a:lnTo>
                <a:cubicBezTo>
                  <a:pt x="72" y="1727"/>
                  <a:pt x="0" y="1751"/>
                  <a:pt x="0" y="1882"/>
                </a:cubicBezTo>
                <a:cubicBezTo>
                  <a:pt x="0" y="2024"/>
                  <a:pt x="48" y="2060"/>
                  <a:pt x="48" y="2060"/>
                </a:cubicBezTo>
                <a:lnTo>
                  <a:pt x="238" y="2096"/>
                </a:lnTo>
                <a:cubicBezTo>
                  <a:pt x="238" y="2096"/>
                  <a:pt x="393" y="2036"/>
                  <a:pt x="429" y="2024"/>
                </a:cubicBezTo>
                <a:cubicBezTo>
                  <a:pt x="459" y="2013"/>
                  <a:pt x="500" y="2004"/>
                  <a:pt x="536" y="2004"/>
                </a:cubicBezTo>
                <a:cubicBezTo>
                  <a:pt x="572" y="2004"/>
                  <a:pt x="601" y="2013"/>
                  <a:pt x="607" y="2036"/>
                </a:cubicBezTo>
                <a:cubicBezTo>
                  <a:pt x="631" y="2084"/>
                  <a:pt x="691" y="2275"/>
                  <a:pt x="691" y="2275"/>
                </a:cubicBezTo>
                <a:cubicBezTo>
                  <a:pt x="691" y="2275"/>
                  <a:pt x="488" y="2394"/>
                  <a:pt x="369" y="2417"/>
                </a:cubicBezTo>
                <a:lnTo>
                  <a:pt x="357" y="2417"/>
                </a:lnTo>
                <a:lnTo>
                  <a:pt x="369" y="2465"/>
                </a:lnTo>
                <a:lnTo>
                  <a:pt x="453" y="2584"/>
                </a:lnTo>
                <a:lnTo>
                  <a:pt x="357" y="2763"/>
                </a:lnTo>
                <a:lnTo>
                  <a:pt x="345" y="2870"/>
                </a:lnTo>
                <a:lnTo>
                  <a:pt x="465" y="2977"/>
                </a:lnTo>
                <a:lnTo>
                  <a:pt x="607" y="3001"/>
                </a:lnTo>
                <a:lnTo>
                  <a:pt x="822" y="3036"/>
                </a:lnTo>
                <a:lnTo>
                  <a:pt x="929" y="3191"/>
                </a:lnTo>
                <a:lnTo>
                  <a:pt x="1048" y="3298"/>
                </a:lnTo>
                <a:lnTo>
                  <a:pt x="1167" y="3227"/>
                </a:lnTo>
                <a:lnTo>
                  <a:pt x="1417" y="2858"/>
                </a:lnTo>
                <a:lnTo>
                  <a:pt x="1596" y="2441"/>
                </a:lnTo>
                <a:lnTo>
                  <a:pt x="1977" y="2382"/>
                </a:lnTo>
                <a:lnTo>
                  <a:pt x="2453" y="2334"/>
                </a:lnTo>
                <a:lnTo>
                  <a:pt x="2834" y="2167"/>
                </a:lnTo>
                <a:cubicBezTo>
                  <a:pt x="2834" y="2167"/>
                  <a:pt x="3191" y="1870"/>
                  <a:pt x="3215" y="1822"/>
                </a:cubicBezTo>
                <a:cubicBezTo>
                  <a:pt x="3262" y="1786"/>
                  <a:pt x="3441" y="1501"/>
                  <a:pt x="3441" y="1501"/>
                </a:cubicBezTo>
                <a:lnTo>
                  <a:pt x="3441" y="1167"/>
                </a:lnTo>
                <a:lnTo>
                  <a:pt x="3346" y="953"/>
                </a:lnTo>
                <a:lnTo>
                  <a:pt x="3012" y="739"/>
                </a:lnTo>
                <a:lnTo>
                  <a:pt x="2774" y="691"/>
                </a:lnTo>
                <a:lnTo>
                  <a:pt x="2727" y="715"/>
                </a:lnTo>
                <a:lnTo>
                  <a:pt x="2608" y="774"/>
                </a:lnTo>
                <a:lnTo>
                  <a:pt x="2536" y="774"/>
                </a:lnTo>
                <a:lnTo>
                  <a:pt x="2298" y="715"/>
                </a:lnTo>
                <a:lnTo>
                  <a:pt x="2096" y="631"/>
                </a:lnTo>
                <a:cubicBezTo>
                  <a:pt x="2096" y="631"/>
                  <a:pt x="1965" y="453"/>
                  <a:pt x="1941" y="441"/>
                </a:cubicBezTo>
                <a:cubicBezTo>
                  <a:pt x="1905" y="429"/>
                  <a:pt x="1774" y="358"/>
                  <a:pt x="1762" y="334"/>
                </a:cubicBezTo>
                <a:cubicBezTo>
                  <a:pt x="1762" y="322"/>
                  <a:pt x="1679" y="250"/>
                  <a:pt x="1679" y="250"/>
                </a:cubicBezTo>
                <a:lnTo>
                  <a:pt x="1286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-74625" y="-700826"/>
            <a:ext cx="3598880" cy="5788378"/>
          </a:xfrm>
          <a:custGeom>
            <a:avLst/>
            <a:gdLst/>
            <a:ahLst/>
            <a:cxnLst/>
            <a:rect l="l" t="t" r="r" b="b"/>
            <a:pathLst>
              <a:path w="6537" h="10514" extrusionOk="0">
                <a:moveTo>
                  <a:pt x="3691" y="0"/>
                </a:moveTo>
                <a:lnTo>
                  <a:pt x="3774" y="215"/>
                </a:lnTo>
                <a:lnTo>
                  <a:pt x="3774" y="548"/>
                </a:lnTo>
                <a:cubicBezTo>
                  <a:pt x="3774" y="548"/>
                  <a:pt x="3596" y="846"/>
                  <a:pt x="3560" y="870"/>
                </a:cubicBezTo>
                <a:cubicBezTo>
                  <a:pt x="3512" y="917"/>
                  <a:pt x="3167" y="1215"/>
                  <a:pt x="3167" y="1215"/>
                </a:cubicBezTo>
                <a:lnTo>
                  <a:pt x="2798" y="1382"/>
                </a:lnTo>
                <a:lnTo>
                  <a:pt x="2322" y="1429"/>
                </a:lnTo>
                <a:lnTo>
                  <a:pt x="1929" y="1489"/>
                </a:lnTo>
                <a:lnTo>
                  <a:pt x="1750" y="1905"/>
                </a:lnTo>
                <a:lnTo>
                  <a:pt x="1500" y="2274"/>
                </a:lnTo>
                <a:lnTo>
                  <a:pt x="1381" y="2346"/>
                </a:lnTo>
                <a:lnTo>
                  <a:pt x="1262" y="2239"/>
                </a:lnTo>
                <a:lnTo>
                  <a:pt x="1155" y="2084"/>
                </a:lnTo>
                <a:lnTo>
                  <a:pt x="953" y="2048"/>
                </a:lnTo>
                <a:lnTo>
                  <a:pt x="798" y="2024"/>
                </a:lnTo>
                <a:lnTo>
                  <a:pt x="679" y="1917"/>
                </a:lnTo>
                <a:lnTo>
                  <a:pt x="703" y="1810"/>
                </a:lnTo>
                <a:lnTo>
                  <a:pt x="786" y="1632"/>
                </a:lnTo>
                <a:lnTo>
                  <a:pt x="786" y="1489"/>
                </a:lnTo>
                <a:lnTo>
                  <a:pt x="774" y="1441"/>
                </a:lnTo>
                <a:cubicBezTo>
                  <a:pt x="643" y="1489"/>
                  <a:pt x="357" y="1584"/>
                  <a:pt x="298" y="1643"/>
                </a:cubicBezTo>
                <a:cubicBezTo>
                  <a:pt x="226" y="1703"/>
                  <a:pt x="24" y="1751"/>
                  <a:pt x="12" y="1965"/>
                </a:cubicBezTo>
                <a:cubicBezTo>
                  <a:pt x="0" y="2167"/>
                  <a:pt x="48" y="2334"/>
                  <a:pt x="72" y="2334"/>
                </a:cubicBezTo>
                <a:cubicBezTo>
                  <a:pt x="107" y="2346"/>
                  <a:pt x="167" y="2358"/>
                  <a:pt x="191" y="2441"/>
                </a:cubicBezTo>
                <a:cubicBezTo>
                  <a:pt x="238" y="2501"/>
                  <a:pt x="286" y="2596"/>
                  <a:pt x="298" y="2655"/>
                </a:cubicBezTo>
                <a:cubicBezTo>
                  <a:pt x="298" y="2715"/>
                  <a:pt x="310" y="2834"/>
                  <a:pt x="286" y="2834"/>
                </a:cubicBezTo>
                <a:cubicBezTo>
                  <a:pt x="250" y="2834"/>
                  <a:pt x="143" y="2834"/>
                  <a:pt x="107" y="2894"/>
                </a:cubicBezTo>
                <a:cubicBezTo>
                  <a:pt x="72" y="2953"/>
                  <a:pt x="12" y="2917"/>
                  <a:pt x="24" y="3013"/>
                </a:cubicBezTo>
                <a:cubicBezTo>
                  <a:pt x="48" y="3108"/>
                  <a:pt x="381" y="3298"/>
                  <a:pt x="381" y="3298"/>
                </a:cubicBezTo>
                <a:lnTo>
                  <a:pt x="643" y="3429"/>
                </a:lnTo>
                <a:lnTo>
                  <a:pt x="905" y="3763"/>
                </a:lnTo>
                <a:cubicBezTo>
                  <a:pt x="905" y="3763"/>
                  <a:pt x="1036" y="4120"/>
                  <a:pt x="1072" y="4191"/>
                </a:cubicBezTo>
                <a:cubicBezTo>
                  <a:pt x="1119" y="4263"/>
                  <a:pt x="1191" y="4322"/>
                  <a:pt x="1238" y="4370"/>
                </a:cubicBezTo>
                <a:cubicBezTo>
                  <a:pt x="1274" y="4418"/>
                  <a:pt x="1429" y="4656"/>
                  <a:pt x="1441" y="4680"/>
                </a:cubicBezTo>
                <a:cubicBezTo>
                  <a:pt x="1453" y="4715"/>
                  <a:pt x="1727" y="5834"/>
                  <a:pt x="1727" y="5834"/>
                </a:cubicBezTo>
                <a:cubicBezTo>
                  <a:pt x="1727" y="5834"/>
                  <a:pt x="1738" y="6192"/>
                  <a:pt x="1774" y="6215"/>
                </a:cubicBezTo>
                <a:cubicBezTo>
                  <a:pt x="1798" y="6251"/>
                  <a:pt x="1929" y="6442"/>
                  <a:pt x="1965" y="6465"/>
                </a:cubicBezTo>
                <a:cubicBezTo>
                  <a:pt x="1977" y="6501"/>
                  <a:pt x="2072" y="6704"/>
                  <a:pt x="2072" y="6751"/>
                </a:cubicBezTo>
                <a:cubicBezTo>
                  <a:pt x="2072" y="6799"/>
                  <a:pt x="2012" y="6918"/>
                  <a:pt x="2072" y="6942"/>
                </a:cubicBezTo>
                <a:cubicBezTo>
                  <a:pt x="2131" y="6989"/>
                  <a:pt x="2369" y="7239"/>
                  <a:pt x="2369" y="7239"/>
                </a:cubicBezTo>
                <a:cubicBezTo>
                  <a:pt x="2369" y="7239"/>
                  <a:pt x="2489" y="7477"/>
                  <a:pt x="2465" y="7525"/>
                </a:cubicBezTo>
                <a:cubicBezTo>
                  <a:pt x="2441" y="7585"/>
                  <a:pt x="2429" y="7632"/>
                  <a:pt x="2381" y="7644"/>
                </a:cubicBezTo>
                <a:cubicBezTo>
                  <a:pt x="2334" y="7656"/>
                  <a:pt x="2274" y="7811"/>
                  <a:pt x="2274" y="7811"/>
                </a:cubicBezTo>
                <a:cubicBezTo>
                  <a:pt x="2274" y="7811"/>
                  <a:pt x="2405" y="8013"/>
                  <a:pt x="2429" y="8049"/>
                </a:cubicBezTo>
                <a:cubicBezTo>
                  <a:pt x="2441" y="8073"/>
                  <a:pt x="2905" y="8632"/>
                  <a:pt x="2905" y="8632"/>
                </a:cubicBezTo>
                <a:lnTo>
                  <a:pt x="3358" y="8966"/>
                </a:lnTo>
                <a:lnTo>
                  <a:pt x="3953" y="9240"/>
                </a:lnTo>
                <a:lnTo>
                  <a:pt x="4477" y="9704"/>
                </a:lnTo>
                <a:lnTo>
                  <a:pt x="4810" y="10121"/>
                </a:lnTo>
                <a:lnTo>
                  <a:pt x="5191" y="10478"/>
                </a:lnTo>
                <a:lnTo>
                  <a:pt x="5191" y="10514"/>
                </a:lnTo>
                <a:lnTo>
                  <a:pt x="5358" y="10478"/>
                </a:lnTo>
                <a:lnTo>
                  <a:pt x="5525" y="10275"/>
                </a:lnTo>
                <a:lnTo>
                  <a:pt x="5608" y="10144"/>
                </a:lnTo>
                <a:lnTo>
                  <a:pt x="5668" y="9906"/>
                </a:lnTo>
                <a:lnTo>
                  <a:pt x="5798" y="9680"/>
                </a:lnTo>
                <a:lnTo>
                  <a:pt x="6191" y="9525"/>
                </a:lnTo>
                <a:lnTo>
                  <a:pt x="6310" y="9418"/>
                </a:lnTo>
                <a:lnTo>
                  <a:pt x="6144" y="9073"/>
                </a:lnTo>
                <a:lnTo>
                  <a:pt x="5965" y="8835"/>
                </a:lnTo>
                <a:lnTo>
                  <a:pt x="5965" y="8609"/>
                </a:lnTo>
                <a:lnTo>
                  <a:pt x="6144" y="8418"/>
                </a:lnTo>
                <a:lnTo>
                  <a:pt x="6275" y="8156"/>
                </a:lnTo>
                <a:lnTo>
                  <a:pt x="6275" y="7870"/>
                </a:lnTo>
                <a:lnTo>
                  <a:pt x="6251" y="7561"/>
                </a:lnTo>
                <a:lnTo>
                  <a:pt x="6430" y="7287"/>
                </a:lnTo>
                <a:lnTo>
                  <a:pt x="6537" y="7085"/>
                </a:lnTo>
                <a:lnTo>
                  <a:pt x="6310" y="6644"/>
                </a:lnTo>
                <a:lnTo>
                  <a:pt x="6203" y="6454"/>
                </a:lnTo>
                <a:lnTo>
                  <a:pt x="6037" y="6287"/>
                </a:lnTo>
                <a:lnTo>
                  <a:pt x="5763" y="6156"/>
                </a:lnTo>
                <a:cubicBezTo>
                  <a:pt x="5763" y="6156"/>
                  <a:pt x="5715" y="6108"/>
                  <a:pt x="5727" y="6049"/>
                </a:cubicBezTo>
                <a:cubicBezTo>
                  <a:pt x="5727" y="5989"/>
                  <a:pt x="5763" y="5834"/>
                  <a:pt x="5763" y="5834"/>
                </a:cubicBezTo>
                <a:cubicBezTo>
                  <a:pt x="5763" y="5834"/>
                  <a:pt x="5798" y="5656"/>
                  <a:pt x="5787" y="5608"/>
                </a:cubicBezTo>
                <a:cubicBezTo>
                  <a:pt x="5775" y="5561"/>
                  <a:pt x="5668" y="5501"/>
                  <a:pt x="5668" y="5501"/>
                </a:cubicBezTo>
                <a:cubicBezTo>
                  <a:pt x="5668" y="5501"/>
                  <a:pt x="5618" y="5496"/>
                  <a:pt x="5558" y="5496"/>
                </a:cubicBezTo>
                <a:cubicBezTo>
                  <a:pt x="5483" y="5496"/>
                  <a:pt x="5391" y="5504"/>
                  <a:pt x="5358" y="5537"/>
                </a:cubicBezTo>
                <a:cubicBezTo>
                  <a:pt x="5298" y="5572"/>
                  <a:pt x="5191" y="5692"/>
                  <a:pt x="5191" y="5692"/>
                </a:cubicBezTo>
                <a:cubicBezTo>
                  <a:pt x="5191" y="5692"/>
                  <a:pt x="5152" y="5737"/>
                  <a:pt x="5118" y="5737"/>
                </a:cubicBezTo>
                <a:cubicBezTo>
                  <a:pt x="5105" y="5737"/>
                  <a:pt x="5094" y="5731"/>
                  <a:pt x="5084" y="5715"/>
                </a:cubicBezTo>
                <a:cubicBezTo>
                  <a:pt x="5048" y="5656"/>
                  <a:pt x="4894" y="5489"/>
                  <a:pt x="4894" y="5489"/>
                </a:cubicBezTo>
                <a:lnTo>
                  <a:pt x="4727" y="5299"/>
                </a:lnTo>
                <a:lnTo>
                  <a:pt x="4489" y="5239"/>
                </a:lnTo>
                <a:lnTo>
                  <a:pt x="4477" y="5180"/>
                </a:lnTo>
                <a:lnTo>
                  <a:pt x="4465" y="5001"/>
                </a:lnTo>
                <a:lnTo>
                  <a:pt x="4310" y="4668"/>
                </a:lnTo>
                <a:cubicBezTo>
                  <a:pt x="4310" y="4668"/>
                  <a:pt x="4132" y="4310"/>
                  <a:pt x="4108" y="4227"/>
                </a:cubicBezTo>
                <a:cubicBezTo>
                  <a:pt x="4072" y="4132"/>
                  <a:pt x="4036" y="3965"/>
                  <a:pt x="4036" y="3894"/>
                </a:cubicBezTo>
                <a:cubicBezTo>
                  <a:pt x="4036" y="3822"/>
                  <a:pt x="4167" y="3667"/>
                  <a:pt x="4167" y="3667"/>
                </a:cubicBezTo>
                <a:lnTo>
                  <a:pt x="4358" y="3596"/>
                </a:lnTo>
                <a:lnTo>
                  <a:pt x="4489" y="3453"/>
                </a:lnTo>
                <a:lnTo>
                  <a:pt x="4548" y="3167"/>
                </a:lnTo>
                <a:lnTo>
                  <a:pt x="4763" y="2679"/>
                </a:lnTo>
                <a:lnTo>
                  <a:pt x="5072" y="2560"/>
                </a:lnTo>
                <a:lnTo>
                  <a:pt x="5417" y="2513"/>
                </a:lnTo>
                <a:lnTo>
                  <a:pt x="5739" y="2358"/>
                </a:lnTo>
                <a:lnTo>
                  <a:pt x="5906" y="2417"/>
                </a:lnTo>
                <a:lnTo>
                  <a:pt x="6179" y="2584"/>
                </a:lnTo>
                <a:lnTo>
                  <a:pt x="6251" y="2453"/>
                </a:lnTo>
                <a:lnTo>
                  <a:pt x="6072" y="2286"/>
                </a:lnTo>
                <a:lnTo>
                  <a:pt x="5858" y="2215"/>
                </a:lnTo>
                <a:lnTo>
                  <a:pt x="6120" y="1727"/>
                </a:lnTo>
                <a:lnTo>
                  <a:pt x="6203" y="1548"/>
                </a:lnTo>
                <a:lnTo>
                  <a:pt x="6120" y="1489"/>
                </a:lnTo>
                <a:lnTo>
                  <a:pt x="5918" y="1393"/>
                </a:lnTo>
                <a:cubicBezTo>
                  <a:pt x="5918" y="1393"/>
                  <a:pt x="5596" y="1322"/>
                  <a:pt x="5548" y="1310"/>
                </a:cubicBezTo>
                <a:cubicBezTo>
                  <a:pt x="5501" y="1286"/>
                  <a:pt x="5298" y="1251"/>
                  <a:pt x="5298" y="1251"/>
                </a:cubicBezTo>
                <a:lnTo>
                  <a:pt x="5120" y="1286"/>
                </a:lnTo>
                <a:lnTo>
                  <a:pt x="4870" y="1286"/>
                </a:lnTo>
                <a:cubicBezTo>
                  <a:pt x="4786" y="1310"/>
                  <a:pt x="4775" y="1310"/>
                  <a:pt x="4775" y="1310"/>
                </a:cubicBezTo>
                <a:lnTo>
                  <a:pt x="4596" y="1227"/>
                </a:lnTo>
                <a:lnTo>
                  <a:pt x="4596" y="1072"/>
                </a:lnTo>
                <a:lnTo>
                  <a:pt x="4608" y="905"/>
                </a:lnTo>
                <a:lnTo>
                  <a:pt x="4572" y="786"/>
                </a:lnTo>
                <a:cubicBezTo>
                  <a:pt x="4572" y="786"/>
                  <a:pt x="4370" y="631"/>
                  <a:pt x="4310" y="572"/>
                </a:cubicBezTo>
                <a:cubicBezTo>
                  <a:pt x="4251" y="536"/>
                  <a:pt x="4179" y="441"/>
                  <a:pt x="4179" y="441"/>
                </a:cubicBezTo>
                <a:cubicBezTo>
                  <a:pt x="4179" y="441"/>
                  <a:pt x="4120" y="262"/>
                  <a:pt x="4120" y="239"/>
                </a:cubicBezTo>
                <a:cubicBezTo>
                  <a:pt x="4108" y="203"/>
                  <a:pt x="3989" y="84"/>
                  <a:pt x="3989" y="84"/>
                </a:cubicBezTo>
                <a:lnTo>
                  <a:pt x="3739" y="24"/>
                </a:lnTo>
                <a:lnTo>
                  <a:pt x="3691" y="0"/>
                </a:lnTo>
                <a:close/>
              </a:path>
            </a:pathLst>
          </a:custGeom>
          <a:solidFill>
            <a:srgbClr val="FFFFFF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6675" y="54067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26929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72677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3"/>
          </p:nvPr>
        </p:nvSpPr>
        <p:spPr>
          <a:xfrm>
            <a:off x="72667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4"/>
          </p:nvPr>
        </p:nvSpPr>
        <p:spPr>
          <a:xfrm>
            <a:off x="726675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5"/>
          </p:nvPr>
        </p:nvSpPr>
        <p:spPr>
          <a:xfrm>
            <a:off x="5887125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6"/>
          </p:nvPr>
        </p:nvSpPr>
        <p:spPr>
          <a:xfrm>
            <a:off x="5886825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7"/>
          </p:nvPr>
        </p:nvSpPr>
        <p:spPr>
          <a:xfrm>
            <a:off x="5887125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8"/>
          </p:nvPr>
        </p:nvSpPr>
        <p:spPr>
          <a:xfrm>
            <a:off x="5886827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9"/>
          </p:nvPr>
        </p:nvSpPr>
        <p:spPr>
          <a:xfrm>
            <a:off x="3307200" y="1948538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3"/>
          </p:nvPr>
        </p:nvSpPr>
        <p:spPr>
          <a:xfrm>
            <a:off x="3306900" y="2299784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4"/>
          </p:nvPr>
        </p:nvSpPr>
        <p:spPr>
          <a:xfrm>
            <a:off x="3307200" y="3684625"/>
            <a:ext cx="2530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5"/>
          </p:nvPr>
        </p:nvSpPr>
        <p:spPr>
          <a:xfrm>
            <a:off x="3306904" y="4035872"/>
            <a:ext cx="25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62" r:id="rId8"/>
    <p:sldLayoutId id="2147483664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7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8">
          <p15:clr>
            <a:srgbClr val="EA4335"/>
          </p15:clr>
        </p15:guide>
        <p15:guide id="4" pos="53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9/29/2025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590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7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00.png"/><Relationship Id="rId7" Type="http://schemas.openxmlformats.org/officeDocument/2006/relationships/image" Target="../media/image7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0.png"/><Relationship Id="rId5" Type="http://schemas.openxmlformats.org/officeDocument/2006/relationships/image" Target="../media/image85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1.gif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34" Type="http://schemas.openxmlformats.org/officeDocument/2006/relationships/image" Target="../media/image3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5.svg"/><Relationship Id="rId38" Type="http://schemas.openxmlformats.org/officeDocument/2006/relationships/image" Target="../media/image40.gif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4.png"/><Relationship Id="rId37" Type="http://schemas.openxmlformats.org/officeDocument/2006/relationships/image" Target="../media/image39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slide" Target="slide3.xml"/><Relationship Id="rId36" Type="http://schemas.openxmlformats.org/officeDocument/2006/relationships/image" Target="../media/image38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3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2.png"/><Relationship Id="rId35" Type="http://schemas.openxmlformats.org/officeDocument/2006/relationships/image" Target="../media/image3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slide" Target="slide8.xml"/><Relationship Id="rId18" Type="http://schemas.openxmlformats.org/officeDocument/2006/relationships/image" Target="../media/image50.png"/><Relationship Id="rId3" Type="http://schemas.openxmlformats.org/officeDocument/2006/relationships/image" Target="../media/image42.png"/><Relationship Id="rId21" Type="http://schemas.openxmlformats.org/officeDocument/2006/relationships/slide" Target="slide6.xml"/><Relationship Id="rId7" Type="http://schemas.openxmlformats.org/officeDocument/2006/relationships/image" Target="../media/image5.png"/><Relationship Id="rId12" Type="http://schemas.openxmlformats.org/officeDocument/2006/relationships/image" Target="../media/image8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7.png"/><Relationship Id="rId5" Type="http://schemas.openxmlformats.org/officeDocument/2006/relationships/image" Target="../media/image44.png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10" Type="http://schemas.openxmlformats.org/officeDocument/2006/relationships/image" Target="../media/image10.svg"/><Relationship Id="rId19" Type="http://schemas.openxmlformats.org/officeDocument/2006/relationships/slide" Target="slide4.xml"/><Relationship Id="rId4" Type="http://schemas.openxmlformats.org/officeDocument/2006/relationships/image" Target="../media/image43.svg"/><Relationship Id="rId9" Type="http://schemas.openxmlformats.org/officeDocument/2006/relationships/image" Target="../media/image9.png"/><Relationship Id="rId14" Type="http://schemas.openxmlformats.org/officeDocument/2006/relationships/image" Target="../media/image46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36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52.png"/><Relationship Id="rId5" Type="http://schemas.openxmlformats.org/officeDocument/2006/relationships/image" Target="../media/image340.png"/><Relationship Id="rId10" Type="http://schemas.openxmlformats.org/officeDocument/2006/relationships/slide" Target="slide3.xml"/><Relationship Id="rId4" Type="http://schemas.openxmlformats.org/officeDocument/2006/relationships/image" Target="../media/image6.svg"/><Relationship Id="rId9" Type="http://schemas.openxmlformats.org/officeDocument/2006/relationships/image" Target="../media/image38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44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52.png"/><Relationship Id="rId5" Type="http://schemas.openxmlformats.org/officeDocument/2006/relationships/image" Target="../media/image420.png"/><Relationship Id="rId10" Type="http://schemas.openxmlformats.org/officeDocument/2006/relationships/slide" Target="slide3.xml"/><Relationship Id="rId4" Type="http://schemas.openxmlformats.org/officeDocument/2006/relationships/image" Target="../media/image6.svg"/><Relationship Id="rId9" Type="http://schemas.openxmlformats.org/officeDocument/2006/relationships/image" Target="../media/image460.pn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slide" Target="slide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0.png"/><Relationship Id="rId11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4.svg"/><Relationship Id="rId4" Type="http://schemas.openxmlformats.org/officeDocument/2006/relationships/image" Target="../media/image6.sv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530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n-lt"/>
              </a:rPr>
              <a:t>CHÀO MỪNG CÁC EM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3.27,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AB // CD;         b) MN // CD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này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. Do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MN // CD (</a:t>
                </a:r>
                <a:r>
                  <a:rPr lang="en-US" sz="2000" dirty="0" err="1"/>
                  <a:t>dấu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song song).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>
          <a:extLst>
            <a:ext uri="{FF2B5EF4-FFF2-40B4-BE49-F238E27FC236}">
              <a16:creationId xmlns:a16="http://schemas.microsoft.com/office/drawing/2014/main" id="{054D2346-CDFE-D1D6-9A8C-D4B5B5172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0991D6-B616-5AB4-6D85-8D3137A56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37" y="1139593"/>
            <a:ext cx="3447288" cy="263798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801689-90A0-88ED-0EEB-074DB201FB37}"/>
              </a:ext>
            </a:extLst>
          </p:cNvPr>
          <p:cNvSpPr/>
          <p:nvPr/>
        </p:nvSpPr>
        <p:spPr>
          <a:xfrm>
            <a:off x="330417" y="274842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BF408E-578E-7546-C518-C867C071A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98" y="4375337"/>
            <a:ext cx="1225402" cy="7681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DA9FC6-1FB6-9EE9-9BC8-B8692882D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597831" y="-472916"/>
            <a:ext cx="1021097" cy="1344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E5B4C4-025A-24DB-712D-11208E810AC1}"/>
                  </a:ext>
                </a:extLst>
              </p:cNvPr>
              <p:cNvSpPr txBox="1"/>
              <p:nvPr/>
            </p:nvSpPr>
            <p:spPr>
              <a:xfrm>
                <a:off x="643978" y="1011498"/>
                <a:ext cx="4848749" cy="312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PQ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𝑀𝐴𝑃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AutoNum type="arabicPeriod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NAQ</a:t>
                </a:r>
              </a:p>
              <a:p>
                <a:pPr marL="342900" indent="-342900">
                  <a:buAutoNum type="arabicPeriod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MAQ</a:t>
                </a:r>
              </a:p>
              <a:p>
                <a:pPr marL="342900" indent="-342900">
                  <a:buAutoNum type="arabicPeriod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AutoNum type="arabicPeriod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E5B4C4-025A-24DB-712D-11208E810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78" y="1011498"/>
                <a:ext cx="4848749" cy="3122906"/>
              </a:xfrm>
              <a:prstGeom prst="rect">
                <a:avLst/>
              </a:prstGeom>
              <a:blipFill>
                <a:blip r:embed="rId6"/>
                <a:stretch>
                  <a:fillRect l="-2642" t="-2148" r="-252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79775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>
          <a:extLst>
            <a:ext uri="{FF2B5EF4-FFF2-40B4-BE49-F238E27FC236}">
              <a16:creationId xmlns:a16="http://schemas.microsoft.com/office/drawing/2014/main" id="{9143AFC1-A7BC-CC5E-2B6B-BD99B0201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CD2E78-B6B7-42BD-4880-BB833141C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608" y="733534"/>
            <a:ext cx="3136393" cy="255830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B1B46C-7F15-8DE6-57E6-A5A2F0D0E48A}"/>
              </a:ext>
            </a:extLst>
          </p:cNvPr>
          <p:cNvSpPr/>
          <p:nvPr/>
        </p:nvSpPr>
        <p:spPr>
          <a:xfrm>
            <a:off x="330417" y="274842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2CA7C5-BADD-B096-A686-C28514F6C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98" y="4375337"/>
            <a:ext cx="1225402" cy="7681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7765E0-03EB-839F-A6C4-A8E5F06EE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597831" y="-472916"/>
            <a:ext cx="1021097" cy="13448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6CAE13-F4B2-D7C9-7E79-31E0FC32D8CD}"/>
                  </a:ext>
                </a:extLst>
              </p:cNvPr>
              <p:cNvSpPr txBox="1"/>
              <p:nvPr/>
            </p:nvSpPr>
            <p:spPr>
              <a:xfrm>
                <a:off x="668362" y="987826"/>
                <a:ext cx="5857406" cy="1830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marL="342900" indent="-342900">
                  <a:buAutoNum type="arabicPeriod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NAQ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𝑁𝐴𝑄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𝑃𝐴𝑀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6CAE13-F4B2-D7C9-7E79-31E0FC32D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2" y="987826"/>
                <a:ext cx="5857406" cy="1830245"/>
              </a:xfrm>
              <a:prstGeom prst="rect">
                <a:avLst/>
              </a:prstGeom>
              <a:blipFill>
                <a:blip r:embed="rId6"/>
                <a:stretch>
                  <a:fillRect l="-2185" t="-3333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DF2D43-A4BE-F940-DBCD-C9F0960B2DF3}"/>
                  </a:ext>
                </a:extLst>
              </p:cNvPr>
              <p:cNvSpPr txBox="1"/>
              <p:nvPr/>
            </p:nvSpPr>
            <p:spPr>
              <a:xfrm>
                <a:off x="458050" y="2679827"/>
                <a:ext cx="5857406" cy="1830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NAQ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MAQ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𝑀𝐴𝑄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𝑁𝐴𝑄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= 180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- 30</a:t>
                </a: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= 150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DF2D43-A4BE-F940-DBCD-C9F0960B2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0" y="2679827"/>
                <a:ext cx="5857406" cy="1830245"/>
              </a:xfrm>
              <a:prstGeom prst="rect">
                <a:avLst/>
              </a:prstGeom>
              <a:blipFill>
                <a:blip r:embed="rId7"/>
                <a:stretch>
                  <a:fillRect l="-2081" t="-3667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12681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>
          <a:extLst>
            <a:ext uri="{FF2B5EF4-FFF2-40B4-BE49-F238E27FC236}">
              <a16:creationId xmlns:a16="http://schemas.microsoft.com/office/drawing/2014/main" id="{2B9998F4-89A6-6ACD-1073-F3D8284AD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E421C8-C369-C09C-6A6F-E59DDB9F8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151" y="733534"/>
            <a:ext cx="2787849" cy="244857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20035E1-4FB5-BE0A-AE0D-FC6C68F6D3DA}"/>
              </a:ext>
            </a:extLst>
          </p:cNvPr>
          <p:cNvSpPr/>
          <p:nvPr/>
        </p:nvSpPr>
        <p:spPr>
          <a:xfrm>
            <a:off x="330417" y="274842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02EF3-C1D8-E037-6059-A35B71BF7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98" y="4375337"/>
            <a:ext cx="1225402" cy="7681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8001DF-3C3F-AC37-BEA0-F5D323C4D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597831" y="-472916"/>
            <a:ext cx="1021097" cy="13448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934FFC-EC2C-EE59-632E-903192823E18}"/>
                  </a:ext>
                </a:extLst>
              </p:cNvPr>
              <p:cNvSpPr txBox="1"/>
              <p:nvPr/>
            </p:nvSpPr>
            <p:spPr>
              <a:xfrm>
                <a:off x="869530" y="871778"/>
                <a:ext cx="4580294" cy="1436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𝑁𝐴𝑄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𝑃𝐴𝑀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𝑃𝐴𝑁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𝑀𝐴𝑄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934FFC-EC2C-EE59-632E-903192823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30" y="871778"/>
                <a:ext cx="4580294" cy="1436547"/>
              </a:xfrm>
              <a:prstGeom prst="rect">
                <a:avLst/>
              </a:prstGeom>
              <a:blipFill>
                <a:blip r:embed="rId6"/>
                <a:stretch>
                  <a:fillRect l="-2796" t="-4237" r="-3728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F3651D-C27F-8B63-AF76-9C06F951908D}"/>
                  </a:ext>
                </a:extLst>
              </p:cNvPr>
              <p:cNvSpPr txBox="1"/>
              <p:nvPr/>
            </p:nvSpPr>
            <p:spPr>
              <a:xfrm>
                <a:off x="540346" y="2479177"/>
                <a:ext cx="4790606" cy="2772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𝑀𝐴𝑄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𝑁𝐴𝑄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𝑀𝐴𝑄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𝑃𝐴𝑁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𝑃𝐴𝑁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𝑁𝐴𝑄</m:t>
                        </m:r>
                      </m:e>
                    </m:acc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F3651D-C27F-8B63-AF76-9C06F951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46" y="2479177"/>
                <a:ext cx="4790606" cy="2772297"/>
              </a:xfrm>
              <a:prstGeom prst="rect">
                <a:avLst/>
              </a:prstGeom>
              <a:blipFill>
                <a:blip r:embed="rId7"/>
                <a:stretch>
                  <a:fillRect t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02605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3.12 (SGK - tr50)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21157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Hình</a:t>
            </a:r>
            <a:r>
              <a:rPr lang="en-US" sz="2000" dirty="0"/>
              <a:t> 3.28: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174" y="3637256"/>
            <a:ext cx="5984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FIP; NMI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EQP; IFP.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3143890" y="1383039"/>
            <a:ext cx="3421295" cy="1992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2679" y="3267923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Hình</a:t>
            </a:r>
            <a:r>
              <a:rPr lang="en-US" sz="1800" i="1" dirty="0"/>
              <a:t> 3.28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/>
          <p:nvPr/>
        </p:nvSpPr>
        <p:spPr>
          <a:xfrm>
            <a:off x="361507" y="237675"/>
            <a:ext cx="8338973" cy="4668145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510363" y="237675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 rot="-1952754">
            <a:off x="5429232" y="4121142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57" name="Google Shape;357;p38"/>
          <p:cNvSpPr/>
          <p:nvPr/>
        </p:nvSpPr>
        <p:spPr>
          <a:xfrm rot="-1952754">
            <a:off x="-2952768" y="875167"/>
            <a:ext cx="4364378" cy="974870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9" y="3189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02" y="499730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Giải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11446" y="2329705"/>
            <a:ext cx="5816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FIP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IPQ.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so le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NMI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MIE.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EQP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MEI.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</a:t>
            </a:r>
            <a:r>
              <a:rPr lang="en-US" sz="2000" dirty="0" err="1"/>
              <a:t>Góc</a:t>
            </a:r>
            <a:r>
              <a:rPr lang="en-US" sz="2000" dirty="0"/>
              <a:t> ở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IFP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MNF.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18889" r="8589" b="21962"/>
          <a:stretch/>
        </p:blipFill>
        <p:spPr>
          <a:xfrm>
            <a:off x="2878701" y="366224"/>
            <a:ext cx="3421295" cy="199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5" y="105025"/>
            <a:ext cx="1856320" cy="1298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30614">
            <a:off x="-519061" y="3335769"/>
            <a:ext cx="1957468" cy="1715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116">
            <a:off x="983606" y="3714149"/>
            <a:ext cx="1183181" cy="1202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-415625" y="3056163"/>
            <a:ext cx="1613100" cy="16131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8" name="Google Shape;238;p33"/>
          <p:cNvGrpSpPr/>
          <p:nvPr/>
        </p:nvGrpSpPr>
        <p:grpSpPr>
          <a:xfrm rot="-674824">
            <a:off x="7884818" y="151818"/>
            <a:ext cx="1165581" cy="947309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803127" y="3325089"/>
            <a:ext cx="764176" cy="763504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8666" y="492954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3.13 (SGK - tr50)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6" y="1136931"/>
            <a:ext cx="2067805" cy="1761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3.29,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𝑥𝐴𝑧</m:t>
                        </m:r>
                      </m:e>
                    </m:acc>
                  </m:oMath>
                </a14:m>
                <a:r>
                  <a:rPr lang="en-US" sz="2000" dirty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𝑦𝐵𝑧</m:t>
                        </m:r>
                      </m:e>
                    </m:acc>
                  </m:oMath>
                </a14:m>
                <a:r>
                  <a:rPr lang="en-US" sz="2000" dirty="0"/>
                  <a:t> = 50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Ax // By.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62" y="1240446"/>
                <a:ext cx="4954764" cy="973793"/>
              </a:xfrm>
              <a:prstGeom prst="rect">
                <a:avLst/>
              </a:prstGeom>
              <a:blipFill rotWithShape="0">
                <a:blip r:embed="rId5"/>
                <a:stretch>
                  <a:fillRect l="-1230" r="-1353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011286" y="2363056"/>
            <a:ext cx="929255" cy="53504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𝑦𝐵𝑧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53" y="3046920"/>
                <a:ext cx="5900216" cy="1672381"/>
              </a:xfrm>
              <a:prstGeom prst="rect">
                <a:avLst/>
              </a:prstGeom>
              <a:blipFill rotWithShape="0">
                <a:blip r:embed="rId6"/>
                <a:stretch>
                  <a:fillRect l="-1136" r="-1033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2063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7" name="Round Same Side Corner Rectangle 6"/>
          <p:cNvSpPr/>
          <p:nvPr/>
        </p:nvSpPr>
        <p:spPr>
          <a:xfrm flipH="1" flipV="1">
            <a:off x="678095" y="1285892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095" y="1358102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3.15 (SGK - tr50)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MNQ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PQN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MN // QP.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07" y="1897218"/>
                <a:ext cx="542989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22" r="-12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/>
          <a:stretch/>
        </p:blipFill>
        <p:spPr>
          <a:xfrm>
            <a:off x="6339155" y="1535985"/>
            <a:ext cx="2173641" cy="146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" y="326431"/>
            <a:ext cx="1855754" cy="973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4" y="501258"/>
            <a:ext cx="1559322" cy="1524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5002" y="2925608"/>
            <a:ext cx="89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𝑀𝑁𝑄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𝑁𝑄𝑃</m:t>
                        </m:r>
                      </m:e>
                    </m:acc>
                    <m:r>
                      <a:rPr lang="fr-FR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fr-FR" sz="20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MN // QP (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95" y="3338445"/>
                <a:ext cx="6175942" cy="1595437"/>
              </a:xfrm>
              <a:prstGeom prst="rect">
                <a:avLst/>
              </a:prstGeom>
              <a:blipFill rotWithShape="0">
                <a:blip r:embed="rId7"/>
                <a:stretch>
                  <a:fillRect l="-1086" r="-987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" y="3170146"/>
            <a:ext cx="1168925" cy="83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82193" y="315679"/>
            <a:ext cx="8731585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22734" y="723158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3.16 (SGK - tr50)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Cho đoạn thẳng AB. Vẽ hai tia Ax, By sao cho chúng tạo với AB hai góc so le trong có cùng số đo bằng 60∘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vi-VN" sz="2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𝑦𝐵𝐴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vi-VN" sz="2000" dirty="0"/>
                  <a:t>=</a:t>
                </a:r>
                <a:r>
                  <a:rPr lang="en-US" sz="2000" dirty="0"/>
                  <a:t> </a:t>
                </a:r>
                <a:r>
                  <a:rPr lang="vi-VN" sz="2000" dirty="0"/>
                  <a:t>60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000" dirty="0"/>
                  <a:t>). Trên hình vừa vẽ, hai đường thẳng chứa hai tia Ax và By có song song với nhau không? Vì sao?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4" y="1650042"/>
                <a:ext cx="7672952" cy="1970026"/>
              </a:xfrm>
              <a:prstGeom prst="rect">
                <a:avLst/>
              </a:prstGeom>
              <a:blipFill rotWithShape="0">
                <a:blip r:embed="rId4"/>
                <a:stretch>
                  <a:fillRect l="-874" r="-6598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1" y="3711583"/>
            <a:ext cx="1234507" cy="108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360">
            <a:off x="6827788" y="550031"/>
            <a:ext cx="2261812" cy="45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70" y="3369902"/>
            <a:ext cx="2662231" cy="221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/>
          <p:nvPr/>
        </p:nvSpPr>
        <p:spPr>
          <a:xfrm>
            <a:off x="272150" y="315679"/>
            <a:ext cx="854162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8"/>
          <p:cNvSpPr/>
          <p:nvPr/>
        </p:nvSpPr>
        <p:spPr>
          <a:xfrm>
            <a:off x="582325" y="189053"/>
            <a:ext cx="8289513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48"/>
          <p:cNvGrpSpPr/>
          <p:nvPr/>
        </p:nvGrpSpPr>
        <p:grpSpPr>
          <a:xfrm>
            <a:off x="6480127" y="477234"/>
            <a:ext cx="962208" cy="961361"/>
            <a:chOff x="7713025" y="395925"/>
            <a:chExt cx="764193" cy="763520"/>
          </a:xfrm>
        </p:grpSpPr>
        <p:sp>
          <p:nvSpPr>
            <p:cNvPr id="602" name="Google Shape;602;p48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5" y="371862"/>
            <a:ext cx="2068408" cy="115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8911" y="688301"/>
            <a:ext cx="16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Hướng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dẫn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1" y="603407"/>
            <a:ext cx="2598421" cy="2106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𝑦𝐵𝐴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// By (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4" y="2675072"/>
                <a:ext cx="7537694" cy="1133772"/>
              </a:xfrm>
              <a:prstGeom prst="rect">
                <a:avLst/>
              </a:prstGeom>
              <a:blipFill rotWithShape="0">
                <a:blip r:embed="rId6"/>
                <a:stretch>
                  <a:fillRect l="-808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13" y="3872157"/>
            <a:ext cx="899102" cy="9945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740875" y="1295789"/>
            <a:ext cx="36576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SGK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SBT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2414" y="34353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Chuẩn bị bài mới </a:t>
            </a:r>
            <a:r>
              <a:rPr lang="en-US" sz="2000" dirty="0"/>
              <a:t>- </a:t>
            </a:r>
            <a:r>
              <a:rPr lang="en-US" sz="2000" b="1" dirty="0" err="1"/>
              <a:t>Bài</a:t>
            </a:r>
            <a:r>
              <a:rPr lang="en-US" sz="2000" b="1" dirty="0"/>
              <a:t> 10</a:t>
            </a:r>
            <a:r>
              <a:rPr lang="en-US" sz="2000" dirty="0"/>
              <a:t>: </a:t>
            </a:r>
            <a:r>
              <a:rPr lang="vi-VN" sz="2000" dirty="0"/>
              <a:t>Tiên đề Euclid. Tính chất hai đường thẳng song song.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7696" y="1852879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90991" y="1866287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800" b="1" kern="1200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kern="1200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kern="1200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tìm cặp góc đồng vị.</a:t>
            </a:r>
            <a:endParaRPr lang="vi-VN" sz="2800" kern="12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6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800" b="1" kern="12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b="1" kern="12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kern="12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vẽ, </a:t>
            </a:r>
          </a:p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tìm cặp góc đồng vị.</a:t>
            </a:r>
            <a:r>
              <a:rPr lang="en-US" sz="2800" kern="1200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kern="1200" noProof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5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xmlns="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265291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17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xmlns="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9166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Đáp án sai 3">
                <a:extLst>
                  <a:ext uri="{FF2B5EF4-FFF2-40B4-BE49-F238E27FC236}">
                    <a16:creationId xmlns:a16="http://schemas.microsoft.com/office/drawing/2014/main" xmlns="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5291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r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Đáp án đúng">
                <a:extLst>
                  <a:ext uri="{FF2B5EF4-FFF2-40B4-BE49-F238E27FC236}">
                    <a16:creationId xmlns:a16="http://schemas.microsoft.com/office/drawing/2014/main" xmlns="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20" y="3265291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r="-17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4"/>
          <a:srcRect t="9845" b="18686"/>
          <a:stretch/>
        </p:blipFill>
        <p:spPr>
          <a:xfrm>
            <a:off x="4831772" y="332372"/>
            <a:ext cx="2654282" cy="14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910936" y="314275"/>
            <a:ext cx="7949600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vi-VN" sz="2400" b="1" kern="1200" noProof="1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400" b="1" kern="1200" noProof="1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3: </a:t>
            </a:r>
            <a:r>
              <a:rPr lang="en-US" sz="2400" kern="120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Chọn câu </a:t>
            </a:r>
            <a:r>
              <a:rPr lang="en-US" sz="2400" b="1" kern="120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sai</a:t>
            </a:r>
          </a:p>
          <a:p>
            <a:pPr>
              <a:buClrTx/>
              <a:defRPr/>
            </a:pPr>
            <a:r>
              <a:rPr lang="nl-NL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Nếu một đường thẳng cắt hai đường thẳng, trong các góc tạo thành có một cặp góc so le trong bằng nhau. Khi đó:</a:t>
            </a:r>
            <a:endParaRPr lang="en-US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910936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góc so le trong còn lại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đồng vị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bù nhau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910935" y="3265086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000" kern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cặp góc trong cùng phía bằng nhau.</a:t>
            </a:r>
            <a:endParaRPr lang="vi-VN" sz="20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5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910935" y="197407"/>
                <a:ext cx="7322128" cy="15639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ClrTx/>
                  <a:defRPr/>
                </a:pPr>
                <a:r>
                  <a:rPr lang="vi-VN" sz="2500" b="1" kern="1200" noProof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Câu</a:t>
                </a:r>
                <a:r>
                  <a:rPr lang="en-US" sz="2500" b="1" kern="1200" noProof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4: </a:t>
                </a:r>
                <a:r>
                  <a:rPr lang="nl-NL" sz="25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Cho hình vẽ:</a:t>
                </a:r>
              </a:p>
              <a:p>
                <a:pPr>
                  <a:buClrTx/>
                  <a:defRPr/>
                </a:pPr>
                <a:r>
                  <a:rPr lang="fr-FR" sz="25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Biết</a:t>
                </a:r>
                <a:r>
                  <a:rPr lang="fr-FR" sz="25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5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5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5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fr-FR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2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5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5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5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en-US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5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>
                  <a:buClrTx/>
                  <a:defRPr/>
                </a:pPr>
                <a:r>
                  <a:rPr lang="fr-FR" sz="25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Chọn</a:t>
                </a:r>
                <a:r>
                  <a:rPr lang="fr-FR" sz="25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fr-FR" sz="25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câu</a:t>
                </a:r>
                <a:r>
                  <a:rPr lang="fr-FR" sz="25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fr-FR" sz="25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trả</a:t>
                </a:r>
                <a:r>
                  <a:rPr lang="fr-FR" sz="25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fr-FR" sz="25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lời</a:t>
                </a:r>
                <a:r>
                  <a:rPr lang="fr-FR" sz="25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fr-FR" sz="25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đúng</a:t>
                </a:r>
                <a:r>
                  <a:rPr lang="fr-FR" sz="25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  <a:endParaRPr lang="en-US" sz="25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  <a:defRPr/>
                </a:pP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5" y="197407"/>
                <a:ext cx="7322128" cy="1563934"/>
              </a:xfrm>
              <a:prstGeom prst="roundRect">
                <a:avLst/>
              </a:prstGeom>
              <a:blipFill>
                <a:blip r:embed="rId5"/>
                <a:stretch>
                  <a:fillRect l="-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2400" kern="12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𝐵𝐸𝐹</m:t>
                        </m:r>
                      </m:e>
                    </m:acc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xmlns="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9166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r="-2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AB // CD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A và B đều sai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831772" y="2039166"/>
            <a:ext cx="3401291" cy="9975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Cả A và B đều đúng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rId7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372" y="231228"/>
            <a:ext cx="2611738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(1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5281" y="821094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3.27,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/>
                  <a:t>45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AB // CD;         b) MN // CD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90" y="711670"/>
                <a:ext cx="6637106" cy="1492845"/>
              </a:xfrm>
              <a:prstGeom prst="rect">
                <a:avLst/>
              </a:prstGeom>
              <a:blipFill rotWithShape="0">
                <a:blip r:embed="rId4"/>
                <a:stretch>
                  <a:fillRect l="-918" r="-56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2" y="1303724"/>
            <a:ext cx="2056261" cy="147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9" y="2039203"/>
            <a:ext cx="1438382" cy="893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329" y="2242885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/>
                  <a:t> = 45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này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so le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. Do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AB // CD (</a:t>
                </a:r>
                <a:r>
                  <a:rPr lang="en-US" sz="2000" dirty="0" err="1"/>
                  <a:t>dấu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song song).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2945156"/>
                <a:ext cx="6893959" cy="1492845"/>
              </a:xfrm>
              <a:prstGeom prst="rect">
                <a:avLst/>
              </a:prstGeom>
              <a:blipFill rotWithShape="0">
                <a:blip r:embed="rId7"/>
                <a:stretch>
                  <a:fillRect l="-884" r="-97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670982" y="-112135"/>
            <a:ext cx="1021097" cy="134486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panish Vocabulary Workshop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17B37"/>
      </a:lt2>
      <a:accent1>
        <a:srgbClr val="F5B920"/>
      </a:accent1>
      <a:accent2>
        <a:srgbClr val="009045"/>
      </a:accent2>
      <a:accent3>
        <a:srgbClr val="B1194F"/>
      </a:accent3>
      <a:accent4>
        <a:srgbClr val="F17B37"/>
      </a:accent4>
      <a:accent5>
        <a:srgbClr val="F5B920"/>
      </a:accent5>
      <a:accent6>
        <a:srgbClr val="009045"/>
      </a:accent6>
      <a:hlink>
        <a:srgbClr val="B119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1085</Words>
  <Application>Microsoft Office PowerPoint</Application>
  <PresentationFormat>On-screen Show (16:9)</PresentationFormat>
  <Paragraphs>108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Abril Fatface</vt:lpstr>
      <vt:lpstr>Times New Roman</vt:lpstr>
      <vt:lpstr>Calibri Light</vt:lpstr>
      <vt:lpstr>Cambria Math</vt:lpstr>
      <vt:lpstr>Fira Sans</vt:lpstr>
      <vt:lpstr>Spanish Vocabulary Workshop by Slidesgo</vt:lpstr>
      <vt:lpstr>Office Theme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Vinh Hoàng</cp:lastModifiedBy>
  <cp:revision>3</cp:revision>
  <dcterms:modified xsi:type="dcterms:W3CDTF">2025-09-29T03:27:18Z</dcterms:modified>
</cp:coreProperties>
</file>