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2" r:id="rId2"/>
    <p:sldId id="267" r:id="rId3"/>
    <p:sldId id="318" r:id="rId4"/>
    <p:sldId id="291" r:id="rId5"/>
    <p:sldId id="317" r:id="rId6"/>
    <p:sldId id="295" r:id="rId7"/>
    <p:sldId id="305" r:id="rId8"/>
    <p:sldId id="306" r:id="rId9"/>
    <p:sldId id="307" r:id="rId10"/>
    <p:sldId id="308" r:id="rId11"/>
    <p:sldId id="311" r:id="rId12"/>
    <p:sldId id="313" r:id="rId13"/>
    <p:sldId id="314" r:id="rId14"/>
    <p:sldId id="316" r:id="rId15"/>
    <p:sldId id="3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p:scale>
          <a:sx n="80" d="100"/>
          <a:sy n="80"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06742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10/29/2023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10/29/2023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0" y="127000"/>
            <a:ext cx="5461000" cy="3767455"/>
          </a:xfrm>
          <a:prstGeom prst="rect">
            <a:avLst/>
          </a:prstGeom>
          <a:noFill/>
          <a:ln w="9525">
            <a:noFill/>
          </a:ln>
        </p:spPr>
      </p:pic>
      <p:pic>
        <p:nvPicPr>
          <p:cNvPr id="101" name="Picture 100"/>
          <p:cNvPicPr/>
          <p:nvPr/>
        </p:nvPicPr>
        <p:blipFill>
          <a:blip r:embed="rId3"/>
          <a:stretch>
            <a:fillRect/>
          </a:stretch>
        </p:blipFill>
        <p:spPr>
          <a:xfrm>
            <a:off x="6553200" y="128905"/>
            <a:ext cx="5638800" cy="2954020"/>
          </a:xfrm>
          <a:prstGeom prst="rect">
            <a:avLst/>
          </a:prstGeom>
          <a:noFill/>
          <a:ln w="9525">
            <a:noFill/>
          </a:ln>
        </p:spPr>
      </p:pic>
      <p:pic>
        <p:nvPicPr>
          <p:cNvPr id="102" name="Picture 101"/>
          <p:cNvPicPr/>
          <p:nvPr/>
        </p:nvPicPr>
        <p:blipFill>
          <a:blip r:embed="rId4"/>
          <a:stretch>
            <a:fillRect/>
          </a:stretch>
        </p:blipFill>
        <p:spPr>
          <a:xfrm>
            <a:off x="5461000" y="3082924"/>
            <a:ext cx="6731000" cy="3775075"/>
          </a:xfrm>
          <a:prstGeom prst="rect">
            <a:avLst/>
          </a:prstGeom>
          <a:noFill/>
          <a:ln w="9525">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a:t>
            </a:r>
          </a:p>
          <a:p>
            <a:pPr indent="0"/>
            <a:r>
              <a:rPr lang="en-US" sz="2400" b="1">
                <a:solidFill>
                  <a:srgbClr val="FF0000"/>
                </a:solidFill>
                <a:latin typeface="Arial" panose="020B0604020202020204" pitchFamily="34" charset="0"/>
                <a:cs typeface="Arial" panose="020B0604020202020204" pitchFamily="34" charset="0"/>
              </a:rPr>
              <a:t>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a:p>
            <a:pPr indent="0"/>
            <a:r>
              <a:rPr lang="en-US" sz="2400" b="1">
                <a:solidFill>
                  <a:srgbClr val="FF0000"/>
                </a:solidFill>
                <a:latin typeface="Arial" panose="020B0604020202020204" pitchFamily="34" charset="0"/>
                <a:cs typeface="Arial" panose="020B0604020202020204" pitchFamily="34" charset="0"/>
              </a:rPr>
              <a:t>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2023-07-06 213306"/>
          <p:cNvPicPr>
            <a:picLocks noChangeAspect="1"/>
          </p:cNvPicPr>
          <p:nvPr/>
        </p:nvPicPr>
        <p:blipFill>
          <a:blip r:embed="rId2"/>
          <a:stretch>
            <a:fillRect/>
          </a:stretch>
        </p:blipFill>
        <p:spPr>
          <a:xfrm>
            <a:off x="-101600" y="344373"/>
            <a:ext cx="12366625" cy="1022415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8683" y="23907"/>
            <a:ext cx="12240683" cy="9325630"/>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6000" b="1" dirty="0" smtClean="0">
              <a:latin typeface="Times New Roman" pitchFamily="18" charset="0"/>
              <a:cs typeface="Times New Roman" pitchFamily="18" charset="0"/>
            </a:endParaRPr>
          </a:p>
          <a:p>
            <a:pPr eaLnBrk="1" hangingPunct="1">
              <a:spcBef>
                <a:spcPct val="50000"/>
              </a:spcBef>
            </a:pPr>
            <a:r>
              <a:rPr lang="en-US" sz="6000" b="1" dirty="0" smtClean="0">
                <a:latin typeface="Times New Roman" pitchFamily="18" charset="0"/>
                <a:cs typeface="Times New Roman" pitchFamily="18" charset="0"/>
              </a:rPr>
              <a:t>KOH</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NaCl</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LiOH</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HCl</a:t>
            </a:r>
            <a:r>
              <a:rPr lang="en-US" sz="6000" b="1" dirty="0" smtClean="0">
                <a:latin typeface="Times New Roman" pitchFamily="18" charset="0"/>
                <a:cs typeface="Times New Roman" pitchFamily="18" charset="0"/>
              </a:rPr>
              <a:t>, </a:t>
            </a:r>
            <a:r>
              <a:rPr lang="en-US" sz="6000" b="1" dirty="0" smtClean="0">
                <a:latin typeface="Times New Roman" pitchFamily="18" charset="0"/>
                <a:cs typeface="Times New Roman" pitchFamily="18" charset="0"/>
              </a:rPr>
              <a:t>Fe(OH)</a:t>
            </a:r>
            <a:r>
              <a:rPr lang="en-US" sz="6000" b="1" baseline="-25000" dirty="0" smtClean="0">
                <a:latin typeface="Times New Roman" pitchFamily="18" charset="0"/>
                <a:cs typeface="Times New Roman" pitchFamily="18" charset="0"/>
              </a:rPr>
              <a:t>3 </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NaOH</a:t>
            </a:r>
            <a:r>
              <a:rPr lang="en-US" sz="6000" b="1" dirty="0" smtClean="0">
                <a:latin typeface="Times New Roman" pitchFamily="18" charset="0"/>
                <a:cs typeface="Times New Roman" pitchFamily="18" charset="0"/>
              </a:rPr>
              <a:t>, </a:t>
            </a:r>
            <a:r>
              <a:rPr lang="en-US" sz="6000" b="1" dirty="0" smtClean="0">
                <a:latin typeface="Times New Roman" pitchFamily="18" charset="0"/>
                <a:cs typeface="Times New Roman" pitchFamily="18" charset="0"/>
              </a:rPr>
              <a:t>H</a:t>
            </a:r>
            <a:r>
              <a:rPr lang="en-US" sz="6000" b="1" baseline="-25000" dirty="0" smtClean="0">
                <a:latin typeface="Times New Roman" pitchFamily="18" charset="0"/>
                <a:cs typeface="Times New Roman" pitchFamily="18" charset="0"/>
              </a:rPr>
              <a:t>2</a:t>
            </a:r>
            <a:r>
              <a:rPr lang="en-US" sz="6000" b="1" dirty="0" smtClean="0">
                <a:latin typeface="Times New Roman" pitchFamily="18" charset="0"/>
                <a:cs typeface="Times New Roman" pitchFamily="18" charset="0"/>
              </a:rPr>
              <a:t>SO</a:t>
            </a:r>
            <a:r>
              <a:rPr lang="en-US" sz="6000" b="1" baseline="-25000" dirty="0" smtClean="0">
                <a:latin typeface="Times New Roman" pitchFamily="18" charset="0"/>
                <a:cs typeface="Times New Roman" pitchFamily="18" charset="0"/>
              </a:rPr>
              <a:t>4 </a:t>
            </a:r>
            <a:r>
              <a:rPr lang="en-US" sz="6000" b="1" dirty="0" smtClean="0">
                <a:latin typeface="Times New Roman" pitchFamily="18" charset="0"/>
                <a:cs typeface="Times New Roman" pitchFamily="18" charset="0"/>
              </a:rPr>
              <a:t>, Cu(OH)</a:t>
            </a:r>
            <a:r>
              <a:rPr lang="en-US" sz="6000" b="1" baseline="-25000" dirty="0" smtClean="0">
                <a:latin typeface="Times New Roman" pitchFamily="18" charset="0"/>
                <a:cs typeface="Times New Roman" pitchFamily="18" charset="0"/>
              </a:rPr>
              <a:t>2 </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CaO</a:t>
            </a:r>
            <a:r>
              <a:rPr lang="en-US" sz="6000" b="1" dirty="0" smtClean="0">
                <a:latin typeface="Times New Roman" pitchFamily="18" charset="0"/>
                <a:cs typeface="Times New Roman" pitchFamily="18" charset="0"/>
              </a:rPr>
              <a:t>, </a:t>
            </a:r>
            <a:r>
              <a:rPr lang="en-US" sz="6000" b="1" dirty="0" smtClean="0">
                <a:latin typeface="Times New Roman" pitchFamily="18" charset="0"/>
                <a:cs typeface="Times New Roman" pitchFamily="18" charset="0"/>
              </a:rPr>
              <a:t>Ba(OH)</a:t>
            </a:r>
            <a:r>
              <a:rPr lang="en-US" sz="6000" b="1" baseline="-25000" dirty="0" smtClean="0">
                <a:latin typeface="Times New Roman" pitchFamily="18" charset="0"/>
                <a:cs typeface="Times New Roman" pitchFamily="18" charset="0"/>
              </a:rPr>
              <a:t>2</a:t>
            </a:r>
            <a:r>
              <a:rPr lang="en-US" sz="6000" b="1" dirty="0">
                <a:latin typeface="Times New Roman" pitchFamily="18" charset="0"/>
                <a:cs typeface="Times New Roman" pitchFamily="18" charset="0"/>
              </a:rPr>
              <a:t> </a:t>
            </a:r>
            <a:r>
              <a:rPr lang="en-US" sz="6000" b="1" dirty="0" smtClean="0">
                <a:latin typeface="Times New Roman" pitchFamily="18" charset="0"/>
                <a:cs typeface="Times New Roman" pitchFamily="18" charset="0"/>
              </a:rPr>
              <a:t>, H</a:t>
            </a:r>
            <a:r>
              <a:rPr lang="en-US" sz="6000" b="1" baseline="-25000" dirty="0" smtClean="0">
                <a:latin typeface="Times New Roman" pitchFamily="18" charset="0"/>
                <a:cs typeface="Times New Roman" pitchFamily="18" charset="0"/>
              </a:rPr>
              <a:t>3</a:t>
            </a:r>
            <a:r>
              <a:rPr lang="en-US" sz="6000" b="1" dirty="0" smtClean="0">
                <a:latin typeface="Times New Roman" pitchFamily="18" charset="0"/>
                <a:cs typeface="Times New Roman" pitchFamily="18" charset="0"/>
              </a:rPr>
              <a:t>PO</a:t>
            </a:r>
            <a:r>
              <a:rPr lang="en-US" sz="6000" b="1" baseline="-25000" dirty="0" smtClean="0">
                <a:latin typeface="Times New Roman" pitchFamily="18" charset="0"/>
                <a:cs typeface="Times New Roman" pitchFamily="18" charset="0"/>
              </a:rPr>
              <a:t>4 </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Ca</a:t>
            </a:r>
            <a:r>
              <a:rPr lang="en-US" sz="6000" b="1" dirty="0" smtClean="0">
                <a:latin typeface="Times New Roman" pitchFamily="18" charset="0"/>
                <a:cs typeface="Times New Roman" pitchFamily="18" charset="0"/>
              </a:rPr>
              <a:t>(OH)</a:t>
            </a:r>
            <a:r>
              <a:rPr lang="en-US" sz="6000" b="1" baseline="-25000" dirty="0" smtClean="0">
                <a:latin typeface="Times New Roman" pitchFamily="18" charset="0"/>
                <a:cs typeface="Times New Roman" pitchFamily="18" charset="0"/>
              </a:rPr>
              <a:t>2 </a:t>
            </a:r>
            <a:r>
              <a:rPr lang="en-US" sz="6000" b="1" dirty="0" smtClean="0">
                <a:latin typeface="Times New Roman" pitchFamily="18" charset="0"/>
                <a:cs typeface="Times New Roman" pitchFamily="18" charset="0"/>
              </a:rPr>
              <a:t>, CO</a:t>
            </a:r>
            <a:r>
              <a:rPr lang="en-US" sz="6000" b="1" baseline="-25000" dirty="0" smtClean="0">
                <a:latin typeface="Times New Roman" pitchFamily="18" charset="0"/>
                <a:cs typeface="Times New Roman" pitchFamily="18" charset="0"/>
              </a:rPr>
              <a:t>2 </a:t>
            </a:r>
            <a:r>
              <a:rPr lang="en-US" sz="6000" b="1" dirty="0" smtClean="0">
                <a:latin typeface="Times New Roman" pitchFamily="18" charset="0"/>
                <a:cs typeface="Times New Roman" pitchFamily="18" charset="0"/>
              </a:rPr>
              <a:t>, Ba(OH)</a:t>
            </a:r>
            <a:r>
              <a:rPr lang="en-US" sz="6000" b="1" baseline="-25000" dirty="0" smtClean="0">
                <a:latin typeface="Times New Roman" pitchFamily="18" charset="0"/>
                <a:cs typeface="Times New Roman" pitchFamily="18" charset="0"/>
              </a:rPr>
              <a:t>2 </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HBr</a:t>
            </a:r>
            <a:r>
              <a:rPr lang="en-US" sz="6000" b="1" dirty="0">
                <a:latin typeface="Times New Roman" pitchFamily="18" charset="0"/>
                <a:cs typeface="Times New Roman" pitchFamily="18" charset="0"/>
              </a:rPr>
              <a:t> </a:t>
            </a:r>
            <a:r>
              <a:rPr lang="en-US" sz="6000" b="1" dirty="0" smtClean="0">
                <a:latin typeface="Times New Roman" pitchFamily="18" charset="0"/>
                <a:cs typeface="Times New Roman" pitchFamily="18" charset="0"/>
              </a:rPr>
              <a:t>, Mg(OH)</a:t>
            </a:r>
            <a:r>
              <a:rPr lang="en-US" sz="6000" b="1" baseline="-25000" dirty="0" smtClean="0">
                <a:latin typeface="Times New Roman" pitchFamily="18" charset="0"/>
                <a:cs typeface="Times New Roman" pitchFamily="18" charset="0"/>
              </a:rPr>
              <a:t>2 </a:t>
            </a:r>
            <a:r>
              <a:rPr lang="en-US" sz="6000" b="1" dirty="0" smtClean="0">
                <a:latin typeface="Times New Roman" pitchFamily="18" charset="0"/>
                <a:cs typeface="Times New Roman" pitchFamily="18" charset="0"/>
              </a:rPr>
              <a:t>, Al(OH)</a:t>
            </a:r>
            <a:r>
              <a:rPr lang="en-US" sz="6000" b="1" baseline="-25000" dirty="0" smtClean="0">
                <a:latin typeface="Times New Roman" pitchFamily="18" charset="0"/>
                <a:cs typeface="Times New Roman" pitchFamily="18" charset="0"/>
              </a:rPr>
              <a:t>3 </a:t>
            </a:r>
            <a:r>
              <a:rPr lang="en-US" sz="6000" b="1" dirty="0" smtClean="0">
                <a:latin typeface="Times New Roman" pitchFamily="18" charset="0"/>
                <a:cs typeface="Times New Roman" pitchFamily="18" charset="0"/>
              </a:rPr>
              <a:t>Fe(OH)</a:t>
            </a:r>
            <a:r>
              <a:rPr lang="en-US" sz="6000" b="1" baseline="-25000" dirty="0" smtClean="0">
                <a:latin typeface="Times New Roman" pitchFamily="18" charset="0"/>
                <a:cs typeface="Times New Roman" pitchFamily="18" charset="0"/>
              </a:rPr>
              <a:t>2 </a:t>
            </a:r>
            <a:r>
              <a:rPr lang="en-US" sz="6000" b="1" dirty="0" smtClean="0">
                <a:latin typeface="Times New Roman" pitchFamily="18" charset="0"/>
                <a:cs typeface="Times New Roman" pitchFamily="18" charset="0"/>
              </a:rPr>
              <a:t>, BaSO</a:t>
            </a:r>
            <a:r>
              <a:rPr lang="en-US" sz="6000" b="1" baseline="-25000" dirty="0" smtClean="0">
                <a:latin typeface="Times New Roman" pitchFamily="18" charset="0"/>
                <a:cs typeface="Times New Roman" pitchFamily="18" charset="0"/>
              </a:rPr>
              <a:t>4</a:t>
            </a:r>
            <a:endParaRPr lang="en-US" sz="6000" b="1" baseline="-25000" dirty="0" smtClean="0">
              <a:latin typeface="Times New Roman" pitchFamily="18" charset="0"/>
              <a:cs typeface="Times New Roman" pitchFamily="18" charset="0"/>
            </a:endParaRPr>
          </a:p>
          <a:p>
            <a:pPr eaLnBrk="1" hangingPunct="1">
              <a:spcBef>
                <a:spcPct val="50000"/>
              </a:spcBef>
            </a:pPr>
            <a:endParaRPr lang="en-US" sz="6000" b="1" baseline="-25000" dirty="0">
              <a:latin typeface="Times New Roman" pitchFamily="18" charset="0"/>
              <a:cs typeface="Times New Roman" pitchFamily="18" charset="0"/>
            </a:endParaRPr>
          </a:p>
          <a:p>
            <a:pPr eaLnBrk="1" hangingPunct="1">
              <a:spcBef>
                <a:spcPct val="50000"/>
              </a:spcBef>
            </a:pPr>
            <a:endParaRPr lang="en-US" sz="6000" b="1" baseline="-25000" dirty="0" smtClean="0">
              <a:latin typeface="Times New Roman" pitchFamily="18" charset="0"/>
              <a:cs typeface="Times New Roman" pitchFamily="18" charset="0"/>
            </a:endParaRPr>
          </a:p>
          <a:p>
            <a:pPr eaLnBrk="1" hangingPunct="1">
              <a:spcBef>
                <a:spcPct val="50000"/>
              </a:spcBef>
            </a:pPr>
            <a:r>
              <a:rPr lang="en-US" sz="6000" b="1" dirty="0" smtClean="0">
                <a:latin typeface="Times New Roman" pitchFamily="18" charset="0"/>
                <a:cs typeface="Times New Roman" pitchFamily="18" charset="0"/>
              </a:rPr>
              <a:t> </a:t>
            </a:r>
            <a:endParaRPr lang="en-US" sz="6000" b="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14112034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1526736412"/>
              </p:ext>
            </p:extLst>
          </p:nvPr>
        </p:nvGraphicFramePr>
        <p:xfrm>
          <a:off x="113665" y="99835"/>
          <a:ext cx="12078335" cy="6882856"/>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xmlns="" val="20000"/>
                    </a:ext>
                  </a:extLst>
                </a:gridCol>
              </a:tblGrid>
              <a:tr h="6882856">
                <a:tc>
                  <a:txBody>
                    <a:bodyPr/>
                    <a:lstStyle/>
                    <a:p>
                      <a:pPr indent="0" algn="l">
                        <a:buNone/>
                      </a:pPr>
                      <a:endParaRPr lang="en-US" sz="5400" b="1" dirty="0" smtClean="0">
                        <a:solidFill>
                          <a:srgbClr val="000000"/>
                        </a:solidFill>
                        <a:latin typeface="Times New Roman" pitchFamily="18" charset="0"/>
                        <a:cs typeface="Times New Roman" pitchFamily="18" charset="0"/>
                      </a:endParaRPr>
                    </a:p>
                    <a:p>
                      <a:pPr indent="0" algn="l">
                        <a:buNone/>
                      </a:pPr>
                      <a:r>
                        <a:rPr lang="en-US" sz="5400" b="1" dirty="0" err="1" smtClean="0">
                          <a:solidFill>
                            <a:srgbClr val="FF0000"/>
                          </a:solidFill>
                          <a:latin typeface="Times New Roman" pitchFamily="18" charset="0"/>
                          <a:cs typeface="Times New Roman" pitchFamily="18" charset="0"/>
                        </a:rPr>
                        <a:t>Câu</a:t>
                      </a:r>
                      <a:r>
                        <a:rPr lang="en-US" sz="5400" b="1" dirty="0" smtClean="0">
                          <a:solidFill>
                            <a:srgbClr val="FF0000"/>
                          </a:solidFill>
                          <a:latin typeface="Times New Roman" pitchFamily="18" charset="0"/>
                          <a:cs typeface="Times New Roman" pitchFamily="18" charset="0"/>
                        </a:rPr>
                        <a:t> 1. </a:t>
                      </a:r>
                      <a:r>
                        <a:rPr lang="en-US" sz="5400" b="1" dirty="0" err="1">
                          <a:solidFill>
                            <a:srgbClr val="000000"/>
                          </a:solidFill>
                          <a:latin typeface="Times New Roman" pitchFamily="18" charset="0"/>
                          <a:cs typeface="Times New Roman" pitchFamily="18" charset="0"/>
                        </a:rPr>
                        <a:t>Có</a:t>
                      </a:r>
                      <a:r>
                        <a:rPr lang="en-US" sz="5400" b="1" dirty="0">
                          <a:solidFill>
                            <a:srgbClr val="000000"/>
                          </a:solidFill>
                          <a:latin typeface="Times New Roman" pitchFamily="18" charset="0"/>
                          <a:cs typeface="Times New Roman" pitchFamily="18" charset="0"/>
                        </a:rPr>
                        <a:t> 2 </a:t>
                      </a:r>
                      <a:r>
                        <a:rPr lang="en-US" sz="5400" b="1" dirty="0" err="1">
                          <a:solidFill>
                            <a:srgbClr val="000000"/>
                          </a:solidFill>
                          <a:latin typeface="Times New Roman" pitchFamily="18" charset="0"/>
                          <a:cs typeface="Times New Roman" pitchFamily="18" charset="0"/>
                        </a:rPr>
                        <a:t>ống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nghiệm</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không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nhãn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đựng</a:t>
                      </a:r>
                      <a:r>
                        <a:rPr lang="en-US" sz="5400" b="1" dirty="0">
                          <a:solidFill>
                            <a:srgbClr val="000000"/>
                          </a:solidFill>
                          <a:latin typeface="Times New Roman" pitchFamily="18" charset="0"/>
                          <a:cs typeface="Times New Roman" pitchFamily="18" charset="0"/>
                        </a:rPr>
                        <a:t> dung </a:t>
                      </a:r>
                      <a:r>
                        <a:rPr lang="en-US" sz="5400" b="1" dirty="0" err="1">
                          <a:solidFill>
                            <a:srgbClr val="000000"/>
                          </a:solidFill>
                          <a:latin typeface="Times New Roman" pitchFamily="18" charset="0"/>
                          <a:cs typeface="Times New Roman" pitchFamily="18" charset="0"/>
                        </a:rPr>
                        <a:t>dịch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NaOH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và</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HCl</a:t>
                      </a:r>
                      <a:r>
                        <a:rPr lang="en-US" sz="5400" b="1" dirty="0">
                          <a:solidFill>
                            <a:srgbClr val="000000"/>
                          </a:solidFill>
                          <a:latin typeface="Times New Roman" pitchFamily="18" charset="0"/>
                          <a:cs typeface="Times New Roman" pitchFamily="18" charset="0"/>
                        </a:rPr>
                        <a:t>. </a:t>
                      </a:r>
                      <a:endParaRPr lang="en-US" sz="5400" b="1" dirty="0" smtClean="0">
                        <a:solidFill>
                          <a:srgbClr val="000000"/>
                        </a:solidFill>
                        <a:latin typeface="Times New Roman" pitchFamily="18" charset="0"/>
                        <a:cs typeface="Times New Roman" pitchFamily="18" charset="0"/>
                      </a:endParaRPr>
                    </a:p>
                    <a:p>
                      <a:pPr indent="0" algn="l">
                        <a:buNone/>
                      </a:pPr>
                      <a:r>
                        <a:rPr lang="en-US" sz="5400" b="1" dirty="0" smtClean="0">
                          <a:solidFill>
                            <a:srgbClr val="000000"/>
                          </a:solidFill>
                          <a:latin typeface="Times New Roman" pitchFamily="18" charset="0"/>
                          <a:cs typeface="Times New Roman" pitchFamily="18" charset="0"/>
                        </a:rPr>
                        <a:t> </a:t>
                      </a:r>
                      <a:r>
                        <a:rPr lang="en-US" sz="5400" b="1" dirty="0" err="1" smtClean="0">
                          <a:solidFill>
                            <a:srgbClr val="000000"/>
                          </a:solidFill>
                          <a:latin typeface="Times New Roman" pitchFamily="18" charset="0"/>
                          <a:cs typeface="Times New Roman" pitchFamily="18" charset="0"/>
                        </a:rPr>
                        <a:t>Hãy</a:t>
                      </a:r>
                      <a:r>
                        <a:rPr lang="en-US" sz="5400" b="1" dirty="0" smtClean="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nêu</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cách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nhận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biết</a:t>
                      </a:r>
                      <a:r>
                        <a:rPr lang="en-US" sz="5400" b="1" dirty="0">
                          <a:solidFill>
                            <a:srgbClr val="000000"/>
                          </a:solidFill>
                          <a:latin typeface="Times New Roman" pitchFamily="18" charset="0"/>
                          <a:cs typeface="Times New Roman" pitchFamily="18" charset="0"/>
                        </a:rPr>
                        <a:t> 2 dung </a:t>
                      </a:r>
                      <a:r>
                        <a:rPr lang="en-US" sz="5400" b="1" dirty="0" err="1" smtClean="0">
                          <a:solidFill>
                            <a:srgbClr val="000000"/>
                          </a:solidFill>
                          <a:latin typeface="Times New Roman" pitchFamily="18" charset="0"/>
                          <a:cs typeface="Times New Roman" pitchFamily="18" charset="0"/>
                        </a:rPr>
                        <a:t>dịch</a:t>
                      </a:r>
                      <a:r>
                        <a:rPr lang="en-US" sz="5400" b="1" dirty="0" smtClean="0">
                          <a:solidFill>
                            <a:srgbClr val="000000"/>
                          </a:solidFill>
                          <a:latin typeface="Times New Roman" pitchFamily="18" charset="0"/>
                          <a:cs typeface="Times New Roman" pitchFamily="18" charset="0"/>
                        </a:rPr>
                        <a:t>.</a:t>
                      </a:r>
                      <a:endParaRPr lang="en-US" sz="5400" b="1" dirty="0">
                        <a:solidFill>
                          <a:srgbClr val="000000"/>
                        </a:solidFill>
                        <a:latin typeface="Times New Roman" pitchFamily="18" charset="0"/>
                        <a:cs typeface="Times New Roman"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3434251835"/>
              </p:ext>
            </p:extLst>
          </p:nvPr>
        </p:nvGraphicFramePr>
        <p:xfrm>
          <a:off x="113665" y="99835"/>
          <a:ext cx="12078335" cy="6882856"/>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xmlns="" val="20000"/>
                    </a:ext>
                  </a:extLst>
                </a:gridCol>
              </a:tblGrid>
              <a:tr h="6882856">
                <a:tc>
                  <a:txBody>
                    <a:bodyPr/>
                    <a:lstStyle/>
                    <a:p>
                      <a:pPr indent="0" algn="l">
                        <a:buNone/>
                      </a:pPr>
                      <a:endParaRPr lang="en-US" sz="3600" b="1" dirty="0">
                        <a:solidFill>
                          <a:srgbClr val="000000"/>
                        </a:solidFill>
                        <a:latin typeface="Times New Roman" pitchFamily="18" charset="0"/>
                        <a:cs typeface="Times New Roman" pitchFamily="18" charset="0"/>
                      </a:endParaRPr>
                    </a:p>
                    <a:p>
                      <a:pPr indent="0" algn="l">
                        <a:buNone/>
                      </a:pPr>
                      <a:r>
                        <a:rPr lang="en-US" sz="5400" b="1" dirty="0" err="1" smtClean="0">
                          <a:solidFill>
                            <a:srgbClr val="FF0000"/>
                          </a:solidFill>
                          <a:latin typeface="Times New Roman" pitchFamily="18" charset="0"/>
                          <a:cs typeface="Times New Roman" pitchFamily="18" charset="0"/>
                        </a:rPr>
                        <a:t>Câu</a:t>
                      </a:r>
                      <a:r>
                        <a:rPr lang="en-US" sz="5400" b="1" dirty="0" smtClean="0">
                          <a:solidFill>
                            <a:srgbClr val="FF0000"/>
                          </a:solidFill>
                          <a:latin typeface="Times New Roman" pitchFamily="18" charset="0"/>
                          <a:cs typeface="Times New Roman" pitchFamily="18" charset="0"/>
                        </a:rPr>
                        <a:t> 2. </a:t>
                      </a:r>
                      <a:r>
                        <a:rPr lang="en-US" sz="5400" b="1" dirty="0">
                          <a:solidFill>
                            <a:srgbClr val="000000"/>
                          </a:solidFill>
                          <a:latin typeface="Times New Roman" pitchFamily="18" charset="0"/>
                          <a:cs typeface="Times New Roman" pitchFamily="18" charset="0"/>
                        </a:rPr>
                        <a:t>Ở </a:t>
                      </a:r>
                      <a:r>
                        <a:rPr lang="en-US" sz="5400" b="1" dirty="0" err="1">
                          <a:solidFill>
                            <a:srgbClr val="000000"/>
                          </a:solidFill>
                          <a:latin typeface="Times New Roman" pitchFamily="18" charset="0"/>
                          <a:cs typeface="Times New Roman" pitchFamily="18" charset="0"/>
                        </a:rPr>
                        <a:t>nông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thôn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người</a:t>
                      </a:r>
                      <a:r>
                        <a:rPr lang="en-US" sz="5400" b="1" dirty="0">
                          <a:solidFill>
                            <a:srgbClr val="000000"/>
                          </a:solidFill>
                          <a:latin typeface="Times New Roman" pitchFamily="18" charset="0"/>
                          <a:cs typeface="Times New Roman" pitchFamily="18" charset="0"/>
                        </a:rPr>
                        <a:t> ta </a:t>
                      </a:r>
                      <a:r>
                        <a:rPr lang="en-US" sz="5400" b="1" dirty="0" err="1">
                          <a:solidFill>
                            <a:srgbClr val="000000"/>
                          </a:solidFill>
                          <a:latin typeface="Times New Roman" pitchFamily="18" charset="0"/>
                          <a:cs typeface="Times New Roman" pitchFamily="18" charset="0"/>
                        </a:rPr>
                        <a:t>thường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dùng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vôi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bột</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rắc</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lên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ruộng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để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khử</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chua</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cho</a:t>
                      </a:r>
                      <a:r>
                        <a:rPr lang="en-US" sz="5400" b="1" dirty="0">
                          <a:solidFill>
                            <a:srgbClr val="000000"/>
                          </a:solidFill>
                          <a:latin typeface="Times New Roman" pitchFamily="18" charset="0"/>
                          <a:cs typeface="Times New Roman" pitchFamily="18" charset="0"/>
                        </a:rPr>
                        <a:t> </a:t>
                      </a:r>
                      <a:r>
                        <a:rPr lang="en-US" sz="5400" b="1" dirty="0" err="1" smtClean="0">
                          <a:solidFill>
                            <a:srgbClr val="000000"/>
                          </a:solidFill>
                          <a:latin typeface="Times New Roman" pitchFamily="18" charset="0"/>
                          <a:cs typeface="Times New Roman" pitchFamily="18" charset="0"/>
                        </a:rPr>
                        <a:t>đất</a:t>
                      </a:r>
                      <a:r>
                        <a:rPr lang="en-US" sz="5400" b="1" dirty="0" smtClean="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Biết</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rằng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thành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phần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chính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của</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vôi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bột</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là</a:t>
                      </a:r>
                      <a:r>
                        <a:rPr lang="en-US" sz="5400" b="1" dirty="0">
                          <a:solidFill>
                            <a:srgbClr val="000000"/>
                          </a:solidFill>
                          <a:latin typeface="Times New Roman" pitchFamily="18" charset="0"/>
                          <a:cs typeface="Times New Roman" pitchFamily="18" charset="0"/>
                        </a:rPr>
                        <a:t> </a:t>
                      </a:r>
                      <a:r>
                        <a:rPr lang="en-US" sz="5400" b="1" dirty="0" err="1" smtClean="0">
                          <a:solidFill>
                            <a:srgbClr val="000000"/>
                          </a:solidFill>
                          <a:latin typeface="Times New Roman" pitchFamily="18" charset="0"/>
                          <a:cs typeface="Times New Roman" pitchFamily="18" charset="0"/>
                        </a:rPr>
                        <a:t>CaO</a:t>
                      </a:r>
                      <a:r>
                        <a:rPr lang="en-US" sz="5400" b="1" dirty="0">
                          <a:solidFill>
                            <a:srgbClr val="000000"/>
                          </a:solidFill>
                          <a:latin typeface="Times New Roman" pitchFamily="18" charset="0"/>
                          <a:cs typeface="Times New Roman" pitchFamily="18" charset="0"/>
                        </a:rPr>
                        <a:t>;</a:t>
                      </a:r>
                      <a:r>
                        <a:rPr lang="en-US" sz="5400" b="1" dirty="0" smtClean="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CaO</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tác</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dụng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với</a:t>
                      </a:r>
                      <a:r>
                        <a:rPr lang="en-US" sz="5400" b="1" dirty="0">
                          <a:solidFill>
                            <a:srgbClr val="000000"/>
                          </a:solidFill>
                          <a:latin typeface="Times New Roman" pitchFamily="18" charset="0"/>
                          <a:cs typeface="Times New Roman" pitchFamily="18" charset="0"/>
                        </a:rPr>
                        <a:t> H</a:t>
                      </a:r>
                      <a:r>
                        <a:rPr lang="en-US" sz="5400" b="1" baseline="-25000" dirty="0">
                          <a:solidFill>
                            <a:srgbClr val="000000"/>
                          </a:solidFill>
                          <a:latin typeface="Times New Roman" pitchFamily="18" charset="0"/>
                          <a:cs typeface="Times New Roman" pitchFamily="18" charset="0"/>
                        </a:rPr>
                        <a:t>2</a:t>
                      </a:r>
                      <a:r>
                        <a:rPr lang="en-US" sz="5400" b="1" dirty="0">
                          <a:solidFill>
                            <a:srgbClr val="000000"/>
                          </a:solidFill>
                          <a:latin typeface="Times New Roman" pitchFamily="18" charset="0"/>
                          <a:cs typeface="Times New Roman" pitchFamily="18" charset="0"/>
                        </a:rPr>
                        <a:t>O </a:t>
                      </a:r>
                      <a:r>
                        <a:rPr lang="en-US" sz="5400" b="1" dirty="0" err="1">
                          <a:solidFill>
                            <a:srgbClr val="000000"/>
                          </a:solidFill>
                          <a:latin typeface="Times New Roman" pitchFamily="18" charset="0"/>
                          <a:cs typeface="Times New Roman" pitchFamily="18" charset="0"/>
                        </a:rPr>
                        <a:t>tạo</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thành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Ca</a:t>
                      </a:r>
                      <a:r>
                        <a:rPr lang="en-US" sz="5400" b="1" dirty="0">
                          <a:solidFill>
                            <a:srgbClr val="000000"/>
                          </a:solidFill>
                          <a:latin typeface="Times New Roman" pitchFamily="18" charset="0"/>
                          <a:cs typeface="Times New Roman" pitchFamily="18" charset="0"/>
                        </a:rPr>
                        <a:t>(OH)</a:t>
                      </a:r>
                      <a:r>
                        <a:rPr lang="en-US" sz="5400" b="1" baseline="-25000" dirty="0">
                          <a:solidFill>
                            <a:srgbClr val="000000"/>
                          </a:solidFill>
                          <a:latin typeface="Times New Roman" pitchFamily="18" charset="0"/>
                          <a:cs typeface="Times New Roman" pitchFamily="18" charset="0"/>
                        </a:rPr>
                        <a:t>2 </a:t>
                      </a:r>
                      <a:r>
                        <a:rPr lang="en-US" sz="5400" b="1" dirty="0" err="1" smtClean="0">
                          <a:solidFill>
                            <a:srgbClr val="000000"/>
                          </a:solidFill>
                          <a:latin typeface="Times New Roman" pitchFamily="18" charset="0"/>
                          <a:cs typeface="Times New Roman" pitchFamily="18" charset="0"/>
                        </a:rPr>
                        <a:t>Hãy</a:t>
                      </a:r>
                      <a:r>
                        <a:rPr lang="en-US" sz="5400" b="1" dirty="0" smtClean="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giải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thích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tác</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dụng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của</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vôi</a:t>
                      </a:r>
                      <a:r>
                        <a:rPr lang="en-US" sz="5400" b="1" dirty="0">
                          <a:solidFill>
                            <a:srgbClr val="000000"/>
                          </a:solidFill>
                          <a:latin typeface="Times New Roman" pitchFamily="18" charset="0"/>
                          <a:cs typeface="Times New Roman" pitchFamily="18" charset="0"/>
                        </a:rPr>
                        <a:t> </a:t>
                      </a:r>
                      <a:r>
                        <a:rPr lang="en-US" sz="5400" b="1" dirty="0" err="1" smtClean="0">
                          <a:solidFill>
                            <a:srgbClr val="000000"/>
                          </a:solidFill>
                          <a:latin typeface="Times New Roman" pitchFamily="18" charset="0"/>
                          <a:cs typeface="Times New Roman" pitchFamily="18" charset="0"/>
                        </a:rPr>
                        <a:t>bột</a:t>
                      </a:r>
                      <a:r>
                        <a:rPr lang="en-US" sz="5400" b="1" dirty="0" smtClean="0">
                          <a:solidFill>
                            <a:srgbClr val="000000"/>
                          </a:solidFill>
                          <a:latin typeface="Times New Roman" pitchFamily="18" charset="0"/>
                          <a:cs typeface="Times New Roman" pitchFamily="18" charset="0"/>
                        </a:rPr>
                        <a:t>. </a:t>
                      </a:r>
                      <a:endParaRPr lang="en-US" sz="5400" b="1" dirty="0">
                        <a:solidFill>
                          <a:srgbClr val="000000"/>
                        </a:solidFill>
                        <a:latin typeface="Times New Roman" pitchFamily="18" charset="0"/>
                        <a:cs typeface="Times New Roman" pitchFamily="18" charset="0"/>
                      </a:endParaRPr>
                    </a:p>
                    <a:p>
                      <a:pPr indent="0" algn="l">
                        <a:buNone/>
                      </a:pPr>
                      <a:endParaRPr lang="en-US" sz="5400" b="1" dirty="0">
                        <a:solidFill>
                          <a:srgbClr val="000000"/>
                        </a:solidFill>
                        <a:latin typeface="Times New Roman" pitchFamily="18" charset="0"/>
                        <a:ea typeface="Times New Roman" panose="02020603050405020304" pitchFamily="18" charset="0"/>
                        <a:cs typeface="Times New Roman"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661302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p:transition/>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842</Words>
  <Application>Microsoft Office PowerPoint</Application>
  <PresentationFormat>Custom</PresentationFormat>
  <Paragraphs>96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12</cp:revision>
  <dcterms:created xsi:type="dcterms:W3CDTF">2023-07-03T09:50:00Z</dcterms:created>
  <dcterms:modified xsi:type="dcterms:W3CDTF">2023-10-29T14:04:29Z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