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353" r:id="rId2"/>
    <p:sldId id="343" r:id="rId3"/>
    <p:sldId id="257" r:id="rId4"/>
    <p:sldId id="346" r:id="rId5"/>
    <p:sldId id="335" r:id="rId6"/>
    <p:sldId id="336" r:id="rId7"/>
    <p:sldId id="337" r:id="rId8"/>
    <p:sldId id="347" r:id="rId9"/>
    <p:sldId id="342" r:id="rId10"/>
    <p:sldId id="348" r:id="rId11"/>
    <p:sldId id="349" r:id="rId12"/>
    <p:sldId id="350" r:id="rId13"/>
    <p:sldId id="267" r:id="rId14"/>
    <p:sldId id="321" r:id="rId15"/>
    <p:sldId id="3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3726"/>
    <a:srgbClr val="7B5A45"/>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4" d="100"/>
          <a:sy n="64" d="100"/>
        </p:scale>
        <p:origin x="954"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8AA71-DF7D-4691-9161-173799ABCB0B}"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F3CE7-4DD4-40E8-AB34-FEFE01677CA1}" type="slidenum">
              <a:rPr lang="en-US" smtClean="0"/>
              <a:t>‹#›</a:t>
            </a:fld>
            <a:endParaRPr lang="en-US"/>
          </a:p>
        </p:txBody>
      </p:sp>
    </p:spTree>
    <p:extLst>
      <p:ext uri="{BB962C8B-B14F-4D97-AF65-F5344CB8AC3E}">
        <p14:creationId xmlns:p14="http://schemas.microsoft.com/office/powerpoint/2010/main" val="343930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841144-F63C-4F46-A2DC-25B461CEF0D2}" type="slidenum">
              <a:rPr lang="en-US" altLang="en-US"/>
              <a:pPr eaLnBrk="1" hangingPunct="1"/>
              <a:t>1</a:t>
            </a:fld>
            <a:endParaRPr lang="en-US" altLang="en-US"/>
          </a:p>
        </p:txBody>
      </p:sp>
    </p:spTree>
    <p:extLst>
      <p:ext uri="{BB962C8B-B14F-4D97-AF65-F5344CB8AC3E}">
        <p14:creationId xmlns:p14="http://schemas.microsoft.com/office/powerpoint/2010/main" val="244406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5</a:t>
            </a:fld>
            <a:endParaRPr lang="en-US"/>
          </a:p>
        </p:txBody>
      </p:sp>
    </p:spTree>
    <p:extLst>
      <p:ext uri="{BB962C8B-B14F-4D97-AF65-F5344CB8AC3E}">
        <p14:creationId xmlns:p14="http://schemas.microsoft.com/office/powerpoint/2010/main" val="3164484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F3CE7-4DD4-40E8-AB34-FEFE01677CA1}" type="slidenum">
              <a:rPr lang="en-US" smtClean="0"/>
              <a:t>14</a:t>
            </a:fld>
            <a:endParaRPr lang="en-US"/>
          </a:p>
        </p:txBody>
      </p:sp>
    </p:spTree>
    <p:extLst>
      <p:ext uri="{BB962C8B-B14F-4D97-AF65-F5344CB8AC3E}">
        <p14:creationId xmlns:p14="http://schemas.microsoft.com/office/powerpoint/2010/main" val="304093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7296E98-1EC5-4601-924E-1C1D03B7270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32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21900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10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00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426128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61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66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535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58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169673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E25261-8885-4B8D-AA2F-9906CDCF8A76}"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96E98-1EC5-4601-924E-1C1D03B7270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88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E25261-8885-4B8D-AA2F-9906CDCF8A76}"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65597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E25261-8885-4B8D-AA2F-9906CDCF8A76}"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296E98-1EC5-4601-924E-1C1D03B7270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E25261-8885-4B8D-AA2F-9906CDCF8A76}"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296E98-1EC5-4601-924E-1C1D03B727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2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25261-8885-4B8D-AA2F-9906CDCF8A76}"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295605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07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FE25261-8885-4B8D-AA2F-9906CDCF8A76}"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296E98-1EC5-4601-924E-1C1D03B72705}" type="slidenum">
              <a:rPr lang="en-US" smtClean="0"/>
              <a:t>‹#›</a:t>
            </a:fld>
            <a:endParaRPr lang="en-US"/>
          </a:p>
        </p:txBody>
      </p:sp>
    </p:spTree>
    <p:extLst>
      <p:ext uri="{BB962C8B-B14F-4D97-AF65-F5344CB8AC3E}">
        <p14:creationId xmlns:p14="http://schemas.microsoft.com/office/powerpoint/2010/main" val="178145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55000">
              <a:schemeClr val="accent2">
                <a:lumMod val="75000"/>
              </a:schemeClr>
            </a:gs>
            <a:gs pos="100000">
              <a:srgbClr val="92D050"/>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E25261-8885-4B8D-AA2F-9906CDCF8A76}" type="datetimeFigureOut">
              <a:rPr lang="en-US" smtClean="0"/>
              <a:t>2/23/2025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296E98-1EC5-4601-924E-1C1D03B72705}" type="slidenum">
              <a:rPr lang="en-US" smtClean="0"/>
              <a:t>‹#›</a:t>
            </a:fld>
            <a:endParaRPr lang="en-US"/>
          </a:p>
        </p:txBody>
      </p:sp>
    </p:spTree>
    <p:extLst>
      <p:ext uri="{BB962C8B-B14F-4D97-AF65-F5344CB8AC3E}">
        <p14:creationId xmlns:p14="http://schemas.microsoft.com/office/powerpoint/2010/main" val="728716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ANH%20HANG%20TOAN\KHTN%206,7,8,9\KHTN%208%202023%20-2024\SO&#7840;N%20B&#192;I%2030.%20KQ%20C&#416;%20TH&#7874;%20NG&#431;&#7900;I\Ch&#226;n%20tay%20tai%20m&#7855;t%20mi&#7879;ng.mp4" TargetMode="External"/><Relationship Id="rId1" Type="http://schemas.microsoft.com/office/2007/relationships/media" Target="file:///E:\ANH%20HANG%20TOAN\KHTN%206,7,8,9\KHTN%208%202023%20-2024\SO&#7840;N%20B&#192;I%2030.%20KQ%20C&#416;%20TH&#7874;%20NG&#431;&#7900;I\Ch&#226;n%20tay%20tai%20m&#7855;t%20mi&#7879;ng.mp4"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54927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78" name="WordArt 30"/>
          <p:cNvSpPr>
            <a:spLocks noChangeArrowheads="1" noChangeShapeType="1" noTextEdit="1"/>
          </p:cNvSpPr>
          <p:nvPr/>
        </p:nvSpPr>
        <p:spPr bwMode="auto">
          <a:xfrm>
            <a:off x="2273300" y="1714500"/>
            <a:ext cx="7734300" cy="2819400"/>
          </a:xfrm>
          <a:prstGeom prst="rect">
            <a:avLst/>
          </a:prstGeom>
        </p:spPr>
        <p:txBody>
          <a:bodyPr spcFirstLastPara="1" wrap="none" fromWordArt="1">
            <a:prstTxWarp prst="textArchUp">
              <a:avLst>
                <a:gd name="adj" fmla="val 10800004"/>
              </a:avLst>
            </a:prstTxWarp>
          </a:bodyPr>
          <a:lstStyle/>
          <a:p>
            <a:pPr algn="ctr"/>
            <a:endParaRPr lang="en-US" sz="9600" b="1" i="1" kern="10">
              <a:ln w="9525">
                <a:solidFill>
                  <a:srgbClr val="000000"/>
                </a:solidFill>
                <a:round/>
                <a:headEnd/>
                <a:tailEnd/>
              </a:ln>
              <a:solidFill>
                <a:srgbClr val="FF0000"/>
              </a:solidFill>
              <a:latin typeface=".VnLincoln"/>
            </a:endParaRPr>
          </a:p>
        </p:txBody>
      </p:sp>
      <p:pic>
        <p:nvPicPr>
          <p:cNvPr id="2" name="Picture 2" descr="Ý nghĩa hoa hồng – Ý nghĩa các màu sắc của hoa hồng chính xác nhất – Công  ty hoa Nhật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6"/>
            <a:ext cx="12192000" cy="700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46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mph" presetSubtype="0" repeatCount="indefinite" fill="hold" nodeType="afterEffect">
                                  <p:stCondLst>
                                    <p:cond delay="0"/>
                                  </p:stCondLst>
                                  <p:childTnLst>
                                    <p:animClr clrSpc="hsl" dir="cw">
                                      <p:cBhvr override="childStyle">
                                        <p:cTn id="6" dur="1000" fill="hold"/>
                                        <p:tgtEl>
                                          <p:spTgt spid="2078"/>
                                        </p:tgtEl>
                                        <p:attrNameLst>
                                          <p:attrName>style.color</p:attrName>
                                        </p:attrNameLst>
                                      </p:cBhvr>
                                      <p:by>
                                        <p:hsl h="0" s="12549" l="25098"/>
                                      </p:by>
                                    </p:animClr>
                                    <p:animClr clrSpc="hsl" dir="cw">
                                      <p:cBhvr>
                                        <p:cTn id="7" dur="1000" fill="hold"/>
                                        <p:tgtEl>
                                          <p:spTgt spid="2078"/>
                                        </p:tgtEl>
                                        <p:attrNameLst>
                                          <p:attrName>fillcolor</p:attrName>
                                        </p:attrNameLst>
                                      </p:cBhvr>
                                      <p:by>
                                        <p:hsl h="0" s="12549" l="25098"/>
                                      </p:by>
                                    </p:animClr>
                                    <p:animClr clrSpc="hsl" dir="cw">
                                      <p:cBhvr>
                                        <p:cTn id="8" dur="1000" fill="hold"/>
                                        <p:tgtEl>
                                          <p:spTgt spid="2078"/>
                                        </p:tgtEl>
                                        <p:attrNameLst>
                                          <p:attrName>stroke.color</p:attrName>
                                        </p:attrNameLst>
                                      </p:cBhvr>
                                      <p:by>
                                        <p:hsl h="0" s="12549" l="25098"/>
                                      </p:by>
                                    </p:animClr>
                                    <p:set>
                                      <p:cBhvr>
                                        <p:cTn id="9" dur="1000" fill="hold"/>
                                        <p:tgtEl>
                                          <p:spTgt spid="20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685800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600"/>
              </a:spcBef>
              <a:spcAft>
                <a:spcPts val="0"/>
              </a:spcAft>
            </a:pPr>
            <a:r>
              <a:rPr lang="en-US" sz="5400" b="1" dirty="0" err="1" smtClean="0">
                <a:solidFill>
                  <a:schemeClr val="bg1"/>
                </a:solidFill>
                <a:latin typeface="Times New Roman" panose="02020603050405020304" pitchFamily="18" charset="0"/>
                <a:ea typeface="Times New Roman" panose="02020603050405020304" pitchFamily="18" charset="0"/>
              </a:rPr>
              <a:t>Các</a:t>
            </a:r>
            <a:r>
              <a:rPr lang="en-US" sz="5400" b="1" dirty="0" smtClean="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cơ</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quan</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trong</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cơ</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thể</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người</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gồm</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vận</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động</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tuần</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hoàn</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hô</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hấp</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smtClean="0">
                <a:solidFill>
                  <a:schemeClr val="bg1"/>
                </a:solidFill>
                <a:latin typeface="Times New Roman" panose="02020603050405020304" pitchFamily="18" charset="0"/>
                <a:ea typeface="Times New Roman" panose="02020603050405020304" pitchFamily="18" charset="0"/>
              </a:rPr>
              <a:t>        </a:t>
            </a:r>
            <a:r>
              <a:rPr lang="en-US" sz="5400" b="1" dirty="0" err="1" smtClean="0">
                <a:solidFill>
                  <a:schemeClr val="bg1"/>
                </a:solidFill>
                <a:latin typeface="Times New Roman" panose="02020603050405020304" pitchFamily="18" charset="0"/>
                <a:ea typeface="Times New Roman" panose="02020603050405020304" pitchFamily="18" charset="0"/>
              </a:rPr>
              <a:t>hệ</a:t>
            </a:r>
            <a:r>
              <a:rPr lang="en-US" sz="5400" b="1" dirty="0" smtClean="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tiêu</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hóa</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bài</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tiết</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thần</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kinh</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và</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các</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giác</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quan</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nội</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tiết</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hệ</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sinh</a:t>
            </a:r>
            <a:r>
              <a:rPr lang="en-US" sz="5400" b="1" dirty="0">
                <a:solidFill>
                  <a:schemeClr val="bg1"/>
                </a:solidFill>
                <a:latin typeface="Times New Roman" panose="02020603050405020304" pitchFamily="18" charset="0"/>
                <a:ea typeface="Times New Roman" panose="02020603050405020304" pitchFamily="18" charset="0"/>
              </a:rPr>
              <a:t> </a:t>
            </a:r>
            <a:r>
              <a:rPr lang="en-US" sz="5400" b="1" dirty="0" err="1">
                <a:solidFill>
                  <a:schemeClr val="bg1"/>
                </a:solidFill>
                <a:latin typeface="Times New Roman" panose="02020603050405020304" pitchFamily="18" charset="0"/>
                <a:ea typeface="Times New Roman" panose="02020603050405020304" pitchFamily="18" charset="0"/>
              </a:rPr>
              <a:t>dục</a:t>
            </a:r>
            <a:r>
              <a:rPr lang="en-US" sz="5400" b="1"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08945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685800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N</a:t>
            </a:r>
            <a:r>
              <a:rPr lang="en-US" sz="6600" b="1" dirty="0" err="1" smtClean="0">
                <a:solidFill>
                  <a:schemeClr val="bg1"/>
                </a:solidFill>
                <a:latin typeface="Times New Roman" panose="02020603050405020304" pitchFamily="18" charset="0"/>
                <a:ea typeface="Times New Roman" panose="02020603050405020304" pitchFamily="18" charset="0"/>
              </a:rPr>
              <a:t>hận</a:t>
            </a:r>
            <a:r>
              <a:rPr lang="en-US" sz="6600" b="1" dirty="0" smtClean="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xét</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gì</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về</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mối</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liên</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quan</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giữa</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các</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cơ</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smtClean="0">
                <a:solidFill>
                  <a:schemeClr val="bg1"/>
                </a:solidFill>
                <a:latin typeface="Times New Roman" panose="02020603050405020304" pitchFamily="18" charset="0"/>
                <a:ea typeface="Times New Roman" panose="02020603050405020304" pitchFamily="18" charset="0"/>
              </a:rPr>
              <a:t>quan</a:t>
            </a:r>
            <a:r>
              <a:rPr lang="en-US" sz="6600" b="1" dirty="0" smtClean="0">
                <a:solidFill>
                  <a:schemeClr val="bg1"/>
                </a:solidFill>
                <a:latin typeface="Times New Roman" panose="02020603050405020304" pitchFamily="18" charset="0"/>
                <a:ea typeface="Times New Roman" panose="02020603050405020304" pitchFamily="18" charset="0"/>
              </a:rPr>
              <a:t>, </a:t>
            </a:r>
            <a:r>
              <a:rPr lang="en-US" sz="6600" b="1" dirty="0" err="1" smtClean="0">
                <a:solidFill>
                  <a:schemeClr val="bg1"/>
                </a:solidFill>
                <a:latin typeface="Times New Roman" panose="02020603050405020304" pitchFamily="18" charset="0"/>
                <a:ea typeface="Times New Roman" panose="02020603050405020304" pitchFamily="18" charset="0"/>
              </a:rPr>
              <a:t>hệ</a:t>
            </a:r>
            <a:r>
              <a:rPr lang="en-US" sz="6600" b="1" dirty="0" smtClean="0">
                <a:solidFill>
                  <a:schemeClr val="bg1"/>
                </a:solidFill>
                <a:latin typeface="Times New Roman" panose="02020603050405020304" pitchFamily="18" charset="0"/>
                <a:ea typeface="Times New Roman" panose="02020603050405020304" pitchFamily="18" charset="0"/>
              </a:rPr>
              <a:t> </a:t>
            </a:r>
            <a:r>
              <a:rPr lang="en-US" sz="6600" b="1" dirty="0" err="1" smtClean="0">
                <a:solidFill>
                  <a:schemeClr val="bg1"/>
                </a:solidFill>
                <a:latin typeface="Times New Roman" panose="02020603050405020304" pitchFamily="18" charset="0"/>
                <a:ea typeface="Times New Roman" panose="02020603050405020304" pitchFamily="18" charset="0"/>
              </a:rPr>
              <a:t>cơ</a:t>
            </a:r>
            <a:r>
              <a:rPr lang="en-US" sz="6600" b="1" dirty="0" smtClean="0">
                <a:solidFill>
                  <a:schemeClr val="bg1"/>
                </a:solidFill>
                <a:latin typeface="Times New Roman" panose="02020603050405020304" pitchFamily="18" charset="0"/>
                <a:ea typeface="Times New Roman" panose="02020603050405020304" pitchFamily="18" charset="0"/>
              </a:rPr>
              <a:t> </a:t>
            </a:r>
            <a:r>
              <a:rPr lang="en-US" sz="6600" b="1" dirty="0" err="1" smtClean="0">
                <a:solidFill>
                  <a:schemeClr val="bg1"/>
                </a:solidFill>
                <a:latin typeface="Times New Roman" panose="02020603050405020304" pitchFamily="18" charset="0"/>
                <a:ea typeface="Times New Roman" panose="02020603050405020304" pitchFamily="18" charset="0"/>
              </a:rPr>
              <a:t>quan</a:t>
            </a:r>
            <a:r>
              <a:rPr lang="en-US" sz="6600" b="1" dirty="0" smtClean="0">
                <a:solidFill>
                  <a:schemeClr val="bg1"/>
                </a:solidFill>
                <a:latin typeface="Times New Roman" panose="02020603050405020304" pitchFamily="18" charset="0"/>
                <a:ea typeface="Times New Roman" panose="02020603050405020304" pitchFamily="18" charset="0"/>
              </a:rPr>
              <a:t> </a:t>
            </a:r>
            <a:r>
              <a:rPr lang="en-US" sz="6600" b="1" dirty="0" err="1" smtClean="0">
                <a:solidFill>
                  <a:schemeClr val="bg1"/>
                </a:solidFill>
                <a:latin typeface="Times New Roman" panose="02020603050405020304" pitchFamily="18" charset="0"/>
                <a:ea typeface="Times New Roman" panose="02020603050405020304" pitchFamily="18" charset="0"/>
              </a:rPr>
              <a:t>trong</a:t>
            </a:r>
            <a:r>
              <a:rPr lang="en-US" sz="6600" b="1" dirty="0" smtClean="0">
                <a:solidFill>
                  <a:schemeClr val="bg1"/>
                </a:solidFill>
                <a:latin typeface="Times New Roman" panose="02020603050405020304" pitchFamily="18" charset="0"/>
                <a:ea typeface="Times New Roman" panose="02020603050405020304" pitchFamily="18" charset="0"/>
              </a:rPr>
              <a:t> </a:t>
            </a:r>
            <a:r>
              <a:rPr lang="en-US" sz="6600" b="1" dirty="0" err="1" smtClean="0">
                <a:solidFill>
                  <a:schemeClr val="bg1"/>
                </a:solidFill>
                <a:latin typeface="Times New Roman" panose="02020603050405020304" pitchFamily="18" charset="0"/>
                <a:ea typeface="Times New Roman" panose="02020603050405020304" pitchFamily="18" charset="0"/>
              </a:rPr>
              <a:t>cơ</a:t>
            </a:r>
            <a:r>
              <a:rPr lang="en-US" sz="6600" b="1" dirty="0" smtClean="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thể</a:t>
            </a:r>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smtClean="0">
                <a:solidFill>
                  <a:schemeClr val="bg1"/>
                </a:solidFill>
                <a:latin typeface="Times New Roman" panose="02020603050405020304" pitchFamily="18" charset="0"/>
                <a:ea typeface="Times New Roman" panose="02020603050405020304" pitchFamily="18" charset="0"/>
              </a:rPr>
              <a:t>người</a:t>
            </a:r>
            <a:r>
              <a:rPr lang="en-US" sz="6600" b="1" dirty="0" smtClean="0">
                <a:solidFill>
                  <a:schemeClr val="bg1"/>
                </a:solidFill>
                <a:latin typeface="Times New Roman" panose="02020603050405020304" pitchFamily="18" charset="0"/>
                <a:ea typeface="Times New Roman" panose="02020603050405020304" pitchFamily="18" charset="0"/>
              </a:rPr>
              <a:t> ? </a:t>
            </a:r>
            <a:endParaRPr lang="en-US" sz="6600" b="1" dirty="0">
              <a:solidFill>
                <a:schemeClr val="bg1"/>
              </a:solidFill>
              <a:latin typeface="Times New Roman" panose="02020603050405020304" pitchFamily="18" charset="0"/>
              <a:ea typeface="Times New Roman" panose="02020603050405020304" pitchFamily="18" charset="0"/>
            </a:endParaRPr>
          </a:p>
          <a:p>
            <a:r>
              <a:rPr lang="en-US" sz="6600" b="1" dirty="0">
                <a:solidFill>
                  <a:schemeClr val="bg1"/>
                </a:solidFill>
                <a:latin typeface="Times New Roman" panose="02020603050405020304" pitchFamily="18" charset="0"/>
                <a:ea typeface="Times New Roman" panose="02020603050405020304" pitchFamily="18" charset="0"/>
              </a:rPr>
              <a:t>* </a:t>
            </a:r>
            <a:r>
              <a:rPr lang="en-US" sz="6600" b="1" dirty="0" err="1">
                <a:solidFill>
                  <a:schemeClr val="bg1"/>
                </a:solidFill>
                <a:latin typeface="Times New Roman" panose="02020603050405020304" pitchFamily="18" charset="0"/>
                <a:ea typeface="Times New Roman" panose="02020603050405020304" pitchFamily="18" charset="0"/>
              </a:rPr>
              <a:t>Lấy</a:t>
            </a:r>
            <a:r>
              <a:rPr lang="en-US" sz="6600" b="1" dirty="0">
                <a:solidFill>
                  <a:schemeClr val="bg1"/>
                </a:solidFill>
                <a:latin typeface="Times New Roman" panose="02020603050405020304" pitchFamily="18" charset="0"/>
                <a:ea typeface="Times New Roman" panose="02020603050405020304" pitchFamily="18" charset="0"/>
              </a:rPr>
              <a:t> VD </a:t>
            </a:r>
            <a:r>
              <a:rPr lang="en-US" sz="6600" b="1" dirty="0" err="1">
                <a:solidFill>
                  <a:schemeClr val="bg1"/>
                </a:solidFill>
                <a:latin typeface="Times New Roman" panose="02020603050405020304" pitchFamily="18" charset="0"/>
                <a:ea typeface="Times New Roman" panose="02020603050405020304" pitchFamily="18" charset="0"/>
              </a:rPr>
              <a:t>chứng</a:t>
            </a:r>
            <a:r>
              <a:rPr lang="en-US" sz="6600" b="1" dirty="0">
                <a:solidFill>
                  <a:schemeClr val="bg1"/>
                </a:solidFill>
                <a:latin typeface="Times New Roman" panose="02020603050405020304" pitchFamily="18" charset="0"/>
                <a:ea typeface="Times New Roman" panose="02020603050405020304" pitchFamily="18" charset="0"/>
              </a:rPr>
              <a:t> minh.</a:t>
            </a:r>
            <a:endParaRPr lang="en-US" sz="6600" b="1" dirty="0">
              <a:solidFill>
                <a:schemeClr val="bg1"/>
              </a:solidFill>
            </a:endParaRPr>
          </a:p>
        </p:txBody>
      </p:sp>
    </p:spTree>
    <p:extLst>
      <p:ext uri="{BB962C8B-B14F-4D97-AF65-F5344CB8AC3E}">
        <p14:creationId xmlns:p14="http://schemas.microsoft.com/office/powerpoint/2010/main" val="2770258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685800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600" b="1" dirty="0">
              <a:solidFill>
                <a:schemeClr val="bg1"/>
              </a:solidFill>
            </a:endParaRPr>
          </a:p>
        </p:txBody>
      </p:sp>
      <p:pic>
        <p:nvPicPr>
          <p:cNvPr id="3" name="Picture 2"/>
          <p:cNvPicPr>
            <a:picLocks noChangeAspect="1"/>
          </p:cNvPicPr>
          <p:nvPr/>
        </p:nvPicPr>
        <p:blipFill>
          <a:blip r:embed="rId2"/>
          <a:stretch>
            <a:fillRect/>
          </a:stretch>
        </p:blipFill>
        <p:spPr>
          <a:xfrm>
            <a:off x="750623" y="0"/>
            <a:ext cx="10795389" cy="6858000"/>
          </a:xfrm>
          <a:prstGeom prst="rect">
            <a:avLst/>
          </a:prstGeom>
        </p:spPr>
      </p:pic>
    </p:spTree>
    <p:extLst>
      <p:ext uri="{BB962C8B-B14F-4D97-AF65-F5344CB8AC3E}">
        <p14:creationId xmlns:p14="http://schemas.microsoft.com/office/powerpoint/2010/main" val="1628319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959"/>
            <a:ext cx="12191999" cy="6709529"/>
          </a:xfrm>
          <a:prstGeom prst="rect">
            <a:avLst/>
          </a:prstGeom>
          <a:solidFill>
            <a:schemeClr val="bg1"/>
          </a:solidFill>
        </p:spPr>
        <p:txBody>
          <a:bodyPr wrap="square">
            <a:spAutoFit/>
          </a:bodyPr>
          <a:lstStyle/>
          <a:p>
            <a:pPr>
              <a:spcBef>
                <a:spcPts val="600"/>
              </a:spcBef>
              <a:spcAft>
                <a:spcPts val="0"/>
              </a:spcAft>
            </a:pPr>
            <a:r>
              <a:rPr lang="en-US" sz="4000" b="1" dirty="0">
                <a:solidFill>
                  <a:srgbClr val="002060"/>
                </a:solidFill>
                <a:latin typeface="Times New Roman" panose="02020603050405020304" pitchFamily="18" charset="0"/>
                <a:ea typeface="Times New Roman" panose="02020603050405020304" pitchFamily="18" charset="0"/>
              </a:rPr>
              <a:t>1. </a:t>
            </a:r>
            <a:r>
              <a:rPr lang="en-US" sz="4000" b="1" dirty="0" err="1">
                <a:solidFill>
                  <a:srgbClr val="002060"/>
                </a:solidFill>
                <a:latin typeface="Times New Roman" panose="02020603050405020304" pitchFamily="18" charset="0"/>
                <a:ea typeface="Times New Roman" panose="02020603050405020304" pitchFamily="18" charset="0"/>
              </a:rPr>
              <a:t>Vì</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sao</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khi</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mới</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thức</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dậy</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nên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uống</a:t>
            </a:r>
            <a:r>
              <a:rPr lang="en-US" sz="4000" b="1" dirty="0">
                <a:solidFill>
                  <a:srgbClr val="002060"/>
                </a:solidFill>
                <a:latin typeface="Times New Roman" panose="02020603050405020304" pitchFamily="18" charset="0"/>
                <a:ea typeface="Times New Roman" panose="02020603050405020304" pitchFamily="18" charset="0"/>
              </a:rPr>
              <a:t> 1 </a:t>
            </a:r>
            <a:r>
              <a:rPr lang="en-US" sz="4000" b="1" dirty="0" err="1">
                <a:solidFill>
                  <a:srgbClr val="002060"/>
                </a:solidFill>
                <a:latin typeface="Times New Roman" panose="02020603050405020304" pitchFamily="18" charset="0"/>
                <a:ea typeface="Times New Roman" panose="02020603050405020304" pitchFamily="18" charset="0"/>
              </a:rPr>
              <a:t>cốc</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nước</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smtClean="0">
                <a:solidFill>
                  <a:srgbClr val="002060"/>
                </a:solidFill>
                <a:latin typeface="Times New Roman" panose="02020603050405020304" pitchFamily="18" charset="0"/>
                <a:ea typeface="Times New Roman" panose="02020603050405020304" pitchFamily="18" charset="0"/>
              </a:rPr>
              <a:t>ấm</a:t>
            </a:r>
            <a:r>
              <a:rPr lang="en-US" sz="4000" b="1" dirty="0" smtClean="0">
                <a:solidFill>
                  <a:srgbClr val="002060"/>
                </a:solidFill>
                <a:latin typeface="Times New Roman" panose="02020603050405020304" pitchFamily="18" charset="0"/>
                <a:ea typeface="Times New Roman" panose="02020603050405020304" pitchFamily="18" charset="0"/>
              </a:rPr>
              <a:t> ?</a:t>
            </a:r>
            <a:endParaRPr lang="en-US" sz="4000" b="1" dirty="0">
              <a:solidFill>
                <a:srgbClr val="002060"/>
              </a:solidFill>
              <a:latin typeface="Times New Roman" panose="02020603050405020304" pitchFamily="18" charset="0"/>
              <a:ea typeface="Times New Roman" panose="02020603050405020304" pitchFamily="18" charset="0"/>
            </a:endParaRPr>
          </a:p>
          <a:p>
            <a:pPr>
              <a:spcBef>
                <a:spcPts val="600"/>
              </a:spcBef>
              <a:spcAft>
                <a:spcPts val="0"/>
              </a:spcAft>
            </a:pPr>
            <a:r>
              <a:rPr lang="en-US" sz="4000" b="1" dirty="0">
                <a:solidFill>
                  <a:srgbClr val="002060"/>
                </a:solidFill>
                <a:latin typeface="Times New Roman" panose="02020603050405020304" pitchFamily="18" charset="0"/>
                <a:ea typeface="Times New Roman" panose="02020603050405020304" pitchFamily="18" charset="0"/>
              </a:rPr>
              <a:t>2. </a:t>
            </a:r>
            <a:r>
              <a:rPr lang="en-US" sz="4000" b="1" dirty="0" err="1">
                <a:solidFill>
                  <a:srgbClr val="002060"/>
                </a:solidFill>
                <a:latin typeface="Times New Roman" panose="02020603050405020304" pitchFamily="18" charset="0"/>
                <a:ea typeface="Times New Roman" panose="02020603050405020304" pitchFamily="18" charset="0"/>
              </a:rPr>
              <a:t>Vì</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sao</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nên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dậy</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sớm</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smtClean="0">
                <a:solidFill>
                  <a:srgbClr val="002060"/>
                </a:solidFill>
                <a:latin typeface="Times New Roman" panose="02020603050405020304" pitchFamily="18" charset="0"/>
                <a:ea typeface="Times New Roman" panose="02020603050405020304" pitchFamily="18" charset="0"/>
              </a:rPr>
              <a:t>tập</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smtClean="0">
                <a:solidFill>
                  <a:srgbClr val="002060"/>
                </a:solidFill>
                <a:latin typeface="Times New Roman" panose="02020603050405020304" pitchFamily="18" charset="0"/>
                <a:ea typeface="Times New Roman" panose="02020603050405020304" pitchFamily="18" charset="0"/>
              </a:rPr>
              <a:t>thể</a:t>
            </a:r>
            <a:r>
              <a:rPr lang="en-US" sz="4000" b="1" dirty="0" smtClean="0">
                <a:solidFill>
                  <a:srgbClr val="002060"/>
                </a:solidFill>
                <a:latin typeface="Times New Roman" panose="02020603050405020304" pitchFamily="18" charset="0"/>
                <a:ea typeface="Times New Roman" panose="02020603050405020304" pitchFamily="18" charset="0"/>
              </a:rPr>
              <a:t> </a:t>
            </a:r>
            <a:r>
              <a:rPr lang="en-US" sz="4000" b="1" dirty="0" err="1" smtClean="0">
                <a:solidFill>
                  <a:srgbClr val="002060"/>
                </a:solidFill>
                <a:latin typeface="Times New Roman" panose="02020603050405020304" pitchFamily="18" charset="0"/>
                <a:ea typeface="Times New Roman" panose="02020603050405020304" pitchFamily="18" charset="0"/>
              </a:rPr>
              <a:t>dục</a:t>
            </a:r>
            <a:r>
              <a:rPr lang="en-US" sz="4000" b="1" dirty="0" smtClean="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và</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vệ</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sinh</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cá</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nhân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từ</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khoảng</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thời</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gian</a:t>
            </a:r>
            <a:r>
              <a:rPr lang="en-US" sz="4000" b="1" dirty="0">
                <a:solidFill>
                  <a:srgbClr val="002060"/>
                </a:solidFill>
                <a:latin typeface="Times New Roman" panose="02020603050405020304" pitchFamily="18" charset="0"/>
                <a:ea typeface="Times New Roman" panose="02020603050405020304" pitchFamily="18" charset="0"/>
              </a:rPr>
              <a:t> 5 -</a:t>
            </a:r>
            <a:r>
              <a:rPr lang="en-US" sz="4000" b="1" dirty="0" smtClean="0">
                <a:solidFill>
                  <a:srgbClr val="002060"/>
                </a:solidFill>
                <a:latin typeface="Times New Roman" panose="02020603050405020304" pitchFamily="18" charset="0"/>
                <a:ea typeface="Times New Roman" panose="02020603050405020304" pitchFamily="18" charset="0"/>
              </a:rPr>
              <a:t>7h ?</a:t>
            </a:r>
            <a:endParaRPr lang="en-US" sz="4000" b="1" dirty="0">
              <a:solidFill>
                <a:srgbClr val="002060"/>
              </a:solidFill>
              <a:latin typeface="Times New Roman" panose="02020603050405020304" pitchFamily="18" charset="0"/>
              <a:ea typeface="Times New Roman" panose="02020603050405020304" pitchFamily="18" charset="0"/>
            </a:endParaRPr>
          </a:p>
          <a:p>
            <a:pPr>
              <a:spcBef>
                <a:spcPts val="600"/>
              </a:spcBef>
              <a:spcAft>
                <a:spcPts val="0"/>
              </a:spcAft>
            </a:pPr>
            <a:r>
              <a:rPr lang="en-US" sz="4000" b="1" dirty="0">
                <a:solidFill>
                  <a:srgbClr val="002060"/>
                </a:solidFill>
                <a:latin typeface="Times New Roman" panose="02020603050405020304" pitchFamily="18" charset="0"/>
                <a:ea typeface="Times New Roman" panose="02020603050405020304" pitchFamily="18" charset="0"/>
              </a:rPr>
              <a:t>3</a:t>
            </a:r>
            <a:r>
              <a:rPr lang="en-US" sz="4000" b="1" dirty="0" smtClean="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Vì</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sao</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nên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ngủ</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smtClean="0">
                <a:solidFill>
                  <a:srgbClr val="002060"/>
                </a:solidFill>
                <a:latin typeface="Times New Roman" panose="02020603050405020304" pitchFamily="18" charset="0"/>
                <a:ea typeface="Times New Roman" panose="02020603050405020304" pitchFamily="18" charset="0"/>
              </a:rPr>
              <a:t>trưa</a:t>
            </a:r>
            <a:r>
              <a:rPr lang="vi-VN" sz="4000" b="1" dirty="0">
                <a:solidFill>
                  <a:srgbClr val="002060"/>
                </a:solidFill>
                <a:latin typeface="Times New Roman" panose="02020603050405020304" pitchFamily="18" charset="0"/>
                <a:ea typeface="Times New Roman" panose="02020603050405020304" pitchFamily="18" charset="0"/>
              </a:rPr>
              <a:t> </a:t>
            </a:r>
            <a:r>
              <a:rPr lang="en-US" sz="4000" b="1" dirty="0" smtClean="0">
                <a:solidFill>
                  <a:srgbClr val="002060"/>
                </a:solidFill>
                <a:latin typeface="Times New Roman" panose="02020603050405020304" pitchFamily="18" charset="0"/>
                <a:ea typeface="Times New Roman" panose="02020603050405020304" pitchFamily="18" charset="0"/>
              </a:rPr>
              <a:t>30 </a:t>
            </a:r>
            <a:r>
              <a:rPr lang="en-US" sz="4000" b="1" dirty="0">
                <a:solidFill>
                  <a:srgbClr val="002060"/>
                </a:solidFill>
                <a:latin typeface="Times New Roman" panose="02020603050405020304" pitchFamily="18" charset="0"/>
                <a:ea typeface="Times New Roman" panose="02020603050405020304" pitchFamily="18" charset="0"/>
              </a:rPr>
              <a:t>- 45 </a:t>
            </a:r>
            <a:r>
              <a:rPr lang="en-US" sz="4000" b="1" dirty="0" err="1">
                <a:solidFill>
                  <a:srgbClr val="002060"/>
                </a:solidFill>
                <a:latin typeface="Times New Roman" panose="02020603050405020304" pitchFamily="18" charset="0"/>
                <a:ea typeface="Times New Roman" panose="02020603050405020304" pitchFamily="18" charset="0"/>
              </a:rPr>
              <a:t>phút</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smtClean="0">
                <a:solidFill>
                  <a:srgbClr val="002060"/>
                </a:solidFill>
                <a:latin typeface="Times New Roman" panose="02020603050405020304" pitchFamily="18" charset="0"/>
                <a:ea typeface="Times New Roman" panose="02020603050405020304" pitchFamily="18" charset="0"/>
              </a:rPr>
              <a:t>trong</a:t>
            </a:r>
            <a:r>
              <a:rPr lang="en-US" sz="4000" b="1" dirty="0" smtClean="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khoảng</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thời</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gian</a:t>
            </a:r>
            <a:r>
              <a:rPr lang="en-US" sz="4000" b="1" dirty="0">
                <a:solidFill>
                  <a:srgbClr val="002060"/>
                </a:solidFill>
                <a:latin typeface="Times New Roman" panose="02020603050405020304" pitchFamily="18" charset="0"/>
                <a:ea typeface="Times New Roman" panose="02020603050405020304" pitchFamily="18" charset="0"/>
              </a:rPr>
              <a:t> 12 -</a:t>
            </a:r>
            <a:r>
              <a:rPr lang="en-US" sz="4000" b="1" dirty="0" smtClean="0">
                <a:solidFill>
                  <a:srgbClr val="002060"/>
                </a:solidFill>
                <a:latin typeface="Times New Roman" panose="02020603050405020304" pitchFamily="18" charset="0"/>
                <a:ea typeface="Times New Roman" panose="02020603050405020304" pitchFamily="18" charset="0"/>
              </a:rPr>
              <a:t>13h ?</a:t>
            </a:r>
            <a:endParaRPr lang="en-US" sz="4000" b="1" dirty="0">
              <a:solidFill>
                <a:srgbClr val="002060"/>
              </a:solidFill>
              <a:latin typeface="Times New Roman" panose="02020603050405020304" pitchFamily="18" charset="0"/>
              <a:ea typeface="Times New Roman" panose="02020603050405020304" pitchFamily="18" charset="0"/>
            </a:endParaRPr>
          </a:p>
          <a:p>
            <a:pPr>
              <a:spcBef>
                <a:spcPts val="600"/>
              </a:spcBef>
              <a:spcAft>
                <a:spcPts val="0"/>
              </a:spcAft>
            </a:pPr>
            <a:r>
              <a:rPr lang="en-US" sz="4000" b="1" dirty="0">
                <a:solidFill>
                  <a:srgbClr val="002060"/>
                </a:solidFill>
                <a:latin typeface="Times New Roman" panose="02020603050405020304" pitchFamily="18" charset="0"/>
                <a:ea typeface="Times New Roman" panose="02020603050405020304" pitchFamily="18" charset="0"/>
              </a:rPr>
              <a:t>4</a:t>
            </a:r>
            <a:r>
              <a:rPr lang="en-US" sz="4000" b="1" dirty="0" smtClean="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Vì</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sao</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không</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nên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ăn</a:t>
            </a:r>
            <a:r>
              <a:rPr lang="en-US" sz="4000" b="1" dirty="0">
                <a:solidFill>
                  <a:srgbClr val="002060"/>
                </a:solidFill>
                <a:latin typeface="Times New Roman" panose="02020603050405020304" pitchFamily="18" charset="0"/>
                <a:ea typeface="Times New Roman" panose="02020603050405020304" pitchFamily="18" charset="0"/>
              </a:rPr>
              <a:t> no </a:t>
            </a:r>
            <a:r>
              <a:rPr lang="en-US" sz="4000" b="1" dirty="0" err="1">
                <a:solidFill>
                  <a:srgbClr val="002060"/>
                </a:solidFill>
                <a:latin typeface="Times New Roman" panose="02020603050405020304" pitchFamily="18" charset="0"/>
                <a:ea typeface="Times New Roman" panose="02020603050405020304" pitchFamily="18" charset="0"/>
              </a:rPr>
              <a:t>vào</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buổi</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tối</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và</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nên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ăn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tối</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trước</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smtClean="0">
                <a:solidFill>
                  <a:srgbClr val="002060"/>
                </a:solidFill>
                <a:latin typeface="Times New Roman" panose="02020603050405020304" pitchFamily="18" charset="0"/>
                <a:ea typeface="Times New Roman" panose="02020603050405020304" pitchFamily="18" charset="0"/>
              </a:rPr>
              <a:t>19h ?</a:t>
            </a:r>
            <a:endParaRPr lang="en-US" sz="4000" b="1" dirty="0">
              <a:solidFill>
                <a:srgbClr val="002060"/>
              </a:solidFill>
              <a:latin typeface="Times New Roman" panose="02020603050405020304" pitchFamily="18" charset="0"/>
              <a:ea typeface="Times New Roman" panose="02020603050405020304" pitchFamily="18" charset="0"/>
            </a:endParaRPr>
          </a:p>
          <a:p>
            <a:pPr>
              <a:spcBef>
                <a:spcPts val="600"/>
              </a:spcBef>
              <a:spcAft>
                <a:spcPts val="0"/>
              </a:spcAft>
            </a:pPr>
            <a:r>
              <a:rPr lang="en-US" sz="4000" b="1" dirty="0">
                <a:solidFill>
                  <a:srgbClr val="002060"/>
                </a:solidFill>
                <a:latin typeface="Times New Roman" panose="02020603050405020304" pitchFamily="18" charset="0"/>
                <a:ea typeface="Times New Roman" panose="02020603050405020304" pitchFamily="18" charset="0"/>
              </a:rPr>
              <a:t>5</a:t>
            </a:r>
            <a:r>
              <a:rPr lang="en-US" sz="4000" b="1" dirty="0" smtClean="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Vì</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sao</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nên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ngủ</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trước</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smtClean="0">
                <a:solidFill>
                  <a:srgbClr val="002060"/>
                </a:solidFill>
                <a:latin typeface="Times New Roman" panose="02020603050405020304" pitchFamily="18" charset="0"/>
                <a:ea typeface="Times New Roman" panose="02020603050405020304" pitchFamily="18" charset="0"/>
              </a:rPr>
              <a:t>22h ?</a:t>
            </a:r>
            <a:endParaRPr lang="en-US" sz="4000" b="1" dirty="0">
              <a:solidFill>
                <a:srgbClr val="002060"/>
              </a:solidFill>
              <a:latin typeface="Times New Roman" panose="02020603050405020304" pitchFamily="18" charset="0"/>
              <a:ea typeface="Times New Roman" panose="02020603050405020304" pitchFamily="18" charset="0"/>
            </a:endParaRPr>
          </a:p>
          <a:p>
            <a:pPr>
              <a:spcBef>
                <a:spcPts val="600"/>
              </a:spcBef>
              <a:spcAft>
                <a:spcPts val="0"/>
              </a:spcAft>
            </a:pPr>
            <a:r>
              <a:rPr lang="en-US" sz="4000" b="1" dirty="0">
                <a:solidFill>
                  <a:srgbClr val="002060"/>
                </a:solidFill>
                <a:latin typeface="Times New Roman" panose="02020603050405020304" pitchFamily="18" charset="0"/>
                <a:ea typeface="Times New Roman" panose="02020603050405020304" pitchFamily="18" charset="0"/>
              </a:rPr>
              <a:t>6</a:t>
            </a:r>
            <a:r>
              <a:rPr lang="en-US" sz="4000" b="1" dirty="0" smtClean="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Vì</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sao</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ăn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xong</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không</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nên</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làm</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việc</a:t>
            </a:r>
            <a:r>
              <a:rPr lang="en-US" sz="4000" b="1" dirty="0">
                <a:solidFill>
                  <a:srgbClr val="002060"/>
                </a:solidFill>
                <a:latin typeface="Times New Roman" panose="02020603050405020304" pitchFamily="18" charset="0"/>
                <a:ea typeface="Times New Roman" panose="02020603050405020304" pitchFamily="18" charset="0"/>
              </a:rPr>
              <a:t> </a:t>
            </a:r>
            <a:r>
              <a:rPr lang="en-US" sz="4000" b="1" dirty="0" err="1" smtClean="0">
                <a:solidFill>
                  <a:srgbClr val="002060"/>
                </a:solidFill>
                <a:latin typeface="Times New Roman" panose="02020603050405020304" pitchFamily="18" charset="0"/>
                <a:ea typeface="Times New Roman" panose="02020603050405020304" pitchFamily="18" charset="0"/>
              </a:rPr>
              <a:t>ngay</a:t>
            </a:r>
            <a:r>
              <a:rPr lang="en-US" sz="4000" b="1" dirty="0" smtClean="0">
                <a:solidFill>
                  <a:srgbClr val="002060"/>
                </a:solidFill>
                <a:latin typeface="Times New Roman" panose="02020603050405020304" pitchFamily="18" charset="0"/>
                <a:ea typeface="Times New Roman" panose="02020603050405020304" pitchFamily="18" charset="0"/>
              </a:rPr>
              <a:t> ?</a:t>
            </a:r>
          </a:p>
          <a:p>
            <a:pPr>
              <a:spcBef>
                <a:spcPts val="600"/>
              </a:spcBef>
              <a:spcAft>
                <a:spcPts val="0"/>
              </a:spcAft>
            </a:pPr>
            <a:endParaRPr lang="en-US" sz="4000" b="1"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8376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694218" y="789709"/>
            <a:ext cx="5860473" cy="5375564"/>
          </a:xfrm>
          <a:prstGeom prst="rect">
            <a:avLst/>
          </a:prstGeom>
        </p:spPr>
      </p:pic>
      <p:sp>
        <p:nvSpPr>
          <p:cNvPr id="4" name="Rectangle 3"/>
          <p:cNvSpPr/>
          <p:nvPr/>
        </p:nvSpPr>
        <p:spPr>
          <a:xfrm>
            <a:off x="796635" y="909695"/>
            <a:ext cx="4897583" cy="5004575"/>
          </a:xfrm>
          <a:prstGeom prst="rect">
            <a:avLst/>
          </a:prstGeom>
        </p:spPr>
        <p:txBody>
          <a:bodyPr wrap="square">
            <a:spAutoFit/>
          </a:bodyPr>
          <a:lstStyle/>
          <a:p>
            <a:pPr>
              <a:lnSpc>
                <a:spcPct val="114000"/>
              </a:lnSpc>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Đồng</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ưu</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a:lnSpc>
                <a:spcPct val="114000"/>
              </a:lnSpc>
            </a:pP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Vì</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chúng</a:t>
            </a: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ta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uống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của</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từng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cơ</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quan</a:t>
            </a:r>
            <a:r>
              <a:rPr lang="en-US" sz="2800" dirty="0" smtClean="0">
                <a:latin typeface="Times New Roman" panose="02020603050405020304" pitchFamily="18" charset="0"/>
                <a:ea typeface="Times New Roman" panose="02020603050405020304" pitchFamily="18" charset="0"/>
              </a:rPr>
              <a:t>.</a:t>
            </a:r>
            <a:endParaRPr lang="en-US" sz="2800" dirty="0"/>
          </a:p>
        </p:txBody>
      </p:sp>
      <p:sp>
        <p:nvSpPr>
          <p:cNvPr id="10" name="Title 1"/>
          <p:cNvSpPr txBox="1">
            <a:spLocks/>
          </p:cNvSpPr>
          <p:nvPr/>
        </p:nvSpPr>
        <p:spPr>
          <a:xfrm>
            <a:off x="0" y="0"/>
            <a:ext cx="12192000" cy="535370"/>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chemeClr val="bg1"/>
                </a:solidFill>
              </a:rPr>
              <a:t>LUYỆN TẬP</a:t>
            </a:r>
            <a:endParaRPr lang="en-US" sz="4000" b="1" dirty="0">
              <a:solidFill>
                <a:schemeClr val="bg1"/>
              </a:solidFill>
            </a:endParaRPr>
          </a:p>
        </p:txBody>
      </p:sp>
    </p:spTree>
    <p:extLst>
      <p:ext uri="{BB962C8B-B14F-4D97-AF65-F5344CB8AC3E}">
        <p14:creationId xmlns:p14="http://schemas.microsoft.com/office/powerpoint/2010/main" val="140525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42264" y="803564"/>
            <a:ext cx="5884718" cy="5361709"/>
          </a:xfrm>
          <a:prstGeom prst="rect">
            <a:avLst/>
          </a:prstGeom>
        </p:spPr>
      </p:pic>
      <p:sp>
        <p:nvSpPr>
          <p:cNvPr id="2" name="Rectangle 1"/>
          <p:cNvSpPr/>
          <p:nvPr/>
        </p:nvSpPr>
        <p:spPr>
          <a:xfrm>
            <a:off x="845130" y="1694618"/>
            <a:ext cx="4419600" cy="31085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a:spAutoFit/>
          </a:bodyPr>
          <a:lstStyle/>
          <a:p>
            <a:pPr algn="ctr"/>
            <a:r>
              <a:rPr lang="en-US" sz="2800" dirty="0" err="1" smtClean="0">
                <a:latin typeface="Times New Roman" panose="02020603050405020304" pitchFamily="18" charset="0"/>
                <a:ea typeface="Arial" panose="020B0604020202020204" pitchFamily="34" charset="0"/>
              </a:rPr>
              <a:t>Em</a:t>
            </a:r>
            <a:r>
              <a:rPr lang="en-US" sz="2800" dirty="0" smtClean="0">
                <a:latin typeface="Times New Roman" panose="02020603050405020304" pitchFamily="18" charset="0"/>
                <a:ea typeface="Arial" panose="020B0604020202020204" pitchFamily="34" charset="0"/>
              </a:rPr>
              <a:t> </a:t>
            </a:r>
            <a:r>
              <a:rPr lang="en-US" sz="2800" dirty="0" err="1" smtClean="0">
                <a:latin typeface="Times New Roman" panose="02020603050405020304" pitchFamily="18" charset="0"/>
                <a:ea typeface="Arial" panose="020B0604020202020204" pitchFamily="34" charset="0"/>
              </a:rPr>
              <a:t>hãy</a:t>
            </a:r>
            <a:r>
              <a:rPr lang="en-US" sz="2800" dirty="0" smtClean="0">
                <a:latin typeface="Times New Roman" panose="02020603050405020304" pitchFamily="18" charset="0"/>
                <a:ea typeface="Arial" panose="020B0604020202020204" pitchFamily="34" charset="0"/>
              </a:rPr>
              <a:t> </a:t>
            </a:r>
            <a:r>
              <a:rPr lang="en-US" sz="2800" dirty="0" err="1" smtClean="0">
                <a:latin typeface="Times New Roman" panose="02020603050405020304" pitchFamily="18" charset="0"/>
                <a:ea typeface="Arial" panose="020B0604020202020204" pitchFamily="34" charset="0"/>
              </a:rPr>
              <a:t>lập</a:t>
            </a:r>
            <a:r>
              <a:rPr lang="en-US" sz="2800" dirty="0" smtClean="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biểu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phù</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hợp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với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khung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giờ</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của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trong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thể</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cân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đối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giữa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hoạt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động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tập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làm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việc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nghỉ</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ngơi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nhằm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đảm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sức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khỏe</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thân</a:t>
            </a:r>
            <a:endParaRPr lang="en-US" sz="2800" dirty="0"/>
          </a:p>
        </p:txBody>
      </p:sp>
      <p:pic>
        <p:nvPicPr>
          <p:cNvPr id="8" name="Picture 10" descr="ch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20" y="5435023"/>
            <a:ext cx="8080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12192000" cy="675249"/>
          </a:xfrm>
          <a:prstGeom prst="rect">
            <a:avLst/>
          </a:prstGeom>
          <a:gradFill flip="none" rotWithShape="1">
            <a:gsLst>
              <a:gs pos="0">
                <a:srgbClr val="00B050"/>
              </a:gs>
              <a:gs pos="55000">
                <a:schemeClr val="accent2">
                  <a:lumMod val="75000"/>
                </a:schemeClr>
              </a:gs>
              <a:gs pos="100000">
                <a:srgbClr val="92D050"/>
              </a:gs>
            </a:gsLst>
            <a:path path="circle">
              <a:fillToRect l="50000" t="50000" r="50000" b="50000"/>
            </a:path>
            <a:tileRect/>
          </a:gradFill>
          <a:effectLst/>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smtClean="0">
                <a:solidFill>
                  <a:schemeClr val="bg1"/>
                </a:solidFill>
              </a:rPr>
              <a:t>VẬN DỤNG</a:t>
            </a:r>
            <a:endParaRPr lang="en-US" sz="4000" b="1" dirty="0">
              <a:solidFill>
                <a:schemeClr val="bg1"/>
              </a:solidFill>
            </a:endParaRPr>
          </a:p>
        </p:txBody>
      </p:sp>
    </p:spTree>
    <p:extLst>
      <p:ext uri="{BB962C8B-B14F-4D97-AF65-F5344CB8AC3E}">
        <p14:creationId xmlns:p14="http://schemas.microsoft.com/office/powerpoint/2010/main" val="1722061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685800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00" b="1" dirty="0" smtClean="0">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Hãy</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nêu</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những</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đặc</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điểm</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riêng</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biệt</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của</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cá</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nhân</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mình</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để</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phân</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biệt</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với</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các</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bạn</a:t>
            </a:r>
            <a:r>
              <a:rPr lang="en-US" sz="5900" b="1" dirty="0" smtClean="0">
                <a:solidFill>
                  <a:schemeClr val="bg1"/>
                </a:solidFill>
                <a:latin typeface="Times New Roman" panose="02020603050405020304" pitchFamily="18" charset="0"/>
                <a:cs typeface="Times New Roman" panose="02020603050405020304" pitchFamily="18" charset="0"/>
              </a:rPr>
              <a:t> </a:t>
            </a:r>
            <a:r>
              <a:rPr lang="en-US" sz="5900" b="1" dirty="0" err="1" smtClean="0">
                <a:solidFill>
                  <a:schemeClr val="bg1"/>
                </a:solidFill>
                <a:latin typeface="Times New Roman" panose="02020603050405020304" pitchFamily="18" charset="0"/>
                <a:cs typeface="Times New Roman" panose="02020603050405020304" pitchFamily="18" charset="0"/>
              </a:rPr>
              <a:t>khác</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màu</a:t>
            </a:r>
            <a:r>
              <a:rPr lang="en-US" sz="5900" b="1" dirty="0">
                <a:solidFill>
                  <a:schemeClr val="bg1"/>
                </a:solidFill>
                <a:latin typeface="Times New Roman" panose="02020603050405020304" pitchFamily="18" charset="0"/>
                <a:cs typeface="Times New Roman" panose="02020603050405020304" pitchFamily="18" charset="0"/>
              </a:rPr>
              <a:t> da, </a:t>
            </a:r>
            <a:r>
              <a:rPr lang="en-US" sz="5900" b="1" dirty="0" err="1">
                <a:solidFill>
                  <a:schemeClr val="bg1"/>
                </a:solidFill>
                <a:latin typeface="Times New Roman" panose="02020603050405020304" pitchFamily="18" charset="0"/>
                <a:cs typeface="Times New Roman" panose="02020603050405020304" pitchFamily="18" charset="0"/>
              </a:rPr>
              <a:t>mắt</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tóc</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chiều</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cao</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cân</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nặng</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khuôn</a:t>
            </a:r>
            <a:r>
              <a:rPr lang="en-US" sz="5900" b="1" dirty="0">
                <a:solidFill>
                  <a:schemeClr val="bg1"/>
                </a:solidFill>
                <a:latin typeface="Times New Roman" panose="02020603050405020304" pitchFamily="18" charset="0"/>
                <a:cs typeface="Times New Roman" panose="02020603050405020304" pitchFamily="18" charset="0"/>
              </a:rPr>
              <a:t> </a:t>
            </a:r>
            <a:r>
              <a:rPr lang="en-US" sz="5900" b="1" dirty="0" err="1">
                <a:solidFill>
                  <a:schemeClr val="bg1"/>
                </a:solidFill>
                <a:latin typeface="Times New Roman" panose="02020603050405020304" pitchFamily="18" charset="0"/>
                <a:cs typeface="Times New Roman" panose="02020603050405020304" pitchFamily="18" charset="0"/>
              </a:rPr>
              <a:t>mặt</a:t>
            </a:r>
            <a:r>
              <a:rPr lang="en-US" sz="59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1515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12192000" cy="685800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Cấu</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tạo</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cơ</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thể</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người</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có</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những</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đặc</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điểm</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nào</a:t>
            </a:r>
            <a:r>
              <a:rPr lang="en-US" sz="6600" b="1" dirty="0" smtClean="0">
                <a:solidFill>
                  <a:schemeClr val="bg1"/>
                </a:solidFill>
                <a:latin typeface="Times New Roman" panose="02020603050405020304" pitchFamily="18" charset="0"/>
                <a:cs typeface="Times New Roman" panose="02020603050405020304" pitchFamily="18" charset="0"/>
              </a:rPr>
              <a:t> </a:t>
            </a:r>
            <a:r>
              <a:rPr lang="en-US" sz="6600" b="1" dirty="0" err="1" smtClean="0">
                <a:solidFill>
                  <a:schemeClr val="bg1"/>
                </a:solidFill>
                <a:latin typeface="Times New Roman" panose="02020603050405020304" pitchFamily="18" charset="0"/>
                <a:cs typeface="Times New Roman" panose="02020603050405020304" pitchFamily="18" charset="0"/>
              </a:rPr>
              <a:t>chung</a:t>
            </a:r>
            <a:r>
              <a:rPr lang="en-US" sz="6600" b="1" dirty="0" smtClean="0">
                <a:solidFill>
                  <a:schemeClr val="bg1"/>
                </a:solidFill>
                <a:latin typeface="Times New Roman" panose="02020603050405020304" pitchFamily="18" charset="0"/>
                <a:cs typeface="Times New Roman" panose="02020603050405020304" pitchFamily="18" charset="0"/>
              </a:rPr>
              <a:t> ?</a:t>
            </a:r>
            <a:endParaRPr lang="en-US" sz="6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99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6858000"/>
          </a:xfrm>
          <a:prstGeom prst="rect">
            <a:avLst/>
          </a:prstGeom>
          <a:solidFill>
            <a:srgbClr val="00206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chemeClr val="bg1"/>
                </a:solidFill>
                <a:latin typeface="Times New Roman" panose="02020603050405020304" pitchFamily="18" charset="0"/>
                <a:cs typeface="Times New Roman" panose="02020603050405020304" pitchFamily="18" charset="0"/>
              </a:rPr>
              <a:t> </a:t>
            </a:r>
            <a:endParaRPr lang="en-US" sz="6600" b="1" dirty="0">
              <a:solidFill>
                <a:schemeClr val="bg1"/>
              </a:solidFill>
              <a:latin typeface="Times New Roman" panose="02020603050405020304" pitchFamily="18" charset="0"/>
              <a:cs typeface="Times New Roman" panose="02020603050405020304" pitchFamily="18" charset="0"/>
            </a:endParaRPr>
          </a:p>
        </p:txBody>
      </p:sp>
      <p:pic>
        <p:nvPicPr>
          <p:cNvPr id="3" name="Picture 2" descr="Khái quát về cơ thể người - O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475" y="-1"/>
            <a:ext cx="633046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04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ếu bạn đang tìm hiểu về cấu tạo cơ thể người thì bài viết sau đây, WheyShop sẽ giải đáp chi tiết mọi thắc mắc về cấu tạo cơ thể người ..."/>
          <p:cNvPicPr/>
          <p:nvPr/>
        </p:nvPicPr>
        <p:blipFill rotWithShape="1">
          <a:blip r:embed="rId3">
            <a:extLst>
              <a:ext uri="{28A0092B-C50C-407E-A947-70E740481C1C}">
                <a14:useLocalDpi xmlns:a14="http://schemas.microsoft.com/office/drawing/2010/main" val="0"/>
              </a:ext>
            </a:extLst>
          </a:blip>
          <a:srcRect t="11933" b="6262"/>
          <a:stretch/>
        </p:blipFill>
        <p:spPr bwMode="auto">
          <a:xfrm>
            <a:off x="-98473" y="0"/>
            <a:ext cx="12290474" cy="70268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96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p:cNvPr>
          <p:cNvGraphicFramePr>
            <a:graphicFrameLocks noGrp="1"/>
          </p:cNvGraphicFramePr>
          <p:nvPr>
            <p:ph idx="1"/>
            <p:extLst>
              <p:ext uri="{D42A27DB-BD31-4B8C-83A1-F6EECF244321}">
                <p14:modId xmlns:p14="http://schemas.microsoft.com/office/powerpoint/2010/main" val="4279413653"/>
              </p:ext>
            </p:extLst>
          </p:nvPr>
        </p:nvGraphicFramePr>
        <p:xfrm>
          <a:off x="775855" y="661555"/>
          <a:ext cx="2722417" cy="5483227"/>
        </p:xfrm>
        <a:graphic>
          <a:graphicData uri="http://schemas.openxmlformats.org/drawingml/2006/table">
            <a:tbl>
              <a:tblPr/>
              <a:tblGrid>
                <a:gridCol w="2722417">
                  <a:extLst>
                    <a:ext uri="{9D8B030D-6E8A-4147-A177-3AD203B41FA5}">
                      <a16:colId xmlns:a16="http://schemas.microsoft.com/office/drawing/2014/main" val="20000"/>
                    </a:ext>
                  </a:extLst>
                </a:gridCol>
              </a:tblGrid>
              <a:tr h="4960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cơ</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quan</a:t>
                      </a:r>
                      <a:endPar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08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vận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554">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tiêu</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hoá</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201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3.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tuần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hoàn</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09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4.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hô</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hấp</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360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tiết</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285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thần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kinh</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 Box 45">
            <a:extLst/>
          </p:cNvPr>
          <p:cNvSpPr txBox="1">
            <a:spLocks noChangeArrowheads="1"/>
          </p:cNvSpPr>
          <p:nvPr/>
        </p:nvSpPr>
        <p:spPr bwMode="auto">
          <a:xfrm>
            <a:off x="4801614" y="4638245"/>
            <a:ext cx="6725368" cy="461962"/>
          </a:xfrm>
          <a:prstGeom prst="rect">
            <a:avLst/>
          </a:prstGeom>
          <a:noFill/>
          <a:ln>
            <a:solidFill>
              <a:srgbClr val="0000FF"/>
            </a:solidFill>
          </a:ln>
          <a:effectLst/>
        </p:spPr>
        <p:txBody>
          <a:bodyPr wrap="square">
            <a:spAutoFit/>
          </a:bodyPr>
          <a:lstStyle/>
          <a:p>
            <a:pPr>
              <a:spcBef>
                <a:spcPct val="50000"/>
              </a:spcBef>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xương</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khớp</a:t>
            </a:r>
            <a:endPar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Text Box 50">
            <a:extLst/>
          </p:cNvPr>
          <p:cNvSpPr txBox="1">
            <a:spLocks noChangeArrowheads="1"/>
          </p:cNvSpPr>
          <p:nvPr/>
        </p:nvSpPr>
        <p:spPr bwMode="auto">
          <a:xfrm>
            <a:off x="4785738" y="1335799"/>
            <a:ext cx="6741244"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Ố</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ng</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tuyến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hoá</a:t>
            </a:r>
            <a:endParaRPr lang="en-US" altLang="en-US" sz="2400" b="1" dirty="0">
              <a:latin typeface="Times New Roman" panose="02020603050405020304" pitchFamily="18" charset="0"/>
              <a:cs typeface="Times New Roman" panose="02020603050405020304" pitchFamily="18" charset="0"/>
            </a:endParaRPr>
          </a:p>
        </p:txBody>
      </p:sp>
      <p:sp>
        <p:nvSpPr>
          <p:cNvPr id="7" name="Text Box 53">
            <a:extLst/>
          </p:cNvPr>
          <p:cNvSpPr txBox="1">
            <a:spLocks noChangeArrowheads="1"/>
          </p:cNvSpPr>
          <p:nvPr/>
        </p:nvSpPr>
        <p:spPr bwMode="auto">
          <a:xfrm>
            <a:off x="4765098" y="2764994"/>
            <a:ext cx="6761884" cy="831850"/>
          </a:xfrm>
          <a:prstGeom prst="rect">
            <a:avLst/>
          </a:prstGeom>
          <a:noFill/>
          <a:ln>
            <a:solidFill>
              <a:srgbClr val="0000FF"/>
            </a:solidFill>
          </a:ln>
          <a:effectLst/>
        </p:spPr>
        <p:txBody>
          <a:bodyPr wrap="square">
            <a:spAutoFit/>
          </a:bodyPr>
          <a:lstStyle/>
          <a:p>
            <a:pPr>
              <a:spcBef>
                <a:spcPct val="50000"/>
              </a:spcBef>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dẫn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mũi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họng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quản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quản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hai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phổi</a:t>
            </a:r>
            <a:endPar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 Box 54">
            <a:extLst/>
          </p:cNvPr>
          <p:cNvSpPr txBox="1">
            <a:spLocks noChangeArrowheads="1"/>
          </p:cNvSpPr>
          <p:nvPr/>
        </p:nvSpPr>
        <p:spPr bwMode="auto">
          <a:xfrm>
            <a:off x="4801614" y="5370876"/>
            <a:ext cx="6725368"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Phổi</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hận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da</a:t>
            </a:r>
            <a:endParaRPr lang="en-US" altLang="en-US" sz="2400" b="1" dirty="0">
              <a:latin typeface="Times New Roman" panose="02020603050405020304" pitchFamily="18" charset="0"/>
              <a:cs typeface="Times New Roman" panose="02020603050405020304" pitchFamily="18" charset="0"/>
            </a:endParaRPr>
          </a:p>
        </p:txBody>
      </p:sp>
      <p:sp>
        <p:nvSpPr>
          <p:cNvPr id="9" name="Text Box 55">
            <a:extLst/>
          </p:cNvPr>
          <p:cNvSpPr txBox="1">
            <a:spLocks noChangeArrowheads="1"/>
          </p:cNvSpPr>
          <p:nvPr/>
        </p:nvSpPr>
        <p:spPr bwMode="auto">
          <a:xfrm>
            <a:off x="4775418" y="2083658"/>
            <a:ext cx="6761884"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Não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tuỷ</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dây</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hạch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endParaRPr lang="en-US" altLang="en-US" sz="2400" b="1" dirty="0">
              <a:latin typeface="Times New Roman" panose="02020603050405020304" pitchFamily="18" charset="0"/>
              <a:cs typeface="Times New Roman" panose="02020603050405020304" pitchFamily="18" charset="0"/>
            </a:endParaRPr>
          </a:p>
        </p:txBody>
      </p:sp>
      <p:sp>
        <p:nvSpPr>
          <p:cNvPr id="10" name="Text Box 71">
            <a:extLst/>
          </p:cNvPr>
          <p:cNvSpPr txBox="1">
            <a:spLocks noChangeArrowheads="1"/>
          </p:cNvSpPr>
          <p:nvPr/>
        </p:nvSpPr>
        <p:spPr bwMode="auto">
          <a:xfrm>
            <a:off x="4801614" y="3890530"/>
            <a:ext cx="6741244" cy="46037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Tim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mạch</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máu</a:t>
            </a:r>
            <a:endParaRPr lang="en-US" altLang="en-US" sz="2400" b="1" dirty="0">
              <a:latin typeface="Times New Roman" panose="02020603050405020304" pitchFamily="18" charset="0"/>
              <a:cs typeface="Times New Roman" panose="02020603050405020304" pitchFamily="18" charset="0"/>
            </a:endParaRPr>
          </a:p>
        </p:txBody>
      </p:sp>
      <p:sp>
        <p:nvSpPr>
          <p:cNvPr id="14362" name="TextBox 11"/>
          <p:cNvSpPr txBox="1">
            <a:spLocks noChangeArrowheads="1"/>
          </p:cNvSpPr>
          <p:nvPr/>
        </p:nvSpPr>
        <p:spPr bwMode="auto">
          <a:xfrm>
            <a:off x="4765098" y="661556"/>
            <a:ext cx="6761884" cy="4619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400" b="1" dirty="0" err="1">
                <a:solidFill>
                  <a:srgbClr val="0070C0"/>
                </a:solidFill>
                <a:cs typeface="Times New Roman" panose="02020603050405020304" pitchFamily="18" charset="0"/>
              </a:rPr>
              <a:t>Các</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cơ</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quan</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trong</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từng</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hệ</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cơ</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quan</a:t>
            </a:r>
            <a:endParaRPr lang="en-US" altLang="en-US" sz="2400" b="1" dirty="0">
              <a:solidFill>
                <a:srgbClr val="0070C0"/>
              </a:solidFill>
              <a:cs typeface="Times New Roman" panose="02020603050405020304" pitchFamily="18" charset="0"/>
            </a:endParaRPr>
          </a:p>
        </p:txBody>
      </p:sp>
      <p:sp>
        <p:nvSpPr>
          <p:cNvPr id="14363" name="TextBox 12"/>
          <p:cNvSpPr txBox="1">
            <a:spLocks noChangeArrowheads="1"/>
          </p:cNvSpPr>
          <p:nvPr/>
        </p:nvSpPr>
        <p:spPr bwMode="auto">
          <a:xfrm>
            <a:off x="1524000" y="-55235"/>
            <a:ext cx="8956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800" b="1" dirty="0" err="1" smtClean="0">
                <a:solidFill>
                  <a:schemeClr val="bg1"/>
                </a:solidFill>
                <a:cs typeface="Times New Roman" panose="02020603050405020304" pitchFamily="18" charset="0"/>
              </a:rPr>
              <a:t>Nối</a:t>
            </a:r>
            <a:r>
              <a:rPr lang="en-US" altLang="en-US" sz="2800" b="1" dirty="0" smtClean="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tên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các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hệ</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cơ</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quan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với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thành</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phần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của</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chúng</a:t>
            </a:r>
            <a:endParaRPr lang="en-US" altLang="en-US" sz="2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97226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TextBox 11"/>
          <p:cNvSpPr txBox="1">
            <a:spLocks noChangeArrowheads="1"/>
          </p:cNvSpPr>
          <p:nvPr/>
        </p:nvSpPr>
        <p:spPr bwMode="auto">
          <a:xfrm>
            <a:off x="4184073" y="588964"/>
            <a:ext cx="7356763" cy="4616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400" b="1" dirty="0" err="1">
                <a:solidFill>
                  <a:srgbClr val="0070C0"/>
                </a:solidFill>
                <a:cs typeface="Times New Roman" panose="02020603050405020304" pitchFamily="18" charset="0"/>
              </a:rPr>
              <a:t>Chức</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năng</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của</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các</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hệ</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cơ</a:t>
            </a:r>
            <a:r>
              <a:rPr lang="en-US" altLang="en-US" sz="2400" b="1" dirty="0">
                <a:solidFill>
                  <a:srgbClr val="0070C0"/>
                </a:solidFill>
                <a:cs typeface="Times New Roman" panose="02020603050405020304" pitchFamily="18" charset="0"/>
              </a:rPr>
              <a:t> </a:t>
            </a:r>
            <a:r>
              <a:rPr lang="en-US" altLang="en-US" sz="2400" b="1" dirty="0" err="1">
                <a:solidFill>
                  <a:srgbClr val="0070C0"/>
                </a:solidFill>
                <a:cs typeface="Times New Roman" panose="02020603050405020304" pitchFamily="18" charset="0"/>
              </a:rPr>
              <a:t>quan</a:t>
            </a:r>
            <a:endParaRPr lang="en-US" altLang="en-US" sz="2400" b="1" dirty="0">
              <a:solidFill>
                <a:srgbClr val="0070C0"/>
              </a:solidFill>
              <a:cs typeface="Times New Roman" panose="02020603050405020304" pitchFamily="18" charset="0"/>
            </a:endParaRPr>
          </a:p>
        </p:txBody>
      </p:sp>
      <p:sp>
        <p:nvSpPr>
          <p:cNvPr id="11" name="Text Box 49">
            <a:extLst/>
          </p:cNvPr>
          <p:cNvSpPr txBox="1">
            <a:spLocks noChangeArrowheads="1"/>
          </p:cNvSpPr>
          <p:nvPr/>
        </p:nvSpPr>
        <p:spPr bwMode="auto">
          <a:xfrm>
            <a:off x="4215817" y="4627892"/>
            <a:ext cx="7348827" cy="830997"/>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Định</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bảo</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vệ</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giúp</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cử</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di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endParaRPr lang="en-US" altLang="en-US" sz="2400" b="1" dirty="0">
              <a:latin typeface="Times New Roman" panose="02020603050405020304" pitchFamily="18" charset="0"/>
              <a:cs typeface="Times New Roman" panose="02020603050405020304" pitchFamily="18" charset="0"/>
            </a:endParaRPr>
          </a:p>
        </p:txBody>
      </p:sp>
      <p:sp>
        <p:nvSpPr>
          <p:cNvPr id="13" name="Text Box 57">
            <a:extLst/>
          </p:cNvPr>
          <p:cNvSpPr txBox="1">
            <a:spLocks noChangeArrowheads="1"/>
          </p:cNvSpPr>
          <p:nvPr/>
        </p:nvSpPr>
        <p:spPr bwMode="auto">
          <a:xfrm>
            <a:off x="4196772" y="5391944"/>
            <a:ext cx="7356763" cy="830997"/>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F.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Tiếp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biến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thức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thành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cung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hấp</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thụ</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endParaRPr lang="en-US" altLang="en-US" sz="2400" b="1" dirty="0">
              <a:latin typeface="Times New Roman" panose="02020603050405020304" pitchFamily="18" charset="0"/>
              <a:cs typeface="Times New Roman" panose="02020603050405020304" pitchFamily="18" charset="0"/>
            </a:endParaRPr>
          </a:p>
        </p:txBody>
      </p:sp>
      <p:sp>
        <p:nvSpPr>
          <p:cNvPr id="14" name="Text Box 60">
            <a:extLst/>
          </p:cNvPr>
          <p:cNvSpPr txBox="1">
            <a:spLocks noChangeArrowheads="1"/>
          </p:cNvSpPr>
          <p:nvPr/>
        </p:nvSpPr>
        <p:spPr bwMode="auto">
          <a:xfrm>
            <a:off x="4215817" y="2748153"/>
            <a:ext cx="7356763"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Trao</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đổi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khí</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O</a:t>
            </a:r>
            <a:r>
              <a:rPr lang="en-US" altLang="en-US" sz="2400" b="1" baseline="-25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CO</a:t>
            </a:r>
            <a:r>
              <a:rPr lang="en-US" altLang="en-US" sz="2400" b="1" baseline="-25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2</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giữa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môi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a:t>
            </a:r>
            <a:endParaRPr lang="en-US" altLang="en-US" sz="2400" b="1" dirty="0">
              <a:latin typeface="Times New Roman" panose="02020603050405020304" pitchFamily="18" charset="0"/>
              <a:cs typeface="Times New Roman" panose="02020603050405020304" pitchFamily="18" charset="0"/>
            </a:endParaRPr>
          </a:p>
        </p:txBody>
      </p:sp>
      <p:sp>
        <p:nvSpPr>
          <p:cNvPr id="15" name="Text Box 62">
            <a:extLst/>
          </p:cNvPr>
          <p:cNvSpPr txBox="1">
            <a:spLocks noChangeArrowheads="1"/>
          </p:cNvSpPr>
          <p:nvPr/>
        </p:nvSpPr>
        <p:spPr bwMode="auto">
          <a:xfrm>
            <a:off x="4196773" y="2173092"/>
            <a:ext cx="7356763" cy="461665"/>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Lọc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máu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ngoài</a:t>
            </a:r>
            <a:endParaRPr lang="en-US" altLang="en-US" sz="2400" b="1" dirty="0">
              <a:latin typeface="Times New Roman" panose="02020603050405020304" pitchFamily="18" charset="0"/>
              <a:cs typeface="Times New Roman" panose="02020603050405020304" pitchFamily="18" charset="0"/>
            </a:endParaRPr>
          </a:p>
        </p:txBody>
      </p:sp>
      <p:sp>
        <p:nvSpPr>
          <p:cNvPr id="16" name="Text Box 64">
            <a:extLst/>
          </p:cNvPr>
          <p:cNvSpPr txBox="1">
            <a:spLocks noChangeArrowheads="1"/>
          </p:cNvSpPr>
          <p:nvPr/>
        </p:nvSpPr>
        <p:spPr bwMode="auto">
          <a:xfrm>
            <a:off x="4184073" y="1257093"/>
            <a:ext cx="7356763" cy="830262"/>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Điều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điều</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khiển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endParaRPr lang="en-US" altLang="en-US" sz="2400" b="1" dirty="0">
              <a:latin typeface="Times New Roman" panose="02020603050405020304" pitchFamily="18" charset="0"/>
              <a:cs typeface="Times New Roman" panose="02020603050405020304" pitchFamily="18" charset="0"/>
            </a:endParaRPr>
          </a:p>
        </p:txBody>
      </p:sp>
      <p:sp>
        <p:nvSpPr>
          <p:cNvPr id="17" name="Text Box 73">
            <a:extLst/>
          </p:cNvPr>
          <p:cNvSpPr txBox="1">
            <a:spLocks noChangeArrowheads="1"/>
          </p:cNvSpPr>
          <p:nvPr/>
        </p:nvSpPr>
        <p:spPr bwMode="auto">
          <a:xfrm>
            <a:off x="4228517" y="3323214"/>
            <a:ext cx="7356763" cy="1200329"/>
          </a:xfrm>
          <a:prstGeom prst="rect">
            <a:avLst/>
          </a:prstGeom>
          <a:noFill/>
          <a:ln>
            <a:solidFill>
              <a:srgbClr val="0000FF"/>
            </a:solidFill>
          </a:ln>
          <a:effectLst/>
        </p:spPr>
        <p:txBody>
          <a:bodyPr wrap="square">
            <a:spAutoFit/>
          </a:bodyPr>
          <a:lstStyle/>
          <a:p>
            <a:pPr algn="just" eaLnBrk="1" hangingPunct="1">
              <a:buClr>
                <a:schemeClr val="bg1"/>
              </a:buClr>
              <a:buSzPct val="60000"/>
              <a:buFont typeface="Wingdings" panose="05000000000000000000" pitchFamily="2" charset="2"/>
              <a:buNone/>
              <a:defRPr/>
            </a:pP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dinh</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dưỡng</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oxygen,…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just" eaLnBrk="1" hangingPunct="1">
              <a:buClr>
                <a:schemeClr val="bg1"/>
              </a:buClr>
              <a:buSzPct val="60000"/>
              <a:buFont typeface="Wingdings" panose="05000000000000000000" pitchFamily="2" charset="2"/>
              <a:buNone/>
              <a:defRPr/>
            </a:pP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vận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chất</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tới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quan</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alt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thải</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altLang="en-US"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ngoài</a:t>
            </a:r>
            <a:endParaRPr lang="en-US" altLang="en-US" sz="2400" b="1" dirty="0">
              <a:latin typeface="Times New Roman" panose="02020603050405020304" pitchFamily="18" charset="0"/>
              <a:cs typeface="Times New Roman" panose="02020603050405020304" pitchFamily="18" charset="0"/>
            </a:endParaRPr>
          </a:p>
        </p:txBody>
      </p:sp>
      <p:sp>
        <p:nvSpPr>
          <p:cNvPr id="15387" name="TextBox 17"/>
          <p:cNvSpPr txBox="1">
            <a:spLocks noChangeArrowheads="1"/>
          </p:cNvSpPr>
          <p:nvPr/>
        </p:nvSpPr>
        <p:spPr bwMode="auto">
          <a:xfrm>
            <a:off x="1524000" y="-76200"/>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Clr>
                <a:schemeClr val="bg1"/>
              </a:buClr>
            </a:pPr>
            <a:r>
              <a:rPr lang="en-US" altLang="en-US" sz="2800" b="1" dirty="0" err="1" smtClean="0">
                <a:solidFill>
                  <a:schemeClr val="bg1"/>
                </a:solidFill>
                <a:cs typeface="Times New Roman" panose="02020603050405020304" pitchFamily="18" charset="0"/>
              </a:rPr>
              <a:t>Nối</a:t>
            </a:r>
            <a:r>
              <a:rPr lang="en-US" altLang="en-US" sz="2800" b="1" dirty="0" smtClean="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tên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các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hệ</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cơ</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quan</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với</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chức</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năng</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của</a:t>
            </a:r>
            <a:r>
              <a:rPr lang="en-US" altLang="en-US" sz="2800" b="1" dirty="0">
                <a:solidFill>
                  <a:schemeClr val="bg1"/>
                </a:solidFill>
                <a:cs typeface="Times New Roman" panose="02020603050405020304" pitchFamily="18" charset="0"/>
              </a:rPr>
              <a:t> </a:t>
            </a:r>
            <a:r>
              <a:rPr lang="en-US" altLang="en-US" sz="2800" b="1" dirty="0" err="1">
                <a:solidFill>
                  <a:schemeClr val="bg1"/>
                </a:solidFill>
                <a:cs typeface="Times New Roman" panose="02020603050405020304" pitchFamily="18" charset="0"/>
              </a:rPr>
              <a:t>chúng</a:t>
            </a:r>
            <a:endParaRPr lang="en-US" altLang="en-US" sz="2800" b="1" dirty="0">
              <a:solidFill>
                <a:schemeClr val="bg1"/>
              </a:solidFill>
              <a:cs typeface="Times New Roman" panose="02020603050405020304" pitchFamily="18" charset="0"/>
            </a:endParaRPr>
          </a:p>
        </p:txBody>
      </p:sp>
      <p:graphicFrame>
        <p:nvGraphicFramePr>
          <p:cNvPr id="19" name="Content Placeholder 3">
            <a:extLst/>
          </p:cNvPr>
          <p:cNvGraphicFramePr>
            <a:graphicFrameLocks/>
          </p:cNvGraphicFramePr>
          <p:nvPr>
            <p:extLst>
              <p:ext uri="{D42A27DB-BD31-4B8C-83A1-F6EECF244321}">
                <p14:modId xmlns:p14="http://schemas.microsoft.com/office/powerpoint/2010/main" val="364809553"/>
              </p:ext>
            </p:extLst>
          </p:nvPr>
        </p:nvGraphicFramePr>
        <p:xfrm>
          <a:off x="775855" y="661555"/>
          <a:ext cx="2722417" cy="5483227"/>
        </p:xfrm>
        <a:graphic>
          <a:graphicData uri="http://schemas.openxmlformats.org/drawingml/2006/table">
            <a:tbl>
              <a:tblPr/>
              <a:tblGrid>
                <a:gridCol w="2722417">
                  <a:extLst>
                    <a:ext uri="{9D8B030D-6E8A-4147-A177-3AD203B41FA5}">
                      <a16:colId xmlns:a16="http://schemas.microsoft.com/office/drawing/2014/main" val="20000"/>
                    </a:ext>
                  </a:extLst>
                </a:gridCol>
              </a:tblGrid>
              <a:tr h="49602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cơ</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quan</a:t>
                      </a:r>
                      <a:endPar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08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vận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động</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554">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tiêu</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hoá</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201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3.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tuần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hoàn</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099">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4.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hô</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hấp</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360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5.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bài</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tiết</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2851">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6.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Hệ</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thần</a:t>
                      </a:r>
                      <a:r>
                        <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C00000"/>
                          </a:solidFill>
                          <a:effectLst/>
                          <a:latin typeface="Times New Roman" panose="02020603050405020304" pitchFamily="18" charset="0"/>
                          <a:cs typeface="Times New Roman" panose="02020603050405020304" pitchFamily="18" charset="0"/>
                        </a:rPr>
                        <a:t>kinh</a:t>
                      </a: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
                          <a:schemeClr val="bg1"/>
                        </a:buClr>
                        <a:buSzTx/>
                        <a:buFontTx/>
                        <a:buNone/>
                        <a:tabLst/>
                      </a:pPr>
                      <a:endParaRPr kumimoji="0" lang="en-US" altLang="en-US" sz="2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7164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ể tên và nêu được vai trò chính của các cơ quan và hệ cơ quan trong cơ thể  m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2765"/>
            <a:ext cx="12296633" cy="799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784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654" y="0"/>
            <a:ext cx="12192000" cy="470647"/>
          </a:xfrm>
          <a:gradFill flip="none" rotWithShape="1">
            <a:gsLst>
              <a:gs pos="0">
                <a:srgbClr val="00B050"/>
              </a:gs>
              <a:gs pos="55000">
                <a:schemeClr val="accent2">
                  <a:lumMod val="75000"/>
                </a:schemeClr>
              </a:gs>
              <a:gs pos="100000">
                <a:srgbClr val="92D050"/>
              </a:gs>
            </a:gsLst>
            <a:path path="circle">
              <a:fillToRect l="50000" t="50000" r="50000" b="50000"/>
            </a:path>
            <a:tileRect/>
          </a:gradFill>
        </p:spPr>
        <p:txBody>
          <a:bodyPr>
            <a:noAutofit/>
          </a:bodyPr>
          <a:lstStyle/>
          <a:p>
            <a:pPr algn="ctr"/>
            <a:r>
              <a:rPr lang="en-US" sz="3600" b="1" dirty="0" smtClean="0">
                <a:solidFill>
                  <a:schemeClr val="bg1"/>
                </a:solidFill>
              </a:rPr>
              <a:t>CÂU CHUYỆN CHÂN, TAY, TAI, MẮT, MIỆNG</a:t>
            </a:r>
            <a:endParaRPr lang="en-US" sz="3600" b="1" dirty="0">
              <a:solidFill>
                <a:schemeClr val="bg1"/>
              </a:solidFill>
            </a:endParaRPr>
          </a:p>
        </p:txBody>
      </p:sp>
      <p:pic>
        <p:nvPicPr>
          <p:cNvPr id="7" name="Chân tay tai mắt miện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470646" y="470647"/>
            <a:ext cx="11241741" cy="5849472"/>
          </a:xfrm>
          <a:prstGeom prst="rect">
            <a:avLst/>
          </a:prstGeom>
        </p:spPr>
      </p:pic>
    </p:spTree>
    <p:extLst>
      <p:ext uri="{BB962C8B-B14F-4D97-AF65-F5344CB8AC3E}">
        <p14:creationId xmlns:p14="http://schemas.microsoft.com/office/powerpoint/2010/main" val="1012196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1350</TotalTime>
  <Words>637</Words>
  <Application>Microsoft Office PowerPoint</Application>
  <PresentationFormat>Widescreen</PresentationFormat>
  <Paragraphs>52</Paragraphs>
  <Slides>15</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.VnLincoln</vt:lpstr>
      <vt:lpstr>Arial</vt:lpstr>
      <vt:lpstr>Calibri</vt:lpstr>
      <vt:lpstr>Garamond</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CHÂN, TAY, TAI, MẮT, MIỆNG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DUNG</cp:lastModifiedBy>
  <cp:revision>26</cp:revision>
  <dcterms:created xsi:type="dcterms:W3CDTF">2023-05-07T08:13:07Z</dcterms:created>
  <dcterms:modified xsi:type="dcterms:W3CDTF">2025-02-23T13:53:13Z</dcterms:modified>
</cp:coreProperties>
</file>