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9" r:id="rId4"/>
    <p:sldId id="263" r:id="rId5"/>
    <p:sldId id="278" r:id="rId6"/>
    <p:sldId id="261" r:id="rId7"/>
    <p:sldId id="264" r:id="rId8"/>
    <p:sldId id="265" r:id="rId9"/>
    <p:sldId id="279" r:id="rId10"/>
    <p:sldId id="266" r:id="rId11"/>
    <p:sldId id="272" r:id="rId12"/>
    <p:sldId id="262" r:id="rId13"/>
    <p:sldId id="267" r:id="rId14"/>
    <p:sldId id="276" r:id="rId15"/>
    <p:sldId id="274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5E85-7C6E-47C7-9590-AF1E1EDA167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0AC9-D70F-44BE-ACF5-4B8566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99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5E85-7C6E-47C7-9590-AF1E1EDA167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0AC9-D70F-44BE-ACF5-4B8566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54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5E85-7C6E-47C7-9590-AF1E1EDA167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0AC9-D70F-44BE-ACF5-4B8566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5E85-7C6E-47C7-9590-AF1E1EDA167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0AC9-D70F-44BE-ACF5-4B8566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9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5E85-7C6E-47C7-9590-AF1E1EDA167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0AC9-D70F-44BE-ACF5-4B8566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5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5E85-7C6E-47C7-9590-AF1E1EDA167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0AC9-D70F-44BE-ACF5-4B8566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8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5E85-7C6E-47C7-9590-AF1E1EDA167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0AC9-D70F-44BE-ACF5-4B8566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90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5E85-7C6E-47C7-9590-AF1E1EDA167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0AC9-D70F-44BE-ACF5-4B8566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2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5E85-7C6E-47C7-9590-AF1E1EDA167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0AC9-D70F-44BE-ACF5-4B8566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8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5E85-7C6E-47C7-9590-AF1E1EDA167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0AC9-D70F-44BE-ACF5-4B8566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07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5E85-7C6E-47C7-9590-AF1E1EDA167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0AC9-D70F-44BE-ACF5-4B8566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02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25E85-7C6E-47C7-9590-AF1E1EDA167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20AC9-D70F-44BE-ACF5-4B8566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8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ác định tên và chức năng các thành phần của máu được đánh số trong Hình  33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15240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253" y="0"/>
            <a:ext cx="91307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58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hảo luận nhóm để thực hiện các yêu cầu và trả lời câu hỏi 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21446" y="0"/>
            <a:ext cx="9165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ảo luận nhóm để thực hiện các yêu cầu và trả lời câu hỏi 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77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 sử một người có nhóm máu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 được truyền máu, người này có thể nhận những nhóm máu nào? Nếu truyền nhóm máu không phù hợp sẽ dẫn đến hậu quả gì?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sẽ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hủy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máu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có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6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ý thuyết KHTN 8 Kết nối tri thức Bài 33: Máu và hệ tuần hoàn của cơ thể  ngườ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Lý thuyết KHTN 8 Kết nối tri thức Bài 33: Máu và hệ tuần hoàn của cơ thể  ngườ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Lý thuyết KHTN 8 Kết nối tri thức Bài 33: Máu và hệ tuần hoàn của cơ thể  ngư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77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ý thuyết KHTN 8 Kết nối tri thức Bài 33: Máu và hệ tuần hoàn của cơ thể  ngư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" y="0"/>
            <a:ext cx="91280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9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ý thuyết KHTN 8 Kết nối tri thức Bài 33: Máu và hệ tuần hoàn của cơ thể  ngư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7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4262438"/>
            <a:ext cx="860425" cy="110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4257675"/>
            <a:ext cx="1497012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4167188"/>
            <a:ext cx="1320800" cy="43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3827463"/>
            <a:ext cx="1204913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3248025"/>
            <a:ext cx="2068512" cy="13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0563"/>
            <a:ext cx="19304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032125"/>
            <a:ext cx="1879600" cy="4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322513"/>
            <a:ext cx="196532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2936875"/>
            <a:ext cx="1862137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3424238"/>
            <a:ext cx="1930400" cy="9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2808288"/>
            <a:ext cx="1978025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2795588"/>
            <a:ext cx="2249488" cy="94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536825"/>
            <a:ext cx="8128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2181225"/>
            <a:ext cx="98425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2417763"/>
            <a:ext cx="18319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927225"/>
            <a:ext cx="1612900" cy="4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1474788"/>
            <a:ext cx="1114425" cy="5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1831975"/>
            <a:ext cx="2060575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624138"/>
            <a:ext cx="1681163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3" y="2997200"/>
            <a:ext cx="1157287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áo án điện tử KHTN 8 kết nối Bài 33: Máu và hệ tuần hoàn của cơ thể người  | Bài giảng điện tử Khoa học tự nhiên 8 (Sinh học) k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iáo án điện tử KHTN 8 kết nối Bài 33: Máu và hệ tuần hoàn của cơ thể người  | Bài giảng điện tử Khoa học tự nhiên 8 (Sinh học) k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" y="0"/>
            <a:ext cx="91223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53" y="533400"/>
            <a:ext cx="91307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ta,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2043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33. Cách hệ miễn dịch chiến đấu để bảo vệ cơ th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4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06680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iễn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nhận diện, ngăn cản sự xâm nhập của mầm bệnh, đồng thời chống lại mầm bệnh khi nó đã xâm nhập vào cơ 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6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1446" y="0"/>
            <a:ext cx="9165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vaccine có vai trò gì trong việc phòng bệnh?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307842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 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vaccine</a:t>
            </a:r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kích thích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 thể chống lại mầm bệnh và ghi nhớ chúng, sẵn sàng đáp ứng nhanh và mạnh nếu lần sau bị mầm bệnh 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xâm nhập, giúp cơ thể có khả năng miễn dịch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7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1446" y="0"/>
            <a:ext cx="9165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loại bệnh em đã được tiêm vaccine để phong tránh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43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Vaccine: phòng lao,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sởi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viêm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 B, ho gà, 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 ván, bại liệt,… </a:t>
            </a:r>
          </a:p>
        </p:txBody>
      </p:sp>
    </p:spTree>
    <p:extLst>
      <p:ext uri="{BB962C8B-B14F-4D97-AF65-F5344CB8AC3E}">
        <p14:creationId xmlns:p14="http://schemas.microsoft.com/office/powerpoint/2010/main" val="3307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ý thuyết Đông máu và nguyên tắc truyền máu sinh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3196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056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287</Words>
  <Application>Microsoft Office PowerPoint</Application>
  <PresentationFormat>On-screen Show (4:3)</PresentationFormat>
  <Paragraphs>12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DUNG</cp:lastModifiedBy>
  <cp:revision>20</cp:revision>
  <dcterms:created xsi:type="dcterms:W3CDTF">2024-03-10T10:09:10Z</dcterms:created>
  <dcterms:modified xsi:type="dcterms:W3CDTF">2025-03-14T01:05:44Z</dcterms:modified>
</cp:coreProperties>
</file>