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1"/>
  </p:notesMasterIdLst>
  <p:sldIdLst>
    <p:sldId id="382" r:id="rId2"/>
    <p:sldId id="258" r:id="rId3"/>
    <p:sldId id="326" r:id="rId4"/>
    <p:sldId id="378" r:id="rId5"/>
    <p:sldId id="379" r:id="rId6"/>
    <p:sldId id="373" r:id="rId7"/>
    <p:sldId id="375" r:id="rId8"/>
    <p:sldId id="381" r:id="rId9"/>
    <p:sldId id="3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AEC8FF"/>
    <a:srgbClr val="FFA034"/>
    <a:srgbClr val="2A9400"/>
    <a:srgbClr val="F1D070"/>
    <a:srgbClr val="006400"/>
    <a:srgbClr val="ED60D2"/>
    <a:srgbClr val="A4EB99"/>
    <a:srgbClr val="81DCA1"/>
    <a:srgbClr val="F6B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0"/>
    <p:restoredTop sz="94851"/>
  </p:normalViewPr>
  <p:slideViewPr>
    <p:cSldViewPr snapToGrid="0" snapToObjects="1" showGuides="1">
      <p:cViewPr>
        <p:scale>
          <a:sx n="60" d="100"/>
          <a:sy n="60" d="100"/>
        </p:scale>
        <p:origin x="786" y="318"/>
      </p:cViewPr>
      <p:guideLst>
        <p:guide orient="horz" pos="220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EF754-104E-A24A-BA53-D56F8E7F516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AC5E7-5CBF-2347-9CEF-FEA707C0D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2" y="1701808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3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3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3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18526872-DA58-D24E-B20F-AA27EC45B1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E3E2476-60B2-724A-BCB5-39A2101E9F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ài hình ảnh trực quan về tim, phổi và hệ hô hấp của con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ệ hô hấp gồm những cơ quan nào? Chức năng từng cơ quan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8" t="13396" r="13375" b="13334"/>
          <a:stretch/>
        </p:blipFill>
        <p:spPr bwMode="auto">
          <a:xfrm>
            <a:off x="4779837" y="0"/>
            <a:ext cx="7412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488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2487800"/>
            <a:ext cx="4779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9" t="30556" r="20016" b="35316"/>
          <a:stretch/>
        </p:blipFill>
        <p:spPr bwMode="auto">
          <a:xfrm>
            <a:off x="1" y="16255"/>
            <a:ext cx="12192000" cy="684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0.HÔ HẤP VÀ CÁC CƠ QUAN HÔ HẤP - Thư viện Sinhhoc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0"/>
            <a:ext cx="12192000" cy="6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Hệ hô hấp ở người Sinh học 8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3826"/>
            <a:ext cx="12191999" cy="1136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Quan sát Hình 34.3, mô tả sự trao đổi khí ở phổi và ở tế bà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9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ên Đề KHTN 8 Kết Nối Tri Thức Bài 34 Hệ Hô Hấp Ở Người - Sinh Học 8 -  Thư Viện Học Liệ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84" y="0"/>
            <a:ext cx="87391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2813"/>
            <a:ext cx="3302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71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4270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SƠ CỨU NGƯỜI ĐUỐI NƯỚC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4. Hướng dẫn cấp cứu đuố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6524</TotalTime>
  <Words>47</Words>
  <Application>Microsoft Office PowerPoint</Application>
  <PresentationFormat>Widescreen</PresentationFormat>
  <Paragraphs>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SimSun</vt:lpstr>
      <vt:lpstr>Arial</vt:lpstr>
      <vt:lpstr>Calibri</vt:lpstr>
      <vt:lpstr>Times New Roman</vt:lpstr>
      <vt:lpstr>Gear Drives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DUNG</cp:lastModifiedBy>
  <cp:revision>17</cp:revision>
  <dcterms:created xsi:type="dcterms:W3CDTF">2021-04-13T15:15:00Z</dcterms:created>
  <dcterms:modified xsi:type="dcterms:W3CDTF">2025-03-18T14:48:21Z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DAFB571DA1004194BB44B9D2DBA5B594</vt:lpwstr>
  </property>
  <property fmtid="{D5CDD505-2E9C-101B-9397-08002B2CF9AE}" pid="3" name="KSOProductBuildVer">
    <vt:lpwstr>1033-11.2.0.11191</vt:lpwstr>
  </property>
</Properties>
</file>