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5.wav" ContentType="audio/wav"/>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8" r:id="rId4"/>
    <p:sldId id="257" r:id="rId5"/>
    <p:sldId id="346" r:id="rId6"/>
    <p:sldId id="344" r:id="rId7"/>
    <p:sldId id="266" r:id="rId8"/>
    <p:sldId id="345" r:id="rId9"/>
    <p:sldId id="267" r:id="rId10"/>
    <p:sldId id="261" r:id="rId11"/>
    <p:sldId id="268" r:id="rId12"/>
    <p:sldId id="264"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54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10</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10/16/2024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2.mp3"/><Relationship Id="rId7" Type="http://schemas.openxmlformats.org/officeDocument/2006/relationships/image" Target="../media/image61.png"/><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60.jpg"/><Relationship Id="rId11" Type="http://schemas.openxmlformats.org/officeDocument/2006/relationships/image" Target="../media/image48.png"/><Relationship Id="rId5" Type="http://schemas.openxmlformats.org/officeDocument/2006/relationships/notesSlide" Target="../notesSlides/notesSlide9.xml"/><Relationship Id="rId10" Type="http://schemas.openxmlformats.org/officeDocument/2006/relationships/image" Target="../media/image62.png"/><Relationship Id="rId4" Type="http://schemas.openxmlformats.org/officeDocument/2006/relationships/slideLayout" Target="../slideLayouts/slideLayout2.xml"/><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media1.mp3"/><Relationship Id="rId7" Type="http://schemas.openxmlformats.org/officeDocument/2006/relationships/image" Target="../media/image40.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51.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51.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0.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46.gif"/><Relationship Id="rId2" Type="http://schemas.microsoft.com/office/2007/relationships/media" Target="../media/media2.mp3"/><Relationship Id="rId16" Type="http://schemas.openxmlformats.org/officeDocument/2006/relationships/image" Target="../media/image41.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45.png"/><Relationship Id="rId5" Type="http://schemas.openxmlformats.org/officeDocument/2006/relationships/audio" Target="../media/media3.mp3"/><Relationship Id="rId15" Type="http://schemas.openxmlformats.org/officeDocument/2006/relationships/slide" Target="slide5.xml"/><Relationship Id="rId10" Type="http://schemas.openxmlformats.org/officeDocument/2006/relationships/image" Target="../media/image44.png"/><Relationship Id="rId4" Type="http://schemas.microsoft.com/office/2007/relationships/media" Target="../media/media3.mp3"/><Relationship Id="rId9" Type="http://schemas.openxmlformats.org/officeDocument/2006/relationships/image" Target="../media/image43.png"/><Relationship Id="rId1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52.png"/><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48.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55.png"/><Relationship Id="rId2" Type="http://schemas.microsoft.com/office/2007/relationships/media" Target="../media/media3.mp3"/><Relationship Id="rId16" Type="http://schemas.openxmlformats.org/officeDocument/2006/relationships/image" Target="../media/image41.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54.png"/><Relationship Id="rId5" Type="http://schemas.openxmlformats.org/officeDocument/2006/relationships/audio" Target="../media/media2.mp3"/><Relationship Id="rId15" Type="http://schemas.openxmlformats.org/officeDocument/2006/relationships/image" Target="../media/image46.gif"/><Relationship Id="rId10" Type="http://schemas.openxmlformats.org/officeDocument/2006/relationships/image" Target="../media/image44.png"/><Relationship Id="rId4" Type="http://schemas.microsoft.com/office/2007/relationships/media" Target="../media/media2.mp3"/><Relationship Id="rId9" Type="http://schemas.openxmlformats.org/officeDocument/2006/relationships/image" Target="../media/image42.png"/><Relationship Id="rId1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52.png"/><Relationship Id="rId4" Type="http://schemas.openxmlformats.org/officeDocument/2006/relationships/audio" Target="../media/audio1.wav"/><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8.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46.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58.png"/><Relationship Id="rId5" Type="http://schemas.openxmlformats.org/officeDocument/2006/relationships/audio" Target="../media/media2.mp3"/><Relationship Id="rId15" Type="http://schemas.openxmlformats.org/officeDocument/2006/relationships/image" Target="../media/image41.png"/><Relationship Id="rId10" Type="http://schemas.openxmlformats.org/officeDocument/2006/relationships/image" Target="../media/image44.png"/><Relationship Id="rId4" Type="http://schemas.microsoft.com/office/2007/relationships/media" Target="../media/media2.mp3"/><Relationship Id="rId9" Type="http://schemas.openxmlformats.org/officeDocument/2006/relationships/image" Target="../media/image42.png"/><Relationship Id="rId1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52.png"/><Relationship Id="rId4" Type="http://schemas.openxmlformats.org/officeDocument/2006/relationships/audio" Target="../media/audio1.wav"/><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err="1">
                <a:solidFill>
                  <a:srgbClr val="253D68"/>
                </a:solidFill>
                <a:latin typeface="Verdana"/>
                <a:cs typeface="Verdana"/>
              </a:rPr>
              <a:t>Bài</a:t>
            </a:r>
            <a:r>
              <a:rPr lang="en-US" sz="4800" b="1" spc="-400" dirty="0">
                <a:solidFill>
                  <a:srgbClr val="253D68"/>
                </a:solidFill>
                <a:latin typeface="Verdana"/>
                <a:cs typeface="Verdana"/>
              </a:rPr>
              <a:t> </a:t>
            </a:r>
            <a:r>
              <a:rPr lang="en-US" sz="4800" b="1" spc="-400" dirty="0" smtClean="0">
                <a:solidFill>
                  <a:srgbClr val="253D68"/>
                </a:solidFill>
                <a:latin typeface="Verdana"/>
                <a:cs typeface="Verdana"/>
              </a:rPr>
              <a:t>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a16="http://schemas.microsoft.com/office/drawing/2014/main" xmlns=""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2"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xmlns=""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xmlns=""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xmlns=""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xmlns=""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xmlns=""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xmlns=""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xmlns="" val="20003"/>
                    </a:ext>
                  </a:extLst>
                </a:gridCol>
                <a:gridCol w="3174198">
                  <a:extLst>
                    <a:ext uri="{9D8B030D-6E8A-4147-A177-3AD203B41FA5}">
                      <a16:colId xmlns:a16="http://schemas.microsoft.com/office/drawing/2014/main" xmlns=""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bl>
          </a:graphicData>
        </a:graphic>
      </p:graphicFrame>
      <p:pic>
        <p:nvPicPr>
          <p:cNvPr id="25" name="Picture 24">
            <a:extLst>
              <a:ext uri="{FF2B5EF4-FFF2-40B4-BE49-F238E27FC236}">
                <a16:creationId xmlns:a16="http://schemas.microsoft.com/office/drawing/2014/main" xmlns=""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xmlns=""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xmlns=""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xmlns=""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xmlns=""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xmlns=""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xmlns=""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xmlns=""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xmlns=""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xmlns="" val="20003"/>
                    </a:ext>
                  </a:extLst>
                </a:gridCol>
                <a:gridCol w="3174198">
                  <a:extLst>
                    <a:ext uri="{9D8B030D-6E8A-4147-A177-3AD203B41FA5}">
                      <a16:colId xmlns:a16="http://schemas.microsoft.com/office/drawing/2014/main" xmlns=""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xmlns="" val="10001"/>
                  </a:ext>
                </a:extLst>
              </a:tr>
            </a:tbl>
          </a:graphicData>
        </a:graphic>
      </p:graphicFrame>
      <p:sp>
        <p:nvSpPr>
          <p:cNvPr id="9" name="TextBox 8">
            <a:extLst>
              <a:ext uri="{FF2B5EF4-FFF2-40B4-BE49-F238E27FC236}">
                <a16:creationId xmlns:a16="http://schemas.microsoft.com/office/drawing/2014/main" xmlns=""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xmlns=""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xmlns=""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xmlns=""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xmlns=""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xmlns=""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xmlns=""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xmlns=""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xmlns=""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xmlns=""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xmlns=""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xmlns=""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xmlns=""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xmlns=""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xmlns=""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xmlns=""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xmlns=""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xmlns=""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xmlns=""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xmlns=""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a16="http://schemas.microsoft.com/office/drawing/2014/main" xmlns=""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xmlns=""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2003552"/>
        </p:xfrm>
        <a:graphic>
          <a:graphicData uri="http://schemas.openxmlformats.org/drawingml/2006/table">
            <a:tbl>
              <a:tblPr firstRow="1" firstCol="1" bandRow="1">
                <a:tableStyleId>{5C22544A-7EE6-4342-B048-85BDC9FD1C3A}</a:tableStyleId>
              </a:tblPr>
              <a:tblGrid>
                <a:gridCol w="5387361">
                  <a:extLst>
                    <a:ext uri="{9D8B030D-6E8A-4147-A177-3AD203B41FA5}">
                      <a16:colId xmlns:a16="http://schemas.microsoft.com/office/drawing/2014/main" xmlns="" val="3027524703"/>
                    </a:ext>
                  </a:extLst>
                </a:gridCol>
                <a:gridCol w="5388491">
                  <a:extLst>
                    <a:ext uri="{9D8B030D-6E8A-4147-A177-3AD203B41FA5}">
                      <a16:colId xmlns:a16="http://schemas.microsoft.com/office/drawing/2014/main" xmlns=""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xmlns=""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3290987582"/>
                  </a:ext>
                </a:extLst>
              </a:tr>
            </a:tbl>
          </a:graphicData>
        </a:graphic>
      </p:graphicFrame>
      <p:sp>
        <p:nvSpPr>
          <p:cNvPr id="6" name="TextBox 5">
            <a:extLst>
              <a:ext uri="{FF2B5EF4-FFF2-40B4-BE49-F238E27FC236}">
                <a16:creationId xmlns:a16="http://schemas.microsoft.com/office/drawing/2014/main" xmlns=""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a16="http://schemas.microsoft.com/office/drawing/2014/main" xmlns=""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a16="http://schemas.microsoft.com/office/drawing/2014/main" xmlns=""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xmlns=""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a16="http://schemas.microsoft.com/office/drawing/2014/main" xmlns=""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a16="http://schemas.microsoft.com/office/drawing/2014/main" xmlns=""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218944"/>
        </p:xfrm>
        <a:graphic>
          <a:graphicData uri="http://schemas.openxmlformats.org/drawingml/2006/table">
            <a:tbl>
              <a:tblPr firstRow="1" firstCol="1" bandRow="1">
                <a:tableStyleId>{5C22544A-7EE6-4342-B048-85BDC9FD1C3A}</a:tableStyleId>
              </a:tblPr>
              <a:tblGrid>
                <a:gridCol w="4423825">
                  <a:extLst>
                    <a:ext uri="{9D8B030D-6E8A-4147-A177-3AD203B41FA5}">
                      <a16:colId xmlns:a16="http://schemas.microsoft.com/office/drawing/2014/main" xmlns="" val="772919041"/>
                    </a:ext>
                  </a:extLst>
                </a:gridCol>
                <a:gridCol w="4424753">
                  <a:extLst>
                    <a:ext uri="{9D8B030D-6E8A-4147-A177-3AD203B41FA5}">
                      <a16:colId xmlns:a16="http://schemas.microsoft.com/office/drawing/2014/main" xmlns=""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xmlns=""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xmlns="" val="2534178875"/>
                  </a:ext>
                </a:extLst>
              </a:tr>
            </a:tbl>
          </a:graphicData>
        </a:graphic>
      </p:graphicFrame>
      <p:sp>
        <p:nvSpPr>
          <p:cNvPr id="6" name="TextBox 5">
            <a:extLst>
              <a:ext uri="{FF2B5EF4-FFF2-40B4-BE49-F238E27FC236}">
                <a16:creationId xmlns:a16="http://schemas.microsoft.com/office/drawing/2014/main" xmlns=""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xmlns=""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xmlns=""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xmlns=""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xmlns=""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xmlns=""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xmlns=""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xmlns=""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xmlns=""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xmlns=""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xmlns=""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a16="http://schemas.microsoft.com/office/drawing/2014/main" xmlns=""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xmlns=""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xmlns=""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xmlns=""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xmlns=""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xmlns=""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xmlns=""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a16="http://schemas.microsoft.com/office/drawing/2014/main" xmlns=""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a16="http://schemas.microsoft.com/office/drawing/2014/main" xmlns=""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a16="http://schemas.microsoft.com/office/drawing/2014/main" xmlns=""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a16="http://schemas.microsoft.com/office/drawing/2014/main" xmlns=""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a16="http://schemas.microsoft.com/office/drawing/2014/main" xmlns=""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xmlns=""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a16="http://schemas.microsoft.com/office/drawing/2014/main" xmlns=""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a16="http://schemas.microsoft.com/office/drawing/2014/main" xmlns=""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a16="http://schemas.microsoft.com/office/drawing/2014/main" xmlns=""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xmlns=""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a16="http://schemas.microsoft.com/office/drawing/2014/main" xmlns=""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a16="http://schemas.microsoft.com/office/drawing/2014/main" xmlns=""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a16="http://schemas.microsoft.com/office/drawing/2014/main" xmlns=""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a16="http://schemas.microsoft.com/office/drawing/2014/main" xmlns=""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a16="http://schemas.microsoft.com/office/drawing/2014/main" xmlns=""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a16="http://schemas.microsoft.com/office/drawing/2014/main" xmlns=""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a16="http://schemas.microsoft.com/office/drawing/2014/main" xmlns=""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a16="http://schemas.microsoft.com/office/drawing/2014/main" xmlns=""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a16="http://schemas.microsoft.com/office/drawing/2014/main" xmlns=""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a16="http://schemas.microsoft.com/office/drawing/2014/main" xmlns=""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a16="http://schemas.microsoft.com/office/drawing/2014/main" xmlns=""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a16="http://schemas.microsoft.com/office/drawing/2014/main" xmlns=""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a16="http://schemas.microsoft.com/office/drawing/2014/main" xmlns=""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a16="http://schemas.microsoft.com/office/drawing/2014/main" xmlns=""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a16="http://schemas.microsoft.com/office/drawing/2014/main" xmlns=""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a16="http://schemas.microsoft.com/office/drawing/2014/main" xmlns=""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a16="http://schemas.microsoft.com/office/drawing/2014/main" xmlns=""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xmlns=""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a16="http://schemas.microsoft.com/office/drawing/2014/main" xmlns=""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xmlns=""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xmlns=""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a16="http://schemas.microsoft.com/office/drawing/2014/main" xmlns=""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a16="http://schemas.microsoft.com/office/drawing/2014/main" xmlns=""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TotalTime>
  <Words>1996</Words>
  <Application>Microsoft Office PowerPoint</Application>
  <PresentationFormat>Custom</PresentationFormat>
  <Paragraphs>199</Paragraphs>
  <Slides>39</Slides>
  <Notes>14</Notes>
  <HiddenSlides>0</HiddenSlides>
  <MMClips>11</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1_Office Theme</vt:lpstr>
      <vt:lpstr>2_Office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2022-07-11T06:12:15Z</dcterms:created>
  <dcterms:modified xsi:type="dcterms:W3CDTF">2024-10-16T13:51:52Z</dcterms:modified>
</cp:coreProperties>
</file>