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32" r:id="rId6"/>
    <p:sldMasterId id="2147483804" r:id="rId7"/>
    <p:sldMasterId id="2147483828" r:id="rId8"/>
    <p:sldMasterId id="2147483852" r:id="rId9"/>
    <p:sldMasterId id="2147483876" r:id="rId10"/>
    <p:sldMasterId id="2147483888" r:id="rId11"/>
    <p:sldMasterId id="2147483900" r:id="rId12"/>
    <p:sldMasterId id="2147483912" r:id="rId13"/>
  </p:sldMasterIdLst>
  <p:notesMasterIdLst>
    <p:notesMasterId r:id="rId42"/>
  </p:notesMasterIdLst>
  <p:sldIdLst>
    <p:sldId id="280" r:id="rId14"/>
    <p:sldId id="284" r:id="rId15"/>
    <p:sldId id="282" r:id="rId16"/>
    <p:sldId id="285" r:id="rId17"/>
    <p:sldId id="287" r:id="rId18"/>
    <p:sldId id="288" r:id="rId19"/>
    <p:sldId id="286" r:id="rId20"/>
    <p:sldId id="265" r:id="rId21"/>
    <p:sldId id="289" r:id="rId22"/>
    <p:sldId id="272" r:id="rId23"/>
    <p:sldId id="268" r:id="rId24"/>
    <p:sldId id="263" r:id="rId25"/>
    <p:sldId id="290" r:id="rId26"/>
    <p:sldId id="262" r:id="rId27"/>
    <p:sldId id="291" r:id="rId28"/>
    <p:sldId id="292" r:id="rId29"/>
    <p:sldId id="293" r:id="rId30"/>
    <p:sldId id="294" r:id="rId31"/>
    <p:sldId id="257" r:id="rId32"/>
    <p:sldId id="296" r:id="rId33"/>
    <p:sldId id="295" r:id="rId34"/>
    <p:sldId id="259" r:id="rId35"/>
    <p:sldId id="260" r:id="rId36"/>
    <p:sldId id="261" r:id="rId37"/>
    <p:sldId id="297" r:id="rId38"/>
    <p:sldId id="298" r:id="rId39"/>
    <p:sldId id="278" r:id="rId40"/>
    <p:sldId id="266" r:id="rId41"/>
  </p:sldIdLst>
  <p:sldSz cx="9144000" cy="6858000" type="screen4x3"/>
  <p:notesSz cx="6858000" cy="9144000"/>
  <p:defaultTextStyle>
    <a:defPPr>
      <a:defRPr lang="en-US"/>
    </a:defPPr>
    <a:lvl1pPr marL="0" algn="l" defTabSz="914197" rtl="0" eaLnBrk="1" latinLnBrk="0" hangingPunct="1">
      <a:defRPr sz="1800" kern="1200">
        <a:solidFill>
          <a:schemeClr val="tx1"/>
        </a:solidFill>
        <a:latin typeface="+mn-lt"/>
        <a:ea typeface="+mn-ea"/>
        <a:cs typeface="+mn-cs"/>
      </a:defRPr>
    </a:lvl1pPr>
    <a:lvl2pPr marL="457089" algn="l" defTabSz="914197" rtl="0" eaLnBrk="1" latinLnBrk="0" hangingPunct="1">
      <a:defRPr sz="1800" kern="1200">
        <a:solidFill>
          <a:schemeClr val="tx1"/>
        </a:solidFill>
        <a:latin typeface="+mn-lt"/>
        <a:ea typeface="+mn-ea"/>
        <a:cs typeface="+mn-cs"/>
      </a:defRPr>
    </a:lvl2pPr>
    <a:lvl3pPr marL="914197" algn="l" defTabSz="914197" rtl="0" eaLnBrk="1" latinLnBrk="0" hangingPunct="1">
      <a:defRPr sz="1800" kern="1200">
        <a:solidFill>
          <a:schemeClr val="tx1"/>
        </a:solidFill>
        <a:latin typeface="+mn-lt"/>
        <a:ea typeface="+mn-ea"/>
        <a:cs typeface="+mn-cs"/>
      </a:defRPr>
    </a:lvl3pPr>
    <a:lvl4pPr marL="1371281" algn="l" defTabSz="914197" rtl="0" eaLnBrk="1" latinLnBrk="0" hangingPunct="1">
      <a:defRPr sz="1800" kern="1200">
        <a:solidFill>
          <a:schemeClr val="tx1"/>
        </a:solidFill>
        <a:latin typeface="+mn-lt"/>
        <a:ea typeface="+mn-ea"/>
        <a:cs typeface="+mn-cs"/>
      </a:defRPr>
    </a:lvl4pPr>
    <a:lvl5pPr marL="1828392" algn="l" defTabSz="914197" rtl="0" eaLnBrk="1" latinLnBrk="0" hangingPunct="1">
      <a:defRPr sz="1800" kern="1200">
        <a:solidFill>
          <a:schemeClr val="tx1"/>
        </a:solidFill>
        <a:latin typeface="+mn-lt"/>
        <a:ea typeface="+mn-ea"/>
        <a:cs typeface="+mn-cs"/>
      </a:defRPr>
    </a:lvl5pPr>
    <a:lvl6pPr marL="2285462" algn="l" defTabSz="914197" rtl="0" eaLnBrk="1" latinLnBrk="0" hangingPunct="1">
      <a:defRPr sz="1800" kern="1200">
        <a:solidFill>
          <a:schemeClr val="tx1"/>
        </a:solidFill>
        <a:latin typeface="+mn-lt"/>
        <a:ea typeface="+mn-ea"/>
        <a:cs typeface="+mn-cs"/>
      </a:defRPr>
    </a:lvl6pPr>
    <a:lvl7pPr marL="2742562" algn="l" defTabSz="914197" rtl="0" eaLnBrk="1" latinLnBrk="0" hangingPunct="1">
      <a:defRPr sz="1800" kern="1200">
        <a:solidFill>
          <a:schemeClr val="tx1"/>
        </a:solidFill>
        <a:latin typeface="+mn-lt"/>
        <a:ea typeface="+mn-ea"/>
        <a:cs typeface="+mn-cs"/>
      </a:defRPr>
    </a:lvl7pPr>
    <a:lvl8pPr marL="3199655" algn="l" defTabSz="914197" rtl="0" eaLnBrk="1" latinLnBrk="0" hangingPunct="1">
      <a:defRPr sz="1800" kern="1200">
        <a:solidFill>
          <a:schemeClr val="tx1"/>
        </a:solidFill>
        <a:latin typeface="+mn-lt"/>
        <a:ea typeface="+mn-ea"/>
        <a:cs typeface="+mn-cs"/>
      </a:defRPr>
    </a:lvl8pPr>
    <a:lvl9pPr marL="3656757" algn="l" defTabSz="91419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24" autoAdjust="0"/>
  </p:normalViewPr>
  <p:slideViewPr>
    <p:cSldViewPr>
      <p:cViewPr varScale="1">
        <p:scale>
          <a:sx n="78" d="100"/>
          <a:sy n="78" d="100"/>
        </p:scale>
        <p:origin x="159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ableStyles" Target="tableStyles.xml"/><Relationship Id="rId20" Type="http://schemas.openxmlformats.org/officeDocument/2006/relationships/slide" Target="slides/slide7.xml"/><Relationship Id="rId41"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F7F5F-E1A6-44CA-8B99-D3835855BDCE}" type="datetimeFigureOut">
              <a:rPr lang="en-US" smtClean="0"/>
              <a:t>8/6/2025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40264-57E1-4F51-9D57-84EC76907515}" type="slidenum">
              <a:rPr lang="en-US" smtClean="0"/>
              <a:t>‹#›</a:t>
            </a:fld>
            <a:endParaRPr lang="en-US"/>
          </a:p>
        </p:txBody>
      </p:sp>
    </p:spTree>
    <p:extLst>
      <p:ext uri="{BB962C8B-B14F-4D97-AF65-F5344CB8AC3E}">
        <p14:creationId xmlns:p14="http://schemas.microsoft.com/office/powerpoint/2010/main" val="13331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F40264-57E1-4F51-9D57-84EC76907515}" type="slidenum">
              <a:rPr lang="en-US" smtClean="0"/>
              <a:t>2</a:t>
            </a:fld>
            <a:endParaRPr lang="en-US"/>
          </a:p>
        </p:txBody>
      </p:sp>
    </p:spTree>
    <p:extLst>
      <p:ext uri="{BB962C8B-B14F-4D97-AF65-F5344CB8AC3E}">
        <p14:creationId xmlns:p14="http://schemas.microsoft.com/office/powerpoint/2010/main" val="361244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89" indent="0" algn="ctr">
              <a:buNone/>
              <a:defRPr>
                <a:solidFill>
                  <a:schemeClr val="tx1">
                    <a:tint val="75000"/>
                  </a:schemeClr>
                </a:solidFill>
              </a:defRPr>
            </a:lvl2pPr>
            <a:lvl3pPr marL="914197" indent="0" algn="ctr">
              <a:buNone/>
              <a:defRPr>
                <a:solidFill>
                  <a:schemeClr val="tx1">
                    <a:tint val="75000"/>
                  </a:schemeClr>
                </a:solidFill>
              </a:defRPr>
            </a:lvl3pPr>
            <a:lvl4pPr marL="1371281" indent="0" algn="ctr">
              <a:buNone/>
              <a:defRPr>
                <a:solidFill>
                  <a:schemeClr val="tx1">
                    <a:tint val="75000"/>
                  </a:schemeClr>
                </a:solidFill>
              </a:defRPr>
            </a:lvl4pPr>
            <a:lvl5pPr marL="1828392" indent="0" algn="ctr">
              <a:buNone/>
              <a:defRPr>
                <a:solidFill>
                  <a:schemeClr val="tx1">
                    <a:tint val="75000"/>
                  </a:schemeClr>
                </a:solidFill>
              </a:defRPr>
            </a:lvl5pPr>
            <a:lvl6pPr marL="2285462"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F83C24-E3EF-44EC-AB95-AD55859F5E4E}"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B61D5-FD87-430A-A51D-620597C057FD}" type="slidenum">
              <a:rPr lang="en-US" smtClean="0"/>
              <a:t>‹#›</a:t>
            </a:fld>
            <a:endParaRPr lang="en-US"/>
          </a:p>
        </p:txBody>
      </p:sp>
    </p:spTree>
    <p:extLst>
      <p:ext uri="{BB962C8B-B14F-4D97-AF65-F5344CB8AC3E}">
        <p14:creationId xmlns:p14="http://schemas.microsoft.com/office/powerpoint/2010/main" val="3086949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83C24-E3EF-44EC-AB95-AD55859F5E4E}"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B61D5-FD87-430A-A51D-620597C057FD}" type="slidenum">
              <a:rPr lang="en-US" smtClean="0"/>
              <a:t>‹#›</a:t>
            </a:fld>
            <a:endParaRPr lang="en-US"/>
          </a:p>
        </p:txBody>
      </p:sp>
    </p:spTree>
    <p:extLst>
      <p:ext uri="{BB962C8B-B14F-4D97-AF65-F5344CB8AC3E}">
        <p14:creationId xmlns:p14="http://schemas.microsoft.com/office/powerpoint/2010/main" val="14698086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89" indent="0" algn="ctr">
              <a:buNone/>
              <a:defRPr>
                <a:solidFill>
                  <a:schemeClr val="tx1">
                    <a:tint val="75000"/>
                  </a:schemeClr>
                </a:solidFill>
              </a:defRPr>
            </a:lvl2pPr>
            <a:lvl3pPr marL="914197" indent="0" algn="ctr">
              <a:buNone/>
              <a:defRPr>
                <a:solidFill>
                  <a:schemeClr val="tx1">
                    <a:tint val="75000"/>
                  </a:schemeClr>
                </a:solidFill>
              </a:defRPr>
            </a:lvl3pPr>
            <a:lvl4pPr marL="1371281" indent="0" algn="ctr">
              <a:buNone/>
              <a:defRPr>
                <a:solidFill>
                  <a:schemeClr val="tx1">
                    <a:tint val="75000"/>
                  </a:schemeClr>
                </a:solidFill>
              </a:defRPr>
            </a:lvl4pPr>
            <a:lvl5pPr marL="1828392" indent="0" algn="ctr">
              <a:buNone/>
              <a:defRPr>
                <a:solidFill>
                  <a:schemeClr val="tx1">
                    <a:tint val="75000"/>
                  </a:schemeClr>
                </a:solidFill>
              </a:defRPr>
            </a:lvl5pPr>
            <a:lvl6pPr marL="2285462"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F83C24-E3EF-44EC-AB95-AD55859F5E4E}" type="datetimeFigureOut">
              <a:rPr lang="en-US">
                <a:solidFill>
                  <a:prstClr val="black">
                    <a:tint val="75000"/>
                  </a:prstClr>
                </a:solidFill>
              </a:rPr>
              <a:pPr/>
              <a:t>8/6/2025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B61D5-FD87-430A-A51D-620597C05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2032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83C24-E3EF-44EC-AB95-AD55859F5E4E}" type="datetimeFigureOut">
              <a:rPr lang="en-US">
                <a:solidFill>
                  <a:prstClr val="black">
                    <a:tint val="75000"/>
                  </a:prstClr>
                </a:solidFill>
              </a:rPr>
              <a:pPr/>
              <a:t>8/6/2025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B61D5-FD87-430A-A51D-620597C05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0626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1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42"/>
            <a:ext cx="7772400" cy="1500187"/>
          </a:xfrm>
        </p:spPr>
        <p:txBody>
          <a:bodyPr anchor="b"/>
          <a:lstStyle>
            <a:lvl1pPr marL="0" indent="0">
              <a:buNone/>
              <a:defRPr sz="2000">
                <a:solidFill>
                  <a:schemeClr val="tx1">
                    <a:tint val="75000"/>
                  </a:schemeClr>
                </a:solidFill>
              </a:defRPr>
            </a:lvl1pPr>
            <a:lvl2pPr marL="457089" indent="0">
              <a:buNone/>
              <a:defRPr sz="1800">
                <a:solidFill>
                  <a:schemeClr val="tx1">
                    <a:tint val="75000"/>
                  </a:schemeClr>
                </a:solidFill>
              </a:defRPr>
            </a:lvl2pPr>
            <a:lvl3pPr marL="914197" indent="0">
              <a:buNone/>
              <a:defRPr sz="1600">
                <a:solidFill>
                  <a:schemeClr val="tx1">
                    <a:tint val="75000"/>
                  </a:schemeClr>
                </a:solidFill>
              </a:defRPr>
            </a:lvl3pPr>
            <a:lvl4pPr marL="1371281" indent="0">
              <a:buNone/>
              <a:defRPr sz="1400">
                <a:solidFill>
                  <a:schemeClr val="tx1">
                    <a:tint val="75000"/>
                  </a:schemeClr>
                </a:solidFill>
              </a:defRPr>
            </a:lvl4pPr>
            <a:lvl5pPr marL="1828392" indent="0">
              <a:buNone/>
              <a:defRPr sz="1400">
                <a:solidFill>
                  <a:schemeClr val="tx1">
                    <a:tint val="75000"/>
                  </a:schemeClr>
                </a:solidFill>
              </a:defRPr>
            </a:lvl5pPr>
            <a:lvl6pPr marL="2285462" indent="0">
              <a:buNone/>
              <a:defRPr sz="1400">
                <a:solidFill>
                  <a:schemeClr val="tx1">
                    <a:tint val="75000"/>
                  </a:schemeClr>
                </a:solidFill>
              </a:defRPr>
            </a:lvl6pPr>
            <a:lvl7pPr marL="2742562" indent="0">
              <a:buNone/>
              <a:defRPr sz="1400">
                <a:solidFill>
                  <a:schemeClr val="tx1">
                    <a:tint val="75000"/>
                  </a:schemeClr>
                </a:solidFill>
              </a:defRPr>
            </a:lvl7pPr>
            <a:lvl8pPr marL="3199655" indent="0">
              <a:buNone/>
              <a:defRPr sz="1400">
                <a:solidFill>
                  <a:schemeClr val="tx1">
                    <a:tint val="75000"/>
                  </a:schemeClr>
                </a:solidFill>
              </a:defRPr>
            </a:lvl8pPr>
            <a:lvl9pPr marL="365675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83C24-E3EF-44EC-AB95-AD55859F5E4E}" type="datetimeFigureOut">
              <a:rPr lang="en-US">
                <a:solidFill>
                  <a:prstClr val="black">
                    <a:tint val="75000"/>
                  </a:prstClr>
                </a:solidFill>
              </a:rPr>
              <a:pPr/>
              <a:t>8/6/2025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B61D5-FD87-430A-A51D-620597C05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4126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83C24-E3EF-44EC-AB95-AD55859F5E4E}" type="datetimeFigureOut">
              <a:rPr lang="en-US">
                <a:solidFill>
                  <a:prstClr val="black">
                    <a:tint val="75000"/>
                  </a:prstClr>
                </a:solidFill>
              </a:rPr>
              <a:pPr/>
              <a:t>8/6/2025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FB61D5-FD87-430A-A51D-620597C05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4878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25" y="1535114"/>
            <a:ext cx="4041775" cy="63976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F83C24-E3EF-44EC-AB95-AD55859F5E4E}" type="datetimeFigureOut">
              <a:rPr lang="en-US">
                <a:solidFill>
                  <a:prstClr val="black">
                    <a:tint val="75000"/>
                  </a:prstClr>
                </a:solidFill>
              </a:rPr>
              <a:pPr/>
              <a:t>8/6/2025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FB61D5-FD87-430A-A51D-620597C05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2443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F83C24-E3EF-44EC-AB95-AD55859F5E4E}" type="datetimeFigureOut">
              <a:rPr lang="en-US">
                <a:solidFill>
                  <a:prstClr val="black">
                    <a:tint val="75000"/>
                  </a:prstClr>
                </a:solidFill>
              </a:rPr>
              <a:pPr/>
              <a:t>8/6/2025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FB61D5-FD87-430A-A51D-620597C05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6098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83C24-E3EF-44EC-AB95-AD55859F5E4E}" type="datetimeFigureOut">
              <a:rPr lang="en-US">
                <a:solidFill>
                  <a:prstClr val="black">
                    <a:tint val="75000"/>
                  </a:prstClr>
                </a:solidFill>
              </a:rPr>
              <a:pPr/>
              <a:t>8/6/2025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FB61D5-FD87-430A-A51D-620597C05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3698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2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089" indent="0">
              <a:buNone/>
              <a:defRPr sz="1200"/>
            </a:lvl2pPr>
            <a:lvl3pPr marL="914197" indent="0">
              <a:buNone/>
              <a:defRPr sz="1000"/>
            </a:lvl3pPr>
            <a:lvl4pPr marL="1371281" indent="0">
              <a:buNone/>
              <a:defRPr sz="900"/>
            </a:lvl4pPr>
            <a:lvl5pPr marL="1828392" indent="0">
              <a:buNone/>
              <a:defRPr sz="900"/>
            </a:lvl5pPr>
            <a:lvl6pPr marL="2285462" indent="0">
              <a:buNone/>
              <a:defRPr sz="900"/>
            </a:lvl6pPr>
            <a:lvl7pPr marL="2742562" indent="0">
              <a:buNone/>
              <a:defRPr sz="900"/>
            </a:lvl7pPr>
            <a:lvl8pPr marL="3199655" indent="0">
              <a:buNone/>
              <a:defRPr sz="900"/>
            </a:lvl8pPr>
            <a:lvl9pPr marL="365675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83C24-E3EF-44EC-AB95-AD55859F5E4E}" type="datetimeFigureOut">
              <a:rPr lang="en-US">
                <a:solidFill>
                  <a:prstClr val="black">
                    <a:tint val="75000"/>
                  </a:prstClr>
                </a:solidFill>
              </a:rPr>
              <a:pPr/>
              <a:t>8/6/2025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FB61D5-FD87-430A-A51D-620597C05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7252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9" indent="0">
              <a:buNone/>
              <a:defRPr sz="2800"/>
            </a:lvl2pPr>
            <a:lvl3pPr marL="914197" indent="0">
              <a:buNone/>
              <a:defRPr sz="2400"/>
            </a:lvl3pPr>
            <a:lvl4pPr marL="1371281" indent="0">
              <a:buNone/>
              <a:defRPr sz="2000"/>
            </a:lvl4pPr>
            <a:lvl5pPr marL="1828392" indent="0">
              <a:buNone/>
              <a:defRPr sz="2000"/>
            </a:lvl5pPr>
            <a:lvl6pPr marL="2285462" indent="0">
              <a:buNone/>
              <a:defRPr sz="2000"/>
            </a:lvl6pPr>
            <a:lvl7pPr marL="2742562" indent="0">
              <a:buNone/>
              <a:defRPr sz="2000"/>
            </a:lvl7pPr>
            <a:lvl8pPr marL="3199655" indent="0">
              <a:buNone/>
              <a:defRPr sz="2000"/>
            </a:lvl8pPr>
            <a:lvl9pPr marL="365675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9" indent="0">
              <a:buNone/>
              <a:defRPr sz="1200"/>
            </a:lvl2pPr>
            <a:lvl3pPr marL="914197" indent="0">
              <a:buNone/>
              <a:defRPr sz="1000"/>
            </a:lvl3pPr>
            <a:lvl4pPr marL="1371281" indent="0">
              <a:buNone/>
              <a:defRPr sz="900"/>
            </a:lvl4pPr>
            <a:lvl5pPr marL="1828392" indent="0">
              <a:buNone/>
              <a:defRPr sz="900"/>
            </a:lvl5pPr>
            <a:lvl6pPr marL="2285462" indent="0">
              <a:buNone/>
              <a:defRPr sz="900"/>
            </a:lvl6pPr>
            <a:lvl7pPr marL="2742562" indent="0">
              <a:buNone/>
              <a:defRPr sz="900"/>
            </a:lvl7pPr>
            <a:lvl8pPr marL="3199655" indent="0">
              <a:buNone/>
              <a:defRPr sz="900"/>
            </a:lvl8pPr>
            <a:lvl9pPr marL="365675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83C24-E3EF-44EC-AB95-AD55859F5E4E}" type="datetimeFigureOut">
              <a:rPr lang="en-US">
                <a:solidFill>
                  <a:prstClr val="black">
                    <a:tint val="75000"/>
                  </a:prstClr>
                </a:solidFill>
              </a:rPr>
              <a:pPr/>
              <a:t>8/6/2025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FB61D5-FD87-430A-A51D-620597C05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2300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83C24-E3EF-44EC-AB95-AD55859F5E4E}" type="datetimeFigureOut">
              <a:rPr lang="en-US">
                <a:solidFill>
                  <a:prstClr val="black">
                    <a:tint val="75000"/>
                  </a:prstClr>
                </a:solidFill>
              </a:rPr>
              <a:pPr/>
              <a:t>8/6/2025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B61D5-FD87-430A-A51D-620597C05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21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4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4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83C24-E3EF-44EC-AB95-AD55859F5E4E}"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B61D5-FD87-430A-A51D-620597C057FD}" type="slidenum">
              <a:rPr lang="en-US" smtClean="0"/>
              <a:t>‹#›</a:t>
            </a:fld>
            <a:endParaRPr lang="en-US"/>
          </a:p>
        </p:txBody>
      </p:sp>
    </p:spTree>
    <p:extLst>
      <p:ext uri="{BB962C8B-B14F-4D97-AF65-F5344CB8AC3E}">
        <p14:creationId xmlns:p14="http://schemas.microsoft.com/office/powerpoint/2010/main" val="18946217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4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4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83C24-E3EF-44EC-AB95-AD55859F5E4E}" type="datetimeFigureOut">
              <a:rPr lang="en-US">
                <a:solidFill>
                  <a:prstClr val="black">
                    <a:tint val="75000"/>
                  </a:prstClr>
                </a:solidFill>
              </a:rPr>
              <a:pPr/>
              <a:t>8/6/2025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B61D5-FD87-430A-A51D-620597C05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4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089" indent="0" algn="ctr">
              <a:buNone/>
              <a:defRPr sz="2000"/>
            </a:lvl2pPr>
            <a:lvl3pPr marL="914197" indent="0" algn="ctr">
              <a:buNone/>
              <a:defRPr sz="1800"/>
            </a:lvl3pPr>
            <a:lvl4pPr marL="1371281" indent="0" algn="ctr">
              <a:buNone/>
              <a:defRPr sz="1600"/>
            </a:lvl4pPr>
            <a:lvl5pPr marL="1828392" indent="0" algn="ctr">
              <a:buNone/>
              <a:defRPr sz="1600"/>
            </a:lvl5pPr>
            <a:lvl6pPr marL="2285462" indent="0" algn="ctr">
              <a:buNone/>
              <a:defRPr sz="1600"/>
            </a:lvl6pPr>
            <a:lvl7pPr marL="2742562" indent="0" algn="ctr">
              <a:buNone/>
              <a:defRPr sz="1600"/>
            </a:lvl7pPr>
            <a:lvl8pPr marL="3199655" indent="0" algn="ctr">
              <a:buNone/>
              <a:defRPr sz="1600"/>
            </a:lvl8pPr>
            <a:lvl9pPr marL="3656757"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673384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929391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60"/>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585"/>
            <a:ext cx="7886700" cy="1500187"/>
          </a:xfrm>
        </p:spPr>
        <p:txBody>
          <a:bodyPr/>
          <a:lstStyle>
            <a:lvl1pPr marL="0" indent="0">
              <a:buNone/>
              <a:defRPr sz="2400">
                <a:solidFill>
                  <a:schemeClr val="tx1">
                    <a:tint val="75000"/>
                  </a:schemeClr>
                </a:solidFill>
              </a:defRPr>
            </a:lvl1pPr>
            <a:lvl2pPr marL="457089" indent="0">
              <a:buNone/>
              <a:defRPr sz="2000">
                <a:solidFill>
                  <a:schemeClr val="tx1">
                    <a:tint val="75000"/>
                  </a:schemeClr>
                </a:solidFill>
              </a:defRPr>
            </a:lvl2pPr>
            <a:lvl3pPr marL="914197" indent="0">
              <a:buNone/>
              <a:defRPr sz="1800">
                <a:solidFill>
                  <a:schemeClr val="tx1">
                    <a:tint val="75000"/>
                  </a:schemeClr>
                </a:solidFill>
              </a:defRPr>
            </a:lvl3pPr>
            <a:lvl4pPr marL="1371281" indent="0">
              <a:buNone/>
              <a:defRPr sz="1600">
                <a:solidFill>
                  <a:schemeClr val="tx1">
                    <a:tint val="75000"/>
                  </a:schemeClr>
                </a:solidFill>
              </a:defRPr>
            </a:lvl4pPr>
            <a:lvl5pPr marL="1828392" indent="0">
              <a:buNone/>
              <a:defRPr sz="1600">
                <a:solidFill>
                  <a:schemeClr val="tx1">
                    <a:tint val="75000"/>
                  </a:schemeClr>
                </a:solidFill>
              </a:defRPr>
            </a:lvl5pPr>
            <a:lvl6pPr marL="2285462" indent="0">
              <a:buNone/>
              <a:defRPr sz="1600">
                <a:solidFill>
                  <a:schemeClr val="tx1">
                    <a:tint val="75000"/>
                  </a:schemeClr>
                </a:solidFill>
              </a:defRPr>
            </a:lvl6pPr>
            <a:lvl7pPr marL="2742562" indent="0">
              <a:buNone/>
              <a:defRPr sz="1600">
                <a:solidFill>
                  <a:schemeClr val="tx1">
                    <a:tint val="75000"/>
                  </a:schemeClr>
                </a:solidFill>
              </a:defRPr>
            </a:lvl7pPr>
            <a:lvl8pPr marL="3199655" indent="0">
              <a:buNone/>
              <a:defRPr sz="1600">
                <a:solidFill>
                  <a:schemeClr val="tx1">
                    <a:tint val="75000"/>
                  </a:schemeClr>
                </a:solidFill>
              </a:defRPr>
            </a:lvl8pPr>
            <a:lvl9pPr marL="365675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04026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524582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4"/>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338658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971490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748930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54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090480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547"/>
            <a:ext cx="4629150" cy="4873625"/>
          </a:xfrm>
        </p:spPr>
        <p:txBody>
          <a:bodyPr anchor="t"/>
          <a:lstStyle>
            <a:lvl1pPr marL="0" indent="0">
              <a:buNone/>
              <a:defRPr sz="3200"/>
            </a:lvl1pPr>
            <a:lvl2pPr marL="457089" indent="0">
              <a:buNone/>
              <a:defRPr sz="2800"/>
            </a:lvl2pPr>
            <a:lvl3pPr marL="914197" indent="0">
              <a:buNone/>
              <a:defRPr sz="2400"/>
            </a:lvl3pPr>
            <a:lvl4pPr marL="1371281" indent="0">
              <a:buNone/>
              <a:defRPr sz="2000"/>
            </a:lvl4pPr>
            <a:lvl5pPr marL="1828392" indent="0">
              <a:buNone/>
              <a:defRPr sz="2000"/>
            </a:lvl5pPr>
            <a:lvl6pPr marL="2285462" indent="0">
              <a:buNone/>
              <a:defRPr sz="2000"/>
            </a:lvl6pPr>
            <a:lvl7pPr marL="2742562" indent="0">
              <a:buNone/>
              <a:defRPr sz="2000"/>
            </a:lvl7pPr>
            <a:lvl8pPr marL="3199655" indent="0">
              <a:buNone/>
              <a:defRPr sz="2000"/>
            </a:lvl8pPr>
            <a:lvl9pPr marL="365675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97314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089" indent="0" algn="ctr">
              <a:buNone/>
              <a:defRPr sz="2000"/>
            </a:lvl2pPr>
            <a:lvl3pPr marL="914197" indent="0" algn="ctr">
              <a:buNone/>
              <a:defRPr sz="1800"/>
            </a:lvl3pPr>
            <a:lvl4pPr marL="1371281" indent="0" algn="ctr">
              <a:buNone/>
              <a:defRPr sz="1600"/>
            </a:lvl4pPr>
            <a:lvl5pPr marL="1828392" indent="0" algn="ctr">
              <a:buNone/>
              <a:defRPr sz="1600"/>
            </a:lvl5pPr>
            <a:lvl6pPr marL="2285462" indent="0" algn="ctr">
              <a:buNone/>
              <a:defRPr sz="1600"/>
            </a:lvl6pPr>
            <a:lvl7pPr marL="2742562" indent="0" algn="ctr">
              <a:buNone/>
              <a:defRPr sz="1600"/>
            </a:lvl7pPr>
            <a:lvl8pPr marL="3199655" indent="0" algn="ctr">
              <a:buNone/>
              <a:defRPr sz="1600"/>
            </a:lvl8pPr>
            <a:lvl9pPr marL="3656757"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333141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621844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81"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838348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089" indent="0" algn="ctr">
              <a:buNone/>
              <a:defRPr sz="2000"/>
            </a:lvl2pPr>
            <a:lvl3pPr marL="914197" indent="0" algn="ctr">
              <a:buNone/>
              <a:defRPr sz="1800"/>
            </a:lvl3pPr>
            <a:lvl4pPr marL="1371281" indent="0" algn="ctr">
              <a:buNone/>
              <a:defRPr sz="1600"/>
            </a:lvl4pPr>
            <a:lvl5pPr marL="1828392" indent="0" algn="ctr">
              <a:buNone/>
              <a:defRPr sz="1600"/>
            </a:lvl5pPr>
            <a:lvl6pPr marL="2285462" indent="0" algn="ctr">
              <a:buNone/>
              <a:defRPr sz="1600"/>
            </a:lvl6pPr>
            <a:lvl7pPr marL="2742562" indent="0" algn="ctr">
              <a:buNone/>
              <a:defRPr sz="1600"/>
            </a:lvl7pPr>
            <a:lvl8pPr marL="3199655" indent="0" algn="ctr">
              <a:buNone/>
              <a:defRPr sz="1600"/>
            </a:lvl8pPr>
            <a:lvl9pPr marL="3656757"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323253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934293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30"/>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655"/>
            <a:ext cx="7886700" cy="1500187"/>
          </a:xfrm>
        </p:spPr>
        <p:txBody>
          <a:bodyPr/>
          <a:lstStyle>
            <a:lvl1pPr marL="0" indent="0">
              <a:buNone/>
              <a:defRPr sz="2400">
                <a:solidFill>
                  <a:schemeClr val="tx1">
                    <a:tint val="75000"/>
                  </a:schemeClr>
                </a:solidFill>
              </a:defRPr>
            </a:lvl1pPr>
            <a:lvl2pPr marL="457089" indent="0">
              <a:buNone/>
              <a:defRPr sz="2000">
                <a:solidFill>
                  <a:schemeClr val="tx1">
                    <a:tint val="75000"/>
                  </a:schemeClr>
                </a:solidFill>
              </a:defRPr>
            </a:lvl2pPr>
            <a:lvl3pPr marL="914197" indent="0">
              <a:buNone/>
              <a:defRPr sz="1800">
                <a:solidFill>
                  <a:schemeClr val="tx1">
                    <a:tint val="75000"/>
                  </a:schemeClr>
                </a:solidFill>
              </a:defRPr>
            </a:lvl3pPr>
            <a:lvl4pPr marL="1371281" indent="0">
              <a:buNone/>
              <a:defRPr sz="1600">
                <a:solidFill>
                  <a:schemeClr val="tx1">
                    <a:tint val="75000"/>
                  </a:schemeClr>
                </a:solidFill>
              </a:defRPr>
            </a:lvl4pPr>
            <a:lvl5pPr marL="1828392" indent="0">
              <a:buNone/>
              <a:defRPr sz="1600">
                <a:solidFill>
                  <a:schemeClr val="tx1">
                    <a:tint val="75000"/>
                  </a:schemeClr>
                </a:solidFill>
              </a:defRPr>
            </a:lvl5pPr>
            <a:lvl6pPr marL="2285462" indent="0">
              <a:buNone/>
              <a:defRPr sz="1600">
                <a:solidFill>
                  <a:schemeClr val="tx1">
                    <a:tint val="75000"/>
                  </a:schemeClr>
                </a:solidFill>
              </a:defRPr>
            </a:lvl6pPr>
            <a:lvl7pPr marL="2742562" indent="0">
              <a:buNone/>
              <a:defRPr sz="1600">
                <a:solidFill>
                  <a:schemeClr val="tx1">
                    <a:tint val="75000"/>
                  </a:schemeClr>
                </a:solidFill>
              </a:defRPr>
            </a:lvl7pPr>
            <a:lvl8pPr marL="3199655" indent="0">
              <a:buNone/>
              <a:defRPr sz="1600">
                <a:solidFill>
                  <a:schemeClr val="tx1">
                    <a:tint val="75000"/>
                  </a:schemeClr>
                </a:solidFill>
              </a:defRPr>
            </a:lvl8pPr>
            <a:lvl9pPr marL="365675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308551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148830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4"/>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296891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926219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178214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61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03865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276422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617"/>
            <a:ext cx="4629150" cy="4873625"/>
          </a:xfrm>
        </p:spPr>
        <p:txBody>
          <a:bodyPr anchor="t"/>
          <a:lstStyle>
            <a:lvl1pPr marL="0" indent="0">
              <a:buNone/>
              <a:defRPr sz="3200"/>
            </a:lvl1pPr>
            <a:lvl2pPr marL="457089" indent="0">
              <a:buNone/>
              <a:defRPr sz="2800"/>
            </a:lvl2pPr>
            <a:lvl3pPr marL="914197" indent="0">
              <a:buNone/>
              <a:defRPr sz="2400"/>
            </a:lvl3pPr>
            <a:lvl4pPr marL="1371281" indent="0">
              <a:buNone/>
              <a:defRPr sz="2000"/>
            </a:lvl4pPr>
            <a:lvl5pPr marL="1828392" indent="0">
              <a:buNone/>
              <a:defRPr sz="2000"/>
            </a:lvl5pPr>
            <a:lvl6pPr marL="2285462" indent="0">
              <a:buNone/>
              <a:defRPr sz="2000"/>
            </a:lvl6pPr>
            <a:lvl7pPr marL="2742562" indent="0">
              <a:buNone/>
              <a:defRPr sz="2000"/>
            </a:lvl7pPr>
            <a:lvl8pPr marL="3199655" indent="0">
              <a:buNone/>
              <a:defRPr sz="2000"/>
            </a:lvl8pPr>
            <a:lvl9pPr marL="365675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816985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199263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81"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760282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089" indent="0" algn="ctr">
              <a:buNone/>
              <a:defRPr sz="2000"/>
            </a:lvl2pPr>
            <a:lvl3pPr marL="914197" indent="0" algn="ctr">
              <a:buNone/>
              <a:defRPr sz="1800"/>
            </a:lvl3pPr>
            <a:lvl4pPr marL="1371281" indent="0" algn="ctr">
              <a:buNone/>
              <a:defRPr sz="1600"/>
            </a:lvl4pPr>
            <a:lvl5pPr marL="1828392" indent="0" algn="ctr">
              <a:buNone/>
              <a:defRPr sz="1600"/>
            </a:lvl5pPr>
            <a:lvl6pPr marL="2285462" indent="0" algn="ctr">
              <a:buNone/>
              <a:defRPr sz="1600"/>
            </a:lvl6pPr>
            <a:lvl7pPr marL="2742562" indent="0" algn="ctr">
              <a:buNone/>
              <a:defRPr sz="1600"/>
            </a:lvl7pPr>
            <a:lvl8pPr marL="3199655" indent="0" algn="ctr">
              <a:buNone/>
              <a:defRPr sz="1600"/>
            </a:lvl8pPr>
            <a:lvl9pPr marL="3656757"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983278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872821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08"/>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633"/>
            <a:ext cx="7886700" cy="1500187"/>
          </a:xfrm>
        </p:spPr>
        <p:txBody>
          <a:bodyPr/>
          <a:lstStyle>
            <a:lvl1pPr marL="0" indent="0">
              <a:buNone/>
              <a:defRPr sz="2400">
                <a:solidFill>
                  <a:schemeClr val="tx1">
                    <a:tint val="75000"/>
                  </a:schemeClr>
                </a:solidFill>
              </a:defRPr>
            </a:lvl1pPr>
            <a:lvl2pPr marL="457089" indent="0">
              <a:buNone/>
              <a:defRPr sz="2000">
                <a:solidFill>
                  <a:schemeClr val="tx1">
                    <a:tint val="75000"/>
                  </a:schemeClr>
                </a:solidFill>
              </a:defRPr>
            </a:lvl2pPr>
            <a:lvl3pPr marL="914197" indent="0">
              <a:buNone/>
              <a:defRPr sz="1800">
                <a:solidFill>
                  <a:schemeClr val="tx1">
                    <a:tint val="75000"/>
                  </a:schemeClr>
                </a:solidFill>
              </a:defRPr>
            </a:lvl3pPr>
            <a:lvl4pPr marL="1371281" indent="0">
              <a:buNone/>
              <a:defRPr sz="1600">
                <a:solidFill>
                  <a:schemeClr val="tx1">
                    <a:tint val="75000"/>
                  </a:schemeClr>
                </a:solidFill>
              </a:defRPr>
            </a:lvl4pPr>
            <a:lvl5pPr marL="1828392" indent="0">
              <a:buNone/>
              <a:defRPr sz="1600">
                <a:solidFill>
                  <a:schemeClr val="tx1">
                    <a:tint val="75000"/>
                  </a:schemeClr>
                </a:solidFill>
              </a:defRPr>
            </a:lvl5pPr>
            <a:lvl6pPr marL="2285462" indent="0">
              <a:buNone/>
              <a:defRPr sz="1600">
                <a:solidFill>
                  <a:schemeClr val="tx1">
                    <a:tint val="75000"/>
                  </a:schemeClr>
                </a:solidFill>
              </a:defRPr>
            </a:lvl6pPr>
            <a:lvl7pPr marL="2742562" indent="0">
              <a:buNone/>
              <a:defRPr sz="1600">
                <a:solidFill>
                  <a:schemeClr val="tx1">
                    <a:tint val="75000"/>
                  </a:schemeClr>
                </a:solidFill>
              </a:defRPr>
            </a:lvl7pPr>
            <a:lvl8pPr marL="3199655" indent="0">
              <a:buNone/>
              <a:defRPr sz="1600">
                <a:solidFill>
                  <a:schemeClr val="tx1">
                    <a:tint val="75000"/>
                  </a:schemeClr>
                </a:solidFill>
              </a:defRPr>
            </a:lvl8pPr>
            <a:lvl9pPr marL="365675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698015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663361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4"/>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238358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136620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8629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48"/>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673"/>
            <a:ext cx="7886700" cy="1500187"/>
          </a:xfrm>
        </p:spPr>
        <p:txBody>
          <a:bodyPr/>
          <a:lstStyle>
            <a:lvl1pPr marL="0" indent="0">
              <a:buNone/>
              <a:defRPr sz="2400">
                <a:solidFill>
                  <a:schemeClr val="tx1">
                    <a:tint val="75000"/>
                  </a:schemeClr>
                </a:solidFill>
              </a:defRPr>
            </a:lvl1pPr>
            <a:lvl2pPr marL="457089" indent="0">
              <a:buNone/>
              <a:defRPr sz="2000">
                <a:solidFill>
                  <a:schemeClr val="tx1">
                    <a:tint val="75000"/>
                  </a:schemeClr>
                </a:solidFill>
              </a:defRPr>
            </a:lvl2pPr>
            <a:lvl3pPr marL="914197" indent="0">
              <a:buNone/>
              <a:defRPr sz="1800">
                <a:solidFill>
                  <a:schemeClr val="tx1">
                    <a:tint val="75000"/>
                  </a:schemeClr>
                </a:solidFill>
              </a:defRPr>
            </a:lvl3pPr>
            <a:lvl4pPr marL="1371281" indent="0">
              <a:buNone/>
              <a:defRPr sz="1600">
                <a:solidFill>
                  <a:schemeClr val="tx1">
                    <a:tint val="75000"/>
                  </a:schemeClr>
                </a:solidFill>
              </a:defRPr>
            </a:lvl4pPr>
            <a:lvl5pPr marL="1828392" indent="0">
              <a:buNone/>
              <a:defRPr sz="1600">
                <a:solidFill>
                  <a:schemeClr val="tx1">
                    <a:tint val="75000"/>
                  </a:schemeClr>
                </a:solidFill>
              </a:defRPr>
            </a:lvl5pPr>
            <a:lvl6pPr marL="2285462" indent="0">
              <a:buNone/>
              <a:defRPr sz="1600">
                <a:solidFill>
                  <a:schemeClr val="tx1">
                    <a:tint val="75000"/>
                  </a:schemeClr>
                </a:solidFill>
              </a:defRPr>
            </a:lvl6pPr>
            <a:lvl7pPr marL="2742562" indent="0">
              <a:buNone/>
              <a:defRPr sz="1600">
                <a:solidFill>
                  <a:schemeClr val="tx1">
                    <a:tint val="75000"/>
                  </a:schemeClr>
                </a:solidFill>
              </a:defRPr>
            </a:lvl7pPr>
            <a:lvl8pPr marL="3199655" indent="0">
              <a:buNone/>
              <a:defRPr sz="1600">
                <a:solidFill>
                  <a:schemeClr val="tx1">
                    <a:tint val="75000"/>
                  </a:schemeClr>
                </a:solidFill>
              </a:defRPr>
            </a:lvl8pPr>
            <a:lvl9pPr marL="365675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819279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59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083920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595"/>
            <a:ext cx="4629150" cy="4873625"/>
          </a:xfrm>
        </p:spPr>
        <p:txBody>
          <a:bodyPr anchor="t"/>
          <a:lstStyle>
            <a:lvl1pPr marL="0" indent="0">
              <a:buNone/>
              <a:defRPr sz="3200"/>
            </a:lvl1pPr>
            <a:lvl2pPr marL="457089" indent="0">
              <a:buNone/>
              <a:defRPr sz="2800"/>
            </a:lvl2pPr>
            <a:lvl3pPr marL="914197" indent="0">
              <a:buNone/>
              <a:defRPr sz="2400"/>
            </a:lvl3pPr>
            <a:lvl4pPr marL="1371281" indent="0">
              <a:buNone/>
              <a:defRPr sz="2000"/>
            </a:lvl4pPr>
            <a:lvl5pPr marL="1828392" indent="0">
              <a:buNone/>
              <a:defRPr sz="2000"/>
            </a:lvl5pPr>
            <a:lvl6pPr marL="2285462" indent="0">
              <a:buNone/>
              <a:defRPr sz="2000"/>
            </a:lvl6pPr>
            <a:lvl7pPr marL="2742562" indent="0">
              <a:buNone/>
              <a:defRPr sz="2000"/>
            </a:lvl7pPr>
            <a:lvl8pPr marL="3199655" indent="0">
              <a:buNone/>
              <a:defRPr sz="2000"/>
            </a:lvl8pPr>
            <a:lvl9pPr marL="365675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902994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063097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81"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68705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46455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4"/>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70472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60610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71831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63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6717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83C24-E3EF-44EC-AB95-AD55859F5E4E}"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B61D5-FD87-430A-A51D-620597C057FD}" type="slidenum">
              <a:rPr lang="en-US" smtClean="0"/>
              <a:t>‹#›</a:t>
            </a:fld>
            <a:endParaRPr lang="en-US"/>
          </a:p>
        </p:txBody>
      </p:sp>
    </p:spTree>
    <p:extLst>
      <p:ext uri="{BB962C8B-B14F-4D97-AF65-F5344CB8AC3E}">
        <p14:creationId xmlns:p14="http://schemas.microsoft.com/office/powerpoint/2010/main" val="2789351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635"/>
            <a:ext cx="4629150" cy="4873625"/>
          </a:xfrm>
        </p:spPr>
        <p:txBody>
          <a:bodyPr anchor="t"/>
          <a:lstStyle>
            <a:lvl1pPr marL="0" indent="0">
              <a:buNone/>
              <a:defRPr sz="3200"/>
            </a:lvl1pPr>
            <a:lvl2pPr marL="457089" indent="0">
              <a:buNone/>
              <a:defRPr sz="2800"/>
            </a:lvl2pPr>
            <a:lvl3pPr marL="914197" indent="0">
              <a:buNone/>
              <a:defRPr sz="2400"/>
            </a:lvl3pPr>
            <a:lvl4pPr marL="1371281" indent="0">
              <a:buNone/>
              <a:defRPr sz="2000"/>
            </a:lvl4pPr>
            <a:lvl5pPr marL="1828392" indent="0">
              <a:buNone/>
              <a:defRPr sz="2000"/>
            </a:lvl5pPr>
            <a:lvl6pPr marL="2285462" indent="0">
              <a:buNone/>
              <a:defRPr sz="2000"/>
            </a:lvl6pPr>
            <a:lvl7pPr marL="2742562" indent="0">
              <a:buNone/>
              <a:defRPr sz="2000"/>
            </a:lvl7pPr>
            <a:lvl8pPr marL="3199655" indent="0">
              <a:buNone/>
              <a:defRPr sz="2000"/>
            </a:lvl8pPr>
            <a:lvl9pPr marL="365675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53526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73297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81"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47783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089" indent="0" algn="ctr">
              <a:buNone/>
              <a:defRPr sz="2000"/>
            </a:lvl2pPr>
            <a:lvl3pPr marL="914197" indent="0" algn="ctr">
              <a:buNone/>
              <a:defRPr sz="1800"/>
            </a:lvl3pPr>
            <a:lvl4pPr marL="1371281" indent="0" algn="ctr">
              <a:buNone/>
              <a:defRPr sz="1600"/>
            </a:lvl4pPr>
            <a:lvl5pPr marL="1828392" indent="0" algn="ctr">
              <a:buNone/>
              <a:defRPr sz="1600"/>
            </a:lvl5pPr>
            <a:lvl6pPr marL="2285462" indent="0" algn="ctr">
              <a:buNone/>
              <a:defRPr sz="1600"/>
            </a:lvl6pPr>
            <a:lvl7pPr marL="2742562" indent="0" algn="ctr">
              <a:buNone/>
              <a:defRPr sz="1600"/>
            </a:lvl7pPr>
            <a:lvl8pPr marL="3199655" indent="0" algn="ctr">
              <a:buNone/>
              <a:defRPr sz="1600"/>
            </a:lvl8pPr>
            <a:lvl9pPr marL="3656757"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85836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39336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44"/>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669"/>
            <a:ext cx="7886700" cy="1500187"/>
          </a:xfrm>
        </p:spPr>
        <p:txBody>
          <a:bodyPr/>
          <a:lstStyle>
            <a:lvl1pPr marL="0" indent="0">
              <a:buNone/>
              <a:defRPr sz="2400">
                <a:solidFill>
                  <a:schemeClr val="tx1">
                    <a:tint val="75000"/>
                  </a:schemeClr>
                </a:solidFill>
              </a:defRPr>
            </a:lvl1pPr>
            <a:lvl2pPr marL="457089" indent="0">
              <a:buNone/>
              <a:defRPr sz="2000">
                <a:solidFill>
                  <a:schemeClr val="tx1">
                    <a:tint val="75000"/>
                  </a:schemeClr>
                </a:solidFill>
              </a:defRPr>
            </a:lvl2pPr>
            <a:lvl3pPr marL="914197" indent="0">
              <a:buNone/>
              <a:defRPr sz="1800">
                <a:solidFill>
                  <a:schemeClr val="tx1">
                    <a:tint val="75000"/>
                  </a:schemeClr>
                </a:solidFill>
              </a:defRPr>
            </a:lvl3pPr>
            <a:lvl4pPr marL="1371281" indent="0">
              <a:buNone/>
              <a:defRPr sz="1600">
                <a:solidFill>
                  <a:schemeClr val="tx1">
                    <a:tint val="75000"/>
                  </a:schemeClr>
                </a:solidFill>
              </a:defRPr>
            </a:lvl4pPr>
            <a:lvl5pPr marL="1828392" indent="0">
              <a:buNone/>
              <a:defRPr sz="1600">
                <a:solidFill>
                  <a:schemeClr val="tx1">
                    <a:tint val="75000"/>
                  </a:schemeClr>
                </a:solidFill>
              </a:defRPr>
            </a:lvl5pPr>
            <a:lvl6pPr marL="2285462" indent="0">
              <a:buNone/>
              <a:defRPr sz="1600">
                <a:solidFill>
                  <a:schemeClr val="tx1">
                    <a:tint val="75000"/>
                  </a:schemeClr>
                </a:solidFill>
              </a:defRPr>
            </a:lvl6pPr>
            <a:lvl7pPr marL="2742562" indent="0">
              <a:buNone/>
              <a:defRPr sz="1600">
                <a:solidFill>
                  <a:schemeClr val="tx1">
                    <a:tint val="75000"/>
                  </a:schemeClr>
                </a:solidFill>
              </a:defRPr>
            </a:lvl7pPr>
            <a:lvl8pPr marL="3199655" indent="0">
              <a:buNone/>
              <a:defRPr sz="1600">
                <a:solidFill>
                  <a:schemeClr val="tx1">
                    <a:tint val="75000"/>
                  </a:schemeClr>
                </a:solidFill>
              </a:defRPr>
            </a:lvl8pPr>
            <a:lvl9pPr marL="365675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17222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1613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4"/>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26871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43123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0941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1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42"/>
            <a:ext cx="7772400" cy="1500187"/>
          </a:xfrm>
        </p:spPr>
        <p:txBody>
          <a:bodyPr anchor="b"/>
          <a:lstStyle>
            <a:lvl1pPr marL="0" indent="0">
              <a:buNone/>
              <a:defRPr sz="2000">
                <a:solidFill>
                  <a:schemeClr val="tx1">
                    <a:tint val="75000"/>
                  </a:schemeClr>
                </a:solidFill>
              </a:defRPr>
            </a:lvl1pPr>
            <a:lvl2pPr marL="457089" indent="0">
              <a:buNone/>
              <a:defRPr sz="1800">
                <a:solidFill>
                  <a:schemeClr val="tx1">
                    <a:tint val="75000"/>
                  </a:schemeClr>
                </a:solidFill>
              </a:defRPr>
            </a:lvl2pPr>
            <a:lvl3pPr marL="914197" indent="0">
              <a:buNone/>
              <a:defRPr sz="1600">
                <a:solidFill>
                  <a:schemeClr val="tx1">
                    <a:tint val="75000"/>
                  </a:schemeClr>
                </a:solidFill>
              </a:defRPr>
            </a:lvl3pPr>
            <a:lvl4pPr marL="1371281" indent="0">
              <a:buNone/>
              <a:defRPr sz="1400">
                <a:solidFill>
                  <a:schemeClr val="tx1">
                    <a:tint val="75000"/>
                  </a:schemeClr>
                </a:solidFill>
              </a:defRPr>
            </a:lvl4pPr>
            <a:lvl5pPr marL="1828392" indent="0">
              <a:buNone/>
              <a:defRPr sz="1400">
                <a:solidFill>
                  <a:schemeClr val="tx1">
                    <a:tint val="75000"/>
                  </a:schemeClr>
                </a:solidFill>
              </a:defRPr>
            </a:lvl5pPr>
            <a:lvl6pPr marL="2285462" indent="0">
              <a:buNone/>
              <a:defRPr sz="1400">
                <a:solidFill>
                  <a:schemeClr val="tx1">
                    <a:tint val="75000"/>
                  </a:schemeClr>
                </a:solidFill>
              </a:defRPr>
            </a:lvl6pPr>
            <a:lvl7pPr marL="2742562" indent="0">
              <a:buNone/>
              <a:defRPr sz="1400">
                <a:solidFill>
                  <a:schemeClr val="tx1">
                    <a:tint val="75000"/>
                  </a:schemeClr>
                </a:solidFill>
              </a:defRPr>
            </a:lvl7pPr>
            <a:lvl8pPr marL="3199655" indent="0">
              <a:buNone/>
              <a:defRPr sz="1400">
                <a:solidFill>
                  <a:schemeClr val="tx1">
                    <a:tint val="75000"/>
                  </a:schemeClr>
                </a:solidFill>
              </a:defRPr>
            </a:lvl8pPr>
            <a:lvl9pPr marL="365675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83C24-E3EF-44EC-AB95-AD55859F5E4E}"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B61D5-FD87-430A-A51D-620597C057FD}" type="slidenum">
              <a:rPr lang="en-US" smtClean="0"/>
              <a:t>‹#›</a:t>
            </a:fld>
            <a:endParaRPr lang="en-US"/>
          </a:p>
        </p:txBody>
      </p:sp>
    </p:spTree>
    <p:extLst>
      <p:ext uri="{BB962C8B-B14F-4D97-AF65-F5344CB8AC3E}">
        <p14:creationId xmlns:p14="http://schemas.microsoft.com/office/powerpoint/2010/main" val="17161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631"/>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55930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631"/>
            <a:ext cx="4629150" cy="4873625"/>
          </a:xfrm>
        </p:spPr>
        <p:txBody>
          <a:bodyPr anchor="t"/>
          <a:lstStyle>
            <a:lvl1pPr marL="0" indent="0">
              <a:buNone/>
              <a:defRPr sz="3200"/>
            </a:lvl1pPr>
            <a:lvl2pPr marL="457089" indent="0">
              <a:buNone/>
              <a:defRPr sz="2800"/>
            </a:lvl2pPr>
            <a:lvl3pPr marL="914197" indent="0">
              <a:buNone/>
              <a:defRPr sz="2400"/>
            </a:lvl3pPr>
            <a:lvl4pPr marL="1371281" indent="0">
              <a:buNone/>
              <a:defRPr sz="2000"/>
            </a:lvl4pPr>
            <a:lvl5pPr marL="1828392" indent="0">
              <a:buNone/>
              <a:defRPr sz="2000"/>
            </a:lvl5pPr>
            <a:lvl6pPr marL="2285462" indent="0">
              <a:buNone/>
              <a:defRPr sz="2000"/>
            </a:lvl6pPr>
            <a:lvl7pPr marL="2742562" indent="0">
              <a:buNone/>
              <a:defRPr sz="2000"/>
            </a:lvl7pPr>
            <a:lvl8pPr marL="3199655" indent="0">
              <a:buNone/>
              <a:defRPr sz="2000"/>
            </a:lvl8pPr>
            <a:lvl9pPr marL="365675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89981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79878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81"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81840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089" indent="0" algn="ctr">
              <a:buNone/>
              <a:defRPr sz="2000"/>
            </a:lvl2pPr>
            <a:lvl3pPr marL="914197" indent="0" algn="ctr">
              <a:buNone/>
              <a:defRPr sz="1800"/>
            </a:lvl3pPr>
            <a:lvl4pPr marL="1371281" indent="0" algn="ctr">
              <a:buNone/>
              <a:defRPr sz="1600"/>
            </a:lvl4pPr>
            <a:lvl5pPr marL="1828392" indent="0" algn="ctr">
              <a:buNone/>
              <a:defRPr sz="1600"/>
            </a:lvl5pPr>
            <a:lvl6pPr marL="2285462" indent="0" algn="ctr">
              <a:buNone/>
              <a:defRPr sz="1600"/>
            </a:lvl6pPr>
            <a:lvl7pPr marL="2742562" indent="0" algn="ctr">
              <a:buNone/>
              <a:defRPr sz="1600"/>
            </a:lvl7pPr>
            <a:lvl8pPr marL="3199655" indent="0" algn="ctr">
              <a:buNone/>
              <a:defRPr sz="1600"/>
            </a:lvl8pPr>
            <a:lvl9pPr marL="3656757"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35951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10194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38"/>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663"/>
            <a:ext cx="7886700" cy="1500187"/>
          </a:xfrm>
        </p:spPr>
        <p:txBody>
          <a:bodyPr/>
          <a:lstStyle>
            <a:lvl1pPr marL="0" indent="0">
              <a:buNone/>
              <a:defRPr sz="2400">
                <a:solidFill>
                  <a:schemeClr val="tx1">
                    <a:tint val="75000"/>
                  </a:schemeClr>
                </a:solidFill>
              </a:defRPr>
            </a:lvl1pPr>
            <a:lvl2pPr marL="457089" indent="0">
              <a:buNone/>
              <a:defRPr sz="2000">
                <a:solidFill>
                  <a:schemeClr val="tx1">
                    <a:tint val="75000"/>
                  </a:schemeClr>
                </a:solidFill>
              </a:defRPr>
            </a:lvl2pPr>
            <a:lvl3pPr marL="914197" indent="0">
              <a:buNone/>
              <a:defRPr sz="1800">
                <a:solidFill>
                  <a:schemeClr val="tx1">
                    <a:tint val="75000"/>
                  </a:schemeClr>
                </a:solidFill>
              </a:defRPr>
            </a:lvl3pPr>
            <a:lvl4pPr marL="1371281" indent="0">
              <a:buNone/>
              <a:defRPr sz="1600">
                <a:solidFill>
                  <a:schemeClr val="tx1">
                    <a:tint val="75000"/>
                  </a:schemeClr>
                </a:solidFill>
              </a:defRPr>
            </a:lvl4pPr>
            <a:lvl5pPr marL="1828392" indent="0">
              <a:buNone/>
              <a:defRPr sz="1600">
                <a:solidFill>
                  <a:schemeClr val="tx1">
                    <a:tint val="75000"/>
                  </a:schemeClr>
                </a:solidFill>
              </a:defRPr>
            </a:lvl5pPr>
            <a:lvl6pPr marL="2285462" indent="0">
              <a:buNone/>
              <a:defRPr sz="1600">
                <a:solidFill>
                  <a:schemeClr val="tx1">
                    <a:tint val="75000"/>
                  </a:schemeClr>
                </a:solidFill>
              </a:defRPr>
            </a:lvl6pPr>
            <a:lvl7pPr marL="2742562" indent="0">
              <a:buNone/>
              <a:defRPr sz="1600">
                <a:solidFill>
                  <a:schemeClr val="tx1">
                    <a:tint val="75000"/>
                  </a:schemeClr>
                </a:solidFill>
              </a:defRPr>
            </a:lvl7pPr>
            <a:lvl8pPr marL="3199655" indent="0">
              <a:buNone/>
              <a:defRPr sz="1600">
                <a:solidFill>
                  <a:schemeClr val="tx1">
                    <a:tint val="75000"/>
                  </a:schemeClr>
                </a:solidFill>
              </a:defRPr>
            </a:lvl8pPr>
            <a:lvl9pPr marL="365675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31765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623722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4"/>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48682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2188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83C24-E3EF-44EC-AB95-AD55859F5E4E}"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B61D5-FD87-430A-A51D-620597C057FD}" type="slidenum">
              <a:rPr lang="en-US" smtClean="0"/>
              <a:t>‹#›</a:t>
            </a:fld>
            <a:endParaRPr lang="en-US"/>
          </a:p>
        </p:txBody>
      </p:sp>
    </p:spTree>
    <p:extLst>
      <p:ext uri="{BB962C8B-B14F-4D97-AF65-F5344CB8AC3E}">
        <p14:creationId xmlns:p14="http://schemas.microsoft.com/office/powerpoint/2010/main" val="25804340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27438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6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59212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625"/>
            <a:ext cx="4629150" cy="4873625"/>
          </a:xfrm>
        </p:spPr>
        <p:txBody>
          <a:bodyPr anchor="t"/>
          <a:lstStyle>
            <a:lvl1pPr marL="0" indent="0">
              <a:buNone/>
              <a:defRPr sz="3200"/>
            </a:lvl1pPr>
            <a:lvl2pPr marL="457089" indent="0">
              <a:buNone/>
              <a:defRPr sz="2800"/>
            </a:lvl2pPr>
            <a:lvl3pPr marL="914197" indent="0">
              <a:buNone/>
              <a:defRPr sz="2400"/>
            </a:lvl3pPr>
            <a:lvl4pPr marL="1371281" indent="0">
              <a:buNone/>
              <a:defRPr sz="2000"/>
            </a:lvl4pPr>
            <a:lvl5pPr marL="1828392" indent="0">
              <a:buNone/>
              <a:defRPr sz="2000"/>
            </a:lvl5pPr>
            <a:lvl6pPr marL="2285462" indent="0">
              <a:buNone/>
              <a:defRPr sz="2000"/>
            </a:lvl6pPr>
            <a:lvl7pPr marL="2742562" indent="0">
              <a:buNone/>
              <a:defRPr sz="2000"/>
            </a:lvl7pPr>
            <a:lvl8pPr marL="3199655" indent="0">
              <a:buNone/>
              <a:defRPr sz="2000"/>
            </a:lvl8pPr>
            <a:lvl9pPr marL="365675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97887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94715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81"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0041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089" indent="0" algn="ctr">
              <a:buNone/>
              <a:defRPr sz="2000"/>
            </a:lvl2pPr>
            <a:lvl3pPr marL="914197" indent="0" algn="ctr">
              <a:buNone/>
              <a:defRPr sz="1800"/>
            </a:lvl3pPr>
            <a:lvl4pPr marL="1371281" indent="0" algn="ctr">
              <a:buNone/>
              <a:defRPr sz="1600"/>
            </a:lvl4pPr>
            <a:lvl5pPr marL="1828392" indent="0" algn="ctr">
              <a:buNone/>
              <a:defRPr sz="1600"/>
            </a:lvl5pPr>
            <a:lvl6pPr marL="2285462" indent="0" algn="ctr">
              <a:buNone/>
              <a:defRPr sz="1600"/>
            </a:lvl6pPr>
            <a:lvl7pPr marL="2742562" indent="0" algn="ctr">
              <a:buNone/>
              <a:defRPr sz="1600"/>
            </a:lvl7pPr>
            <a:lvl8pPr marL="3199655" indent="0" algn="ctr">
              <a:buNone/>
              <a:defRPr sz="1600"/>
            </a:lvl8pPr>
            <a:lvl9pPr marL="3656757"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55059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08574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20"/>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645"/>
            <a:ext cx="7886700" cy="1500187"/>
          </a:xfrm>
        </p:spPr>
        <p:txBody>
          <a:bodyPr/>
          <a:lstStyle>
            <a:lvl1pPr marL="0" indent="0">
              <a:buNone/>
              <a:defRPr sz="2400">
                <a:solidFill>
                  <a:schemeClr val="tx1">
                    <a:tint val="75000"/>
                  </a:schemeClr>
                </a:solidFill>
              </a:defRPr>
            </a:lvl1pPr>
            <a:lvl2pPr marL="457089" indent="0">
              <a:buNone/>
              <a:defRPr sz="2000">
                <a:solidFill>
                  <a:schemeClr val="tx1">
                    <a:tint val="75000"/>
                  </a:schemeClr>
                </a:solidFill>
              </a:defRPr>
            </a:lvl2pPr>
            <a:lvl3pPr marL="914197" indent="0">
              <a:buNone/>
              <a:defRPr sz="1800">
                <a:solidFill>
                  <a:schemeClr val="tx1">
                    <a:tint val="75000"/>
                  </a:schemeClr>
                </a:solidFill>
              </a:defRPr>
            </a:lvl3pPr>
            <a:lvl4pPr marL="1371281" indent="0">
              <a:buNone/>
              <a:defRPr sz="1600">
                <a:solidFill>
                  <a:schemeClr val="tx1">
                    <a:tint val="75000"/>
                  </a:schemeClr>
                </a:solidFill>
              </a:defRPr>
            </a:lvl4pPr>
            <a:lvl5pPr marL="1828392" indent="0">
              <a:buNone/>
              <a:defRPr sz="1600">
                <a:solidFill>
                  <a:schemeClr val="tx1">
                    <a:tint val="75000"/>
                  </a:schemeClr>
                </a:solidFill>
              </a:defRPr>
            </a:lvl5pPr>
            <a:lvl6pPr marL="2285462" indent="0">
              <a:buNone/>
              <a:defRPr sz="1600">
                <a:solidFill>
                  <a:schemeClr val="tx1">
                    <a:tint val="75000"/>
                  </a:schemeClr>
                </a:solidFill>
              </a:defRPr>
            </a:lvl6pPr>
            <a:lvl7pPr marL="2742562" indent="0">
              <a:buNone/>
              <a:defRPr sz="1600">
                <a:solidFill>
                  <a:schemeClr val="tx1">
                    <a:tint val="75000"/>
                  </a:schemeClr>
                </a:solidFill>
              </a:defRPr>
            </a:lvl7pPr>
            <a:lvl8pPr marL="3199655" indent="0">
              <a:buNone/>
              <a:defRPr sz="1600">
                <a:solidFill>
                  <a:schemeClr val="tx1">
                    <a:tint val="75000"/>
                  </a:schemeClr>
                </a:solidFill>
              </a:defRPr>
            </a:lvl8pPr>
            <a:lvl9pPr marL="365675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61842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50190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4"/>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9788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25" y="1535114"/>
            <a:ext cx="4041775" cy="63976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F83C24-E3EF-44EC-AB95-AD55859F5E4E}" type="datetimeFigureOut">
              <a:rPr lang="en-US" smtClean="0"/>
              <a:t>8/6/2025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B61D5-FD87-430A-A51D-620597C057FD}" type="slidenum">
              <a:rPr lang="en-US" smtClean="0"/>
              <a:t>‹#›</a:t>
            </a:fld>
            <a:endParaRPr lang="en-US"/>
          </a:p>
        </p:txBody>
      </p:sp>
    </p:spTree>
    <p:extLst>
      <p:ext uri="{BB962C8B-B14F-4D97-AF65-F5344CB8AC3E}">
        <p14:creationId xmlns:p14="http://schemas.microsoft.com/office/powerpoint/2010/main" val="81749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03563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96800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60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94800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607"/>
            <a:ext cx="4629150" cy="4873625"/>
          </a:xfrm>
        </p:spPr>
        <p:txBody>
          <a:bodyPr anchor="t"/>
          <a:lstStyle>
            <a:lvl1pPr marL="0" indent="0">
              <a:buNone/>
              <a:defRPr sz="3200"/>
            </a:lvl1pPr>
            <a:lvl2pPr marL="457089" indent="0">
              <a:buNone/>
              <a:defRPr sz="2800"/>
            </a:lvl2pPr>
            <a:lvl3pPr marL="914197" indent="0">
              <a:buNone/>
              <a:defRPr sz="2400"/>
            </a:lvl3pPr>
            <a:lvl4pPr marL="1371281" indent="0">
              <a:buNone/>
              <a:defRPr sz="2000"/>
            </a:lvl4pPr>
            <a:lvl5pPr marL="1828392" indent="0">
              <a:buNone/>
              <a:defRPr sz="2000"/>
            </a:lvl5pPr>
            <a:lvl6pPr marL="2285462" indent="0">
              <a:buNone/>
              <a:defRPr sz="2000"/>
            </a:lvl6pPr>
            <a:lvl7pPr marL="2742562" indent="0">
              <a:buNone/>
              <a:defRPr sz="2000"/>
            </a:lvl7pPr>
            <a:lvl8pPr marL="3199655" indent="0">
              <a:buNone/>
              <a:defRPr sz="2000"/>
            </a:lvl8pPr>
            <a:lvl9pPr marL="365675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736512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659695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81"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79672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089" indent="0" algn="ctr">
              <a:buNone/>
              <a:defRPr sz="2000"/>
            </a:lvl2pPr>
            <a:lvl3pPr marL="914197" indent="0" algn="ctr">
              <a:buNone/>
              <a:defRPr sz="1800"/>
            </a:lvl3pPr>
            <a:lvl4pPr marL="1371281" indent="0" algn="ctr">
              <a:buNone/>
              <a:defRPr sz="1600"/>
            </a:lvl4pPr>
            <a:lvl5pPr marL="1828392" indent="0" algn="ctr">
              <a:buNone/>
              <a:defRPr sz="1600"/>
            </a:lvl5pPr>
            <a:lvl6pPr marL="2285462" indent="0" algn="ctr">
              <a:buNone/>
              <a:defRPr sz="1600"/>
            </a:lvl6pPr>
            <a:lvl7pPr marL="2742562" indent="0" algn="ctr">
              <a:buNone/>
              <a:defRPr sz="1600"/>
            </a:lvl7pPr>
            <a:lvl8pPr marL="3199655" indent="0" algn="ctr">
              <a:buNone/>
              <a:defRPr sz="1600"/>
            </a:lvl8pPr>
            <a:lvl9pPr marL="3656757"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56171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183573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94"/>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619"/>
            <a:ext cx="7886700" cy="1500187"/>
          </a:xfrm>
        </p:spPr>
        <p:txBody>
          <a:bodyPr/>
          <a:lstStyle>
            <a:lvl1pPr marL="0" indent="0">
              <a:buNone/>
              <a:defRPr sz="2400">
                <a:solidFill>
                  <a:schemeClr val="tx1">
                    <a:tint val="75000"/>
                  </a:schemeClr>
                </a:solidFill>
              </a:defRPr>
            </a:lvl1pPr>
            <a:lvl2pPr marL="457089" indent="0">
              <a:buNone/>
              <a:defRPr sz="2000">
                <a:solidFill>
                  <a:schemeClr val="tx1">
                    <a:tint val="75000"/>
                  </a:schemeClr>
                </a:solidFill>
              </a:defRPr>
            </a:lvl2pPr>
            <a:lvl3pPr marL="914197" indent="0">
              <a:buNone/>
              <a:defRPr sz="1800">
                <a:solidFill>
                  <a:schemeClr val="tx1">
                    <a:tint val="75000"/>
                  </a:schemeClr>
                </a:solidFill>
              </a:defRPr>
            </a:lvl3pPr>
            <a:lvl4pPr marL="1371281" indent="0">
              <a:buNone/>
              <a:defRPr sz="1600">
                <a:solidFill>
                  <a:schemeClr val="tx1">
                    <a:tint val="75000"/>
                  </a:schemeClr>
                </a:solidFill>
              </a:defRPr>
            </a:lvl4pPr>
            <a:lvl5pPr marL="1828392" indent="0">
              <a:buNone/>
              <a:defRPr sz="1600">
                <a:solidFill>
                  <a:schemeClr val="tx1">
                    <a:tint val="75000"/>
                  </a:schemeClr>
                </a:solidFill>
              </a:defRPr>
            </a:lvl5pPr>
            <a:lvl6pPr marL="2285462" indent="0">
              <a:buNone/>
              <a:defRPr sz="1600">
                <a:solidFill>
                  <a:schemeClr val="tx1">
                    <a:tint val="75000"/>
                  </a:schemeClr>
                </a:solidFill>
              </a:defRPr>
            </a:lvl6pPr>
            <a:lvl7pPr marL="2742562" indent="0">
              <a:buNone/>
              <a:defRPr sz="1600">
                <a:solidFill>
                  <a:schemeClr val="tx1">
                    <a:tint val="75000"/>
                  </a:schemeClr>
                </a:solidFill>
              </a:defRPr>
            </a:lvl7pPr>
            <a:lvl8pPr marL="3199655" indent="0">
              <a:buNone/>
              <a:defRPr sz="1600">
                <a:solidFill>
                  <a:schemeClr val="tx1">
                    <a:tint val="75000"/>
                  </a:schemeClr>
                </a:solidFill>
              </a:defRPr>
            </a:lvl8pPr>
            <a:lvl9pPr marL="365675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167079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884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F83C24-E3EF-44EC-AB95-AD55859F5E4E}" type="datetimeFigureOut">
              <a:rPr lang="en-US" smtClean="0"/>
              <a:t>8/6/2025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B61D5-FD87-430A-A51D-620597C057FD}" type="slidenum">
              <a:rPr lang="en-US" smtClean="0"/>
              <a:t>‹#›</a:t>
            </a:fld>
            <a:endParaRPr lang="en-US"/>
          </a:p>
        </p:txBody>
      </p:sp>
    </p:spTree>
    <p:extLst>
      <p:ext uri="{BB962C8B-B14F-4D97-AF65-F5344CB8AC3E}">
        <p14:creationId xmlns:p14="http://schemas.microsoft.com/office/powerpoint/2010/main" val="15292393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4"/>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157682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949575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918742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581"/>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601249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581"/>
            <a:ext cx="4629150" cy="4873625"/>
          </a:xfrm>
        </p:spPr>
        <p:txBody>
          <a:bodyPr anchor="t"/>
          <a:lstStyle>
            <a:lvl1pPr marL="0" indent="0">
              <a:buNone/>
              <a:defRPr sz="3200"/>
            </a:lvl1pPr>
            <a:lvl2pPr marL="457089" indent="0">
              <a:buNone/>
              <a:defRPr sz="2800"/>
            </a:lvl2pPr>
            <a:lvl3pPr marL="914197" indent="0">
              <a:buNone/>
              <a:defRPr sz="2400"/>
            </a:lvl3pPr>
            <a:lvl4pPr marL="1371281" indent="0">
              <a:buNone/>
              <a:defRPr sz="2000"/>
            </a:lvl4pPr>
            <a:lvl5pPr marL="1828392" indent="0">
              <a:buNone/>
              <a:defRPr sz="2000"/>
            </a:lvl5pPr>
            <a:lvl6pPr marL="2285462" indent="0">
              <a:buNone/>
              <a:defRPr sz="2000"/>
            </a:lvl6pPr>
            <a:lvl7pPr marL="2742562" indent="0">
              <a:buNone/>
              <a:defRPr sz="2000"/>
            </a:lvl7pPr>
            <a:lvl8pPr marL="3199655" indent="0">
              <a:buNone/>
              <a:defRPr sz="2000"/>
            </a:lvl8pPr>
            <a:lvl9pPr marL="365675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28084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803444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81"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06/08/2025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554037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7021-3AF5-AB6F-2267-F005304E3E1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67F90E-0289-6916-9134-76EC84946E72}"/>
              </a:ext>
            </a:extLst>
          </p:cNvPr>
          <p:cNvSpPr>
            <a:spLocks noGrp="1"/>
          </p:cNvSpPr>
          <p:nvPr>
            <p:ph type="subTitle" idx="1"/>
          </p:nvPr>
        </p:nvSpPr>
        <p:spPr>
          <a:xfrm>
            <a:off x="1143000" y="3602038"/>
            <a:ext cx="6858000" cy="1655762"/>
          </a:xfrm>
        </p:spPr>
        <p:txBody>
          <a:bodyPr/>
          <a:lstStyle>
            <a:lvl1pPr marL="0" indent="0" algn="ctr">
              <a:buNone/>
              <a:defRPr sz="2400"/>
            </a:lvl1pPr>
            <a:lvl2pPr marL="457089" indent="0" algn="ctr">
              <a:buNone/>
              <a:defRPr sz="2000"/>
            </a:lvl2pPr>
            <a:lvl3pPr marL="914197" indent="0" algn="ctr">
              <a:buNone/>
              <a:defRPr sz="1800"/>
            </a:lvl3pPr>
            <a:lvl4pPr marL="1371281" indent="0" algn="ctr">
              <a:buNone/>
              <a:defRPr sz="1600"/>
            </a:lvl4pPr>
            <a:lvl5pPr marL="1828392" indent="0" algn="ctr">
              <a:buNone/>
              <a:defRPr sz="1600"/>
            </a:lvl5pPr>
            <a:lvl6pPr marL="2285462" indent="0" algn="ctr">
              <a:buNone/>
              <a:defRPr sz="1600"/>
            </a:lvl6pPr>
            <a:lvl7pPr marL="2742562" indent="0" algn="ctr">
              <a:buNone/>
              <a:defRPr sz="1600"/>
            </a:lvl7pPr>
            <a:lvl8pPr marL="3199655" indent="0" algn="ctr">
              <a:buNone/>
              <a:defRPr sz="1600"/>
            </a:lvl8pPr>
            <a:lvl9pPr marL="365675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95389-CCE2-E3AE-4911-5536654C4CCE}"/>
              </a:ext>
            </a:extLst>
          </p:cNvPr>
          <p:cNvSpPr>
            <a:spLocks noGrp="1"/>
          </p:cNvSpPr>
          <p:nvPr>
            <p:ph type="dt" sz="half" idx="10"/>
          </p:nvPr>
        </p:nvSpPr>
        <p:spPr/>
        <p:txBody>
          <a:bodyPr/>
          <a:lstStyle/>
          <a:p>
            <a:fld id="{62FA330D-4F72-4AB8-8723-72D7917D8B80}" type="datetimeFigureOut">
              <a:rPr lang="en-US" smtClean="0">
                <a:solidFill>
                  <a:prstClr val="black">
                    <a:tint val="75000"/>
                  </a:prstClr>
                </a:solidFill>
              </a:rPr>
              <a:pPr/>
              <a:t>8/6/2025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86E6A7E-29F5-8EF9-F665-05F59C8B86D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A18758E-6964-D349-0DA7-786A367D311E}"/>
              </a:ext>
            </a:extLst>
          </p:cNvPr>
          <p:cNvSpPr>
            <a:spLocks noGrp="1"/>
          </p:cNvSpPr>
          <p:nvPr>
            <p:ph type="sldNum" sz="quarter" idx="12"/>
          </p:nvPr>
        </p:nvSpPr>
        <p:spPr/>
        <p:txBody>
          <a:bodyPr/>
          <a:lstStyle/>
          <a:p>
            <a:fld id="{3C4FBD65-33B8-47D3-AAB6-CEB022D05D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9757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9C0E-76CB-DCED-DED5-3EEB76220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C183E-0A74-FD06-00BB-135DD69D7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65896-2843-F3AE-54E8-475D3CC5B174}"/>
              </a:ext>
            </a:extLst>
          </p:cNvPr>
          <p:cNvSpPr>
            <a:spLocks noGrp="1"/>
          </p:cNvSpPr>
          <p:nvPr>
            <p:ph type="dt" sz="half" idx="10"/>
          </p:nvPr>
        </p:nvSpPr>
        <p:spPr/>
        <p:txBody>
          <a:bodyPr/>
          <a:lstStyle/>
          <a:p>
            <a:fld id="{62FA330D-4F72-4AB8-8723-72D7917D8B80}" type="datetimeFigureOut">
              <a:rPr lang="en-US" smtClean="0">
                <a:solidFill>
                  <a:prstClr val="black">
                    <a:tint val="75000"/>
                  </a:prstClr>
                </a:solidFill>
              </a:rPr>
              <a:pPr/>
              <a:t>8/6/2025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910B9C-4D44-96FF-1987-2167543CF09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913AB9A-62C7-9805-6769-167A0C6B73EA}"/>
              </a:ext>
            </a:extLst>
          </p:cNvPr>
          <p:cNvSpPr>
            <a:spLocks noGrp="1"/>
          </p:cNvSpPr>
          <p:nvPr>
            <p:ph type="sldNum" sz="quarter" idx="12"/>
          </p:nvPr>
        </p:nvSpPr>
        <p:spPr/>
        <p:txBody>
          <a:bodyPr/>
          <a:lstStyle/>
          <a:p>
            <a:fld id="{3C4FBD65-33B8-47D3-AAB6-CEB022D05D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8162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B4A2-D82A-D3B9-3876-880897A9D4A0}"/>
              </a:ext>
            </a:extLst>
          </p:cNvPr>
          <p:cNvSpPr>
            <a:spLocks noGrp="1"/>
          </p:cNvSpPr>
          <p:nvPr>
            <p:ph type="title"/>
          </p:nvPr>
        </p:nvSpPr>
        <p:spPr>
          <a:xfrm>
            <a:off x="623888" y="170976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2029A-59A4-F051-6EA2-E57CEE085AA4}"/>
              </a:ext>
            </a:extLst>
          </p:cNvPr>
          <p:cNvSpPr>
            <a:spLocks noGrp="1"/>
          </p:cNvSpPr>
          <p:nvPr>
            <p:ph type="body" idx="1"/>
          </p:nvPr>
        </p:nvSpPr>
        <p:spPr>
          <a:xfrm>
            <a:off x="623888" y="4589493"/>
            <a:ext cx="7886700" cy="1500187"/>
          </a:xfrm>
        </p:spPr>
        <p:txBody>
          <a:bodyPr/>
          <a:lstStyle>
            <a:lvl1pPr marL="0" indent="0">
              <a:buNone/>
              <a:defRPr sz="2400">
                <a:solidFill>
                  <a:schemeClr val="tx1">
                    <a:tint val="75000"/>
                  </a:schemeClr>
                </a:solidFill>
              </a:defRPr>
            </a:lvl1pPr>
            <a:lvl2pPr marL="457089" indent="0">
              <a:buNone/>
              <a:defRPr sz="2000">
                <a:solidFill>
                  <a:schemeClr val="tx1">
                    <a:tint val="75000"/>
                  </a:schemeClr>
                </a:solidFill>
              </a:defRPr>
            </a:lvl2pPr>
            <a:lvl3pPr marL="914197" indent="0">
              <a:buNone/>
              <a:defRPr sz="1800">
                <a:solidFill>
                  <a:schemeClr val="tx1">
                    <a:tint val="75000"/>
                  </a:schemeClr>
                </a:solidFill>
              </a:defRPr>
            </a:lvl3pPr>
            <a:lvl4pPr marL="1371281" indent="0">
              <a:buNone/>
              <a:defRPr sz="1600">
                <a:solidFill>
                  <a:schemeClr val="tx1">
                    <a:tint val="75000"/>
                  </a:schemeClr>
                </a:solidFill>
              </a:defRPr>
            </a:lvl4pPr>
            <a:lvl5pPr marL="1828392" indent="0">
              <a:buNone/>
              <a:defRPr sz="1600">
                <a:solidFill>
                  <a:schemeClr val="tx1">
                    <a:tint val="75000"/>
                  </a:schemeClr>
                </a:solidFill>
              </a:defRPr>
            </a:lvl5pPr>
            <a:lvl6pPr marL="2285462" indent="0">
              <a:buNone/>
              <a:defRPr sz="1600">
                <a:solidFill>
                  <a:schemeClr val="tx1">
                    <a:tint val="75000"/>
                  </a:schemeClr>
                </a:solidFill>
              </a:defRPr>
            </a:lvl6pPr>
            <a:lvl7pPr marL="2742562" indent="0">
              <a:buNone/>
              <a:defRPr sz="1600">
                <a:solidFill>
                  <a:schemeClr val="tx1">
                    <a:tint val="75000"/>
                  </a:schemeClr>
                </a:solidFill>
              </a:defRPr>
            </a:lvl7pPr>
            <a:lvl8pPr marL="3199655" indent="0">
              <a:buNone/>
              <a:defRPr sz="1600">
                <a:solidFill>
                  <a:schemeClr val="tx1">
                    <a:tint val="75000"/>
                  </a:schemeClr>
                </a:solidFill>
              </a:defRPr>
            </a:lvl8pPr>
            <a:lvl9pPr marL="365675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9EFF7-9652-009E-3CA7-606F4228C5E2}"/>
              </a:ext>
            </a:extLst>
          </p:cNvPr>
          <p:cNvSpPr>
            <a:spLocks noGrp="1"/>
          </p:cNvSpPr>
          <p:nvPr>
            <p:ph type="dt" sz="half" idx="10"/>
          </p:nvPr>
        </p:nvSpPr>
        <p:spPr/>
        <p:txBody>
          <a:bodyPr/>
          <a:lstStyle/>
          <a:p>
            <a:fld id="{62FA330D-4F72-4AB8-8723-72D7917D8B80}" type="datetimeFigureOut">
              <a:rPr lang="en-US" smtClean="0">
                <a:solidFill>
                  <a:prstClr val="black">
                    <a:tint val="75000"/>
                  </a:prstClr>
                </a:solidFill>
              </a:rPr>
              <a:pPr/>
              <a:t>8/6/2025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274D69E-FBA9-5E19-4AC2-65321076EC0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7486046-BC8C-1019-7C32-2BC524709126}"/>
              </a:ext>
            </a:extLst>
          </p:cNvPr>
          <p:cNvSpPr>
            <a:spLocks noGrp="1"/>
          </p:cNvSpPr>
          <p:nvPr>
            <p:ph type="sldNum" sz="quarter" idx="12"/>
          </p:nvPr>
        </p:nvSpPr>
        <p:spPr/>
        <p:txBody>
          <a:bodyPr/>
          <a:lstStyle/>
          <a:p>
            <a:fld id="{3C4FBD65-33B8-47D3-AAB6-CEB022D05D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36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83C24-E3EF-44EC-AB95-AD55859F5E4E}"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B61D5-FD87-430A-A51D-620597C057FD}" type="slidenum">
              <a:rPr lang="en-US" smtClean="0"/>
              <a:t>‹#›</a:t>
            </a:fld>
            <a:endParaRPr lang="en-US"/>
          </a:p>
        </p:txBody>
      </p:sp>
    </p:spTree>
    <p:extLst>
      <p:ext uri="{BB962C8B-B14F-4D97-AF65-F5344CB8AC3E}">
        <p14:creationId xmlns:p14="http://schemas.microsoft.com/office/powerpoint/2010/main" val="24568933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24ED-2C09-8EDE-C3F8-9BDB9028E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76148-0BC9-04AB-2661-6D6CF145E173}"/>
              </a:ext>
            </a:extLst>
          </p:cNvPr>
          <p:cNvSpPr>
            <a:spLocks noGrp="1"/>
          </p:cNvSpPr>
          <p:nvPr>
            <p:ph sz="half" idx="1"/>
          </p:nvPr>
        </p:nvSpPr>
        <p:spPr>
          <a:xfrm>
            <a:off x="6286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74873-4E8F-95E5-C659-DCE3A5DA291F}"/>
              </a:ext>
            </a:extLst>
          </p:cNvPr>
          <p:cNvSpPr>
            <a:spLocks noGrp="1"/>
          </p:cNvSpPr>
          <p:nvPr>
            <p:ph sz="half" idx="2"/>
          </p:nvPr>
        </p:nvSpPr>
        <p:spPr>
          <a:xfrm>
            <a:off x="4629150" y="182562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C1C75-E7C7-FC5B-3CB7-56EA6B301C61}"/>
              </a:ext>
            </a:extLst>
          </p:cNvPr>
          <p:cNvSpPr>
            <a:spLocks noGrp="1"/>
          </p:cNvSpPr>
          <p:nvPr>
            <p:ph type="dt" sz="half" idx="10"/>
          </p:nvPr>
        </p:nvSpPr>
        <p:spPr/>
        <p:txBody>
          <a:bodyPr/>
          <a:lstStyle/>
          <a:p>
            <a:fld id="{62FA330D-4F72-4AB8-8723-72D7917D8B80}" type="datetimeFigureOut">
              <a:rPr lang="en-US" smtClean="0">
                <a:solidFill>
                  <a:prstClr val="black">
                    <a:tint val="75000"/>
                  </a:prstClr>
                </a:solidFill>
              </a:rPr>
              <a:pPr/>
              <a:t>8/6/2025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D5A5F78-C8E7-278D-2A2A-621F830DC07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0369C27-25E2-99C6-0A60-DEA7491FCC16}"/>
              </a:ext>
            </a:extLst>
          </p:cNvPr>
          <p:cNvSpPr>
            <a:spLocks noGrp="1"/>
          </p:cNvSpPr>
          <p:nvPr>
            <p:ph type="sldNum" sz="quarter" idx="12"/>
          </p:nvPr>
        </p:nvSpPr>
        <p:spPr/>
        <p:txBody>
          <a:bodyPr/>
          <a:lstStyle/>
          <a:p>
            <a:fld id="{3C4FBD65-33B8-47D3-AAB6-CEB022D05D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1813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05B2-23FB-2C29-B8B4-D7A2473CAD8C}"/>
              </a:ext>
            </a:extLst>
          </p:cNvPr>
          <p:cNvSpPr>
            <a:spLocks noGrp="1"/>
          </p:cNvSpPr>
          <p:nvPr>
            <p:ph type="title"/>
          </p:nvPr>
        </p:nvSpPr>
        <p:spPr>
          <a:xfrm>
            <a:off x="629841" y="365134"/>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19341-E257-4149-E660-A34DE4DBB754}"/>
              </a:ext>
            </a:extLst>
          </p:cNvPr>
          <p:cNvSpPr>
            <a:spLocks noGrp="1"/>
          </p:cNvSpPr>
          <p:nvPr>
            <p:ph type="body" idx="1"/>
          </p:nvPr>
        </p:nvSpPr>
        <p:spPr>
          <a:xfrm>
            <a:off x="629842" y="1681163"/>
            <a:ext cx="3868340"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089A5-2DC8-35B8-2A3C-10C111C80E4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78284-8CFF-CBAC-F56C-6A553A86D077}"/>
              </a:ext>
            </a:extLst>
          </p:cNvPr>
          <p:cNvSpPr>
            <a:spLocks noGrp="1"/>
          </p:cNvSpPr>
          <p:nvPr>
            <p:ph type="body" sz="quarter" idx="3"/>
          </p:nvPr>
        </p:nvSpPr>
        <p:spPr>
          <a:xfrm>
            <a:off x="4629157" y="1681163"/>
            <a:ext cx="3887391" cy="82391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FB429-020A-0A6A-9F5F-A575508EEB34}"/>
              </a:ext>
            </a:extLst>
          </p:cNvPr>
          <p:cNvSpPr>
            <a:spLocks noGrp="1"/>
          </p:cNvSpPr>
          <p:nvPr>
            <p:ph sz="quarter" idx="4"/>
          </p:nvPr>
        </p:nvSpPr>
        <p:spPr>
          <a:xfrm>
            <a:off x="4629157"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4A70C-411E-D595-76C1-10DEE50E3E10}"/>
              </a:ext>
            </a:extLst>
          </p:cNvPr>
          <p:cNvSpPr>
            <a:spLocks noGrp="1"/>
          </p:cNvSpPr>
          <p:nvPr>
            <p:ph type="dt" sz="half" idx="10"/>
          </p:nvPr>
        </p:nvSpPr>
        <p:spPr/>
        <p:txBody>
          <a:bodyPr/>
          <a:lstStyle/>
          <a:p>
            <a:fld id="{62FA330D-4F72-4AB8-8723-72D7917D8B80}" type="datetimeFigureOut">
              <a:rPr lang="en-US" smtClean="0">
                <a:solidFill>
                  <a:prstClr val="black">
                    <a:tint val="75000"/>
                  </a:prstClr>
                </a:solidFill>
              </a:rPr>
              <a:pPr/>
              <a:t>8/6/2025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C6E8D71-C69B-75A0-FCF4-E6C6A2373A1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EF3B340-956B-FF59-4BDA-5938EAA8BA82}"/>
              </a:ext>
            </a:extLst>
          </p:cNvPr>
          <p:cNvSpPr>
            <a:spLocks noGrp="1"/>
          </p:cNvSpPr>
          <p:nvPr>
            <p:ph type="sldNum" sz="quarter" idx="12"/>
          </p:nvPr>
        </p:nvSpPr>
        <p:spPr/>
        <p:txBody>
          <a:bodyPr/>
          <a:lstStyle/>
          <a:p>
            <a:fld id="{3C4FBD65-33B8-47D3-AAB6-CEB022D05D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9982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6E1E-00C3-F918-F50D-F356C11DE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838E7-1A0C-339E-CDCF-307AC77316A2}"/>
              </a:ext>
            </a:extLst>
          </p:cNvPr>
          <p:cNvSpPr>
            <a:spLocks noGrp="1"/>
          </p:cNvSpPr>
          <p:nvPr>
            <p:ph type="dt" sz="half" idx="10"/>
          </p:nvPr>
        </p:nvSpPr>
        <p:spPr/>
        <p:txBody>
          <a:bodyPr/>
          <a:lstStyle/>
          <a:p>
            <a:fld id="{62FA330D-4F72-4AB8-8723-72D7917D8B80}" type="datetimeFigureOut">
              <a:rPr lang="en-US" smtClean="0">
                <a:solidFill>
                  <a:prstClr val="black">
                    <a:tint val="75000"/>
                  </a:prstClr>
                </a:solidFill>
              </a:rPr>
              <a:pPr/>
              <a:t>8/6/2025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6ABDD43-2F0B-33E6-8D78-51F7B5C8FD2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FC1145F-CF7F-E31F-7C4A-5DB3653D8D4E}"/>
              </a:ext>
            </a:extLst>
          </p:cNvPr>
          <p:cNvSpPr>
            <a:spLocks noGrp="1"/>
          </p:cNvSpPr>
          <p:nvPr>
            <p:ph type="sldNum" sz="quarter" idx="12"/>
          </p:nvPr>
        </p:nvSpPr>
        <p:spPr/>
        <p:txBody>
          <a:bodyPr/>
          <a:lstStyle/>
          <a:p>
            <a:fld id="{3C4FBD65-33B8-47D3-AAB6-CEB022D05D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4704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80A4AB-3005-8340-9924-0D21F4FEB76A}"/>
              </a:ext>
            </a:extLst>
          </p:cNvPr>
          <p:cNvSpPr>
            <a:spLocks noGrp="1"/>
          </p:cNvSpPr>
          <p:nvPr>
            <p:ph type="dt" sz="half" idx="10"/>
          </p:nvPr>
        </p:nvSpPr>
        <p:spPr/>
        <p:txBody>
          <a:bodyPr/>
          <a:lstStyle/>
          <a:p>
            <a:fld id="{62FA330D-4F72-4AB8-8723-72D7917D8B80}" type="datetimeFigureOut">
              <a:rPr lang="en-US" smtClean="0">
                <a:solidFill>
                  <a:prstClr val="black">
                    <a:tint val="75000"/>
                  </a:prstClr>
                </a:solidFill>
              </a:rPr>
              <a:pPr/>
              <a:t>8/6/2025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C095DCB3-DE72-634B-8718-3DDD4EE8D70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BA25086-B55B-ACA6-2AD5-C92D404394A1}"/>
              </a:ext>
            </a:extLst>
          </p:cNvPr>
          <p:cNvSpPr>
            <a:spLocks noGrp="1"/>
          </p:cNvSpPr>
          <p:nvPr>
            <p:ph type="sldNum" sz="quarter" idx="12"/>
          </p:nvPr>
        </p:nvSpPr>
        <p:spPr/>
        <p:txBody>
          <a:bodyPr/>
          <a:lstStyle/>
          <a:p>
            <a:fld id="{3C4FBD65-33B8-47D3-AAB6-CEB022D05D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4754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F885-518A-6567-7BC3-666AD759F151}"/>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204E4-5B0E-A7BF-DF8A-C693A16E563C}"/>
              </a:ext>
            </a:extLst>
          </p:cNvPr>
          <p:cNvSpPr>
            <a:spLocks noGrp="1"/>
          </p:cNvSpPr>
          <p:nvPr>
            <p:ph idx="1"/>
          </p:nvPr>
        </p:nvSpPr>
        <p:spPr>
          <a:xfrm>
            <a:off x="3887391" y="98745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1030C-A03D-9E12-8E85-A48E292A27B3}"/>
              </a:ext>
            </a:extLst>
          </p:cNvPr>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DF95E-C2AD-2B2B-01E7-1F17EE0143E6}"/>
              </a:ext>
            </a:extLst>
          </p:cNvPr>
          <p:cNvSpPr>
            <a:spLocks noGrp="1"/>
          </p:cNvSpPr>
          <p:nvPr>
            <p:ph type="dt" sz="half" idx="10"/>
          </p:nvPr>
        </p:nvSpPr>
        <p:spPr/>
        <p:txBody>
          <a:bodyPr/>
          <a:lstStyle/>
          <a:p>
            <a:fld id="{62FA330D-4F72-4AB8-8723-72D7917D8B80}" type="datetimeFigureOut">
              <a:rPr lang="en-US" smtClean="0">
                <a:solidFill>
                  <a:prstClr val="black">
                    <a:tint val="75000"/>
                  </a:prstClr>
                </a:solidFill>
              </a:rPr>
              <a:pPr/>
              <a:t>8/6/2025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168FA99-6508-BBD9-90D0-712ABD6634B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D30224E-8664-C743-BADD-DB309CFF9145}"/>
              </a:ext>
            </a:extLst>
          </p:cNvPr>
          <p:cNvSpPr>
            <a:spLocks noGrp="1"/>
          </p:cNvSpPr>
          <p:nvPr>
            <p:ph type="sldNum" sz="quarter" idx="12"/>
          </p:nvPr>
        </p:nvSpPr>
        <p:spPr/>
        <p:txBody>
          <a:bodyPr/>
          <a:lstStyle/>
          <a:p>
            <a:fld id="{3C4FBD65-33B8-47D3-AAB6-CEB022D05D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3074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514D-8A51-EB29-BB16-0773F56BA424}"/>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33F9A-6EC9-A035-1E79-4A0D7BAD4308}"/>
              </a:ext>
            </a:extLst>
          </p:cNvPr>
          <p:cNvSpPr>
            <a:spLocks noGrp="1"/>
          </p:cNvSpPr>
          <p:nvPr>
            <p:ph type="pic" idx="1"/>
          </p:nvPr>
        </p:nvSpPr>
        <p:spPr>
          <a:xfrm>
            <a:off x="3887391" y="987455"/>
            <a:ext cx="4629150" cy="4873625"/>
          </a:xfrm>
        </p:spPr>
        <p:txBody>
          <a:bodyPr/>
          <a:lstStyle>
            <a:lvl1pPr marL="0" indent="0">
              <a:buNone/>
              <a:defRPr sz="3200"/>
            </a:lvl1pPr>
            <a:lvl2pPr marL="457089" indent="0">
              <a:buNone/>
              <a:defRPr sz="2800"/>
            </a:lvl2pPr>
            <a:lvl3pPr marL="914197" indent="0">
              <a:buNone/>
              <a:defRPr sz="2400"/>
            </a:lvl3pPr>
            <a:lvl4pPr marL="1371281" indent="0">
              <a:buNone/>
              <a:defRPr sz="2000"/>
            </a:lvl4pPr>
            <a:lvl5pPr marL="1828392" indent="0">
              <a:buNone/>
              <a:defRPr sz="2000"/>
            </a:lvl5pPr>
            <a:lvl6pPr marL="2285462" indent="0">
              <a:buNone/>
              <a:defRPr sz="2000"/>
            </a:lvl6pPr>
            <a:lvl7pPr marL="2742562" indent="0">
              <a:buNone/>
              <a:defRPr sz="2000"/>
            </a:lvl7pPr>
            <a:lvl8pPr marL="3199655" indent="0">
              <a:buNone/>
              <a:defRPr sz="2000"/>
            </a:lvl8pPr>
            <a:lvl9pPr marL="3656757" indent="0">
              <a:buNone/>
              <a:defRPr sz="2000"/>
            </a:lvl9pPr>
          </a:lstStyle>
          <a:p>
            <a:endParaRPr lang="en-US"/>
          </a:p>
        </p:txBody>
      </p:sp>
      <p:sp>
        <p:nvSpPr>
          <p:cNvPr id="4" name="Text Placeholder 3">
            <a:extLst>
              <a:ext uri="{FF2B5EF4-FFF2-40B4-BE49-F238E27FC236}">
                <a16:creationId xmlns:a16="http://schemas.microsoft.com/office/drawing/2014/main" id="{49DDEE45-99E8-010E-157D-BB2DD1CB4274}"/>
              </a:ext>
            </a:extLst>
          </p:cNvPr>
          <p:cNvSpPr>
            <a:spLocks noGrp="1"/>
          </p:cNvSpPr>
          <p:nvPr>
            <p:ph type="body" sz="half" idx="2"/>
          </p:nvPr>
        </p:nvSpPr>
        <p:spPr>
          <a:xfrm>
            <a:off x="629841" y="2057400"/>
            <a:ext cx="2949178" cy="3811588"/>
          </a:xfrm>
        </p:spPr>
        <p:txBody>
          <a:bodyPr/>
          <a:lstStyle>
            <a:lvl1pPr marL="0" indent="0">
              <a:buNone/>
              <a:defRPr sz="1600"/>
            </a:lvl1pPr>
            <a:lvl2pPr marL="457089" indent="0">
              <a:buNone/>
              <a:defRPr sz="1400"/>
            </a:lvl2pPr>
            <a:lvl3pPr marL="914197" indent="0">
              <a:buNone/>
              <a:defRPr sz="1200"/>
            </a:lvl3pPr>
            <a:lvl4pPr marL="1371281" indent="0">
              <a:buNone/>
              <a:defRPr sz="1000"/>
            </a:lvl4pPr>
            <a:lvl5pPr marL="1828392" indent="0">
              <a:buNone/>
              <a:defRPr sz="1000"/>
            </a:lvl5pPr>
            <a:lvl6pPr marL="2285462" indent="0">
              <a:buNone/>
              <a:defRPr sz="1000"/>
            </a:lvl6pPr>
            <a:lvl7pPr marL="2742562" indent="0">
              <a:buNone/>
              <a:defRPr sz="1000"/>
            </a:lvl7pPr>
            <a:lvl8pPr marL="3199655" indent="0">
              <a:buNone/>
              <a:defRPr sz="1000"/>
            </a:lvl8pPr>
            <a:lvl9pPr marL="365675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BD844-C6DF-647B-3481-BACB9BA718D8}"/>
              </a:ext>
            </a:extLst>
          </p:cNvPr>
          <p:cNvSpPr>
            <a:spLocks noGrp="1"/>
          </p:cNvSpPr>
          <p:nvPr>
            <p:ph type="dt" sz="half" idx="10"/>
          </p:nvPr>
        </p:nvSpPr>
        <p:spPr/>
        <p:txBody>
          <a:bodyPr/>
          <a:lstStyle/>
          <a:p>
            <a:fld id="{62FA330D-4F72-4AB8-8723-72D7917D8B80}" type="datetimeFigureOut">
              <a:rPr lang="en-US" smtClean="0">
                <a:solidFill>
                  <a:prstClr val="black">
                    <a:tint val="75000"/>
                  </a:prstClr>
                </a:solidFill>
              </a:rPr>
              <a:pPr/>
              <a:t>8/6/2025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5FD6DB8-C0D6-E13B-8C86-391ADA265F2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D3171A2-2A13-8D67-D2CF-2578C68FC369}"/>
              </a:ext>
            </a:extLst>
          </p:cNvPr>
          <p:cNvSpPr>
            <a:spLocks noGrp="1"/>
          </p:cNvSpPr>
          <p:nvPr>
            <p:ph type="sldNum" sz="quarter" idx="12"/>
          </p:nvPr>
        </p:nvSpPr>
        <p:spPr/>
        <p:txBody>
          <a:bodyPr/>
          <a:lstStyle/>
          <a:p>
            <a:fld id="{3C4FBD65-33B8-47D3-AAB6-CEB022D05D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513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D13B-E8FB-9570-5480-33A7663E4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8B571E-959D-AD50-5594-475074849F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F543E-1396-2A70-4DC7-84C772A499BC}"/>
              </a:ext>
            </a:extLst>
          </p:cNvPr>
          <p:cNvSpPr>
            <a:spLocks noGrp="1"/>
          </p:cNvSpPr>
          <p:nvPr>
            <p:ph type="dt" sz="half" idx="10"/>
          </p:nvPr>
        </p:nvSpPr>
        <p:spPr/>
        <p:txBody>
          <a:bodyPr/>
          <a:lstStyle/>
          <a:p>
            <a:fld id="{62FA330D-4F72-4AB8-8723-72D7917D8B80}" type="datetimeFigureOut">
              <a:rPr lang="en-US" smtClean="0">
                <a:solidFill>
                  <a:prstClr val="black">
                    <a:tint val="75000"/>
                  </a:prstClr>
                </a:solidFill>
              </a:rPr>
              <a:pPr/>
              <a:t>8/6/2025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3EC47C1-A006-4DF0-87BB-BDC4E1BAC21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73E08D-43CA-2F1C-91BE-6AAA697DDB65}"/>
              </a:ext>
            </a:extLst>
          </p:cNvPr>
          <p:cNvSpPr>
            <a:spLocks noGrp="1"/>
          </p:cNvSpPr>
          <p:nvPr>
            <p:ph type="sldNum" sz="quarter" idx="12"/>
          </p:nvPr>
        </p:nvSpPr>
        <p:spPr/>
        <p:txBody>
          <a:bodyPr/>
          <a:lstStyle/>
          <a:p>
            <a:fld id="{3C4FBD65-33B8-47D3-AAB6-CEB022D05D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9531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25CC3-A230-76D9-7338-48A3046B9082}"/>
              </a:ext>
            </a:extLst>
          </p:cNvPr>
          <p:cNvSpPr>
            <a:spLocks noGrp="1"/>
          </p:cNvSpPr>
          <p:nvPr>
            <p:ph type="title" orient="vert"/>
          </p:nvPr>
        </p:nvSpPr>
        <p:spPr>
          <a:xfrm>
            <a:off x="6543676" y="365126"/>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5D14A2-78A9-80A2-ABC9-EDEC89311FF7}"/>
              </a:ext>
            </a:extLst>
          </p:cNvPr>
          <p:cNvSpPr>
            <a:spLocks noGrp="1"/>
          </p:cNvSpPr>
          <p:nvPr>
            <p:ph type="body" orient="vert" idx="1"/>
          </p:nvPr>
        </p:nvSpPr>
        <p:spPr>
          <a:xfrm>
            <a:off x="628679"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866D6-422C-213A-6003-093DBE2C8677}"/>
              </a:ext>
            </a:extLst>
          </p:cNvPr>
          <p:cNvSpPr>
            <a:spLocks noGrp="1"/>
          </p:cNvSpPr>
          <p:nvPr>
            <p:ph type="dt" sz="half" idx="10"/>
          </p:nvPr>
        </p:nvSpPr>
        <p:spPr/>
        <p:txBody>
          <a:bodyPr/>
          <a:lstStyle/>
          <a:p>
            <a:fld id="{62FA330D-4F72-4AB8-8723-72D7917D8B80}" type="datetimeFigureOut">
              <a:rPr lang="en-US" smtClean="0">
                <a:solidFill>
                  <a:prstClr val="black">
                    <a:tint val="75000"/>
                  </a:prstClr>
                </a:solidFill>
              </a:rPr>
              <a:pPr/>
              <a:t>8/6/2025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D565F4-7767-D58A-9D72-A1AF8300443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2149404-3878-1CD5-D022-D0D2CA4FB9A4}"/>
              </a:ext>
            </a:extLst>
          </p:cNvPr>
          <p:cNvSpPr>
            <a:spLocks noGrp="1"/>
          </p:cNvSpPr>
          <p:nvPr>
            <p:ph type="sldNum" sz="quarter" idx="12"/>
          </p:nvPr>
        </p:nvSpPr>
        <p:spPr/>
        <p:txBody>
          <a:bodyPr/>
          <a:lstStyle/>
          <a:p>
            <a:fld id="{3C4FBD65-33B8-47D3-AAB6-CEB022D05D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1016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6002" indent="0" algn="ctr">
              <a:buNone/>
              <a:defRPr>
                <a:solidFill>
                  <a:schemeClr val="tx1">
                    <a:tint val="75000"/>
                  </a:schemeClr>
                </a:solidFill>
              </a:defRPr>
            </a:lvl2pPr>
            <a:lvl3pPr marL="512004" indent="0" algn="ctr">
              <a:buNone/>
              <a:defRPr>
                <a:solidFill>
                  <a:schemeClr val="tx1">
                    <a:tint val="75000"/>
                  </a:schemeClr>
                </a:solidFill>
              </a:defRPr>
            </a:lvl3pPr>
            <a:lvl4pPr marL="768006" indent="0" algn="ctr">
              <a:buNone/>
              <a:defRPr>
                <a:solidFill>
                  <a:schemeClr val="tx1">
                    <a:tint val="75000"/>
                  </a:schemeClr>
                </a:solidFill>
              </a:defRPr>
            </a:lvl4pPr>
            <a:lvl5pPr marL="1024008" indent="0" algn="ctr">
              <a:buNone/>
              <a:defRPr>
                <a:solidFill>
                  <a:schemeClr val="tx1">
                    <a:tint val="75000"/>
                  </a:schemeClr>
                </a:solidFill>
              </a:defRPr>
            </a:lvl5pPr>
            <a:lvl6pPr marL="1280010" indent="0" algn="ctr">
              <a:buNone/>
              <a:defRPr>
                <a:solidFill>
                  <a:schemeClr val="tx1">
                    <a:tint val="75000"/>
                  </a:schemeClr>
                </a:solidFill>
              </a:defRPr>
            </a:lvl6pPr>
            <a:lvl7pPr marL="1536009" indent="0" algn="ctr">
              <a:buNone/>
              <a:defRPr>
                <a:solidFill>
                  <a:schemeClr val="tx1">
                    <a:tint val="75000"/>
                  </a:schemeClr>
                </a:solidFill>
              </a:defRPr>
            </a:lvl7pPr>
            <a:lvl8pPr marL="1792013" indent="0" algn="ctr">
              <a:buNone/>
              <a:defRPr>
                <a:solidFill>
                  <a:schemeClr val="tx1">
                    <a:tint val="75000"/>
                  </a:schemeClr>
                </a:solidFill>
              </a:defRPr>
            </a:lvl8pPr>
            <a:lvl9pPr marL="20480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495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24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2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089" indent="0">
              <a:buNone/>
              <a:defRPr sz="1200"/>
            </a:lvl2pPr>
            <a:lvl3pPr marL="914197" indent="0">
              <a:buNone/>
              <a:defRPr sz="1000"/>
            </a:lvl3pPr>
            <a:lvl4pPr marL="1371281" indent="0">
              <a:buNone/>
              <a:defRPr sz="900"/>
            </a:lvl4pPr>
            <a:lvl5pPr marL="1828392" indent="0">
              <a:buNone/>
              <a:defRPr sz="900"/>
            </a:lvl5pPr>
            <a:lvl6pPr marL="2285462" indent="0">
              <a:buNone/>
              <a:defRPr sz="900"/>
            </a:lvl6pPr>
            <a:lvl7pPr marL="2742562" indent="0">
              <a:buNone/>
              <a:defRPr sz="900"/>
            </a:lvl7pPr>
            <a:lvl8pPr marL="3199655" indent="0">
              <a:buNone/>
              <a:defRPr sz="900"/>
            </a:lvl8pPr>
            <a:lvl9pPr marL="365675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83C24-E3EF-44EC-AB95-AD55859F5E4E}"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B61D5-FD87-430A-A51D-620597C057FD}" type="slidenum">
              <a:rPr lang="en-US" smtClean="0"/>
              <a:t>‹#›</a:t>
            </a:fld>
            <a:endParaRPr lang="en-US"/>
          </a:p>
        </p:txBody>
      </p:sp>
    </p:spTree>
    <p:extLst>
      <p:ext uri="{BB962C8B-B14F-4D97-AF65-F5344CB8AC3E}">
        <p14:creationId xmlns:p14="http://schemas.microsoft.com/office/powerpoint/2010/main" val="32661173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a:t>Click to edit Master title style</a:t>
            </a:r>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6002" indent="0">
              <a:buNone/>
              <a:defRPr sz="1000">
                <a:solidFill>
                  <a:schemeClr val="tx1">
                    <a:tint val="75000"/>
                  </a:schemeClr>
                </a:solidFill>
              </a:defRPr>
            </a:lvl2pPr>
            <a:lvl3pPr marL="512004" indent="0">
              <a:buNone/>
              <a:defRPr sz="900">
                <a:solidFill>
                  <a:schemeClr val="tx1">
                    <a:tint val="75000"/>
                  </a:schemeClr>
                </a:solidFill>
              </a:defRPr>
            </a:lvl3pPr>
            <a:lvl4pPr marL="768006" indent="0">
              <a:buNone/>
              <a:defRPr sz="800">
                <a:solidFill>
                  <a:schemeClr val="tx1">
                    <a:tint val="75000"/>
                  </a:schemeClr>
                </a:solidFill>
              </a:defRPr>
            </a:lvl4pPr>
            <a:lvl5pPr marL="1024008" indent="0">
              <a:buNone/>
              <a:defRPr sz="800">
                <a:solidFill>
                  <a:schemeClr val="tx1">
                    <a:tint val="75000"/>
                  </a:schemeClr>
                </a:solidFill>
              </a:defRPr>
            </a:lvl5pPr>
            <a:lvl6pPr marL="1280010" indent="0">
              <a:buNone/>
              <a:defRPr sz="800">
                <a:solidFill>
                  <a:schemeClr val="tx1">
                    <a:tint val="75000"/>
                  </a:schemeClr>
                </a:solidFill>
              </a:defRPr>
            </a:lvl6pPr>
            <a:lvl7pPr marL="1536009" indent="0">
              <a:buNone/>
              <a:defRPr sz="800">
                <a:solidFill>
                  <a:schemeClr val="tx1">
                    <a:tint val="75000"/>
                  </a:schemeClr>
                </a:solidFill>
              </a:defRPr>
            </a:lvl7pPr>
            <a:lvl8pPr marL="1792013" indent="0">
              <a:buNone/>
              <a:defRPr sz="800">
                <a:solidFill>
                  <a:schemeClr val="tx1">
                    <a:tint val="75000"/>
                  </a:schemeClr>
                </a:solidFill>
              </a:defRPr>
            </a:lvl8pPr>
            <a:lvl9pPr marL="2048012" indent="0">
              <a:buNone/>
              <a:defRPr sz="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0719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2764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6002" indent="0">
              <a:buNone/>
              <a:defRPr sz="1100" b="1"/>
            </a:lvl2pPr>
            <a:lvl3pPr marL="512004" indent="0">
              <a:buNone/>
              <a:defRPr sz="1000" b="1"/>
            </a:lvl3pPr>
            <a:lvl4pPr marL="768006" indent="0">
              <a:buNone/>
              <a:defRPr sz="900" b="1"/>
            </a:lvl4pPr>
            <a:lvl5pPr marL="1024008" indent="0">
              <a:buNone/>
              <a:defRPr sz="900" b="1"/>
            </a:lvl5pPr>
            <a:lvl6pPr marL="1280010" indent="0">
              <a:buNone/>
              <a:defRPr sz="900" b="1"/>
            </a:lvl6pPr>
            <a:lvl7pPr marL="1536009" indent="0">
              <a:buNone/>
              <a:defRPr sz="900" b="1"/>
            </a:lvl7pPr>
            <a:lvl8pPr marL="1792013" indent="0">
              <a:buNone/>
              <a:defRPr sz="900" b="1"/>
            </a:lvl8pPr>
            <a:lvl9pPr marL="2048012" indent="0">
              <a:buNone/>
              <a:defRPr sz="9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6002" indent="0">
              <a:buNone/>
              <a:defRPr sz="1100" b="1"/>
            </a:lvl2pPr>
            <a:lvl3pPr marL="512004" indent="0">
              <a:buNone/>
              <a:defRPr sz="1000" b="1"/>
            </a:lvl3pPr>
            <a:lvl4pPr marL="768006" indent="0">
              <a:buNone/>
              <a:defRPr sz="900" b="1"/>
            </a:lvl4pPr>
            <a:lvl5pPr marL="1024008" indent="0">
              <a:buNone/>
              <a:defRPr sz="900" b="1"/>
            </a:lvl5pPr>
            <a:lvl6pPr marL="1280010" indent="0">
              <a:buNone/>
              <a:defRPr sz="900" b="1"/>
            </a:lvl6pPr>
            <a:lvl7pPr marL="1536009" indent="0">
              <a:buNone/>
              <a:defRPr sz="900" b="1"/>
            </a:lvl7pPr>
            <a:lvl8pPr marL="1792013" indent="0">
              <a:buNone/>
              <a:defRPr sz="900" b="1"/>
            </a:lvl8pPr>
            <a:lvl9pPr marL="2048012" indent="0">
              <a:buNone/>
              <a:defRPr sz="9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0864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9542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9336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a:t>Click to edit Master title style</a:t>
            </a:r>
          </a:p>
        </p:txBody>
      </p:sp>
      <p:sp>
        <p:nvSpPr>
          <p:cNvPr id="3" name="Content Placeholder 2"/>
          <p:cNvSpPr>
            <a:spLocks noGrp="1"/>
          </p:cNvSpPr>
          <p:nvPr>
            <p:ph idx="1"/>
          </p:nvPr>
        </p:nvSpPr>
        <p:spPr>
          <a:xfrm>
            <a:off x="1787540" y="182049"/>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9" y="956749"/>
            <a:ext cx="1504157" cy="3127375"/>
          </a:xfrm>
        </p:spPr>
        <p:txBody>
          <a:bodyPr/>
          <a:lstStyle>
            <a:lvl1pPr marL="0" indent="0">
              <a:buNone/>
              <a:defRPr sz="800"/>
            </a:lvl1pPr>
            <a:lvl2pPr marL="256002" indent="0">
              <a:buNone/>
              <a:defRPr sz="700"/>
            </a:lvl2pPr>
            <a:lvl3pPr marL="512004" indent="0">
              <a:buNone/>
              <a:defRPr sz="600"/>
            </a:lvl3pPr>
            <a:lvl4pPr marL="768006" indent="0">
              <a:buNone/>
              <a:defRPr sz="500"/>
            </a:lvl4pPr>
            <a:lvl5pPr marL="1024008" indent="0">
              <a:buNone/>
              <a:defRPr sz="500"/>
            </a:lvl5pPr>
            <a:lvl6pPr marL="1280010" indent="0">
              <a:buNone/>
              <a:defRPr sz="500"/>
            </a:lvl6pPr>
            <a:lvl7pPr marL="1536009" indent="0">
              <a:buNone/>
              <a:defRPr sz="500"/>
            </a:lvl7pPr>
            <a:lvl8pPr marL="1792013" indent="0">
              <a:buNone/>
              <a:defRPr sz="500"/>
            </a:lvl8pPr>
            <a:lvl9pPr marL="2048012"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2023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15"/>
            <a:ext cx="2743200" cy="377825"/>
          </a:xfrm>
        </p:spPr>
        <p:txBody>
          <a:bodyPr anchor="b"/>
          <a:lstStyle>
            <a:lvl1pPr algn="l">
              <a:defRPr sz="11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6002" indent="0">
              <a:buNone/>
              <a:defRPr sz="1600"/>
            </a:lvl2pPr>
            <a:lvl3pPr marL="512004" indent="0">
              <a:buNone/>
              <a:defRPr sz="1300"/>
            </a:lvl3pPr>
            <a:lvl4pPr marL="768006" indent="0">
              <a:buNone/>
              <a:defRPr sz="1100"/>
            </a:lvl4pPr>
            <a:lvl5pPr marL="1024008" indent="0">
              <a:buNone/>
              <a:defRPr sz="1100"/>
            </a:lvl5pPr>
            <a:lvl6pPr marL="1280010" indent="0">
              <a:buNone/>
              <a:defRPr sz="1100"/>
            </a:lvl6pPr>
            <a:lvl7pPr marL="1536009" indent="0">
              <a:buNone/>
              <a:defRPr sz="1100"/>
            </a:lvl7pPr>
            <a:lvl8pPr marL="1792013" indent="0">
              <a:buNone/>
              <a:defRPr sz="1100"/>
            </a:lvl8pPr>
            <a:lvl9pPr marL="2048012" indent="0">
              <a:buNone/>
              <a:defRPr sz="1100"/>
            </a:lvl9pPr>
          </a:lstStyle>
          <a:p>
            <a:endParaRPr lang="en-US"/>
          </a:p>
        </p:txBody>
      </p:sp>
      <p:sp>
        <p:nvSpPr>
          <p:cNvPr id="4" name="Text Placeholder 3"/>
          <p:cNvSpPr>
            <a:spLocks noGrp="1"/>
          </p:cNvSpPr>
          <p:nvPr>
            <p:ph type="body" sz="half" idx="2"/>
          </p:nvPr>
        </p:nvSpPr>
        <p:spPr>
          <a:xfrm>
            <a:off x="896144" y="3578240"/>
            <a:ext cx="2743200" cy="536575"/>
          </a:xfrm>
        </p:spPr>
        <p:txBody>
          <a:bodyPr/>
          <a:lstStyle>
            <a:lvl1pPr marL="0" indent="0">
              <a:buNone/>
              <a:defRPr sz="800"/>
            </a:lvl1pPr>
            <a:lvl2pPr marL="256002" indent="0">
              <a:buNone/>
              <a:defRPr sz="700"/>
            </a:lvl2pPr>
            <a:lvl3pPr marL="512004" indent="0">
              <a:buNone/>
              <a:defRPr sz="600"/>
            </a:lvl3pPr>
            <a:lvl4pPr marL="768006" indent="0">
              <a:buNone/>
              <a:defRPr sz="500"/>
            </a:lvl4pPr>
            <a:lvl5pPr marL="1024008" indent="0">
              <a:buNone/>
              <a:defRPr sz="500"/>
            </a:lvl5pPr>
            <a:lvl6pPr marL="1280010" indent="0">
              <a:buNone/>
              <a:defRPr sz="500"/>
            </a:lvl6pPr>
            <a:lvl7pPr marL="1536009" indent="0">
              <a:buNone/>
              <a:defRPr sz="500"/>
            </a:lvl7pPr>
            <a:lvl8pPr marL="1792013" indent="0">
              <a:buNone/>
              <a:defRPr sz="500"/>
            </a:lvl8pPr>
            <a:lvl9pPr marL="2048012"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7050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0436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07"/>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107"/>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6874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6032" indent="0" algn="ctr">
              <a:buNone/>
              <a:defRPr>
                <a:solidFill>
                  <a:schemeClr val="tx1">
                    <a:tint val="75000"/>
                  </a:schemeClr>
                </a:solidFill>
              </a:defRPr>
            </a:lvl2pPr>
            <a:lvl3pPr marL="512064" indent="0" algn="ctr">
              <a:buNone/>
              <a:defRPr>
                <a:solidFill>
                  <a:schemeClr val="tx1">
                    <a:tint val="75000"/>
                  </a:schemeClr>
                </a:solidFill>
              </a:defRPr>
            </a:lvl3pPr>
            <a:lvl4pPr marL="768096" indent="0" algn="ctr">
              <a:buNone/>
              <a:defRPr>
                <a:solidFill>
                  <a:schemeClr val="tx1">
                    <a:tint val="75000"/>
                  </a:schemeClr>
                </a:solidFill>
              </a:defRPr>
            </a:lvl4pPr>
            <a:lvl5pPr marL="1024128" indent="0" algn="ctr">
              <a:buNone/>
              <a:defRPr>
                <a:solidFill>
                  <a:schemeClr val="tx1">
                    <a:tint val="75000"/>
                  </a:schemeClr>
                </a:solidFill>
              </a:defRPr>
            </a:lvl5pPr>
            <a:lvl6pPr marL="1280160" indent="0" algn="ctr">
              <a:buNone/>
              <a:defRPr>
                <a:solidFill>
                  <a:schemeClr val="tx1">
                    <a:tint val="75000"/>
                  </a:schemeClr>
                </a:solidFill>
              </a:defRPr>
            </a:lvl6pPr>
            <a:lvl7pPr marL="1536192" indent="0" algn="ctr">
              <a:buNone/>
              <a:defRPr>
                <a:solidFill>
                  <a:schemeClr val="tx1">
                    <a:tint val="75000"/>
                  </a:schemeClr>
                </a:solidFill>
              </a:defRPr>
            </a:lvl7pPr>
            <a:lvl8pPr marL="1792224" indent="0" algn="ctr">
              <a:buNone/>
              <a:defRPr>
                <a:solidFill>
                  <a:schemeClr val="tx1">
                    <a:tint val="75000"/>
                  </a:schemeClr>
                </a:solidFill>
              </a:defRPr>
            </a:lvl8pPr>
            <a:lvl9pPr marL="20482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7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9" indent="0">
              <a:buNone/>
              <a:defRPr sz="2800"/>
            </a:lvl2pPr>
            <a:lvl3pPr marL="914197" indent="0">
              <a:buNone/>
              <a:defRPr sz="2400"/>
            </a:lvl3pPr>
            <a:lvl4pPr marL="1371281" indent="0">
              <a:buNone/>
              <a:defRPr sz="2000"/>
            </a:lvl4pPr>
            <a:lvl5pPr marL="1828392" indent="0">
              <a:buNone/>
              <a:defRPr sz="2000"/>
            </a:lvl5pPr>
            <a:lvl6pPr marL="2285462" indent="0">
              <a:buNone/>
              <a:defRPr sz="2000"/>
            </a:lvl6pPr>
            <a:lvl7pPr marL="2742562" indent="0">
              <a:buNone/>
              <a:defRPr sz="2000"/>
            </a:lvl7pPr>
            <a:lvl8pPr marL="3199655" indent="0">
              <a:buNone/>
              <a:defRPr sz="2000"/>
            </a:lvl8pPr>
            <a:lvl9pPr marL="365675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9" indent="0">
              <a:buNone/>
              <a:defRPr sz="1200"/>
            </a:lvl2pPr>
            <a:lvl3pPr marL="914197" indent="0">
              <a:buNone/>
              <a:defRPr sz="1000"/>
            </a:lvl3pPr>
            <a:lvl4pPr marL="1371281" indent="0">
              <a:buNone/>
              <a:defRPr sz="900"/>
            </a:lvl4pPr>
            <a:lvl5pPr marL="1828392" indent="0">
              <a:buNone/>
              <a:defRPr sz="900"/>
            </a:lvl5pPr>
            <a:lvl6pPr marL="2285462" indent="0">
              <a:buNone/>
              <a:defRPr sz="900"/>
            </a:lvl6pPr>
            <a:lvl7pPr marL="2742562" indent="0">
              <a:buNone/>
              <a:defRPr sz="900"/>
            </a:lvl7pPr>
            <a:lvl8pPr marL="3199655" indent="0">
              <a:buNone/>
              <a:defRPr sz="900"/>
            </a:lvl8pPr>
            <a:lvl9pPr marL="365675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83C24-E3EF-44EC-AB95-AD55859F5E4E}"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B61D5-FD87-430A-A51D-620597C057FD}" type="slidenum">
              <a:rPr lang="en-US" smtClean="0"/>
              <a:t>‹#›</a:t>
            </a:fld>
            <a:endParaRPr lang="en-US"/>
          </a:p>
        </p:txBody>
      </p:sp>
    </p:spTree>
    <p:extLst>
      <p:ext uri="{BB962C8B-B14F-4D97-AF65-F5344CB8AC3E}">
        <p14:creationId xmlns:p14="http://schemas.microsoft.com/office/powerpoint/2010/main" val="1945767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4698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100">
                <a:solidFill>
                  <a:schemeClr val="tx1">
                    <a:tint val="75000"/>
                  </a:schemeClr>
                </a:solidFill>
              </a:defRPr>
            </a:lvl1pPr>
            <a:lvl2pPr marL="256032" indent="0">
              <a:buNone/>
              <a:defRPr sz="1000">
                <a:solidFill>
                  <a:schemeClr val="tx1">
                    <a:tint val="75000"/>
                  </a:schemeClr>
                </a:solidFill>
              </a:defRPr>
            </a:lvl2pPr>
            <a:lvl3pPr marL="512064" indent="0">
              <a:buNone/>
              <a:defRPr sz="900">
                <a:solidFill>
                  <a:schemeClr val="tx1">
                    <a:tint val="75000"/>
                  </a:schemeClr>
                </a:solidFill>
              </a:defRPr>
            </a:lvl3pPr>
            <a:lvl4pPr marL="768096" indent="0">
              <a:buNone/>
              <a:defRPr sz="800">
                <a:solidFill>
                  <a:schemeClr val="tx1">
                    <a:tint val="75000"/>
                  </a:schemeClr>
                </a:solidFill>
              </a:defRPr>
            </a:lvl4pPr>
            <a:lvl5pPr marL="1024128" indent="0">
              <a:buNone/>
              <a:defRPr sz="800">
                <a:solidFill>
                  <a:schemeClr val="tx1">
                    <a:tint val="75000"/>
                  </a:schemeClr>
                </a:solidFill>
              </a:defRPr>
            </a:lvl5pPr>
            <a:lvl6pPr marL="1280160" indent="0">
              <a:buNone/>
              <a:defRPr sz="800">
                <a:solidFill>
                  <a:schemeClr val="tx1">
                    <a:tint val="75000"/>
                  </a:schemeClr>
                </a:solidFill>
              </a:defRPr>
            </a:lvl6pPr>
            <a:lvl7pPr marL="1536192" indent="0">
              <a:buNone/>
              <a:defRPr sz="800">
                <a:solidFill>
                  <a:schemeClr val="tx1">
                    <a:tint val="75000"/>
                  </a:schemeClr>
                </a:solidFill>
              </a:defRPr>
            </a:lvl7pPr>
            <a:lvl8pPr marL="1792224" indent="0">
              <a:buNone/>
              <a:defRPr sz="800">
                <a:solidFill>
                  <a:schemeClr val="tx1">
                    <a:tint val="75000"/>
                  </a:schemeClr>
                </a:solidFill>
              </a:defRPr>
            </a:lvl8pPr>
            <a:lvl9pPr marL="2048256" indent="0">
              <a:buNone/>
              <a:defRPr sz="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249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4161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6032" indent="0">
              <a:buNone/>
              <a:defRPr sz="1100" b="1"/>
            </a:lvl2pPr>
            <a:lvl3pPr marL="512064" indent="0">
              <a:buNone/>
              <a:defRPr sz="1000" b="1"/>
            </a:lvl3pPr>
            <a:lvl4pPr marL="768096" indent="0">
              <a:buNone/>
              <a:defRPr sz="900" b="1"/>
            </a:lvl4pPr>
            <a:lvl5pPr marL="1024128" indent="0">
              <a:buNone/>
              <a:defRPr sz="900" b="1"/>
            </a:lvl5pPr>
            <a:lvl6pPr marL="1280160" indent="0">
              <a:buNone/>
              <a:defRPr sz="900" b="1"/>
            </a:lvl6pPr>
            <a:lvl7pPr marL="1536192" indent="0">
              <a:buNone/>
              <a:defRPr sz="900" b="1"/>
            </a:lvl7pPr>
            <a:lvl8pPr marL="1792224" indent="0">
              <a:buNone/>
              <a:defRPr sz="900" b="1"/>
            </a:lvl8pPr>
            <a:lvl9pPr marL="2048256" indent="0">
              <a:buNone/>
              <a:defRPr sz="9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6032" indent="0">
              <a:buNone/>
              <a:defRPr sz="1100" b="1"/>
            </a:lvl2pPr>
            <a:lvl3pPr marL="512064" indent="0">
              <a:buNone/>
              <a:defRPr sz="1000" b="1"/>
            </a:lvl3pPr>
            <a:lvl4pPr marL="768096" indent="0">
              <a:buNone/>
              <a:defRPr sz="900" b="1"/>
            </a:lvl4pPr>
            <a:lvl5pPr marL="1024128" indent="0">
              <a:buNone/>
              <a:defRPr sz="900" b="1"/>
            </a:lvl5pPr>
            <a:lvl6pPr marL="1280160" indent="0">
              <a:buNone/>
              <a:defRPr sz="900" b="1"/>
            </a:lvl6pPr>
            <a:lvl7pPr marL="1536192" indent="0">
              <a:buNone/>
              <a:defRPr sz="900" b="1"/>
            </a:lvl7pPr>
            <a:lvl8pPr marL="1792224" indent="0">
              <a:buNone/>
              <a:defRPr sz="900" b="1"/>
            </a:lvl8pPr>
            <a:lvl9pPr marL="2048256" indent="0">
              <a:buNone/>
              <a:defRPr sz="9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7629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2170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1831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1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800"/>
            </a:lvl1pPr>
            <a:lvl2pPr marL="256032" indent="0">
              <a:buNone/>
              <a:defRPr sz="700"/>
            </a:lvl2pPr>
            <a:lvl3pPr marL="512064" indent="0">
              <a:buNone/>
              <a:defRPr sz="600"/>
            </a:lvl3pPr>
            <a:lvl4pPr marL="768096" indent="0">
              <a:buNone/>
              <a:defRPr sz="500"/>
            </a:lvl4pPr>
            <a:lvl5pPr marL="1024128" indent="0">
              <a:buNone/>
              <a:defRPr sz="500"/>
            </a:lvl5pPr>
            <a:lvl6pPr marL="1280160" indent="0">
              <a:buNone/>
              <a:defRPr sz="500"/>
            </a:lvl6pPr>
            <a:lvl7pPr marL="1536192" indent="0">
              <a:buNone/>
              <a:defRPr sz="500"/>
            </a:lvl7pPr>
            <a:lvl8pPr marL="1792224" indent="0">
              <a:buNone/>
              <a:defRPr sz="500"/>
            </a:lvl8pPr>
            <a:lvl9pPr marL="2048256"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1709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1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6032" indent="0">
              <a:buNone/>
              <a:defRPr sz="1600"/>
            </a:lvl2pPr>
            <a:lvl3pPr marL="512064" indent="0">
              <a:buNone/>
              <a:defRPr sz="1300"/>
            </a:lvl3pPr>
            <a:lvl4pPr marL="768096" indent="0">
              <a:buNone/>
              <a:defRPr sz="1100"/>
            </a:lvl4pPr>
            <a:lvl5pPr marL="1024128" indent="0">
              <a:buNone/>
              <a:defRPr sz="1100"/>
            </a:lvl5pPr>
            <a:lvl6pPr marL="1280160" indent="0">
              <a:buNone/>
              <a:defRPr sz="1100"/>
            </a:lvl6pPr>
            <a:lvl7pPr marL="1536192" indent="0">
              <a:buNone/>
              <a:defRPr sz="1100"/>
            </a:lvl7pPr>
            <a:lvl8pPr marL="1792224" indent="0">
              <a:buNone/>
              <a:defRPr sz="1100"/>
            </a:lvl8pPr>
            <a:lvl9pPr marL="2048256" indent="0">
              <a:buNone/>
              <a:defRPr sz="11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800"/>
            </a:lvl1pPr>
            <a:lvl2pPr marL="256032" indent="0">
              <a:buNone/>
              <a:defRPr sz="700"/>
            </a:lvl2pPr>
            <a:lvl3pPr marL="512064" indent="0">
              <a:buNone/>
              <a:defRPr sz="600"/>
            </a:lvl3pPr>
            <a:lvl4pPr marL="768096" indent="0">
              <a:buNone/>
              <a:defRPr sz="500"/>
            </a:lvl4pPr>
            <a:lvl5pPr marL="1024128" indent="0">
              <a:buNone/>
              <a:defRPr sz="500"/>
            </a:lvl5pPr>
            <a:lvl6pPr marL="1280160" indent="0">
              <a:buNone/>
              <a:defRPr sz="500"/>
            </a:lvl6pPr>
            <a:lvl7pPr marL="1536192" indent="0">
              <a:buNone/>
              <a:defRPr sz="500"/>
            </a:lvl7pPr>
            <a:lvl8pPr marL="1792224" indent="0">
              <a:buNone/>
              <a:defRPr sz="500"/>
            </a:lvl8pPr>
            <a:lvl9pPr marL="2048256"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9986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791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486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20" rIns="9143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26"/>
            <a:ext cx="8229600" cy="4525963"/>
          </a:xfrm>
          <a:prstGeom prst="rect">
            <a:avLst/>
          </a:prstGeom>
        </p:spPr>
        <p:txBody>
          <a:bodyPr vert="horz" lIns="91430" tIns="45720" rIns="9143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561"/>
            <a:ext cx="2133600" cy="365125"/>
          </a:xfrm>
          <a:prstGeom prst="rect">
            <a:avLst/>
          </a:prstGeom>
        </p:spPr>
        <p:txBody>
          <a:bodyPr vert="horz" lIns="91430" tIns="45720" rIns="91430" bIns="45720" rtlCol="0" anchor="ctr"/>
          <a:lstStyle>
            <a:lvl1pPr algn="l">
              <a:defRPr sz="1200">
                <a:solidFill>
                  <a:schemeClr val="tx1">
                    <a:tint val="75000"/>
                  </a:schemeClr>
                </a:solidFill>
              </a:defRPr>
            </a:lvl1pPr>
          </a:lstStyle>
          <a:p>
            <a:fld id="{7DF83C24-E3EF-44EC-AB95-AD55859F5E4E}" type="datetimeFigureOut">
              <a:rPr lang="en-US" smtClean="0"/>
              <a:t>8/6/2025</a:t>
            </a:fld>
            <a:endParaRPr lang="en-US"/>
          </a:p>
        </p:txBody>
      </p:sp>
      <p:sp>
        <p:nvSpPr>
          <p:cNvPr id="5" name="Footer Placeholder 4"/>
          <p:cNvSpPr>
            <a:spLocks noGrp="1"/>
          </p:cNvSpPr>
          <p:nvPr>
            <p:ph type="ftr" sz="quarter" idx="3"/>
          </p:nvPr>
        </p:nvSpPr>
        <p:spPr>
          <a:xfrm>
            <a:off x="3124200" y="6356561"/>
            <a:ext cx="2895600" cy="365125"/>
          </a:xfrm>
          <a:prstGeom prst="rect">
            <a:avLst/>
          </a:prstGeom>
        </p:spPr>
        <p:txBody>
          <a:bodyPr vert="horz" lIns="91430" tIns="45720" rIns="9143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561"/>
            <a:ext cx="2133600" cy="365125"/>
          </a:xfrm>
          <a:prstGeom prst="rect">
            <a:avLst/>
          </a:prstGeom>
        </p:spPr>
        <p:txBody>
          <a:bodyPr vert="horz" lIns="91430" tIns="45720" rIns="91430" bIns="45720" rtlCol="0" anchor="ctr"/>
          <a:lstStyle>
            <a:lvl1pPr algn="r">
              <a:defRPr sz="1200">
                <a:solidFill>
                  <a:schemeClr val="tx1">
                    <a:tint val="75000"/>
                  </a:schemeClr>
                </a:solidFill>
              </a:defRPr>
            </a:lvl1pPr>
          </a:lstStyle>
          <a:p>
            <a:fld id="{79FB61D5-FD87-430A-A51D-620597C057FD}" type="slidenum">
              <a:rPr lang="en-US" smtClean="0"/>
              <a:t>‹#›</a:t>
            </a:fld>
            <a:endParaRPr lang="en-US"/>
          </a:p>
        </p:txBody>
      </p:sp>
    </p:spTree>
    <p:extLst>
      <p:ext uri="{BB962C8B-B14F-4D97-AF65-F5344CB8AC3E}">
        <p14:creationId xmlns:p14="http://schemas.microsoft.com/office/powerpoint/2010/main" val="1747342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197" rtl="0" eaLnBrk="1" latinLnBrk="0" hangingPunct="1">
        <a:spcBef>
          <a:spcPct val="0"/>
        </a:spcBef>
        <a:buNone/>
        <a:defRPr sz="4400" kern="1200">
          <a:solidFill>
            <a:schemeClr val="tx1"/>
          </a:solidFill>
          <a:latin typeface="+mj-lt"/>
          <a:ea typeface="+mj-ea"/>
          <a:cs typeface="+mj-cs"/>
        </a:defRPr>
      </a:lvl1pPr>
    </p:titleStyle>
    <p:bodyStyle>
      <a:lvl1pPr marL="342819" indent="-342819" algn="l" defTabSz="91419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76" indent="-285683" algn="l" defTabSz="91419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39" indent="-228542" algn="l" defTabSz="91419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23"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20"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20"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4"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88"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01"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97" rtl="0" eaLnBrk="1" latinLnBrk="0" hangingPunct="1">
        <a:defRPr sz="1800" kern="1200">
          <a:solidFill>
            <a:schemeClr val="tx1"/>
          </a:solidFill>
          <a:latin typeface="+mn-lt"/>
          <a:ea typeface="+mn-ea"/>
          <a:cs typeface="+mn-cs"/>
        </a:defRPr>
      </a:lvl1pPr>
      <a:lvl2pPr marL="457089" algn="l" defTabSz="914197" rtl="0" eaLnBrk="1" latinLnBrk="0" hangingPunct="1">
        <a:defRPr sz="1800" kern="1200">
          <a:solidFill>
            <a:schemeClr val="tx1"/>
          </a:solidFill>
          <a:latin typeface="+mn-lt"/>
          <a:ea typeface="+mn-ea"/>
          <a:cs typeface="+mn-cs"/>
        </a:defRPr>
      </a:lvl2pPr>
      <a:lvl3pPr marL="914197" algn="l" defTabSz="914197" rtl="0" eaLnBrk="1" latinLnBrk="0" hangingPunct="1">
        <a:defRPr sz="1800" kern="1200">
          <a:solidFill>
            <a:schemeClr val="tx1"/>
          </a:solidFill>
          <a:latin typeface="+mn-lt"/>
          <a:ea typeface="+mn-ea"/>
          <a:cs typeface="+mn-cs"/>
        </a:defRPr>
      </a:lvl3pPr>
      <a:lvl4pPr marL="1371281" algn="l" defTabSz="914197" rtl="0" eaLnBrk="1" latinLnBrk="0" hangingPunct="1">
        <a:defRPr sz="1800" kern="1200">
          <a:solidFill>
            <a:schemeClr val="tx1"/>
          </a:solidFill>
          <a:latin typeface="+mn-lt"/>
          <a:ea typeface="+mn-ea"/>
          <a:cs typeface="+mn-cs"/>
        </a:defRPr>
      </a:lvl4pPr>
      <a:lvl5pPr marL="1828392" algn="l" defTabSz="914197" rtl="0" eaLnBrk="1" latinLnBrk="0" hangingPunct="1">
        <a:defRPr sz="1800" kern="1200">
          <a:solidFill>
            <a:schemeClr val="tx1"/>
          </a:solidFill>
          <a:latin typeface="+mn-lt"/>
          <a:ea typeface="+mn-ea"/>
          <a:cs typeface="+mn-cs"/>
        </a:defRPr>
      </a:lvl5pPr>
      <a:lvl6pPr marL="2285462" algn="l" defTabSz="914197" rtl="0" eaLnBrk="1" latinLnBrk="0" hangingPunct="1">
        <a:defRPr sz="1800" kern="1200">
          <a:solidFill>
            <a:schemeClr val="tx1"/>
          </a:solidFill>
          <a:latin typeface="+mn-lt"/>
          <a:ea typeface="+mn-ea"/>
          <a:cs typeface="+mn-cs"/>
        </a:defRPr>
      </a:lvl6pPr>
      <a:lvl7pPr marL="2742562" algn="l" defTabSz="914197" rtl="0" eaLnBrk="1" latinLnBrk="0" hangingPunct="1">
        <a:defRPr sz="1800" kern="1200">
          <a:solidFill>
            <a:schemeClr val="tx1"/>
          </a:solidFill>
          <a:latin typeface="+mn-lt"/>
          <a:ea typeface="+mn-ea"/>
          <a:cs typeface="+mn-cs"/>
        </a:defRPr>
      </a:lvl7pPr>
      <a:lvl8pPr marL="3199655" algn="l" defTabSz="914197" rtl="0" eaLnBrk="1" latinLnBrk="0" hangingPunct="1">
        <a:defRPr sz="1800" kern="1200">
          <a:solidFill>
            <a:schemeClr val="tx1"/>
          </a:solidFill>
          <a:latin typeface="+mn-lt"/>
          <a:ea typeface="+mn-ea"/>
          <a:cs typeface="+mn-cs"/>
        </a:defRPr>
      </a:lvl8pPr>
      <a:lvl9pPr marL="3656757" algn="l" defTabSz="91419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20" rIns="9143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26"/>
            <a:ext cx="8229600" cy="4525963"/>
          </a:xfrm>
          <a:prstGeom prst="rect">
            <a:avLst/>
          </a:prstGeom>
        </p:spPr>
        <p:txBody>
          <a:bodyPr vert="horz" lIns="91430" tIns="45720" rIns="9143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561"/>
            <a:ext cx="2133600" cy="365125"/>
          </a:xfrm>
          <a:prstGeom prst="rect">
            <a:avLst/>
          </a:prstGeom>
        </p:spPr>
        <p:txBody>
          <a:bodyPr vert="horz" lIns="91430" tIns="45720" rIns="91430" bIns="45720" rtlCol="0" anchor="ctr"/>
          <a:lstStyle>
            <a:lvl1pPr algn="l">
              <a:defRPr sz="1200">
                <a:solidFill>
                  <a:schemeClr val="tx1">
                    <a:tint val="75000"/>
                  </a:schemeClr>
                </a:solidFill>
              </a:defRPr>
            </a:lvl1pPr>
          </a:lstStyle>
          <a:p>
            <a:fld id="{7DF83C24-E3EF-44EC-AB95-AD55859F5E4E}" type="datetimeFigureOut">
              <a:rPr lang="en-US">
                <a:solidFill>
                  <a:prstClr val="black">
                    <a:tint val="75000"/>
                  </a:prstClr>
                </a:solidFill>
              </a:rPr>
              <a:pPr/>
              <a:t>8/6/2025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561"/>
            <a:ext cx="2895600" cy="365125"/>
          </a:xfrm>
          <a:prstGeom prst="rect">
            <a:avLst/>
          </a:prstGeom>
        </p:spPr>
        <p:txBody>
          <a:bodyPr vert="horz" lIns="91430" tIns="45720" rIns="9143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561"/>
            <a:ext cx="2133600" cy="365125"/>
          </a:xfrm>
          <a:prstGeom prst="rect">
            <a:avLst/>
          </a:prstGeom>
        </p:spPr>
        <p:txBody>
          <a:bodyPr vert="horz" lIns="91430" tIns="45720" rIns="91430" bIns="45720" rtlCol="0" anchor="ctr"/>
          <a:lstStyle>
            <a:lvl1pPr algn="r">
              <a:defRPr sz="1200">
                <a:solidFill>
                  <a:schemeClr val="tx1">
                    <a:tint val="75000"/>
                  </a:schemeClr>
                </a:solidFill>
              </a:defRPr>
            </a:lvl1pPr>
          </a:lstStyle>
          <a:p>
            <a:fld id="{79FB61D5-FD87-430A-A51D-620597C05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4595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197" rtl="0" eaLnBrk="1" latinLnBrk="0" hangingPunct="1">
        <a:spcBef>
          <a:spcPct val="0"/>
        </a:spcBef>
        <a:buNone/>
        <a:defRPr sz="4400" kern="1200">
          <a:solidFill>
            <a:schemeClr val="tx1"/>
          </a:solidFill>
          <a:latin typeface="+mj-lt"/>
          <a:ea typeface="+mj-ea"/>
          <a:cs typeface="+mj-cs"/>
        </a:defRPr>
      </a:lvl1pPr>
    </p:titleStyle>
    <p:bodyStyle>
      <a:lvl1pPr marL="342819" indent="-342819" algn="l" defTabSz="91419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76" indent="-285683" algn="l" defTabSz="91419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39" indent="-228542" algn="l" defTabSz="91419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23"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20"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20"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4"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88"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01"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97" rtl="0" eaLnBrk="1" latinLnBrk="0" hangingPunct="1">
        <a:defRPr sz="1800" kern="1200">
          <a:solidFill>
            <a:schemeClr val="tx1"/>
          </a:solidFill>
          <a:latin typeface="+mn-lt"/>
          <a:ea typeface="+mn-ea"/>
          <a:cs typeface="+mn-cs"/>
        </a:defRPr>
      </a:lvl1pPr>
      <a:lvl2pPr marL="457089" algn="l" defTabSz="914197" rtl="0" eaLnBrk="1" latinLnBrk="0" hangingPunct="1">
        <a:defRPr sz="1800" kern="1200">
          <a:solidFill>
            <a:schemeClr val="tx1"/>
          </a:solidFill>
          <a:latin typeface="+mn-lt"/>
          <a:ea typeface="+mn-ea"/>
          <a:cs typeface="+mn-cs"/>
        </a:defRPr>
      </a:lvl2pPr>
      <a:lvl3pPr marL="914197" algn="l" defTabSz="914197" rtl="0" eaLnBrk="1" latinLnBrk="0" hangingPunct="1">
        <a:defRPr sz="1800" kern="1200">
          <a:solidFill>
            <a:schemeClr val="tx1"/>
          </a:solidFill>
          <a:latin typeface="+mn-lt"/>
          <a:ea typeface="+mn-ea"/>
          <a:cs typeface="+mn-cs"/>
        </a:defRPr>
      </a:lvl3pPr>
      <a:lvl4pPr marL="1371281" algn="l" defTabSz="914197" rtl="0" eaLnBrk="1" latinLnBrk="0" hangingPunct="1">
        <a:defRPr sz="1800" kern="1200">
          <a:solidFill>
            <a:schemeClr val="tx1"/>
          </a:solidFill>
          <a:latin typeface="+mn-lt"/>
          <a:ea typeface="+mn-ea"/>
          <a:cs typeface="+mn-cs"/>
        </a:defRPr>
      </a:lvl4pPr>
      <a:lvl5pPr marL="1828392" algn="l" defTabSz="914197" rtl="0" eaLnBrk="1" latinLnBrk="0" hangingPunct="1">
        <a:defRPr sz="1800" kern="1200">
          <a:solidFill>
            <a:schemeClr val="tx1"/>
          </a:solidFill>
          <a:latin typeface="+mn-lt"/>
          <a:ea typeface="+mn-ea"/>
          <a:cs typeface="+mn-cs"/>
        </a:defRPr>
      </a:lvl5pPr>
      <a:lvl6pPr marL="2285462" algn="l" defTabSz="914197" rtl="0" eaLnBrk="1" latinLnBrk="0" hangingPunct="1">
        <a:defRPr sz="1800" kern="1200">
          <a:solidFill>
            <a:schemeClr val="tx1"/>
          </a:solidFill>
          <a:latin typeface="+mn-lt"/>
          <a:ea typeface="+mn-ea"/>
          <a:cs typeface="+mn-cs"/>
        </a:defRPr>
      </a:lvl6pPr>
      <a:lvl7pPr marL="2742562" algn="l" defTabSz="914197" rtl="0" eaLnBrk="1" latinLnBrk="0" hangingPunct="1">
        <a:defRPr sz="1800" kern="1200">
          <a:solidFill>
            <a:schemeClr val="tx1"/>
          </a:solidFill>
          <a:latin typeface="+mn-lt"/>
          <a:ea typeface="+mn-ea"/>
          <a:cs typeface="+mn-cs"/>
        </a:defRPr>
      </a:lvl7pPr>
      <a:lvl8pPr marL="3199655" algn="l" defTabSz="914197" rtl="0" eaLnBrk="1" latinLnBrk="0" hangingPunct="1">
        <a:defRPr sz="1800" kern="1200">
          <a:solidFill>
            <a:schemeClr val="tx1"/>
          </a:solidFill>
          <a:latin typeface="+mn-lt"/>
          <a:ea typeface="+mn-ea"/>
          <a:cs typeface="+mn-cs"/>
        </a:defRPr>
      </a:lvl8pPr>
      <a:lvl9pPr marL="3656757" algn="l" defTabSz="91419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91430" tIns="45720" rIns="9143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4351338"/>
          </a:xfrm>
          <a:prstGeom prst="rect">
            <a:avLst/>
          </a:prstGeom>
        </p:spPr>
        <p:txBody>
          <a:bodyPr vert="horz" lIns="91430" tIns="45720" rIns="9143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472"/>
            <a:ext cx="2057400" cy="365125"/>
          </a:xfrm>
          <a:prstGeom prst="rect">
            <a:avLst/>
          </a:prstGeom>
        </p:spPr>
        <p:txBody>
          <a:bodyPr vert="horz" lIns="91430" tIns="45720" rIns="91430" bIns="45720" rtlCol="0" anchor="ctr"/>
          <a:lstStyle>
            <a:lvl1pPr algn="l">
              <a:defRPr sz="1200">
                <a:solidFill>
                  <a:schemeClr val="tx1">
                    <a:tint val="75000"/>
                  </a:schemeClr>
                </a:solidFill>
              </a:defRPr>
            </a:lvl1pPr>
          </a:lstStyle>
          <a:p>
            <a:pPr defTabSz="457089"/>
            <a:fld id="{AED67D01-6D67-42C8-81BB-AAC3837F9215}" type="datetimeFigureOut">
              <a:rPr lang="vi-VN" smtClean="0">
                <a:solidFill>
                  <a:prstClr val="black">
                    <a:tint val="75000"/>
                  </a:prstClr>
                </a:solidFill>
              </a:rPr>
              <a:pPr defTabSz="457089"/>
              <a:t>06/08/2025</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472"/>
            <a:ext cx="3086100" cy="365125"/>
          </a:xfrm>
          <a:prstGeom prst="rect">
            <a:avLst/>
          </a:prstGeom>
        </p:spPr>
        <p:txBody>
          <a:bodyPr vert="horz" lIns="91430" tIns="45720" rIns="91430" bIns="45720" rtlCol="0" anchor="ctr"/>
          <a:lstStyle>
            <a:lvl1pPr algn="ctr">
              <a:defRPr sz="1200">
                <a:solidFill>
                  <a:schemeClr val="tx1">
                    <a:tint val="75000"/>
                  </a:schemeClr>
                </a:solidFill>
              </a:defRPr>
            </a:lvl1pPr>
          </a:lstStyle>
          <a:p>
            <a:pPr defTabSz="457089"/>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472"/>
            <a:ext cx="2057400" cy="365125"/>
          </a:xfrm>
          <a:prstGeom prst="rect">
            <a:avLst/>
          </a:prstGeom>
        </p:spPr>
        <p:txBody>
          <a:bodyPr vert="horz" lIns="91430" tIns="45720" rIns="91430" bIns="45720" rtlCol="0" anchor="ctr"/>
          <a:lstStyle>
            <a:lvl1pPr algn="r">
              <a:defRPr sz="1200">
                <a:solidFill>
                  <a:schemeClr val="tx1">
                    <a:tint val="75000"/>
                  </a:schemeClr>
                </a:solidFill>
              </a:defRPr>
            </a:lvl1pPr>
          </a:lstStyle>
          <a:p>
            <a:pPr defTabSz="457089"/>
            <a:fld id="{6346512D-8790-4995-B0BD-903C9CA6154B}" type="slidenum">
              <a:rPr lang="vi-VN" smtClean="0">
                <a:solidFill>
                  <a:prstClr val="black">
                    <a:tint val="75000"/>
                  </a:prstClr>
                </a:solidFill>
              </a:rPr>
              <a:pPr defTabSz="457089"/>
              <a:t>‹#›</a:t>
            </a:fld>
            <a:endParaRPr lang="vi-VN">
              <a:solidFill>
                <a:prstClr val="black">
                  <a:tint val="75000"/>
                </a:prstClr>
              </a:solidFill>
            </a:endParaRPr>
          </a:p>
        </p:txBody>
      </p:sp>
    </p:spTree>
    <p:extLst>
      <p:ext uri="{BB962C8B-B14F-4D97-AF65-F5344CB8AC3E}">
        <p14:creationId xmlns:p14="http://schemas.microsoft.com/office/powerpoint/2010/main" val="351453900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19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42" indent="-228542" algn="l" defTabSz="91419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47" indent="-228542" algn="l" defTabSz="91419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39" indent="-228542" algn="l" defTabSz="91419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23"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4"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88"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301"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97" rtl="0" eaLnBrk="1" latinLnBrk="0" hangingPunct="1">
        <a:defRPr sz="1800" kern="1200">
          <a:solidFill>
            <a:schemeClr val="tx1"/>
          </a:solidFill>
          <a:latin typeface="+mn-lt"/>
          <a:ea typeface="+mn-ea"/>
          <a:cs typeface="+mn-cs"/>
        </a:defRPr>
      </a:lvl1pPr>
      <a:lvl2pPr marL="457089" algn="l" defTabSz="914197" rtl="0" eaLnBrk="1" latinLnBrk="0" hangingPunct="1">
        <a:defRPr sz="1800" kern="1200">
          <a:solidFill>
            <a:schemeClr val="tx1"/>
          </a:solidFill>
          <a:latin typeface="+mn-lt"/>
          <a:ea typeface="+mn-ea"/>
          <a:cs typeface="+mn-cs"/>
        </a:defRPr>
      </a:lvl2pPr>
      <a:lvl3pPr marL="914197" algn="l" defTabSz="914197" rtl="0" eaLnBrk="1" latinLnBrk="0" hangingPunct="1">
        <a:defRPr sz="1800" kern="1200">
          <a:solidFill>
            <a:schemeClr val="tx1"/>
          </a:solidFill>
          <a:latin typeface="+mn-lt"/>
          <a:ea typeface="+mn-ea"/>
          <a:cs typeface="+mn-cs"/>
        </a:defRPr>
      </a:lvl3pPr>
      <a:lvl4pPr marL="1371281" algn="l" defTabSz="914197" rtl="0" eaLnBrk="1" latinLnBrk="0" hangingPunct="1">
        <a:defRPr sz="1800" kern="1200">
          <a:solidFill>
            <a:schemeClr val="tx1"/>
          </a:solidFill>
          <a:latin typeface="+mn-lt"/>
          <a:ea typeface="+mn-ea"/>
          <a:cs typeface="+mn-cs"/>
        </a:defRPr>
      </a:lvl4pPr>
      <a:lvl5pPr marL="1828392" algn="l" defTabSz="914197" rtl="0" eaLnBrk="1" latinLnBrk="0" hangingPunct="1">
        <a:defRPr sz="1800" kern="1200">
          <a:solidFill>
            <a:schemeClr val="tx1"/>
          </a:solidFill>
          <a:latin typeface="+mn-lt"/>
          <a:ea typeface="+mn-ea"/>
          <a:cs typeface="+mn-cs"/>
        </a:defRPr>
      </a:lvl5pPr>
      <a:lvl6pPr marL="2285462" algn="l" defTabSz="914197" rtl="0" eaLnBrk="1" latinLnBrk="0" hangingPunct="1">
        <a:defRPr sz="1800" kern="1200">
          <a:solidFill>
            <a:schemeClr val="tx1"/>
          </a:solidFill>
          <a:latin typeface="+mn-lt"/>
          <a:ea typeface="+mn-ea"/>
          <a:cs typeface="+mn-cs"/>
        </a:defRPr>
      </a:lvl6pPr>
      <a:lvl7pPr marL="2742562" algn="l" defTabSz="914197" rtl="0" eaLnBrk="1" latinLnBrk="0" hangingPunct="1">
        <a:defRPr sz="1800" kern="1200">
          <a:solidFill>
            <a:schemeClr val="tx1"/>
          </a:solidFill>
          <a:latin typeface="+mn-lt"/>
          <a:ea typeface="+mn-ea"/>
          <a:cs typeface="+mn-cs"/>
        </a:defRPr>
      </a:lvl7pPr>
      <a:lvl8pPr marL="3199655" algn="l" defTabSz="914197" rtl="0" eaLnBrk="1" latinLnBrk="0" hangingPunct="1">
        <a:defRPr sz="1800" kern="1200">
          <a:solidFill>
            <a:schemeClr val="tx1"/>
          </a:solidFill>
          <a:latin typeface="+mn-lt"/>
          <a:ea typeface="+mn-ea"/>
          <a:cs typeface="+mn-cs"/>
        </a:defRPr>
      </a:lvl8pPr>
      <a:lvl9pPr marL="3656757" algn="l" defTabSz="91419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91430" tIns="45720" rIns="9143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4351338"/>
          </a:xfrm>
          <a:prstGeom prst="rect">
            <a:avLst/>
          </a:prstGeom>
        </p:spPr>
        <p:txBody>
          <a:bodyPr vert="horz" lIns="91430" tIns="45720" rIns="9143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542"/>
            <a:ext cx="2057400" cy="365125"/>
          </a:xfrm>
          <a:prstGeom prst="rect">
            <a:avLst/>
          </a:prstGeom>
        </p:spPr>
        <p:txBody>
          <a:bodyPr vert="horz" lIns="91430" tIns="45720" rIns="91430" bIns="45720" rtlCol="0" anchor="ctr"/>
          <a:lstStyle>
            <a:lvl1pPr algn="l">
              <a:defRPr sz="1200">
                <a:solidFill>
                  <a:schemeClr val="tx1">
                    <a:tint val="75000"/>
                  </a:schemeClr>
                </a:solidFill>
              </a:defRPr>
            </a:lvl1pPr>
          </a:lstStyle>
          <a:p>
            <a:pPr defTabSz="457089"/>
            <a:fld id="{AED67D01-6D67-42C8-81BB-AAC3837F9215}" type="datetimeFigureOut">
              <a:rPr lang="vi-VN" smtClean="0">
                <a:solidFill>
                  <a:prstClr val="black">
                    <a:tint val="75000"/>
                  </a:prstClr>
                </a:solidFill>
              </a:rPr>
              <a:pPr defTabSz="457089"/>
              <a:t>06/08/2025</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542"/>
            <a:ext cx="3086100" cy="365125"/>
          </a:xfrm>
          <a:prstGeom prst="rect">
            <a:avLst/>
          </a:prstGeom>
        </p:spPr>
        <p:txBody>
          <a:bodyPr vert="horz" lIns="91430" tIns="45720" rIns="91430" bIns="45720" rtlCol="0" anchor="ctr"/>
          <a:lstStyle>
            <a:lvl1pPr algn="ctr">
              <a:defRPr sz="1200">
                <a:solidFill>
                  <a:schemeClr val="tx1">
                    <a:tint val="75000"/>
                  </a:schemeClr>
                </a:solidFill>
              </a:defRPr>
            </a:lvl1pPr>
          </a:lstStyle>
          <a:p>
            <a:pPr defTabSz="457089"/>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542"/>
            <a:ext cx="2057400" cy="365125"/>
          </a:xfrm>
          <a:prstGeom prst="rect">
            <a:avLst/>
          </a:prstGeom>
        </p:spPr>
        <p:txBody>
          <a:bodyPr vert="horz" lIns="91430" tIns="45720" rIns="91430" bIns="45720" rtlCol="0" anchor="ctr"/>
          <a:lstStyle>
            <a:lvl1pPr algn="r">
              <a:defRPr sz="1200">
                <a:solidFill>
                  <a:schemeClr val="tx1">
                    <a:tint val="75000"/>
                  </a:schemeClr>
                </a:solidFill>
              </a:defRPr>
            </a:lvl1pPr>
          </a:lstStyle>
          <a:p>
            <a:pPr defTabSz="457089"/>
            <a:fld id="{6346512D-8790-4995-B0BD-903C9CA6154B}" type="slidenum">
              <a:rPr lang="vi-VN" smtClean="0">
                <a:solidFill>
                  <a:prstClr val="black">
                    <a:tint val="75000"/>
                  </a:prstClr>
                </a:solidFill>
              </a:rPr>
              <a:pPr defTabSz="457089"/>
              <a:t>‹#›</a:t>
            </a:fld>
            <a:endParaRPr lang="vi-VN">
              <a:solidFill>
                <a:prstClr val="black">
                  <a:tint val="75000"/>
                </a:prstClr>
              </a:solidFill>
            </a:endParaRPr>
          </a:p>
        </p:txBody>
      </p:sp>
    </p:spTree>
    <p:extLst>
      <p:ext uri="{BB962C8B-B14F-4D97-AF65-F5344CB8AC3E}">
        <p14:creationId xmlns:p14="http://schemas.microsoft.com/office/powerpoint/2010/main" val="33168809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19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42" indent="-228542" algn="l" defTabSz="91419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47" indent="-228542" algn="l" defTabSz="91419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39" indent="-228542" algn="l" defTabSz="91419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23"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4"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88"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301"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97" rtl="0" eaLnBrk="1" latinLnBrk="0" hangingPunct="1">
        <a:defRPr sz="1800" kern="1200">
          <a:solidFill>
            <a:schemeClr val="tx1"/>
          </a:solidFill>
          <a:latin typeface="+mn-lt"/>
          <a:ea typeface="+mn-ea"/>
          <a:cs typeface="+mn-cs"/>
        </a:defRPr>
      </a:lvl1pPr>
      <a:lvl2pPr marL="457089" algn="l" defTabSz="914197" rtl="0" eaLnBrk="1" latinLnBrk="0" hangingPunct="1">
        <a:defRPr sz="1800" kern="1200">
          <a:solidFill>
            <a:schemeClr val="tx1"/>
          </a:solidFill>
          <a:latin typeface="+mn-lt"/>
          <a:ea typeface="+mn-ea"/>
          <a:cs typeface="+mn-cs"/>
        </a:defRPr>
      </a:lvl2pPr>
      <a:lvl3pPr marL="914197" algn="l" defTabSz="914197" rtl="0" eaLnBrk="1" latinLnBrk="0" hangingPunct="1">
        <a:defRPr sz="1800" kern="1200">
          <a:solidFill>
            <a:schemeClr val="tx1"/>
          </a:solidFill>
          <a:latin typeface="+mn-lt"/>
          <a:ea typeface="+mn-ea"/>
          <a:cs typeface="+mn-cs"/>
        </a:defRPr>
      </a:lvl3pPr>
      <a:lvl4pPr marL="1371281" algn="l" defTabSz="914197" rtl="0" eaLnBrk="1" latinLnBrk="0" hangingPunct="1">
        <a:defRPr sz="1800" kern="1200">
          <a:solidFill>
            <a:schemeClr val="tx1"/>
          </a:solidFill>
          <a:latin typeface="+mn-lt"/>
          <a:ea typeface="+mn-ea"/>
          <a:cs typeface="+mn-cs"/>
        </a:defRPr>
      </a:lvl4pPr>
      <a:lvl5pPr marL="1828392" algn="l" defTabSz="914197" rtl="0" eaLnBrk="1" latinLnBrk="0" hangingPunct="1">
        <a:defRPr sz="1800" kern="1200">
          <a:solidFill>
            <a:schemeClr val="tx1"/>
          </a:solidFill>
          <a:latin typeface="+mn-lt"/>
          <a:ea typeface="+mn-ea"/>
          <a:cs typeface="+mn-cs"/>
        </a:defRPr>
      </a:lvl5pPr>
      <a:lvl6pPr marL="2285462" algn="l" defTabSz="914197" rtl="0" eaLnBrk="1" latinLnBrk="0" hangingPunct="1">
        <a:defRPr sz="1800" kern="1200">
          <a:solidFill>
            <a:schemeClr val="tx1"/>
          </a:solidFill>
          <a:latin typeface="+mn-lt"/>
          <a:ea typeface="+mn-ea"/>
          <a:cs typeface="+mn-cs"/>
        </a:defRPr>
      </a:lvl6pPr>
      <a:lvl7pPr marL="2742562" algn="l" defTabSz="914197" rtl="0" eaLnBrk="1" latinLnBrk="0" hangingPunct="1">
        <a:defRPr sz="1800" kern="1200">
          <a:solidFill>
            <a:schemeClr val="tx1"/>
          </a:solidFill>
          <a:latin typeface="+mn-lt"/>
          <a:ea typeface="+mn-ea"/>
          <a:cs typeface="+mn-cs"/>
        </a:defRPr>
      </a:lvl7pPr>
      <a:lvl8pPr marL="3199655" algn="l" defTabSz="914197" rtl="0" eaLnBrk="1" latinLnBrk="0" hangingPunct="1">
        <a:defRPr sz="1800" kern="1200">
          <a:solidFill>
            <a:schemeClr val="tx1"/>
          </a:solidFill>
          <a:latin typeface="+mn-lt"/>
          <a:ea typeface="+mn-ea"/>
          <a:cs typeface="+mn-cs"/>
        </a:defRPr>
      </a:lvl8pPr>
      <a:lvl9pPr marL="3656757" algn="l" defTabSz="91419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91430" tIns="45720" rIns="9143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4351338"/>
          </a:xfrm>
          <a:prstGeom prst="rect">
            <a:avLst/>
          </a:prstGeom>
        </p:spPr>
        <p:txBody>
          <a:bodyPr vert="horz" lIns="91430" tIns="45720" rIns="9143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520"/>
            <a:ext cx="2057400" cy="365125"/>
          </a:xfrm>
          <a:prstGeom prst="rect">
            <a:avLst/>
          </a:prstGeom>
        </p:spPr>
        <p:txBody>
          <a:bodyPr vert="horz" lIns="91430" tIns="45720" rIns="91430" bIns="45720" rtlCol="0" anchor="ctr"/>
          <a:lstStyle>
            <a:lvl1pPr algn="l">
              <a:defRPr sz="1200">
                <a:solidFill>
                  <a:schemeClr val="tx1">
                    <a:tint val="75000"/>
                  </a:schemeClr>
                </a:solidFill>
              </a:defRPr>
            </a:lvl1pPr>
          </a:lstStyle>
          <a:p>
            <a:pPr defTabSz="457089"/>
            <a:fld id="{AED67D01-6D67-42C8-81BB-AAC3837F9215}" type="datetimeFigureOut">
              <a:rPr lang="vi-VN" smtClean="0">
                <a:solidFill>
                  <a:prstClr val="black">
                    <a:tint val="75000"/>
                  </a:prstClr>
                </a:solidFill>
              </a:rPr>
              <a:pPr defTabSz="457089"/>
              <a:t>06/08/2025</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520"/>
            <a:ext cx="3086100" cy="365125"/>
          </a:xfrm>
          <a:prstGeom prst="rect">
            <a:avLst/>
          </a:prstGeom>
        </p:spPr>
        <p:txBody>
          <a:bodyPr vert="horz" lIns="91430" tIns="45720" rIns="91430" bIns="45720" rtlCol="0" anchor="ctr"/>
          <a:lstStyle>
            <a:lvl1pPr algn="ctr">
              <a:defRPr sz="1200">
                <a:solidFill>
                  <a:schemeClr val="tx1">
                    <a:tint val="75000"/>
                  </a:schemeClr>
                </a:solidFill>
              </a:defRPr>
            </a:lvl1pPr>
          </a:lstStyle>
          <a:p>
            <a:pPr defTabSz="457089"/>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520"/>
            <a:ext cx="2057400" cy="365125"/>
          </a:xfrm>
          <a:prstGeom prst="rect">
            <a:avLst/>
          </a:prstGeom>
        </p:spPr>
        <p:txBody>
          <a:bodyPr vert="horz" lIns="91430" tIns="45720" rIns="91430" bIns="45720" rtlCol="0" anchor="ctr"/>
          <a:lstStyle>
            <a:lvl1pPr algn="r">
              <a:defRPr sz="1200">
                <a:solidFill>
                  <a:schemeClr val="tx1">
                    <a:tint val="75000"/>
                  </a:schemeClr>
                </a:solidFill>
              </a:defRPr>
            </a:lvl1pPr>
          </a:lstStyle>
          <a:p>
            <a:pPr defTabSz="457089"/>
            <a:fld id="{6346512D-8790-4995-B0BD-903C9CA6154B}" type="slidenum">
              <a:rPr lang="vi-VN" smtClean="0">
                <a:solidFill>
                  <a:prstClr val="black">
                    <a:tint val="75000"/>
                  </a:prstClr>
                </a:solidFill>
              </a:rPr>
              <a:pPr defTabSz="457089"/>
              <a:t>‹#›</a:t>
            </a:fld>
            <a:endParaRPr lang="vi-VN">
              <a:solidFill>
                <a:prstClr val="black">
                  <a:tint val="75000"/>
                </a:prstClr>
              </a:solidFill>
            </a:endParaRPr>
          </a:p>
        </p:txBody>
      </p:sp>
    </p:spTree>
    <p:extLst>
      <p:ext uri="{BB962C8B-B14F-4D97-AF65-F5344CB8AC3E}">
        <p14:creationId xmlns:p14="http://schemas.microsoft.com/office/powerpoint/2010/main" val="411529218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19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42" indent="-228542" algn="l" defTabSz="91419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47" indent="-228542" algn="l" defTabSz="91419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39" indent="-228542" algn="l" defTabSz="91419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23"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4"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88"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301"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97" rtl="0" eaLnBrk="1" latinLnBrk="0" hangingPunct="1">
        <a:defRPr sz="1800" kern="1200">
          <a:solidFill>
            <a:schemeClr val="tx1"/>
          </a:solidFill>
          <a:latin typeface="+mn-lt"/>
          <a:ea typeface="+mn-ea"/>
          <a:cs typeface="+mn-cs"/>
        </a:defRPr>
      </a:lvl1pPr>
      <a:lvl2pPr marL="457089" algn="l" defTabSz="914197" rtl="0" eaLnBrk="1" latinLnBrk="0" hangingPunct="1">
        <a:defRPr sz="1800" kern="1200">
          <a:solidFill>
            <a:schemeClr val="tx1"/>
          </a:solidFill>
          <a:latin typeface="+mn-lt"/>
          <a:ea typeface="+mn-ea"/>
          <a:cs typeface="+mn-cs"/>
        </a:defRPr>
      </a:lvl2pPr>
      <a:lvl3pPr marL="914197" algn="l" defTabSz="914197" rtl="0" eaLnBrk="1" latinLnBrk="0" hangingPunct="1">
        <a:defRPr sz="1800" kern="1200">
          <a:solidFill>
            <a:schemeClr val="tx1"/>
          </a:solidFill>
          <a:latin typeface="+mn-lt"/>
          <a:ea typeface="+mn-ea"/>
          <a:cs typeface="+mn-cs"/>
        </a:defRPr>
      </a:lvl3pPr>
      <a:lvl4pPr marL="1371281" algn="l" defTabSz="914197" rtl="0" eaLnBrk="1" latinLnBrk="0" hangingPunct="1">
        <a:defRPr sz="1800" kern="1200">
          <a:solidFill>
            <a:schemeClr val="tx1"/>
          </a:solidFill>
          <a:latin typeface="+mn-lt"/>
          <a:ea typeface="+mn-ea"/>
          <a:cs typeface="+mn-cs"/>
        </a:defRPr>
      </a:lvl4pPr>
      <a:lvl5pPr marL="1828392" algn="l" defTabSz="914197" rtl="0" eaLnBrk="1" latinLnBrk="0" hangingPunct="1">
        <a:defRPr sz="1800" kern="1200">
          <a:solidFill>
            <a:schemeClr val="tx1"/>
          </a:solidFill>
          <a:latin typeface="+mn-lt"/>
          <a:ea typeface="+mn-ea"/>
          <a:cs typeface="+mn-cs"/>
        </a:defRPr>
      </a:lvl5pPr>
      <a:lvl6pPr marL="2285462" algn="l" defTabSz="914197" rtl="0" eaLnBrk="1" latinLnBrk="0" hangingPunct="1">
        <a:defRPr sz="1800" kern="1200">
          <a:solidFill>
            <a:schemeClr val="tx1"/>
          </a:solidFill>
          <a:latin typeface="+mn-lt"/>
          <a:ea typeface="+mn-ea"/>
          <a:cs typeface="+mn-cs"/>
        </a:defRPr>
      </a:lvl6pPr>
      <a:lvl7pPr marL="2742562" algn="l" defTabSz="914197" rtl="0" eaLnBrk="1" latinLnBrk="0" hangingPunct="1">
        <a:defRPr sz="1800" kern="1200">
          <a:solidFill>
            <a:schemeClr val="tx1"/>
          </a:solidFill>
          <a:latin typeface="+mn-lt"/>
          <a:ea typeface="+mn-ea"/>
          <a:cs typeface="+mn-cs"/>
        </a:defRPr>
      </a:lvl7pPr>
      <a:lvl8pPr marL="3199655" algn="l" defTabSz="914197" rtl="0" eaLnBrk="1" latinLnBrk="0" hangingPunct="1">
        <a:defRPr sz="1800" kern="1200">
          <a:solidFill>
            <a:schemeClr val="tx1"/>
          </a:solidFill>
          <a:latin typeface="+mn-lt"/>
          <a:ea typeface="+mn-ea"/>
          <a:cs typeface="+mn-cs"/>
        </a:defRPr>
      </a:lvl8pPr>
      <a:lvl9pPr marL="3656757" algn="l" defTabSz="9141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91430" tIns="45720" rIns="9143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4351338"/>
          </a:xfrm>
          <a:prstGeom prst="rect">
            <a:avLst/>
          </a:prstGeom>
        </p:spPr>
        <p:txBody>
          <a:bodyPr vert="horz" lIns="91430" tIns="45720" rIns="9143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560"/>
            <a:ext cx="2057400" cy="365125"/>
          </a:xfrm>
          <a:prstGeom prst="rect">
            <a:avLst/>
          </a:prstGeom>
        </p:spPr>
        <p:txBody>
          <a:bodyPr vert="horz" lIns="91430" tIns="45720" rIns="91430" bIns="45720" rtlCol="0" anchor="ctr"/>
          <a:lstStyle>
            <a:lvl1pPr algn="l">
              <a:defRPr sz="1200">
                <a:solidFill>
                  <a:schemeClr val="tx1">
                    <a:tint val="75000"/>
                  </a:schemeClr>
                </a:solidFill>
              </a:defRPr>
            </a:lvl1pPr>
          </a:lstStyle>
          <a:p>
            <a:pPr defTabSz="457089"/>
            <a:fld id="{AED67D01-6D67-42C8-81BB-AAC3837F9215}" type="datetimeFigureOut">
              <a:rPr lang="vi-VN" smtClean="0">
                <a:solidFill>
                  <a:prstClr val="black">
                    <a:tint val="75000"/>
                  </a:prstClr>
                </a:solidFill>
              </a:rPr>
              <a:pPr defTabSz="457089"/>
              <a:t>06/08/2025</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560"/>
            <a:ext cx="3086100" cy="365125"/>
          </a:xfrm>
          <a:prstGeom prst="rect">
            <a:avLst/>
          </a:prstGeom>
        </p:spPr>
        <p:txBody>
          <a:bodyPr vert="horz" lIns="91430" tIns="45720" rIns="91430" bIns="45720" rtlCol="0" anchor="ctr"/>
          <a:lstStyle>
            <a:lvl1pPr algn="ctr">
              <a:defRPr sz="1200">
                <a:solidFill>
                  <a:schemeClr val="tx1">
                    <a:tint val="75000"/>
                  </a:schemeClr>
                </a:solidFill>
              </a:defRPr>
            </a:lvl1pPr>
          </a:lstStyle>
          <a:p>
            <a:pPr defTabSz="457089"/>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560"/>
            <a:ext cx="2057400" cy="365125"/>
          </a:xfrm>
          <a:prstGeom prst="rect">
            <a:avLst/>
          </a:prstGeom>
        </p:spPr>
        <p:txBody>
          <a:bodyPr vert="horz" lIns="91430" tIns="45720" rIns="91430" bIns="45720" rtlCol="0" anchor="ctr"/>
          <a:lstStyle>
            <a:lvl1pPr algn="r">
              <a:defRPr sz="1200">
                <a:solidFill>
                  <a:schemeClr val="tx1">
                    <a:tint val="75000"/>
                  </a:schemeClr>
                </a:solidFill>
              </a:defRPr>
            </a:lvl1pPr>
          </a:lstStyle>
          <a:p>
            <a:pPr defTabSz="457089"/>
            <a:fld id="{6346512D-8790-4995-B0BD-903C9CA6154B}" type="slidenum">
              <a:rPr lang="vi-VN" smtClean="0">
                <a:solidFill>
                  <a:prstClr val="black">
                    <a:tint val="75000"/>
                  </a:prstClr>
                </a:solidFill>
              </a:rPr>
              <a:pPr defTabSz="457089"/>
              <a:t>‹#›</a:t>
            </a:fld>
            <a:endParaRPr lang="vi-VN">
              <a:solidFill>
                <a:prstClr val="black">
                  <a:tint val="75000"/>
                </a:prstClr>
              </a:solidFill>
            </a:endParaRPr>
          </a:p>
        </p:txBody>
      </p:sp>
    </p:spTree>
    <p:extLst>
      <p:ext uri="{BB962C8B-B14F-4D97-AF65-F5344CB8AC3E}">
        <p14:creationId xmlns:p14="http://schemas.microsoft.com/office/powerpoint/2010/main" val="2215448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19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42" indent="-228542" algn="l" defTabSz="91419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47" indent="-228542" algn="l" defTabSz="91419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39" indent="-228542" algn="l" defTabSz="91419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23"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4"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88"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301"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97" rtl="0" eaLnBrk="1" latinLnBrk="0" hangingPunct="1">
        <a:defRPr sz="1800" kern="1200">
          <a:solidFill>
            <a:schemeClr val="tx1"/>
          </a:solidFill>
          <a:latin typeface="+mn-lt"/>
          <a:ea typeface="+mn-ea"/>
          <a:cs typeface="+mn-cs"/>
        </a:defRPr>
      </a:lvl1pPr>
      <a:lvl2pPr marL="457089" algn="l" defTabSz="914197" rtl="0" eaLnBrk="1" latinLnBrk="0" hangingPunct="1">
        <a:defRPr sz="1800" kern="1200">
          <a:solidFill>
            <a:schemeClr val="tx1"/>
          </a:solidFill>
          <a:latin typeface="+mn-lt"/>
          <a:ea typeface="+mn-ea"/>
          <a:cs typeface="+mn-cs"/>
        </a:defRPr>
      </a:lvl2pPr>
      <a:lvl3pPr marL="914197" algn="l" defTabSz="914197" rtl="0" eaLnBrk="1" latinLnBrk="0" hangingPunct="1">
        <a:defRPr sz="1800" kern="1200">
          <a:solidFill>
            <a:schemeClr val="tx1"/>
          </a:solidFill>
          <a:latin typeface="+mn-lt"/>
          <a:ea typeface="+mn-ea"/>
          <a:cs typeface="+mn-cs"/>
        </a:defRPr>
      </a:lvl3pPr>
      <a:lvl4pPr marL="1371281" algn="l" defTabSz="914197" rtl="0" eaLnBrk="1" latinLnBrk="0" hangingPunct="1">
        <a:defRPr sz="1800" kern="1200">
          <a:solidFill>
            <a:schemeClr val="tx1"/>
          </a:solidFill>
          <a:latin typeface="+mn-lt"/>
          <a:ea typeface="+mn-ea"/>
          <a:cs typeface="+mn-cs"/>
        </a:defRPr>
      </a:lvl4pPr>
      <a:lvl5pPr marL="1828392" algn="l" defTabSz="914197" rtl="0" eaLnBrk="1" latinLnBrk="0" hangingPunct="1">
        <a:defRPr sz="1800" kern="1200">
          <a:solidFill>
            <a:schemeClr val="tx1"/>
          </a:solidFill>
          <a:latin typeface="+mn-lt"/>
          <a:ea typeface="+mn-ea"/>
          <a:cs typeface="+mn-cs"/>
        </a:defRPr>
      </a:lvl5pPr>
      <a:lvl6pPr marL="2285462" algn="l" defTabSz="914197" rtl="0" eaLnBrk="1" latinLnBrk="0" hangingPunct="1">
        <a:defRPr sz="1800" kern="1200">
          <a:solidFill>
            <a:schemeClr val="tx1"/>
          </a:solidFill>
          <a:latin typeface="+mn-lt"/>
          <a:ea typeface="+mn-ea"/>
          <a:cs typeface="+mn-cs"/>
        </a:defRPr>
      </a:lvl6pPr>
      <a:lvl7pPr marL="2742562" algn="l" defTabSz="914197" rtl="0" eaLnBrk="1" latinLnBrk="0" hangingPunct="1">
        <a:defRPr sz="1800" kern="1200">
          <a:solidFill>
            <a:schemeClr val="tx1"/>
          </a:solidFill>
          <a:latin typeface="+mn-lt"/>
          <a:ea typeface="+mn-ea"/>
          <a:cs typeface="+mn-cs"/>
        </a:defRPr>
      </a:lvl7pPr>
      <a:lvl8pPr marL="3199655" algn="l" defTabSz="914197" rtl="0" eaLnBrk="1" latinLnBrk="0" hangingPunct="1">
        <a:defRPr sz="1800" kern="1200">
          <a:solidFill>
            <a:schemeClr val="tx1"/>
          </a:solidFill>
          <a:latin typeface="+mn-lt"/>
          <a:ea typeface="+mn-ea"/>
          <a:cs typeface="+mn-cs"/>
        </a:defRPr>
      </a:lvl8pPr>
      <a:lvl9pPr marL="3656757" algn="l" defTabSz="91419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91430" tIns="45720" rIns="9143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4351338"/>
          </a:xfrm>
          <a:prstGeom prst="rect">
            <a:avLst/>
          </a:prstGeom>
        </p:spPr>
        <p:txBody>
          <a:bodyPr vert="horz" lIns="91430" tIns="45720" rIns="9143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556"/>
            <a:ext cx="2057400" cy="365125"/>
          </a:xfrm>
          <a:prstGeom prst="rect">
            <a:avLst/>
          </a:prstGeom>
        </p:spPr>
        <p:txBody>
          <a:bodyPr vert="horz" lIns="91430" tIns="45720" rIns="91430" bIns="45720" rtlCol="0" anchor="ctr"/>
          <a:lstStyle>
            <a:lvl1pPr algn="l">
              <a:defRPr sz="1200">
                <a:solidFill>
                  <a:schemeClr val="tx1">
                    <a:tint val="75000"/>
                  </a:schemeClr>
                </a:solidFill>
              </a:defRPr>
            </a:lvl1pPr>
          </a:lstStyle>
          <a:p>
            <a:pPr defTabSz="457089"/>
            <a:fld id="{AED67D01-6D67-42C8-81BB-AAC3837F9215}" type="datetimeFigureOut">
              <a:rPr lang="vi-VN" smtClean="0">
                <a:solidFill>
                  <a:prstClr val="black">
                    <a:tint val="75000"/>
                  </a:prstClr>
                </a:solidFill>
              </a:rPr>
              <a:pPr defTabSz="457089"/>
              <a:t>06/08/2025</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556"/>
            <a:ext cx="3086100" cy="365125"/>
          </a:xfrm>
          <a:prstGeom prst="rect">
            <a:avLst/>
          </a:prstGeom>
        </p:spPr>
        <p:txBody>
          <a:bodyPr vert="horz" lIns="91430" tIns="45720" rIns="91430" bIns="45720" rtlCol="0" anchor="ctr"/>
          <a:lstStyle>
            <a:lvl1pPr algn="ctr">
              <a:defRPr sz="1200">
                <a:solidFill>
                  <a:schemeClr val="tx1">
                    <a:tint val="75000"/>
                  </a:schemeClr>
                </a:solidFill>
              </a:defRPr>
            </a:lvl1pPr>
          </a:lstStyle>
          <a:p>
            <a:pPr defTabSz="457089"/>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556"/>
            <a:ext cx="2057400" cy="365125"/>
          </a:xfrm>
          <a:prstGeom prst="rect">
            <a:avLst/>
          </a:prstGeom>
        </p:spPr>
        <p:txBody>
          <a:bodyPr vert="horz" lIns="91430" tIns="45720" rIns="91430" bIns="45720" rtlCol="0" anchor="ctr"/>
          <a:lstStyle>
            <a:lvl1pPr algn="r">
              <a:defRPr sz="1200">
                <a:solidFill>
                  <a:schemeClr val="tx1">
                    <a:tint val="75000"/>
                  </a:schemeClr>
                </a:solidFill>
              </a:defRPr>
            </a:lvl1pPr>
          </a:lstStyle>
          <a:p>
            <a:pPr defTabSz="457089"/>
            <a:fld id="{6346512D-8790-4995-B0BD-903C9CA6154B}" type="slidenum">
              <a:rPr lang="vi-VN" smtClean="0">
                <a:solidFill>
                  <a:prstClr val="black">
                    <a:tint val="75000"/>
                  </a:prstClr>
                </a:solidFill>
              </a:rPr>
              <a:pPr defTabSz="457089"/>
              <a:t>‹#›</a:t>
            </a:fld>
            <a:endParaRPr lang="vi-VN">
              <a:solidFill>
                <a:prstClr val="black">
                  <a:tint val="75000"/>
                </a:prstClr>
              </a:solidFill>
            </a:endParaRPr>
          </a:p>
        </p:txBody>
      </p:sp>
    </p:spTree>
    <p:extLst>
      <p:ext uri="{BB962C8B-B14F-4D97-AF65-F5344CB8AC3E}">
        <p14:creationId xmlns:p14="http://schemas.microsoft.com/office/powerpoint/2010/main" val="2385297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19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42" indent="-228542" algn="l" defTabSz="91419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47" indent="-228542" algn="l" defTabSz="91419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39" indent="-228542" algn="l" defTabSz="91419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23"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4"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88"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301"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97" rtl="0" eaLnBrk="1" latinLnBrk="0" hangingPunct="1">
        <a:defRPr sz="1800" kern="1200">
          <a:solidFill>
            <a:schemeClr val="tx1"/>
          </a:solidFill>
          <a:latin typeface="+mn-lt"/>
          <a:ea typeface="+mn-ea"/>
          <a:cs typeface="+mn-cs"/>
        </a:defRPr>
      </a:lvl1pPr>
      <a:lvl2pPr marL="457089" algn="l" defTabSz="914197" rtl="0" eaLnBrk="1" latinLnBrk="0" hangingPunct="1">
        <a:defRPr sz="1800" kern="1200">
          <a:solidFill>
            <a:schemeClr val="tx1"/>
          </a:solidFill>
          <a:latin typeface="+mn-lt"/>
          <a:ea typeface="+mn-ea"/>
          <a:cs typeface="+mn-cs"/>
        </a:defRPr>
      </a:lvl2pPr>
      <a:lvl3pPr marL="914197" algn="l" defTabSz="914197" rtl="0" eaLnBrk="1" latinLnBrk="0" hangingPunct="1">
        <a:defRPr sz="1800" kern="1200">
          <a:solidFill>
            <a:schemeClr val="tx1"/>
          </a:solidFill>
          <a:latin typeface="+mn-lt"/>
          <a:ea typeface="+mn-ea"/>
          <a:cs typeface="+mn-cs"/>
        </a:defRPr>
      </a:lvl3pPr>
      <a:lvl4pPr marL="1371281" algn="l" defTabSz="914197" rtl="0" eaLnBrk="1" latinLnBrk="0" hangingPunct="1">
        <a:defRPr sz="1800" kern="1200">
          <a:solidFill>
            <a:schemeClr val="tx1"/>
          </a:solidFill>
          <a:latin typeface="+mn-lt"/>
          <a:ea typeface="+mn-ea"/>
          <a:cs typeface="+mn-cs"/>
        </a:defRPr>
      </a:lvl4pPr>
      <a:lvl5pPr marL="1828392" algn="l" defTabSz="914197" rtl="0" eaLnBrk="1" latinLnBrk="0" hangingPunct="1">
        <a:defRPr sz="1800" kern="1200">
          <a:solidFill>
            <a:schemeClr val="tx1"/>
          </a:solidFill>
          <a:latin typeface="+mn-lt"/>
          <a:ea typeface="+mn-ea"/>
          <a:cs typeface="+mn-cs"/>
        </a:defRPr>
      </a:lvl5pPr>
      <a:lvl6pPr marL="2285462" algn="l" defTabSz="914197" rtl="0" eaLnBrk="1" latinLnBrk="0" hangingPunct="1">
        <a:defRPr sz="1800" kern="1200">
          <a:solidFill>
            <a:schemeClr val="tx1"/>
          </a:solidFill>
          <a:latin typeface="+mn-lt"/>
          <a:ea typeface="+mn-ea"/>
          <a:cs typeface="+mn-cs"/>
        </a:defRPr>
      </a:lvl6pPr>
      <a:lvl7pPr marL="2742562" algn="l" defTabSz="914197" rtl="0" eaLnBrk="1" latinLnBrk="0" hangingPunct="1">
        <a:defRPr sz="1800" kern="1200">
          <a:solidFill>
            <a:schemeClr val="tx1"/>
          </a:solidFill>
          <a:latin typeface="+mn-lt"/>
          <a:ea typeface="+mn-ea"/>
          <a:cs typeface="+mn-cs"/>
        </a:defRPr>
      </a:lvl7pPr>
      <a:lvl8pPr marL="3199655" algn="l" defTabSz="914197" rtl="0" eaLnBrk="1" latinLnBrk="0" hangingPunct="1">
        <a:defRPr sz="1800" kern="1200">
          <a:solidFill>
            <a:schemeClr val="tx1"/>
          </a:solidFill>
          <a:latin typeface="+mn-lt"/>
          <a:ea typeface="+mn-ea"/>
          <a:cs typeface="+mn-cs"/>
        </a:defRPr>
      </a:lvl8pPr>
      <a:lvl9pPr marL="3656757" algn="l" defTabSz="91419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91430" tIns="45720" rIns="9143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4351338"/>
          </a:xfrm>
          <a:prstGeom prst="rect">
            <a:avLst/>
          </a:prstGeom>
        </p:spPr>
        <p:txBody>
          <a:bodyPr vert="horz" lIns="91430" tIns="45720" rIns="9143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550"/>
            <a:ext cx="2057400" cy="365125"/>
          </a:xfrm>
          <a:prstGeom prst="rect">
            <a:avLst/>
          </a:prstGeom>
        </p:spPr>
        <p:txBody>
          <a:bodyPr vert="horz" lIns="91430" tIns="45720" rIns="91430" bIns="45720" rtlCol="0" anchor="ctr"/>
          <a:lstStyle>
            <a:lvl1pPr algn="l">
              <a:defRPr sz="1200">
                <a:solidFill>
                  <a:schemeClr val="tx1">
                    <a:tint val="75000"/>
                  </a:schemeClr>
                </a:solidFill>
              </a:defRPr>
            </a:lvl1pPr>
          </a:lstStyle>
          <a:p>
            <a:pPr defTabSz="457089"/>
            <a:fld id="{AED67D01-6D67-42C8-81BB-AAC3837F9215}" type="datetimeFigureOut">
              <a:rPr lang="vi-VN" smtClean="0">
                <a:solidFill>
                  <a:prstClr val="black">
                    <a:tint val="75000"/>
                  </a:prstClr>
                </a:solidFill>
              </a:rPr>
              <a:pPr defTabSz="457089"/>
              <a:t>06/08/2025</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550"/>
            <a:ext cx="3086100" cy="365125"/>
          </a:xfrm>
          <a:prstGeom prst="rect">
            <a:avLst/>
          </a:prstGeom>
        </p:spPr>
        <p:txBody>
          <a:bodyPr vert="horz" lIns="91430" tIns="45720" rIns="91430" bIns="45720" rtlCol="0" anchor="ctr"/>
          <a:lstStyle>
            <a:lvl1pPr algn="ctr">
              <a:defRPr sz="1200">
                <a:solidFill>
                  <a:schemeClr val="tx1">
                    <a:tint val="75000"/>
                  </a:schemeClr>
                </a:solidFill>
              </a:defRPr>
            </a:lvl1pPr>
          </a:lstStyle>
          <a:p>
            <a:pPr defTabSz="457089"/>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550"/>
            <a:ext cx="2057400" cy="365125"/>
          </a:xfrm>
          <a:prstGeom prst="rect">
            <a:avLst/>
          </a:prstGeom>
        </p:spPr>
        <p:txBody>
          <a:bodyPr vert="horz" lIns="91430" tIns="45720" rIns="91430" bIns="45720" rtlCol="0" anchor="ctr"/>
          <a:lstStyle>
            <a:lvl1pPr algn="r">
              <a:defRPr sz="1200">
                <a:solidFill>
                  <a:schemeClr val="tx1">
                    <a:tint val="75000"/>
                  </a:schemeClr>
                </a:solidFill>
              </a:defRPr>
            </a:lvl1pPr>
          </a:lstStyle>
          <a:p>
            <a:pPr defTabSz="457089"/>
            <a:fld id="{6346512D-8790-4995-B0BD-903C9CA6154B}" type="slidenum">
              <a:rPr lang="vi-VN" smtClean="0">
                <a:solidFill>
                  <a:prstClr val="black">
                    <a:tint val="75000"/>
                  </a:prstClr>
                </a:solidFill>
              </a:rPr>
              <a:pPr defTabSz="457089"/>
              <a:t>‹#›</a:t>
            </a:fld>
            <a:endParaRPr lang="vi-VN">
              <a:solidFill>
                <a:prstClr val="black">
                  <a:tint val="75000"/>
                </a:prstClr>
              </a:solidFill>
            </a:endParaRPr>
          </a:p>
        </p:txBody>
      </p:sp>
    </p:spTree>
    <p:extLst>
      <p:ext uri="{BB962C8B-B14F-4D97-AF65-F5344CB8AC3E}">
        <p14:creationId xmlns:p14="http://schemas.microsoft.com/office/powerpoint/2010/main" val="547280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19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42" indent="-228542" algn="l" defTabSz="91419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47" indent="-228542" algn="l" defTabSz="91419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39" indent="-228542" algn="l" defTabSz="91419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23"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4"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88"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301"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97" rtl="0" eaLnBrk="1" latinLnBrk="0" hangingPunct="1">
        <a:defRPr sz="1800" kern="1200">
          <a:solidFill>
            <a:schemeClr val="tx1"/>
          </a:solidFill>
          <a:latin typeface="+mn-lt"/>
          <a:ea typeface="+mn-ea"/>
          <a:cs typeface="+mn-cs"/>
        </a:defRPr>
      </a:lvl1pPr>
      <a:lvl2pPr marL="457089" algn="l" defTabSz="914197" rtl="0" eaLnBrk="1" latinLnBrk="0" hangingPunct="1">
        <a:defRPr sz="1800" kern="1200">
          <a:solidFill>
            <a:schemeClr val="tx1"/>
          </a:solidFill>
          <a:latin typeface="+mn-lt"/>
          <a:ea typeface="+mn-ea"/>
          <a:cs typeface="+mn-cs"/>
        </a:defRPr>
      </a:lvl2pPr>
      <a:lvl3pPr marL="914197" algn="l" defTabSz="914197" rtl="0" eaLnBrk="1" latinLnBrk="0" hangingPunct="1">
        <a:defRPr sz="1800" kern="1200">
          <a:solidFill>
            <a:schemeClr val="tx1"/>
          </a:solidFill>
          <a:latin typeface="+mn-lt"/>
          <a:ea typeface="+mn-ea"/>
          <a:cs typeface="+mn-cs"/>
        </a:defRPr>
      </a:lvl3pPr>
      <a:lvl4pPr marL="1371281" algn="l" defTabSz="914197" rtl="0" eaLnBrk="1" latinLnBrk="0" hangingPunct="1">
        <a:defRPr sz="1800" kern="1200">
          <a:solidFill>
            <a:schemeClr val="tx1"/>
          </a:solidFill>
          <a:latin typeface="+mn-lt"/>
          <a:ea typeface="+mn-ea"/>
          <a:cs typeface="+mn-cs"/>
        </a:defRPr>
      </a:lvl4pPr>
      <a:lvl5pPr marL="1828392" algn="l" defTabSz="914197" rtl="0" eaLnBrk="1" latinLnBrk="0" hangingPunct="1">
        <a:defRPr sz="1800" kern="1200">
          <a:solidFill>
            <a:schemeClr val="tx1"/>
          </a:solidFill>
          <a:latin typeface="+mn-lt"/>
          <a:ea typeface="+mn-ea"/>
          <a:cs typeface="+mn-cs"/>
        </a:defRPr>
      </a:lvl5pPr>
      <a:lvl6pPr marL="2285462" algn="l" defTabSz="914197" rtl="0" eaLnBrk="1" latinLnBrk="0" hangingPunct="1">
        <a:defRPr sz="1800" kern="1200">
          <a:solidFill>
            <a:schemeClr val="tx1"/>
          </a:solidFill>
          <a:latin typeface="+mn-lt"/>
          <a:ea typeface="+mn-ea"/>
          <a:cs typeface="+mn-cs"/>
        </a:defRPr>
      </a:lvl6pPr>
      <a:lvl7pPr marL="2742562" algn="l" defTabSz="914197" rtl="0" eaLnBrk="1" latinLnBrk="0" hangingPunct="1">
        <a:defRPr sz="1800" kern="1200">
          <a:solidFill>
            <a:schemeClr val="tx1"/>
          </a:solidFill>
          <a:latin typeface="+mn-lt"/>
          <a:ea typeface="+mn-ea"/>
          <a:cs typeface="+mn-cs"/>
        </a:defRPr>
      </a:lvl7pPr>
      <a:lvl8pPr marL="3199655" algn="l" defTabSz="914197" rtl="0" eaLnBrk="1" latinLnBrk="0" hangingPunct="1">
        <a:defRPr sz="1800" kern="1200">
          <a:solidFill>
            <a:schemeClr val="tx1"/>
          </a:solidFill>
          <a:latin typeface="+mn-lt"/>
          <a:ea typeface="+mn-ea"/>
          <a:cs typeface="+mn-cs"/>
        </a:defRPr>
      </a:lvl8pPr>
      <a:lvl9pPr marL="3656757" algn="l" defTabSz="9141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91430" tIns="45720" rIns="9143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4351338"/>
          </a:xfrm>
          <a:prstGeom prst="rect">
            <a:avLst/>
          </a:prstGeom>
        </p:spPr>
        <p:txBody>
          <a:bodyPr vert="horz" lIns="91430" tIns="45720" rIns="9143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532"/>
            <a:ext cx="2057400" cy="365125"/>
          </a:xfrm>
          <a:prstGeom prst="rect">
            <a:avLst/>
          </a:prstGeom>
        </p:spPr>
        <p:txBody>
          <a:bodyPr vert="horz" lIns="91430" tIns="45720" rIns="91430" bIns="45720" rtlCol="0" anchor="ctr"/>
          <a:lstStyle>
            <a:lvl1pPr algn="l">
              <a:defRPr sz="1200">
                <a:solidFill>
                  <a:schemeClr val="tx1">
                    <a:tint val="75000"/>
                  </a:schemeClr>
                </a:solidFill>
              </a:defRPr>
            </a:lvl1pPr>
          </a:lstStyle>
          <a:p>
            <a:pPr defTabSz="457089"/>
            <a:fld id="{AED67D01-6D67-42C8-81BB-AAC3837F9215}" type="datetimeFigureOut">
              <a:rPr lang="vi-VN" smtClean="0">
                <a:solidFill>
                  <a:prstClr val="black">
                    <a:tint val="75000"/>
                  </a:prstClr>
                </a:solidFill>
              </a:rPr>
              <a:pPr defTabSz="457089"/>
              <a:t>06/08/2025</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532"/>
            <a:ext cx="3086100" cy="365125"/>
          </a:xfrm>
          <a:prstGeom prst="rect">
            <a:avLst/>
          </a:prstGeom>
        </p:spPr>
        <p:txBody>
          <a:bodyPr vert="horz" lIns="91430" tIns="45720" rIns="91430" bIns="45720" rtlCol="0" anchor="ctr"/>
          <a:lstStyle>
            <a:lvl1pPr algn="ctr">
              <a:defRPr sz="1200">
                <a:solidFill>
                  <a:schemeClr val="tx1">
                    <a:tint val="75000"/>
                  </a:schemeClr>
                </a:solidFill>
              </a:defRPr>
            </a:lvl1pPr>
          </a:lstStyle>
          <a:p>
            <a:pPr defTabSz="457089"/>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532"/>
            <a:ext cx="2057400" cy="365125"/>
          </a:xfrm>
          <a:prstGeom prst="rect">
            <a:avLst/>
          </a:prstGeom>
        </p:spPr>
        <p:txBody>
          <a:bodyPr vert="horz" lIns="91430" tIns="45720" rIns="91430" bIns="45720" rtlCol="0" anchor="ctr"/>
          <a:lstStyle>
            <a:lvl1pPr algn="r">
              <a:defRPr sz="1200">
                <a:solidFill>
                  <a:schemeClr val="tx1">
                    <a:tint val="75000"/>
                  </a:schemeClr>
                </a:solidFill>
              </a:defRPr>
            </a:lvl1pPr>
          </a:lstStyle>
          <a:p>
            <a:pPr defTabSz="457089"/>
            <a:fld id="{6346512D-8790-4995-B0BD-903C9CA6154B}" type="slidenum">
              <a:rPr lang="vi-VN" smtClean="0">
                <a:solidFill>
                  <a:prstClr val="black">
                    <a:tint val="75000"/>
                  </a:prstClr>
                </a:solidFill>
              </a:rPr>
              <a:pPr defTabSz="457089"/>
              <a:t>‹#›</a:t>
            </a:fld>
            <a:endParaRPr lang="vi-VN">
              <a:solidFill>
                <a:prstClr val="black">
                  <a:tint val="75000"/>
                </a:prstClr>
              </a:solidFill>
            </a:endParaRPr>
          </a:p>
        </p:txBody>
      </p:sp>
    </p:spTree>
    <p:extLst>
      <p:ext uri="{BB962C8B-B14F-4D97-AF65-F5344CB8AC3E}">
        <p14:creationId xmlns:p14="http://schemas.microsoft.com/office/powerpoint/2010/main" val="33016974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19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42" indent="-228542" algn="l" defTabSz="91419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47" indent="-228542" algn="l" defTabSz="91419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39" indent="-228542" algn="l" defTabSz="91419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23"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4"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88"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301"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97" rtl="0" eaLnBrk="1" latinLnBrk="0" hangingPunct="1">
        <a:defRPr sz="1800" kern="1200">
          <a:solidFill>
            <a:schemeClr val="tx1"/>
          </a:solidFill>
          <a:latin typeface="+mn-lt"/>
          <a:ea typeface="+mn-ea"/>
          <a:cs typeface="+mn-cs"/>
        </a:defRPr>
      </a:lvl1pPr>
      <a:lvl2pPr marL="457089" algn="l" defTabSz="914197" rtl="0" eaLnBrk="1" latinLnBrk="0" hangingPunct="1">
        <a:defRPr sz="1800" kern="1200">
          <a:solidFill>
            <a:schemeClr val="tx1"/>
          </a:solidFill>
          <a:latin typeface="+mn-lt"/>
          <a:ea typeface="+mn-ea"/>
          <a:cs typeface="+mn-cs"/>
        </a:defRPr>
      </a:lvl2pPr>
      <a:lvl3pPr marL="914197" algn="l" defTabSz="914197" rtl="0" eaLnBrk="1" latinLnBrk="0" hangingPunct="1">
        <a:defRPr sz="1800" kern="1200">
          <a:solidFill>
            <a:schemeClr val="tx1"/>
          </a:solidFill>
          <a:latin typeface="+mn-lt"/>
          <a:ea typeface="+mn-ea"/>
          <a:cs typeface="+mn-cs"/>
        </a:defRPr>
      </a:lvl3pPr>
      <a:lvl4pPr marL="1371281" algn="l" defTabSz="914197" rtl="0" eaLnBrk="1" latinLnBrk="0" hangingPunct="1">
        <a:defRPr sz="1800" kern="1200">
          <a:solidFill>
            <a:schemeClr val="tx1"/>
          </a:solidFill>
          <a:latin typeface="+mn-lt"/>
          <a:ea typeface="+mn-ea"/>
          <a:cs typeface="+mn-cs"/>
        </a:defRPr>
      </a:lvl4pPr>
      <a:lvl5pPr marL="1828392" algn="l" defTabSz="914197" rtl="0" eaLnBrk="1" latinLnBrk="0" hangingPunct="1">
        <a:defRPr sz="1800" kern="1200">
          <a:solidFill>
            <a:schemeClr val="tx1"/>
          </a:solidFill>
          <a:latin typeface="+mn-lt"/>
          <a:ea typeface="+mn-ea"/>
          <a:cs typeface="+mn-cs"/>
        </a:defRPr>
      </a:lvl5pPr>
      <a:lvl6pPr marL="2285462" algn="l" defTabSz="914197" rtl="0" eaLnBrk="1" latinLnBrk="0" hangingPunct="1">
        <a:defRPr sz="1800" kern="1200">
          <a:solidFill>
            <a:schemeClr val="tx1"/>
          </a:solidFill>
          <a:latin typeface="+mn-lt"/>
          <a:ea typeface="+mn-ea"/>
          <a:cs typeface="+mn-cs"/>
        </a:defRPr>
      </a:lvl6pPr>
      <a:lvl7pPr marL="2742562" algn="l" defTabSz="914197" rtl="0" eaLnBrk="1" latinLnBrk="0" hangingPunct="1">
        <a:defRPr sz="1800" kern="1200">
          <a:solidFill>
            <a:schemeClr val="tx1"/>
          </a:solidFill>
          <a:latin typeface="+mn-lt"/>
          <a:ea typeface="+mn-ea"/>
          <a:cs typeface="+mn-cs"/>
        </a:defRPr>
      </a:lvl7pPr>
      <a:lvl8pPr marL="3199655" algn="l" defTabSz="914197" rtl="0" eaLnBrk="1" latinLnBrk="0" hangingPunct="1">
        <a:defRPr sz="1800" kern="1200">
          <a:solidFill>
            <a:schemeClr val="tx1"/>
          </a:solidFill>
          <a:latin typeface="+mn-lt"/>
          <a:ea typeface="+mn-ea"/>
          <a:cs typeface="+mn-cs"/>
        </a:defRPr>
      </a:lvl8pPr>
      <a:lvl9pPr marL="3656757" algn="l" defTabSz="91419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91430" tIns="45720" rIns="9143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4351338"/>
          </a:xfrm>
          <a:prstGeom prst="rect">
            <a:avLst/>
          </a:prstGeom>
        </p:spPr>
        <p:txBody>
          <a:bodyPr vert="horz" lIns="91430" tIns="45720" rIns="9143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506"/>
            <a:ext cx="2057400" cy="365125"/>
          </a:xfrm>
          <a:prstGeom prst="rect">
            <a:avLst/>
          </a:prstGeom>
        </p:spPr>
        <p:txBody>
          <a:bodyPr vert="horz" lIns="91430" tIns="45720" rIns="91430" bIns="45720" rtlCol="0" anchor="ctr"/>
          <a:lstStyle>
            <a:lvl1pPr algn="l">
              <a:defRPr sz="1200">
                <a:solidFill>
                  <a:schemeClr val="tx1">
                    <a:tint val="75000"/>
                  </a:schemeClr>
                </a:solidFill>
              </a:defRPr>
            </a:lvl1pPr>
          </a:lstStyle>
          <a:p>
            <a:pPr defTabSz="457089"/>
            <a:fld id="{AED67D01-6D67-42C8-81BB-AAC3837F9215}" type="datetimeFigureOut">
              <a:rPr lang="vi-VN" smtClean="0">
                <a:solidFill>
                  <a:prstClr val="black">
                    <a:tint val="75000"/>
                  </a:prstClr>
                </a:solidFill>
              </a:rPr>
              <a:pPr defTabSz="457089"/>
              <a:t>06/08/2025</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506"/>
            <a:ext cx="3086100" cy="365125"/>
          </a:xfrm>
          <a:prstGeom prst="rect">
            <a:avLst/>
          </a:prstGeom>
        </p:spPr>
        <p:txBody>
          <a:bodyPr vert="horz" lIns="91430" tIns="45720" rIns="91430" bIns="45720" rtlCol="0" anchor="ctr"/>
          <a:lstStyle>
            <a:lvl1pPr algn="ctr">
              <a:defRPr sz="1200">
                <a:solidFill>
                  <a:schemeClr val="tx1">
                    <a:tint val="75000"/>
                  </a:schemeClr>
                </a:solidFill>
              </a:defRPr>
            </a:lvl1pPr>
          </a:lstStyle>
          <a:p>
            <a:pPr defTabSz="457089"/>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506"/>
            <a:ext cx="2057400" cy="365125"/>
          </a:xfrm>
          <a:prstGeom prst="rect">
            <a:avLst/>
          </a:prstGeom>
        </p:spPr>
        <p:txBody>
          <a:bodyPr vert="horz" lIns="91430" tIns="45720" rIns="91430" bIns="45720" rtlCol="0" anchor="ctr"/>
          <a:lstStyle>
            <a:lvl1pPr algn="r">
              <a:defRPr sz="1200">
                <a:solidFill>
                  <a:schemeClr val="tx1">
                    <a:tint val="75000"/>
                  </a:schemeClr>
                </a:solidFill>
              </a:defRPr>
            </a:lvl1pPr>
          </a:lstStyle>
          <a:p>
            <a:pPr defTabSz="457089"/>
            <a:fld id="{6346512D-8790-4995-B0BD-903C9CA6154B}" type="slidenum">
              <a:rPr lang="vi-VN" smtClean="0">
                <a:solidFill>
                  <a:prstClr val="black">
                    <a:tint val="75000"/>
                  </a:prstClr>
                </a:solidFill>
              </a:rPr>
              <a:pPr defTabSz="457089"/>
              <a:t>‹#›</a:t>
            </a:fld>
            <a:endParaRPr lang="vi-VN">
              <a:solidFill>
                <a:prstClr val="black">
                  <a:tint val="75000"/>
                </a:prstClr>
              </a:solidFill>
            </a:endParaRPr>
          </a:p>
        </p:txBody>
      </p:sp>
    </p:spTree>
    <p:extLst>
      <p:ext uri="{BB962C8B-B14F-4D97-AF65-F5344CB8AC3E}">
        <p14:creationId xmlns:p14="http://schemas.microsoft.com/office/powerpoint/2010/main" val="32259442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19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42" indent="-228542" algn="l" defTabSz="91419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47" indent="-228542" algn="l" defTabSz="91419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39" indent="-228542" algn="l" defTabSz="91419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23"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4"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88"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301"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97" rtl="0" eaLnBrk="1" latinLnBrk="0" hangingPunct="1">
        <a:defRPr sz="1800" kern="1200">
          <a:solidFill>
            <a:schemeClr val="tx1"/>
          </a:solidFill>
          <a:latin typeface="+mn-lt"/>
          <a:ea typeface="+mn-ea"/>
          <a:cs typeface="+mn-cs"/>
        </a:defRPr>
      </a:lvl1pPr>
      <a:lvl2pPr marL="457089" algn="l" defTabSz="914197" rtl="0" eaLnBrk="1" latinLnBrk="0" hangingPunct="1">
        <a:defRPr sz="1800" kern="1200">
          <a:solidFill>
            <a:schemeClr val="tx1"/>
          </a:solidFill>
          <a:latin typeface="+mn-lt"/>
          <a:ea typeface="+mn-ea"/>
          <a:cs typeface="+mn-cs"/>
        </a:defRPr>
      </a:lvl2pPr>
      <a:lvl3pPr marL="914197" algn="l" defTabSz="914197" rtl="0" eaLnBrk="1" latinLnBrk="0" hangingPunct="1">
        <a:defRPr sz="1800" kern="1200">
          <a:solidFill>
            <a:schemeClr val="tx1"/>
          </a:solidFill>
          <a:latin typeface="+mn-lt"/>
          <a:ea typeface="+mn-ea"/>
          <a:cs typeface="+mn-cs"/>
        </a:defRPr>
      </a:lvl3pPr>
      <a:lvl4pPr marL="1371281" algn="l" defTabSz="914197" rtl="0" eaLnBrk="1" latinLnBrk="0" hangingPunct="1">
        <a:defRPr sz="1800" kern="1200">
          <a:solidFill>
            <a:schemeClr val="tx1"/>
          </a:solidFill>
          <a:latin typeface="+mn-lt"/>
          <a:ea typeface="+mn-ea"/>
          <a:cs typeface="+mn-cs"/>
        </a:defRPr>
      </a:lvl4pPr>
      <a:lvl5pPr marL="1828392" algn="l" defTabSz="914197" rtl="0" eaLnBrk="1" latinLnBrk="0" hangingPunct="1">
        <a:defRPr sz="1800" kern="1200">
          <a:solidFill>
            <a:schemeClr val="tx1"/>
          </a:solidFill>
          <a:latin typeface="+mn-lt"/>
          <a:ea typeface="+mn-ea"/>
          <a:cs typeface="+mn-cs"/>
        </a:defRPr>
      </a:lvl5pPr>
      <a:lvl6pPr marL="2285462" algn="l" defTabSz="914197" rtl="0" eaLnBrk="1" latinLnBrk="0" hangingPunct="1">
        <a:defRPr sz="1800" kern="1200">
          <a:solidFill>
            <a:schemeClr val="tx1"/>
          </a:solidFill>
          <a:latin typeface="+mn-lt"/>
          <a:ea typeface="+mn-ea"/>
          <a:cs typeface="+mn-cs"/>
        </a:defRPr>
      </a:lvl6pPr>
      <a:lvl7pPr marL="2742562" algn="l" defTabSz="914197" rtl="0" eaLnBrk="1" latinLnBrk="0" hangingPunct="1">
        <a:defRPr sz="1800" kern="1200">
          <a:solidFill>
            <a:schemeClr val="tx1"/>
          </a:solidFill>
          <a:latin typeface="+mn-lt"/>
          <a:ea typeface="+mn-ea"/>
          <a:cs typeface="+mn-cs"/>
        </a:defRPr>
      </a:lvl7pPr>
      <a:lvl8pPr marL="3199655" algn="l" defTabSz="914197" rtl="0" eaLnBrk="1" latinLnBrk="0" hangingPunct="1">
        <a:defRPr sz="1800" kern="1200">
          <a:solidFill>
            <a:schemeClr val="tx1"/>
          </a:solidFill>
          <a:latin typeface="+mn-lt"/>
          <a:ea typeface="+mn-ea"/>
          <a:cs typeface="+mn-cs"/>
        </a:defRPr>
      </a:lvl8pPr>
      <a:lvl9pPr marL="3656757" algn="l" defTabSz="91419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EA215-9D6F-50E1-1CC2-6352C4F6E46D}"/>
              </a:ext>
            </a:extLst>
          </p:cNvPr>
          <p:cNvSpPr>
            <a:spLocks noGrp="1"/>
          </p:cNvSpPr>
          <p:nvPr>
            <p:ph type="title"/>
          </p:nvPr>
        </p:nvSpPr>
        <p:spPr>
          <a:xfrm>
            <a:off x="628650" y="365134"/>
            <a:ext cx="7886700" cy="1325563"/>
          </a:xfrm>
          <a:prstGeom prst="rect">
            <a:avLst/>
          </a:prstGeom>
        </p:spPr>
        <p:txBody>
          <a:bodyPr vert="horz" lIns="91430" tIns="45720" rIns="9143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85789-2484-3163-66C7-3C7F6788A37A}"/>
              </a:ext>
            </a:extLst>
          </p:cNvPr>
          <p:cNvSpPr>
            <a:spLocks noGrp="1"/>
          </p:cNvSpPr>
          <p:nvPr>
            <p:ph type="body" idx="1"/>
          </p:nvPr>
        </p:nvSpPr>
        <p:spPr>
          <a:xfrm>
            <a:off x="628650" y="1825626"/>
            <a:ext cx="7886700" cy="4351338"/>
          </a:xfrm>
          <a:prstGeom prst="rect">
            <a:avLst/>
          </a:prstGeom>
        </p:spPr>
        <p:txBody>
          <a:bodyPr vert="horz" lIns="91430" tIns="45720" rIns="9143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2A4BB-98F8-7C03-A8D1-6782C00F2F64}"/>
              </a:ext>
            </a:extLst>
          </p:cNvPr>
          <p:cNvSpPr>
            <a:spLocks noGrp="1"/>
          </p:cNvSpPr>
          <p:nvPr>
            <p:ph type="dt" sz="half" idx="2"/>
          </p:nvPr>
        </p:nvSpPr>
        <p:spPr>
          <a:xfrm>
            <a:off x="628650" y="6356380"/>
            <a:ext cx="2057400" cy="365125"/>
          </a:xfrm>
          <a:prstGeom prst="rect">
            <a:avLst/>
          </a:prstGeom>
        </p:spPr>
        <p:txBody>
          <a:bodyPr vert="horz" lIns="91430" tIns="45720" rIns="91430" bIns="45720" rtlCol="0" anchor="ctr"/>
          <a:lstStyle>
            <a:lvl1pPr algn="l">
              <a:defRPr sz="1200">
                <a:solidFill>
                  <a:schemeClr val="tx1">
                    <a:tint val="75000"/>
                  </a:schemeClr>
                </a:solidFill>
              </a:defRPr>
            </a:lvl1pPr>
          </a:lstStyle>
          <a:p>
            <a:fld id="{62FA330D-4F72-4AB8-8723-72D7917D8B80}" type="datetimeFigureOut">
              <a:rPr lang="en-US" smtClean="0">
                <a:solidFill>
                  <a:prstClr val="black">
                    <a:tint val="75000"/>
                  </a:prstClr>
                </a:solidFill>
              </a:rPr>
              <a:pPr/>
              <a:t>8/6/2025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4A5E6ED-E77C-B2B8-6F1E-F5871C22349F}"/>
              </a:ext>
            </a:extLst>
          </p:cNvPr>
          <p:cNvSpPr>
            <a:spLocks noGrp="1"/>
          </p:cNvSpPr>
          <p:nvPr>
            <p:ph type="ftr" sz="quarter" idx="3"/>
          </p:nvPr>
        </p:nvSpPr>
        <p:spPr>
          <a:xfrm>
            <a:off x="3028950" y="6356380"/>
            <a:ext cx="3086100" cy="365125"/>
          </a:xfrm>
          <a:prstGeom prst="rect">
            <a:avLst/>
          </a:prstGeom>
        </p:spPr>
        <p:txBody>
          <a:bodyPr vert="horz" lIns="91430" tIns="45720" rIns="9143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EE31842-83A9-E4B8-D4B7-ED41CF8F7A15}"/>
              </a:ext>
            </a:extLst>
          </p:cNvPr>
          <p:cNvSpPr>
            <a:spLocks noGrp="1"/>
          </p:cNvSpPr>
          <p:nvPr>
            <p:ph type="sldNum" sz="quarter" idx="4"/>
          </p:nvPr>
        </p:nvSpPr>
        <p:spPr>
          <a:xfrm>
            <a:off x="6457950" y="6356380"/>
            <a:ext cx="2057400" cy="365125"/>
          </a:xfrm>
          <a:prstGeom prst="rect">
            <a:avLst/>
          </a:prstGeom>
        </p:spPr>
        <p:txBody>
          <a:bodyPr vert="horz" lIns="91430" tIns="45720" rIns="91430" bIns="45720" rtlCol="0" anchor="ctr"/>
          <a:lstStyle>
            <a:lvl1pPr algn="r">
              <a:defRPr sz="1200">
                <a:solidFill>
                  <a:schemeClr val="tx1">
                    <a:tint val="75000"/>
                  </a:schemeClr>
                </a:solidFill>
              </a:defRPr>
            </a:lvl1pPr>
          </a:lstStyle>
          <a:p>
            <a:fld id="{3C4FBD65-33B8-47D3-AAB6-CEB022D05D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29790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19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42" indent="-228542" algn="l" defTabSz="91419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47" indent="-228542" algn="l" defTabSz="91419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39" indent="-228542" algn="l" defTabSz="91419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23"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20"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4"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88"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301" indent="-228542" algn="l" defTabSz="9141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97" rtl="0" eaLnBrk="1" latinLnBrk="0" hangingPunct="1">
        <a:defRPr sz="1800" kern="1200">
          <a:solidFill>
            <a:schemeClr val="tx1"/>
          </a:solidFill>
          <a:latin typeface="+mn-lt"/>
          <a:ea typeface="+mn-ea"/>
          <a:cs typeface="+mn-cs"/>
        </a:defRPr>
      </a:lvl1pPr>
      <a:lvl2pPr marL="457089" algn="l" defTabSz="914197" rtl="0" eaLnBrk="1" latinLnBrk="0" hangingPunct="1">
        <a:defRPr sz="1800" kern="1200">
          <a:solidFill>
            <a:schemeClr val="tx1"/>
          </a:solidFill>
          <a:latin typeface="+mn-lt"/>
          <a:ea typeface="+mn-ea"/>
          <a:cs typeface="+mn-cs"/>
        </a:defRPr>
      </a:lvl2pPr>
      <a:lvl3pPr marL="914197" algn="l" defTabSz="914197" rtl="0" eaLnBrk="1" latinLnBrk="0" hangingPunct="1">
        <a:defRPr sz="1800" kern="1200">
          <a:solidFill>
            <a:schemeClr val="tx1"/>
          </a:solidFill>
          <a:latin typeface="+mn-lt"/>
          <a:ea typeface="+mn-ea"/>
          <a:cs typeface="+mn-cs"/>
        </a:defRPr>
      </a:lvl3pPr>
      <a:lvl4pPr marL="1371281" algn="l" defTabSz="914197" rtl="0" eaLnBrk="1" latinLnBrk="0" hangingPunct="1">
        <a:defRPr sz="1800" kern="1200">
          <a:solidFill>
            <a:schemeClr val="tx1"/>
          </a:solidFill>
          <a:latin typeface="+mn-lt"/>
          <a:ea typeface="+mn-ea"/>
          <a:cs typeface="+mn-cs"/>
        </a:defRPr>
      </a:lvl4pPr>
      <a:lvl5pPr marL="1828392" algn="l" defTabSz="914197" rtl="0" eaLnBrk="1" latinLnBrk="0" hangingPunct="1">
        <a:defRPr sz="1800" kern="1200">
          <a:solidFill>
            <a:schemeClr val="tx1"/>
          </a:solidFill>
          <a:latin typeface="+mn-lt"/>
          <a:ea typeface="+mn-ea"/>
          <a:cs typeface="+mn-cs"/>
        </a:defRPr>
      </a:lvl5pPr>
      <a:lvl6pPr marL="2285462" algn="l" defTabSz="914197" rtl="0" eaLnBrk="1" latinLnBrk="0" hangingPunct="1">
        <a:defRPr sz="1800" kern="1200">
          <a:solidFill>
            <a:schemeClr val="tx1"/>
          </a:solidFill>
          <a:latin typeface="+mn-lt"/>
          <a:ea typeface="+mn-ea"/>
          <a:cs typeface="+mn-cs"/>
        </a:defRPr>
      </a:lvl6pPr>
      <a:lvl7pPr marL="2742562" algn="l" defTabSz="914197" rtl="0" eaLnBrk="1" latinLnBrk="0" hangingPunct="1">
        <a:defRPr sz="1800" kern="1200">
          <a:solidFill>
            <a:schemeClr val="tx1"/>
          </a:solidFill>
          <a:latin typeface="+mn-lt"/>
          <a:ea typeface="+mn-ea"/>
          <a:cs typeface="+mn-cs"/>
        </a:defRPr>
      </a:lvl7pPr>
      <a:lvl8pPr marL="3199655" algn="l" defTabSz="914197" rtl="0" eaLnBrk="1" latinLnBrk="0" hangingPunct="1">
        <a:defRPr sz="1800" kern="1200">
          <a:solidFill>
            <a:schemeClr val="tx1"/>
          </a:solidFill>
          <a:latin typeface="+mn-lt"/>
          <a:ea typeface="+mn-ea"/>
          <a:cs typeface="+mn-cs"/>
        </a:defRPr>
      </a:lvl8pPr>
      <a:lvl9pPr marL="3656757" algn="l" defTabSz="91419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2004"/>
            <a:fld id="{1D8BD707-D9CF-40AE-B4C6-C98DA3205C09}" type="datetimeFigureOut">
              <a:rPr lang="en-US" smtClean="0">
                <a:solidFill>
                  <a:prstClr val="black">
                    <a:tint val="75000"/>
                  </a:prstClr>
                </a:solidFill>
              </a:rPr>
              <a:pPr defTabSz="512004"/>
              <a:t>8/6/2025</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2004"/>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2004"/>
            <a:fld id="{B6F15528-21DE-4FAA-801E-634DDDAF4B2B}" type="slidenum">
              <a:rPr lang="en-US" smtClean="0">
                <a:solidFill>
                  <a:prstClr val="black">
                    <a:tint val="75000"/>
                  </a:prstClr>
                </a:solidFill>
              </a:rPr>
              <a:pPr defTabSz="512004"/>
              <a:t>‹#›</a:t>
            </a:fld>
            <a:endParaRPr lang="en-US">
              <a:solidFill>
                <a:prstClr val="black">
                  <a:tint val="75000"/>
                </a:prstClr>
              </a:solidFill>
            </a:endParaRPr>
          </a:p>
        </p:txBody>
      </p:sp>
    </p:spTree>
    <p:extLst>
      <p:ext uri="{BB962C8B-B14F-4D97-AF65-F5344CB8AC3E}">
        <p14:creationId xmlns:p14="http://schemas.microsoft.com/office/powerpoint/2010/main" val="83588667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512004" rtl="0" eaLnBrk="1" latinLnBrk="0" hangingPunct="1">
        <a:spcBef>
          <a:spcPct val="0"/>
        </a:spcBef>
        <a:buNone/>
        <a:defRPr sz="2500" kern="1200">
          <a:solidFill>
            <a:schemeClr val="tx1"/>
          </a:solidFill>
          <a:latin typeface="+mj-lt"/>
          <a:ea typeface="+mj-ea"/>
          <a:cs typeface="+mj-cs"/>
        </a:defRPr>
      </a:lvl1pPr>
    </p:titleStyle>
    <p:bodyStyle>
      <a:lvl1pPr marL="192002" indent="-192002" algn="l" defTabSz="512004"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6000" indent="-160003" algn="l" defTabSz="51200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40005" indent="-128001" algn="l" defTabSz="51200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6007" indent="-128001" algn="l" defTabSz="512004"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2009" indent="-128001" algn="l" defTabSz="512004"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8010" indent="-128001" algn="l" defTabSz="512004"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4002" indent="-128001" algn="l" defTabSz="512004"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20012" indent="-128001" algn="l" defTabSz="512004"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6010" indent="-128001" algn="l" defTabSz="512004"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2004" rtl="0" eaLnBrk="1" latinLnBrk="0" hangingPunct="1">
        <a:defRPr sz="1000" kern="1200">
          <a:solidFill>
            <a:schemeClr val="tx1"/>
          </a:solidFill>
          <a:latin typeface="+mn-lt"/>
          <a:ea typeface="+mn-ea"/>
          <a:cs typeface="+mn-cs"/>
        </a:defRPr>
      </a:lvl1pPr>
      <a:lvl2pPr marL="256002" algn="l" defTabSz="512004" rtl="0" eaLnBrk="1" latinLnBrk="0" hangingPunct="1">
        <a:defRPr sz="1000" kern="1200">
          <a:solidFill>
            <a:schemeClr val="tx1"/>
          </a:solidFill>
          <a:latin typeface="+mn-lt"/>
          <a:ea typeface="+mn-ea"/>
          <a:cs typeface="+mn-cs"/>
        </a:defRPr>
      </a:lvl2pPr>
      <a:lvl3pPr marL="512004" algn="l" defTabSz="512004" rtl="0" eaLnBrk="1" latinLnBrk="0" hangingPunct="1">
        <a:defRPr sz="1000" kern="1200">
          <a:solidFill>
            <a:schemeClr val="tx1"/>
          </a:solidFill>
          <a:latin typeface="+mn-lt"/>
          <a:ea typeface="+mn-ea"/>
          <a:cs typeface="+mn-cs"/>
        </a:defRPr>
      </a:lvl3pPr>
      <a:lvl4pPr marL="768006" algn="l" defTabSz="512004" rtl="0" eaLnBrk="1" latinLnBrk="0" hangingPunct="1">
        <a:defRPr sz="1000" kern="1200">
          <a:solidFill>
            <a:schemeClr val="tx1"/>
          </a:solidFill>
          <a:latin typeface="+mn-lt"/>
          <a:ea typeface="+mn-ea"/>
          <a:cs typeface="+mn-cs"/>
        </a:defRPr>
      </a:lvl4pPr>
      <a:lvl5pPr marL="1024008" algn="l" defTabSz="512004" rtl="0" eaLnBrk="1" latinLnBrk="0" hangingPunct="1">
        <a:defRPr sz="1000" kern="1200">
          <a:solidFill>
            <a:schemeClr val="tx1"/>
          </a:solidFill>
          <a:latin typeface="+mn-lt"/>
          <a:ea typeface="+mn-ea"/>
          <a:cs typeface="+mn-cs"/>
        </a:defRPr>
      </a:lvl5pPr>
      <a:lvl6pPr marL="1280010" algn="l" defTabSz="512004" rtl="0" eaLnBrk="1" latinLnBrk="0" hangingPunct="1">
        <a:defRPr sz="1000" kern="1200">
          <a:solidFill>
            <a:schemeClr val="tx1"/>
          </a:solidFill>
          <a:latin typeface="+mn-lt"/>
          <a:ea typeface="+mn-ea"/>
          <a:cs typeface="+mn-cs"/>
        </a:defRPr>
      </a:lvl6pPr>
      <a:lvl7pPr marL="1536009" algn="l" defTabSz="512004" rtl="0" eaLnBrk="1" latinLnBrk="0" hangingPunct="1">
        <a:defRPr sz="1000" kern="1200">
          <a:solidFill>
            <a:schemeClr val="tx1"/>
          </a:solidFill>
          <a:latin typeface="+mn-lt"/>
          <a:ea typeface="+mn-ea"/>
          <a:cs typeface="+mn-cs"/>
        </a:defRPr>
      </a:lvl7pPr>
      <a:lvl8pPr marL="1792013" algn="l" defTabSz="512004" rtl="0" eaLnBrk="1" latinLnBrk="0" hangingPunct="1">
        <a:defRPr sz="1000" kern="1200">
          <a:solidFill>
            <a:schemeClr val="tx1"/>
          </a:solidFill>
          <a:latin typeface="+mn-lt"/>
          <a:ea typeface="+mn-ea"/>
          <a:cs typeface="+mn-cs"/>
        </a:defRPr>
      </a:lvl8pPr>
      <a:lvl9pPr marL="2048012" algn="l" defTabSz="512004" rtl="0" eaLnBrk="1" latinLnBrk="0" hangingPunct="1">
        <a:defRPr sz="1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51206" tIns="25603" rIns="51206" bIns="256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2064"/>
            <a:fld id="{1D8BD707-D9CF-40AE-B4C6-C98DA3205C09}" type="datetimeFigureOut">
              <a:rPr lang="en-US" smtClean="0">
                <a:solidFill>
                  <a:prstClr val="black">
                    <a:tint val="75000"/>
                  </a:prstClr>
                </a:solidFill>
              </a:rPr>
              <a:pPr defTabSz="512064"/>
              <a:t>8/6/2025</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2064"/>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2064"/>
            <a:fld id="{B6F15528-21DE-4FAA-801E-634DDDAF4B2B}" type="slidenum">
              <a:rPr lang="en-US" smtClean="0">
                <a:solidFill>
                  <a:prstClr val="black">
                    <a:tint val="75000"/>
                  </a:prstClr>
                </a:solidFill>
              </a:rPr>
              <a:pPr defTabSz="512064"/>
              <a:t>‹#›</a:t>
            </a:fld>
            <a:endParaRPr lang="en-US">
              <a:solidFill>
                <a:prstClr val="black">
                  <a:tint val="75000"/>
                </a:prstClr>
              </a:solidFill>
            </a:endParaRPr>
          </a:p>
        </p:txBody>
      </p:sp>
    </p:spTree>
    <p:extLst>
      <p:ext uri="{BB962C8B-B14F-4D97-AF65-F5344CB8AC3E}">
        <p14:creationId xmlns:p14="http://schemas.microsoft.com/office/powerpoint/2010/main" val="283971352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512064" rtl="0" eaLnBrk="1" latinLnBrk="0" hangingPunct="1">
        <a:spcBef>
          <a:spcPct val="0"/>
        </a:spcBef>
        <a:buNone/>
        <a:defRPr sz="2500" kern="1200">
          <a:solidFill>
            <a:schemeClr val="tx1"/>
          </a:solidFill>
          <a:latin typeface="+mj-lt"/>
          <a:ea typeface="+mj-ea"/>
          <a:cs typeface="+mj-cs"/>
        </a:defRPr>
      </a:lvl1pPr>
    </p:titleStyle>
    <p:bodyStyle>
      <a:lvl1pPr marL="192024" indent="-192024" algn="l" defTabSz="512064"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6052" indent="-160020" algn="l" defTabSz="51206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40080" indent="-128016" algn="l" defTabSz="51206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6112"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2144"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8176"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4208"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20240"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6272"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2064" rtl="0" eaLnBrk="1" latinLnBrk="0" hangingPunct="1">
        <a:defRPr sz="1000" kern="1200">
          <a:solidFill>
            <a:schemeClr val="tx1"/>
          </a:solidFill>
          <a:latin typeface="+mn-lt"/>
          <a:ea typeface="+mn-ea"/>
          <a:cs typeface="+mn-cs"/>
        </a:defRPr>
      </a:lvl1pPr>
      <a:lvl2pPr marL="256032" algn="l" defTabSz="512064" rtl="0" eaLnBrk="1" latinLnBrk="0" hangingPunct="1">
        <a:defRPr sz="1000" kern="1200">
          <a:solidFill>
            <a:schemeClr val="tx1"/>
          </a:solidFill>
          <a:latin typeface="+mn-lt"/>
          <a:ea typeface="+mn-ea"/>
          <a:cs typeface="+mn-cs"/>
        </a:defRPr>
      </a:lvl2pPr>
      <a:lvl3pPr marL="512064" algn="l" defTabSz="512064" rtl="0" eaLnBrk="1" latinLnBrk="0" hangingPunct="1">
        <a:defRPr sz="1000" kern="1200">
          <a:solidFill>
            <a:schemeClr val="tx1"/>
          </a:solidFill>
          <a:latin typeface="+mn-lt"/>
          <a:ea typeface="+mn-ea"/>
          <a:cs typeface="+mn-cs"/>
        </a:defRPr>
      </a:lvl3pPr>
      <a:lvl4pPr marL="768096" algn="l" defTabSz="512064" rtl="0" eaLnBrk="1" latinLnBrk="0" hangingPunct="1">
        <a:defRPr sz="1000" kern="1200">
          <a:solidFill>
            <a:schemeClr val="tx1"/>
          </a:solidFill>
          <a:latin typeface="+mn-lt"/>
          <a:ea typeface="+mn-ea"/>
          <a:cs typeface="+mn-cs"/>
        </a:defRPr>
      </a:lvl4pPr>
      <a:lvl5pPr marL="1024128" algn="l" defTabSz="512064" rtl="0" eaLnBrk="1" latinLnBrk="0" hangingPunct="1">
        <a:defRPr sz="1000" kern="1200">
          <a:solidFill>
            <a:schemeClr val="tx1"/>
          </a:solidFill>
          <a:latin typeface="+mn-lt"/>
          <a:ea typeface="+mn-ea"/>
          <a:cs typeface="+mn-cs"/>
        </a:defRPr>
      </a:lvl5pPr>
      <a:lvl6pPr marL="1280160" algn="l" defTabSz="512064" rtl="0" eaLnBrk="1" latinLnBrk="0" hangingPunct="1">
        <a:defRPr sz="1000" kern="1200">
          <a:solidFill>
            <a:schemeClr val="tx1"/>
          </a:solidFill>
          <a:latin typeface="+mn-lt"/>
          <a:ea typeface="+mn-ea"/>
          <a:cs typeface="+mn-cs"/>
        </a:defRPr>
      </a:lvl6pPr>
      <a:lvl7pPr marL="1536192" algn="l" defTabSz="512064" rtl="0" eaLnBrk="1" latinLnBrk="0" hangingPunct="1">
        <a:defRPr sz="1000" kern="1200">
          <a:solidFill>
            <a:schemeClr val="tx1"/>
          </a:solidFill>
          <a:latin typeface="+mn-lt"/>
          <a:ea typeface="+mn-ea"/>
          <a:cs typeface="+mn-cs"/>
        </a:defRPr>
      </a:lvl7pPr>
      <a:lvl8pPr marL="1792224" algn="l" defTabSz="512064" rtl="0" eaLnBrk="1" latinLnBrk="0" hangingPunct="1">
        <a:defRPr sz="1000" kern="1200">
          <a:solidFill>
            <a:schemeClr val="tx1"/>
          </a:solidFill>
          <a:latin typeface="+mn-lt"/>
          <a:ea typeface="+mn-ea"/>
          <a:cs typeface="+mn-cs"/>
        </a:defRPr>
      </a:lvl8pPr>
      <a:lvl9pPr marL="2048256" algn="l" defTabSz="512064"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9.jpg"/><Relationship Id="rId1" Type="http://schemas.openxmlformats.org/officeDocument/2006/relationships/slideLayout" Target="../slideLayouts/slideLayout62.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38.jpg"/><Relationship Id="rId1" Type="http://schemas.openxmlformats.org/officeDocument/2006/relationships/slideLayout" Target="../slideLayouts/slideLayout4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9.jpg"/><Relationship Id="rId1" Type="http://schemas.openxmlformats.org/officeDocument/2006/relationships/slideLayout" Target="../slideLayouts/slideLayout29.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3.jpg"/><Relationship Id="rId1" Type="http://schemas.openxmlformats.org/officeDocument/2006/relationships/slideLayout" Target="../slideLayouts/slideLayout139.xml"/><Relationship Id="rId5" Type="http://schemas.openxmlformats.org/officeDocument/2006/relationships/image" Target="../media/image57.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51.xml"/><Relationship Id="rId5" Type="http://schemas.openxmlformats.org/officeDocument/2006/relationships/image" Target="../media/image5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2.png"/><Relationship Id="rId2" Type="http://schemas.openxmlformats.org/officeDocument/2006/relationships/image" Target="../media/image12.png"/><Relationship Id="rId1" Type="http://schemas.openxmlformats.org/officeDocument/2006/relationships/slideLayout" Target="../slideLayouts/slideLayout5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9.jp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0.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51.xml"/><Relationship Id="rId5" Type="http://schemas.openxmlformats.org/officeDocument/2006/relationships/image" Target="../media/image70.pn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2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9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51.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g"/><Relationship Id="rId1" Type="http://schemas.openxmlformats.org/officeDocument/2006/relationships/slideLayout" Target="../slideLayouts/slideLayout62.xml"/><Relationship Id="rId5" Type="http://schemas.openxmlformats.org/officeDocument/2006/relationships/image" Target="../media/image22.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Layout" Target="../slideLayouts/slideLayout128.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010"/>
            <a:ext cx="9144000" cy="6862010"/>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2000"/>
            <a:endParaRPr lang="en-US">
              <a:solidFill>
                <a:prstClr val="white"/>
              </a:solidFill>
            </a:endParaRPr>
          </a:p>
        </p:txBody>
      </p:sp>
      <p:sp>
        <p:nvSpPr>
          <p:cNvPr id="14" name="Rectangle 13"/>
          <p:cNvSpPr/>
          <p:nvPr/>
        </p:nvSpPr>
        <p:spPr>
          <a:xfrm>
            <a:off x="228615" y="681742"/>
            <a:ext cx="8501755" cy="3006361"/>
          </a:xfrm>
          <a:prstGeom prst="rect">
            <a:avLst/>
          </a:prstGeom>
        </p:spPr>
        <p:txBody>
          <a:bodyPr wrap="square" lIns="51206" tIns="25603" rIns="51206" bIns="25603">
            <a:spAutoFit/>
          </a:bodyPr>
          <a:lstStyle/>
          <a:p>
            <a:pPr algn="just" defTabSz="512000"/>
            <a:r>
              <a:rPr lang="vi-VN" sz="3200" dirty="0">
                <a:solidFill>
                  <a:prstClr val="black"/>
                </a:solidFill>
                <a:latin typeface="Times New Roman" pitchFamily="18" charset="0"/>
                <a:cs typeface="Times New Roman" pitchFamily="18" charset="0"/>
              </a:rPr>
              <a:t>Một nhóm thiện nguyện chuẩn bị y phần quà giúp đỡ những gia đình có hoàn cảnh khó khăn. Mỗi phần quà gồm x kg bao gạo và x gói mì ăn liền. Viết biểu thức biểu thị giá trị bằng tiền (nghìn đồng) của toàn bộ số quà đó, biết 12 nghìn đồng/kg gạo; 4,5 nghìn đồng/gói mì ă</a:t>
            </a:r>
            <a:r>
              <a:rPr lang="en-US" sz="3200" dirty="0">
                <a:solidFill>
                  <a:prstClr val="black"/>
                </a:solidFill>
                <a:latin typeface="Times New Roman" pitchFamily="18" charset="0"/>
                <a:cs typeface="Times New Roman" pitchFamily="18" charset="0"/>
              </a:rPr>
              <a:t>n</a:t>
            </a:r>
            <a:r>
              <a:rPr lang="vi-VN" sz="3200"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pic>
        <p:nvPicPr>
          <p:cNvPr id="16" name="Picture 15"/>
          <p:cNvPicPr>
            <a:picLocks noChangeAspect="1"/>
          </p:cNvPicPr>
          <p:nvPr/>
        </p:nvPicPr>
        <p:blipFill>
          <a:blip r:embed="rId2"/>
          <a:stretch>
            <a:fillRect/>
          </a:stretch>
        </p:blipFill>
        <p:spPr>
          <a:xfrm>
            <a:off x="1371600" y="3733800"/>
            <a:ext cx="4724400" cy="2971800"/>
          </a:xfrm>
          <a:prstGeom prst="rect">
            <a:avLst/>
          </a:prstGeom>
        </p:spPr>
      </p:pic>
      <p:pic>
        <p:nvPicPr>
          <p:cNvPr id="17" name="Picture 16"/>
          <p:cNvPicPr>
            <a:picLocks noChangeAspect="1"/>
          </p:cNvPicPr>
          <p:nvPr/>
        </p:nvPicPr>
        <p:blipFill>
          <a:blip r:embed="rId3"/>
          <a:stretch>
            <a:fillRect/>
          </a:stretch>
        </p:blipFill>
        <p:spPr>
          <a:xfrm>
            <a:off x="7467608" y="4088900"/>
            <a:ext cx="1528737" cy="2743438"/>
          </a:xfrm>
          <a:prstGeom prst="rect">
            <a:avLst/>
          </a:prstGeom>
        </p:spPr>
      </p:pic>
      <p:sp>
        <p:nvSpPr>
          <p:cNvPr id="10" name="Rectangle 9">
            <a:extLst>
              <a:ext uri="{FF2B5EF4-FFF2-40B4-BE49-F238E27FC236}">
                <a16:creationId xmlns:a16="http://schemas.microsoft.com/office/drawing/2014/main" id="{8A2C6A46-490B-4336-8FE3-C4C838B3A5CB}"/>
              </a:ext>
            </a:extLst>
          </p:cNvPr>
          <p:cNvSpPr/>
          <p:nvPr/>
        </p:nvSpPr>
        <p:spPr>
          <a:xfrm>
            <a:off x="2862970" y="10331"/>
            <a:ext cx="3352801" cy="673769"/>
          </a:xfrm>
          <a:prstGeom prst="rect">
            <a:avLst/>
          </a:prstGeom>
          <a:noFill/>
          <a:ln w="12700" cap="flat" cmpd="sng" algn="ctr">
            <a:noFill/>
            <a:prstDash val="solid"/>
            <a:miter lim="800000"/>
          </a:ln>
          <a:effectLst/>
        </p:spPr>
        <p:txBody>
          <a:bodyPr lIns="91430" tIns="45720" rIns="91430" bIns="45720" rtlCol="0" anchor="ctr"/>
          <a:lstStyle/>
          <a:p>
            <a:pPr algn="ctr" defTabSz="457089"/>
            <a:r>
              <a:rPr 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vi-VN" sz="3600" b="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78830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grpSp>
        <p:nvGrpSpPr>
          <p:cNvPr id="16" name="Group 15"/>
          <p:cNvGrpSpPr/>
          <p:nvPr/>
        </p:nvGrpSpPr>
        <p:grpSpPr>
          <a:xfrm>
            <a:off x="364957" y="27300"/>
            <a:ext cx="6950242" cy="2980178"/>
            <a:chOff x="5943599" y="288505"/>
            <a:chExt cx="6950242" cy="2980178"/>
          </a:xfrm>
        </p:grpSpPr>
        <p:grpSp>
          <p:nvGrpSpPr>
            <p:cNvPr id="17" name="Group 2"/>
            <p:cNvGrpSpPr/>
            <p:nvPr/>
          </p:nvGrpSpPr>
          <p:grpSpPr>
            <a:xfrm>
              <a:off x="5943599" y="288505"/>
              <a:ext cx="6950242" cy="2980178"/>
              <a:chOff x="0" y="-28575"/>
              <a:chExt cx="2594135" cy="841375"/>
            </a:xfrm>
          </p:grpSpPr>
          <p:sp>
            <p:nvSpPr>
              <p:cNvPr id="19" name="Freeform 3"/>
              <p:cNvSpPr/>
              <p:nvPr/>
            </p:nvSpPr>
            <p:spPr>
              <a:xfrm>
                <a:off x="91311" y="6946"/>
                <a:ext cx="2502824" cy="17245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20"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Rectangle 17"/>
            <p:cNvSpPr/>
            <p:nvPr/>
          </p:nvSpPr>
          <p:spPr>
            <a:xfrm>
              <a:off x="6188241" y="445408"/>
              <a:ext cx="6487673" cy="584775"/>
            </a:xfrm>
            <a:prstGeom prst="rect">
              <a:avLst/>
            </a:prstGeom>
          </p:spPr>
          <p:txBody>
            <a:bodyPr wrap="none">
              <a:spAutoFit/>
            </a:bodyPr>
            <a:lstStyle/>
            <a:p>
              <a:pPr marL="0" marR="0" lvl="0" indent="0" defTabSz="914400" eaLnBrk="1" fontAlgn="auto" latinLnBrk="0" hangingPunct="1">
                <a:spcBef>
                  <a:spcPts val="0"/>
                </a:spcBef>
                <a:spcAft>
                  <a:spcPts val="600"/>
                </a:spcAft>
                <a:buClrTx/>
                <a:buSzTx/>
                <a:buFontTx/>
                <a:buNone/>
                <a:tabLst/>
                <a:defRPr/>
              </a:pPr>
              <a:r>
                <a:rPr kumimoji="0" lang="vi-VN" sz="3200" b="1" i="0" u="none" strike="noStrike" kern="0" cap="none" spc="0" normalizeH="0" baseline="0" noProof="0" dirty="0">
                  <a:ln>
                    <a:noFill/>
                  </a:ln>
                  <a:solidFill>
                    <a:prstClr val="white"/>
                  </a:solidFill>
                  <a:effectLst/>
                  <a:uLnTx/>
                  <a:uFillTx/>
                  <a:latin typeface="Times New Roman" pitchFamily="18" charset="0"/>
                  <a:ea typeface="Times New Roman" pitchFamily="18" charset="0"/>
                  <a:cs typeface="Times New Roman" pitchFamily="18" charset="0"/>
                </a:rPr>
                <a:t>Đơn thức thu gọn, bậc của đơn thức</a:t>
              </a:r>
            </a:p>
          </p:txBody>
        </p:sp>
      </p:grpSp>
      <p:sp>
        <p:nvSpPr>
          <p:cNvPr id="21" name="TextBox 20"/>
          <p:cNvSpPr txBox="1"/>
          <p:nvPr/>
        </p:nvSpPr>
        <p:spPr>
          <a:xfrm>
            <a:off x="228600" y="788700"/>
            <a:ext cx="8686800" cy="584775"/>
          </a:xfrm>
          <a:prstGeom prst="rect">
            <a:avLst/>
          </a:prstGeom>
          <a:noFill/>
        </p:spPr>
        <p:txBody>
          <a:bodyPr wrap="square" rtlCol="0">
            <a:spAutoFit/>
          </a:bodyPr>
          <a:lstStyle/>
          <a:p>
            <a:pPr>
              <a:spcBef>
                <a:spcPts val="1200"/>
              </a:spcBef>
              <a:spcAft>
                <a:spcPts val="600"/>
              </a:spcAft>
            </a:pPr>
            <a:r>
              <a:rPr lang="en-US" sz="3200" dirty="0">
                <a:latin typeface="Times New Roman" pitchFamily="18" charset="0"/>
                <a:ea typeface="Dotum" panose="020B0600000101010101" pitchFamily="34" charset="-127"/>
                <a:cs typeface="Times New Roman" pitchFamily="18" charset="0"/>
              </a:rPr>
              <a:t>Đơn </a:t>
            </a:r>
            <a:r>
              <a:rPr lang="en-US" sz="3200" dirty="0" err="1">
                <a:latin typeface="Times New Roman" pitchFamily="18" charset="0"/>
                <a:ea typeface="Dotum" panose="020B0600000101010101" pitchFamily="34" charset="-127"/>
                <a:cs typeface="Times New Roman" pitchFamily="18" charset="0"/>
              </a:rPr>
              <a:t>thức</a:t>
            </a:r>
            <a:r>
              <a:rPr lang="en-US" sz="3200" dirty="0">
                <a:latin typeface="Times New Roman" pitchFamily="18" charset="0"/>
                <a:ea typeface="Dotum" panose="020B0600000101010101" pitchFamily="34" charset="-127"/>
                <a:cs typeface="Times New Roman" pitchFamily="18" charset="0"/>
              </a:rPr>
              <a:t> </a:t>
            </a:r>
            <a:r>
              <a:rPr lang="en-US" sz="3200" dirty="0" err="1">
                <a:latin typeface="Times New Roman" pitchFamily="18" charset="0"/>
                <a:ea typeface="Dotum" panose="020B0600000101010101" pitchFamily="34" charset="-127"/>
                <a:cs typeface="Times New Roman" pitchFamily="18" charset="0"/>
              </a:rPr>
              <a:t>thu</a:t>
            </a:r>
            <a:r>
              <a:rPr lang="en-US" sz="3200" dirty="0">
                <a:latin typeface="Times New Roman" pitchFamily="18" charset="0"/>
                <a:ea typeface="Dotum" panose="020B0600000101010101" pitchFamily="34" charset="-127"/>
                <a:cs typeface="Times New Roman" pitchFamily="18" charset="0"/>
              </a:rPr>
              <a:t> </a:t>
            </a:r>
            <a:r>
              <a:rPr lang="en-US" sz="3200" dirty="0" err="1">
                <a:latin typeface="Times New Roman" pitchFamily="18" charset="0"/>
                <a:ea typeface="Dotum" panose="020B0600000101010101" pitchFamily="34" charset="-127"/>
                <a:cs typeface="Times New Roman" pitchFamily="18" charset="0"/>
              </a:rPr>
              <a:t>gọn</a:t>
            </a:r>
            <a:r>
              <a:rPr lang="en-US" sz="3200" dirty="0">
                <a:latin typeface="Times New Roman" pitchFamily="18" charset="0"/>
                <a:ea typeface="Dotum" panose="020B0600000101010101" pitchFamily="34" charset="-127"/>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32300" y="1295400"/>
                <a:ext cx="8583100" cy="1384995"/>
              </a:xfrm>
              <a:prstGeom prst="rect">
                <a:avLst/>
              </a:prstGeom>
            </p:spPr>
            <p:txBody>
              <a:bodyPr wrap="square">
                <a:spAutoFit/>
              </a:bodyPr>
              <a:lstStyle/>
              <a:p>
                <a:pPr lvl="0">
                  <a:spcBef>
                    <a:spcPts val="1200"/>
                  </a:spcBef>
                  <a:spcAft>
                    <a:spcPts val="600"/>
                  </a:spcAft>
                </a:pPr>
                <a:r>
                  <a:rPr lang="en-US" sz="3200" dirty="0">
                    <a:solidFill>
                      <a:prstClr val="black"/>
                    </a:solidFill>
                    <a:latin typeface="Times New Roman" pitchFamily="18" charset="0"/>
                    <a:ea typeface="Dotum" panose="020B0600000101010101" pitchFamily="34" charset="-127"/>
                    <a:cs typeface="Times New Roman" pitchFamily="18" charset="0"/>
                  </a:rPr>
                  <a:t>Đơn </a:t>
                </a:r>
                <a:r>
                  <a:rPr lang="en-US" sz="3200" dirty="0" err="1">
                    <a:solidFill>
                      <a:prstClr val="black"/>
                    </a:solidFill>
                    <a:latin typeface="Times New Roman" pitchFamily="18" charset="0"/>
                    <a:ea typeface="Dotum" panose="020B0600000101010101" pitchFamily="34" charset="-127"/>
                    <a:cs typeface="Times New Roman" pitchFamily="18" charset="0"/>
                  </a:rPr>
                  <a:t>thức</a:t>
                </a:r>
                <a:r>
                  <a:rPr lang="en-US" sz="3200" dirty="0">
                    <a:solidFill>
                      <a:prstClr val="black"/>
                    </a:solidFill>
                    <a:latin typeface="Times New Roman" pitchFamily="18" charset="0"/>
                    <a:ea typeface="Dotum" panose="020B0600000101010101" pitchFamily="34" charset="-127"/>
                    <a:cs typeface="Times New Roman" pitchFamily="18" charset="0"/>
                  </a:rPr>
                  <a:t> </a:t>
                </a:r>
                <a14:m>
                  <m:oMath xmlns:m="http://schemas.openxmlformats.org/officeDocument/2006/math">
                    <m:r>
                      <m:rPr>
                        <m:sty m:val="p"/>
                      </m:rP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xy</m:t>
                    </m:r>
                    <m:d>
                      <m:dPr>
                        <m:ctrlPr>
                          <a:rPr lang="en-US" sz="32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2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3</m:t>
                        </m:r>
                      </m:e>
                    </m:d>
                    <m:sSup>
                      <m:sSupPr>
                        <m:ctrlPr>
                          <a:rPr lang="en-US" sz="32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x</m:t>
                        </m:r>
                      </m:e>
                      <m:sup>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3200">
                        <a:solidFill>
                          <a:prstClr val="black"/>
                        </a:solidFill>
                        <a:latin typeface="Cambria Math"/>
                        <a:ea typeface="Dotum" panose="020B0600000101010101" pitchFamily="34" charset="-127"/>
                        <a:cs typeface="Times New Roman" panose="02020603050405020304" pitchFamily="18" charset="0"/>
                      </a:rPr>
                      <m:t>                                             </m:t>
                    </m:r>
                  </m:oMath>
                </a14:m>
                <a:endParaRPr lang="en-US" sz="3200" dirty="0">
                  <a:solidFill>
                    <a:prstClr val="black"/>
                  </a:solidFill>
                  <a:latin typeface="Cambria Math"/>
                  <a:ea typeface="Dotum" panose="020B0600000101010101" pitchFamily="34" charset="-127"/>
                  <a:cs typeface="Times New Roman" panose="02020603050405020304" pitchFamily="18" charset="0"/>
                </a:endParaRPr>
              </a:p>
              <a:p>
                <a:pPr lvl="0">
                  <a:spcBef>
                    <a:spcPts val="1200"/>
                  </a:spcBef>
                  <a:spcAft>
                    <a:spcPts val="600"/>
                  </a:spcAft>
                </a:pPr>
                <a:r>
                  <a:rPr lang="en-US" sz="3200" dirty="0">
                    <a:solidFill>
                      <a:prstClr val="black"/>
                    </a:solidFill>
                    <a:ea typeface="Dotum" panose="020B0600000101010101" pitchFamily="34" charset="-127"/>
                    <a:cs typeface="Times New Roman" panose="02020603050405020304" pitchFamily="18" charset="0"/>
                  </a:rPr>
                  <a:t>                  </a:t>
                </a:r>
                <a14:m>
                  <m:oMath xmlns:m="http://schemas.openxmlformats.org/officeDocument/2006/math">
                    <m:r>
                      <m:rPr>
                        <m:sty m:val="p"/>
                      </m:rP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
                      <m:dPr>
                        <m:ctrlPr>
                          <a:rPr lang="en-US" sz="32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2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3</m:t>
                        </m:r>
                      </m:e>
                    </m:d>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x</m:t>
                    </m:r>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Sup>
                      <m:sSupPr>
                        <m:ctrlPr>
                          <a:rPr lang="en-US" sz="32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x</m:t>
                        </m:r>
                      </m:e>
                      <m:sup>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y</m:t>
                    </m:r>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2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6</m:t>
                    </m:r>
                    <m:sSup>
                      <m:sSupPr>
                        <m:ctrlPr>
                          <a:rPr lang="en-US" sz="32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x</m:t>
                        </m:r>
                      </m:e>
                      <m:sup>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3</m:t>
                        </m:r>
                      </m:sup>
                    </m:sSup>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y</m:t>
                    </m:r>
                  </m:oMath>
                </a14:m>
                <a:r>
                  <a:rPr lang="en-US" sz="3200" dirty="0">
                    <a:solidFill>
                      <a:prstClr val="black"/>
                    </a:solidFill>
                    <a:latin typeface="Times New Roman" pitchFamily="18" charset="0"/>
                    <a:ea typeface="Dotum" panose="020B0600000101010101" pitchFamily="34" charset="-127"/>
                    <a:cs typeface="Times New Roman" pitchFamily="18" charset="0"/>
                  </a:rPr>
                  <a:t> </a:t>
                </a:r>
                <a:endParaRPr lang="en-US" sz="3200" dirty="0">
                  <a:solidFill>
                    <a:prstClr val="black"/>
                  </a:solidFill>
                  <a:latin typeface="Times New Roman" pitchFamily="18" charset="0"/>
                  <a:ea typeface="Arial" panose="020B0604020202020204" pitchFamily="34"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2300" y="1295400"/>
                <a:ext cx="8583100" cy="1384995"/>
              </a:xfrm>
              <a:prstGeom prst="rect">
                <a:avLst/>
              </a:prstGeom>
              <a:blipFill rotWithShape="1">
                <a:blip r:embed="rId3"/>
                <a:stretch>
                  <a:fillRect l="-1847" t="-6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8600" y="2514600"/>
                <a:ext cx="3986219" cy="584775"/>
              </a:xfrm>
              <a:prstGeom prst="rect">
                <a:avLst/>
              </a:prstGeom>
            </p:spPr>
            <p:txBody>
              <a:bodyPr wrap="none">
                <a:spAutoFit/>
              </a:bodyPr>
              <a:lstStyle/>
              <a:p>
                <a:pPr lvl="0">
                  <a:spcBef>
                    <a:spcPts val="1200"/>
                  </a:spcBef>
                  <a:spcAft>
                    <a:spcPts val="600"/>
                  </a:spcAft>
                </a:pPr>
                <a:r>
                  <a:rPr lang="en-US" sz="3200" dirty="0">
                    <a:solidFill>
                      <a:prstClr val="black"/>
                    </a:solidFill>
                    <a:latin typeface="Times New Roman" pitchFamily="18" charset="0"/>
                    <a:ea typeface="Dotum" panose="020B0600000101010101" pitchFamily="34" charset="-127"/>
                    <a:cs typeface="Times New Roman" pitchFamily="18" charset="0"/>
                  </a:rPr>
                  <a:t>-</a:t>
                </a:r>
                <a:r>
                  <a:rPr lang="en-US" sz="3200" dirty="0" err="1">
                    <a:solidFill>
                      <a:prstClr val="black"/>
                    </a:solidFill>
                    <a:latin typeface="Times New Roman" pitchFamily="18" charset="0"/>
                    <a:ea typeface="Dotum" panose="020B0600000101010101" pitchFamily="34" charset="-127"/>
                    <a:cs typeface="Times New Roman" pitchFamily="18" charset="0"/>
                  </a:rPr>
                  <a:t>Đơn</a:t>
                </a:r>
                <a:r>
                  <a:rPr lang="en-US" sz="3200" dirty="0">
                    <a:solidFill>
                      <a:prstClr val="black"/>
                    </a:solidFill>
                    <a:latin typeface="Times New Roman" pitchFamily="18" charset="0"/>
                    <a:ea typeface="Dotum" panose="020B0600000101010101" pitchFamily="34" charset="-127"/>
                    <a:cs typeface="Times New Roman" pitchFamily="18" charset="0"/>
                  </a:rPr>
                  <a:t> </a:t>
                </a:r>
                <a:r>
                  <a:rPr lang="en-US" sz="3200" dirty="0" err="1">
                    <a:solidFill>
                      <a:prstClr val="black"/>
                    </a:solidFill>
                    <a:latin typeface="Times New Roman" pitchFamily="18" charset="0"/>
                    <a:ea typeface="Dotum" panose="020B0600000101010101" pitchFamily="34" charset="-127"/>
                    <a:cs typeface="Times New Roman" pitchFamily="18" charset="0"/>
                  </a:rPr>
                  <a:t>thức</a:t>
                </a:r>
                <a:r>
                  <a:rPr lang="en-US" sz="3200" dirty="0">
                    <a:solidFill>
                      <a:prstClr val="black"/>
                    </a:solidFill>
                    <a:latin typeface="Times New Roman" pitchFamily="18" charset="0"/>
                    <a:ea typeface="Dotum" panose="020B0600000101010101" pitchFamily="34" charset="-127"/>
                    <a:cs typeface="Times New Roman" pitchFamily="18" charset="0"/>
                  </a:rPr>
                  <a:t> </a:t>
                </a:r>
                <a14:m>
                  <m:oMath xmlns:m="http://schemas.openxmlformats.org/officeDocument/2006/math">
                    <m:r>
                      <m:rPr>
                        <m:sty m:val="p"/>
                      </m:rP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=5</m:t>
                    </m:r>
                    <m:sSup>
                      <m:sSupPr>
                        <m:ctrlPr>
                          <a:rPr lang="en-US" sz="32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x</m:t>
                        </m:r>
                      </m:e>
                      <m:sup>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up>
                    </m:sSup>
                    <m:sSup>
                      <m:sSupPr>
                        <m:ctrlPr>
                          <a:rPr lang="en-US" sz="32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y</m:t>
                        </m:r>
                      </m:e>
                      <m:sup>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3</m:t>
                        </m:r>
                      </m:sup>
                    </m:sSup>
                    <m:r>
                      <m:rPr>
                        <m:sty m:val="p"/>
                      </m:rP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z</m:t>
                    </m:r>
                  </m:oMath>
                </a14:m>
                <a:endParaRPr lang="en-US" sz="3200" dirty="0">
                  <a:solidFill>
                    <a:prstClr val="black"/>
                  </a:solidFill>
                  <a:latin typeface="Times New Roman" pitchFamily="18" charset="0"/>
                  <a:ea typeface="Arial" panose="020B0604020202020204" pitchFamily="34"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2514600"/>
                <a:ext cx="3986219" cy="584775"/>
              </a:xfrm>
              <a:prstGeom prst="rect">
                <a:avLst/>
              </a:prstGeom>
              <a:blipFill rotWithShape="1">
                <a:blip r:embed="rId4"/>
                <a:stretch>
                  <a:fillRect l="-3982" t="-14737" b="-32632"/>
                </a:stretch>
              </a:blipFill>
            </p:spPr>
            <p:txBody>
              <a:bodyPr/>
              <a:lstStyle/>
              <a:p>
                <a:r>
                  <a:rPr lang="en-US">
                    <a:noFill/>
                  </a:rPr>
                  <a:t> </a:t>
                </a:r>
              </a:p>
            </p:txBody>
          </p:sp>
        </mc:Fallback>
      </mc:AlternateContent>
      <p:sp>
        <p:nvSpPr>
          <p:cNvPr id="7" name="Rectangle 6"/>
          <p:cNvSpPr/>
          <p:nvPr/>
        </p:nvSpPr>
        <p:spPr>
          <a:xfrm>
            <a:off x="280450" y="3200400"/>
            <a:ext cx="8583100" cy="2062103"/>
          </a:xfrm>
          <a:prstGeom prst="rect">
            <a:avLst/>
          </a:prstGeom>
        </p:spPr>
        <p:txBody>
          <a:bodyPr wrap="square">
            <a:spAutoFit/>
          </a:bodyPr>
          <a:lstStyle/>
          <a:p>
            <a:pPr algn="just"/>
            <a:r>
              <a:rPr lang="vi-VN" sz="3200" b="1" i="1" dirty="0">
                <a:solidFill>
                  <a:srgbClr val="000000"/>
                </a:solidFill>
                <a:effectLst/>
                <a:latin typeface="Times New Roman" pitchFamily="18" charset="0"/>
                <a:cs typeface="Times New Roman" pitchFamily="18" charset="0"/>
              </a:rPr>
              <a:t>Đơn thức thu gọn</a:t>
            </a:r>
            <a:r>
              <a:rPr lang="vi-VN" sz="3200" b="0" i="0" dirty="0">
                <a:solidFill>
                  <a:srgbClr val="000000"/>
                </a:solidFill>
                <a:effectLst/>
                <a:latin typeface="Times New Roman" pitchFamily="18" charset="0"/>
                <a:cs typeface="Times New Roman" pitchFamily="18" charset="0"/>
              </a:rPr>
              <a:t> là đơn thức chỉ gồm một số, hoặc có dạng tích của một số với những biến, mỗi biến chỉ xuất hiện một lần và đã được nâng lên lũy thừa với số mũ nguyên dương.</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39571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1000"/>
                                        <p:tgtEl>
                                          <p:spTgt spid="21">
                                            <p:txEl>
                                              <p:pRg st="0" end="0"/>
                                            </p:txEl>
                                          </p:spTgt>
                                        </p:tgtEl>
                                      </p:cBhvr>
                                    </p:animEffect>
                                    <p:anim calcmode="lin" valueType="num">
                                      <p:cBhvr>
                                        <p:cTn id="1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t="-2000" b="-2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p:cNvSpPr txBox="1"/>
              <p:nvPr/>
            </p:nvSpPr>
            <p:spPr>
              <a:xfrm>
                <a:off x="1295400" y="228600"/>
                <a:ext cx="7467600" cy="1077218"/>
              </a:xfrm>
              <a:prstGeom prst="rect">
                <a:avLst/>
              </a:prstGeom>
              <a:noFill/>
            </p:spPr>
            <p:txBody>
              <a:bodyPr wrap="square" rtlCol="0">
                <a:spAutoFit/>
              </a:bodyPr>
              <a:lstStyle/>
              <a:p>
                <a:pPr>
                  <a:spcBef>
                    <a:spcPts val="1200"/>
                  </a:spcBef>
                  <a:spcAft>
                    <a:spcPts val="800"/>
                  </a:spcAft>
                </a:pPr>
                <a:r>
                  <a:rPr lang="en-US" sz="3200" dirty="0">
                    <a:latin typeface="Times New Roman" pitchFamily="18" charset="0"/>
                    <a:ea typeface="Dotum" panose="020B0600000101010101" pitchFamily="34" charset="-127"/>
                    <a:cs typeface="Times New Roman" pitchFamily="18" charset="0"/>
                  </a:rPr>
                  <a:t>*</a:t>
                </a:r>
                <a:r>
                  <a:rPr lang="en-US" sz="3200" dirty="0" err="1">
                    <a:latin typeface="Times New Roman" pitchFamily="18" charset="0"/>
                    <a:ea typeface="Dotum" panose="020B0600000101010101" pitchFamily="34" charset="-127"/>
                    <a:cs typeface="Times New Roman" pitchFamily="18" charset="0"/>
                  </a:rPr>
                  <a:t>Bậc</a:t>
                </a:r>
                <a:r>
                  <a:rPr lang="en-US" sz="3200" dirty="0">
                    <a:latin typeface="Times New Roman" pitchFamily="18" charset="0"/>
                    <a:ea typeface="Dotum" panose="020B0600000101010101" pitchFamily="34" charset="-127"/>
                    <a:cs typeface="Times New Roman" pitchFamily="18" charset="0"/>
                  </a:rPr>
                  <a:t> </a:t>
                </a:r>
                <a:r>
                  <a:rPr lang="en-US" sz="3200" dirty="0" err="1">
                    <a:latin typeface="Times New Roman" pitchFamily="18" charset="0"/>
                    <a:ea typeface="Dotum" panose="020B0600000101010101" pitchFamily="34" charset="-127"/>
                    <a:cs typeface="Times New Roman" pitchFamily="18" charset="0"/>
                  </a:rPr>
                  <a:t>của</a:t>
                </a:r>
                <a:r>
                  <a:rPr lang="en-US" sz="3200" dirty="0">
                    <a:latin typeface="Times New Roman" pitchFamily="18" charset="0"/>
                    <a:ea typeface="Dotum" panose="020B0600000101010101" pitchFamily="34" charset="-127"/>
                    <a:cs typeface="Times New Roman" pitchFamily="18" charset="0"/>
                  </a:rPr>
                  <a:t> </a:t>
                </a:r>
                <a:r>
                  <a:rPr lang="en-US" sz="3200" dirty="0" err="1">
                    <a:latin typeface="Times New Roman" pitchFamily="18" charset="0"/>
                    <a:ea typeface="Dotum" panose="020B0600000101010101" pitchFamily="34" charset="-127"/>
                    <a:cs typeface="Times New Roman" pitchFamily="18" charset="0"/>
                  </a:rPr>
                  <a:t>một</a:t>
                </a:r>
                <a:r>
                  <a:rPr lang="en-US" sz="3200" dirty="0">
                    <a:latin typeface="Times New Roman" pitchFamily="18" charset="0"/>
                    <a:ea typeface="Dotum" panose="020B0600000101010101" pitchFamily="34" charset="-127"/>
                    <a:cs typeface="Times New Roman" pitchFamily="18" charset="0"/>
                  </a:rPr>
                  <a:t> </a:t>
                </a:r>
                <a:r>
                  <a:rPr lang="en-US" sz="3200" dirty="0" err="1">
                    <a:latin typeface="Times New Roman" pitchFamily="18" charset="0"/>
                    <a:ea typeface="Dotum" panose="020B0600000101010101" pitchFamily="34" charset="-127"/>
                    <a:cs typeface="Times New Roman" pitchFamily="18" charset="0"/>
                  </a:rPr>
                  <a:t>đơn</a:t>
                </a:r>
                <a:r>
                  <a:rPr lang="en-US" sz="3200" dirty="0">
                    <a:latin typeface="Times New Roman" pitchFamily="18" charset="0"/>
                    <a:ea typeface="Dotum" panose="020B0600000101010101" pitchFamily="34" charset="-127"/>
                    <a:cs typeface="Times New Roman" pitchFamily="18" charset="0"/>
                  </a:rPr>
                  <a:t> </a:t>
                </a:r>
                <a:r>
                  <a:rPr lang="en-US" sz="3200" dirty="0" err="1">
                    <a:latin typeface="Times New Roman" pitchFamily="18" charset="0"/>
                    <a:ea typeface="Dotum" panose="020B0600000101010101" pitchFamily="34" charset="-127"/>
                    <a:cs typeface="Times New Roman" pitchFamily="18" charset="0"/>
                  </a:rPr>
                  <a:t>thức</a:t>
                </a:r>
                <a:r>
                  <a:rPr lang="en-US" sz="3200" dirty="0">
                    <a:latin typeface="Times New Roman" pitchFamily="18" charset="0"/>
                    <a:ea typeface="Dotum" panose="020B0600000101010101" pitchFamily="34" charset="-127"/>
                    <a:cs typeface="Times New Roman" pitchFamily="18" charset="0"/>
                  </a:rPr>
                  <a:t>:                                           </a:t>
                </a:r>
                <a:r>
                  <a:rPr lang="en-US" sz="3200" dirty="0" err="1">
                    <a:effectLst/>
                    <a:latin typeface="Times New Roman" pitchFamily="18" charset="0"/>
                    <a:ea typeface="Dotum" panose="020B0600000101010101" pitchFamily="34" charset="-127"/>
                    <a:cs typeface="Times New Roman" pitchFamily="18" charset="0"/>
                  </a:rPr>
                  <a:t>Đơn</a:t>
                </a:r>
                <a:r>
                  <a:rPr lang="en-US" sz="3200" dirty="0">
                    <a:effectLst/>
                    <a:latin typeface="Times New Roman" pitchFamily="18" charset="0"/>
                    <a:ea typeface="Dotum" panose="020B0600000101010101" pitchFamily="34" charset="-127"/>
                    <a:cs typeface="Times New Roman" pitchFamily="18" charset="0"/>
                  </a:rPr>
                  <a:t> </a:t>
                </a:r>
                <a:r>
                  <a:rPr lang="en-US" sz="3200" dirty="0" err="1">
                    <a:effectLst/>
                    <a:latin typeface="Times New Roman" pitchFamily="18" charset="0"/>
                    <a:ea typeface="Dotum" panose="020B0600000101010101" pitchFamily="34" charset="-127"/>
                    <a:cs typeface="Times New Roman" pitchFamily="18" charset="0"/>
                  </a:rPr>
                  <a:t>thức</a:t>
                </a:r>
                <a:r>
                  <a:rPr lang="en-US" sz="3200" dirty="0">
                    <a:effectLst/>
                    <a:latin typeface="Times New Roman" pitchFamily="18" charset="0"/>
                    <a:ea typeface="Dotum" panose="020B0600000101010101" pitchFamily="34" charset="-127"/>
                    <a:cs typeface="Times New Roman" pitchFamily="18" charset="0"/>
                  </a:rPr>
                  <a:t> </a:t>
                </a:r>
                <a14:m>
                  <m:oMath xmlns:m="http://schemas.openxmlformats.org/officeDocument/2006/math">
                    <m:r>
                      <m:rPr>
                        <m:sty m:val="p"/>
                      </m:rPr>
                      <a:rPr lang="en-US" sz="3200">
                        <a:effectLst/>
                        <a:latin typeface="Cambria Math" panose="02040503050406030204" pitchFamily="18" charset="0"/>
                        <a:ea typeface="Dotum" panose="020B0600000101010101" pitchFamily="34" charset="-127"/>
                        <a:cs typeface="Times New Roman" panose="02020603050405020304" pitchFamily="18" charset="0"/>
                      </a:rPr>
                      <m:t>B</m:t>
                    </m:r>
                    <m:r>
                      <a:rPr lang="en-US" sz="3200">
                        <a:effectLst/>
                        <a:latin typeface="Cambria Math" panose="02040503050406030204" pitchFamily="18" charset="0"/>
                        <a:ea typeface="Dotum" panose="020B0600000101010101" pitchFamily="34" charset="-127"/>
                        <a:cs typeface="Times New Roman" panose="02020603050405020304" pitchFamily="18" charset="0"/>
                      </a:rPr>
                      <m:t>=5</m:t>
                    </m:r>
                    <m:sSup>
                      <m:sSupPr>
                        <m:ctrlPr>
                          <a:rPr lang="en-US" sz="32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200">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200">
                            <a:effectLst/>
                            <a:latin typeface="Cambria Math" panose="02040503050406030204" pitchFamily="18" charset="0"/>
                            <a:ea typeface="Dotum" panose="020B0600000101010101" pitchFamily="34" charset="-127"/>
                            <a:cs typeface="Times New Roman" panose="02020603050405020304" pitchFamily="18" charset="0"/>
                          </a:rPr>
                          <m:t>2</m:t>
                        </m:r>
                      </m:sup>
                    </m:sSup>
                    <m:sSup>
                      <m:sSupPr>
                        <m:ctrlPr>
                          <a:rPr lang="en-US" sz="32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200">
                            <a:effectLst/>
                            <a:latin typeface="Cambria Math" panose="02040503050406030204" pitchFamily="18" charset="0"/>
                            <a:ea typeface="Dotum" panose="020B0600000101010101" pitchFamily="34" charset="-127"/>
                            <a:cs typeface="Times New Roman" panose="02020603050405020304" pitchFamily="18" charset="0"/>
                          </a:rPr>
                          <m:t>y</m:t>
                        </m:r>
                      </m:e>
                      <m:sup>
                        <m:r>
                          <a:rPr lang="en-US" sz="3200">
                            <a:effectLst/>
                            <a:latin typeface="Cambria Math" panose="02040503050406030204" pitchFamily="18" charset="0"/>
                            <a:ea typeface="Dotum" panose="020B0600000101010101" pitchFamily="34" charset="-127"/>
                            <a:cs typeface="Times New Roman" panose="02020603050405020304" pitchFamily="18" charset="0"/>
                          </a:rPr>
                          <m:t>3</m:t>
                        </m:r>
                      </m:sup>
                    </m:sSup>
                    <m:r>
                      <m:rPr>
                        <m:sty m:val="p"/>
                      </m:rPr>
                      <a:rPr lang="en-US" sz="3200">
                        <a:effectLst/>
                        <a:latin typeface="Cambria Math" panose="02040503050406030204" pitchFamily="18" charset="0"/>
                        <a:ea typeface="Dotum" panose="020B0600000101010101" pitchFamily="34" charset="-127"/>
                        <a:cs typeface="Times New Roman" panose="02020603050405020304" pitchFamily="18" charset="0"/>
                      </a:rPr>
                      <m:t>z</m:t>
                    </m:r>
                  </m:oMath>
                </a14:m>
                <a:r>
                  <a:rPr lang="en-US" sz="3200" dirty="0">
                    <a:effectLst/>
                    <a:latin typeface="Times New Roman" pitchFamily="18" charset="0"/>
                    <a:ea typeface="Dotum" panose="020B0600000101010101" pitchFamily="34" charset="-127"/>
                    <a:cs typeface="Times New Roman" pitchFamily="18" charset="0"/>
                  </a:rPr>
                  <a:t> ta </a:t>
                </a:r>
                <a:r>
                  <a:rPr lang="en-US" sz="3200" dirty="0" err="1">
                    <a:effectLst/>
                    <a:latin typeface="Times New Roman" pitchFamily="18" charset="0"/>
                    <a:ea typeface="Dotum" panose="020B0600000101010101" pitchFamily="34" charset="-127"/>
                    <a:cs typeface="Times New Roman" pitchFamily="18" charset="0"/>
                  </a:rPr>
                  <a:t>có</a:t>
                </a:r>
                <a:r>
                  <a:rPr lang="en-US" sz="3200" dirty="0">
                    <a:effectLst/>
                    <a:latin typeface="Times New Roman" pitchFamily="18" charset="0"/>
                    <a:ea typeface="Dotum" panose="020B0600000101010101" pitchFamily="34" charset="-127"/>
                    <a:cs typeface="Times New Roman"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1295400" y="228600"/>
                <a:ext cx="7467600" cy="1077218"/>
              </a:xfrm>
              <a:prstGeom prst="rect">
                <a:avLst/>
              </a:prstGeom>
              <a:blipFill rotWithShape="1">
                <a:blip r:embed="rId3"/>
                <a:stretch>
                  <a:fillRect l="-2122" t="-7955" b="-170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295400" y="1305818"/>
                <a:ext cx="7467600" cy="1333698"/>
              </a:xfrm>
              <a:prstGeom prst="rect">
                <a:avLst/>
              </a:prstGeom>
            </p:spPr>
            <p:txBody>
              <a:bodyPr wrap="square">
                <a:spAutoFit/>
              </a:bodyPr>
              <a:lstStyle/>
              <a:p>
                <a:pPr lvl="0">
                  <a:spcBef>
                    <a:spcPts val="1200"/>
                  </a:spcBef>
                  <a:spcAft>
                    <a:spcPts val="800"/>
                  </a:spcAft>
                </a:pPr>
                <a:r>
                  <a:rPr lang="en-US" sz="3200" dirty="0">
                    <a:solidFill>
                      <a:prstClr val="black"/>
                    </a:solidFill>
                    <a:latin typeface="Times New Roman" pitchFamily="18" charset="0"/>
                    <a:ea typeface="Dotum" panose="020B0600000101010101" pitchFamily="34" charset="-127"/>
                    <a:cs typeface="Times New Roman" pitchFamily="18" charset="0"/>
                  </a:rPr>
                  <a:t>Tổng </a:t>
                </a:r>
                <a:r>
                  <a:rPr lang="en-US" sz="3200" dirty="0" err="1">
                    <a:solidFill>
                      <a:prstClr val="black"/>
                    </a:solidFill>
                    <a:latin typeface="Times New Roman" pitchFamily="18" charset="0"/>
                    <a:ea typeface="Dotum" panose="020B0600000101010101" pitchFamily="34" charset="-127"/>
                    <a:cs typeface="Times New Roman" pitchFamily="18" charset="0"/>
                  </a:rPr>
                  <a:t>số</a:t>
                </a:r>
                <a:r>
                  <a:rPr lang="en-US" sz="3200" dirty="0">
                    <a:solidFill>
                      <a:prstClr val="black"/>
                    </a:solidFill>
                    <a:latin typeface="Times New Roman" pitchFamily="18" charset="0"/>
                    <a:ea typeface="Dotum" panose="020B0600000101010101" pitchFamily="34" charset="-127"/>
                    <a:cs typeface="Times New Roman" pitchFamily="18" charset="0"/>
                  </a:rPr>
                  <a:t> </a:t>
                </a:r>
                <a:r>
                  <a:rPr lang="en-US" sz="3200" dirty="0" err="1">
                    <a:solidFill>
                      <a:prstClr val="black"/>
                    </a:solidFill>
                    <a:latin typeface="Times New Roman" pitchFamily="18" charset="0"/>
                    <a:ea typeface="Dotum" panose="020B0600000101010101" pitchFamily="34" charset="-127"/>
                    <a:cs typeface="Times New Roman" pitchFamily="18" charset="0"/>
                  </a:rPr>
                  <a:t>mũ</a:t>
                </a:r>
                <a:r>
                  <a:rPr lang="en-US" sz="3200" dirty="0">
                    <a:solidFill>
                      <a:prstClr val="black"/>
                    </a:solidFill>
                    <a:latin typeface="Times New Roman" pitchFamily="18" charset="0"/>
                    <a:ea typeface="Dotum" panose="020B0600000101010101" pitchFamily="34" charset="-127"/>
                    <a:cs typeface="Times New Roman" pitchFamily="18" charset="0"/>
                  </a:rPr>
                  <a:t> </a:t>
                </a:r>
                <a:r>
                  <a:rPr lang="en-US" sz="3200" dirty="0" err="1">
                    <a:solidFill>
                      <a:prstClr val="black"/>
                    </a:solidFill>
                    <a:latin typeface="Times New Roman" pitchFamily="18" charset="0"/>
                    <a:ea typeface="Dotum" panose="020B0600000101010101" pitchFamily="34" charset="-127"/>
                    <a:cs typeface="Times New Roman" pitchFamily="18" charset="0"/>
                  </a:rPr>
                  <a:t>của</a:t>
                </a:r>
                <a:r>
                  <a:rPr lang="en-US" sz="3200" dirty="0">
                    <a:solidFill>
                      <a:prstClr val="black"/>
                    </a:solidFill>
                    <a:latin typeface="Times New Roman" pitchFamily="18" charset="0"/>
                    <a:ea typeface="Dotum" panose="020B0600000101010101" pitchFamily="34" charset="-127"/>
                    <a:cs typeface="Times New Roman" pitchFamily="18" charset="0"/>
                  </a:rPr>
                  <a:t> x, y </a:t>
                </a:r>
                <a:r>
                  <a:rPr lang="en-US" sz="3200" dirty="0" err="1">
                    <a:solidFill>
                      <a:prstClr val="black"/>
                    </a:solidFill>
                    <a:latin typeface="Times New Roman" pitchFamily="18" charset="0"/>
                    <a:ea typeface="Dotum" panose="020B0600000101010101" pitchFamily="34" charset="-127"/>
                    <a:cs typeface="Times New Roman" pitchFamily="18" charset="0"/>
                  </a:rPr>
                  <a:t>và</a:t>
                </a:r>
                <a:r>
                  <a:rPr lang="en-US" sz="3200" dirty="0">
                    <a:solidFill>
                      <a:prstClr val="black"/>
                    </a:solidFill>
                    <a:latin typeface="Times New Roman" pitchFamily="18" charset="0"/>
                    <a:ea typeface="Dotum" panose="020B0600000101010101" pitchFamily="34" charset="-127"/>
                    <a:cs typeface="Times New Roman" pitchFamily="18" charset="0"/>
                  </a:rPr>
                  <a:t> z </a:t>
                </a:r>
                <a:r>
                  <a:rPr lang="en-US" sz="3200" dirty="0" err="1">
                    <a:solidFill>
                      <a:prstClr val="black"/>
                    </a:solidFill>
                    <a:latin typeface="Times New Roman" pitchFamily="18" charset="0"/>
                    <a:ea typeface="Dotum" panose="020B0600000101010101" pitchFamily="34" charset="-127"/>
                    <a:cs typeface="Times New Roman" pitchFamily="18" charset="0"/>
                  </a:rPr>
                  <a:t>là</a:t>
                </a:r>
                <a:r>
                  <a:rPr lang="en-US" sz="3200" dirty="0">
                    <a:solidFill>
                      <a:prstClr val="black"/>
                    </a:solidFill>
                    <a:latin typeface="Times New Roman" pitchFamily="18" charset="0"/>
                    <a:ea typeface="Dotum" panose="020B0600000101010101" pitchFamily="34" charset="-127"/>
                    <a:cs typeface="Times New Roman" pitchFamily="18" charset="0"/>
                  </a:rPr>
                  <a:t> </a:t>
                </a:r>
                <a14:m>
                  <m:oMath xmlns:m="http://schemas.openxmlformats.org/officeDocument/2006/math">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2+3+1=6</m:t>
                    </m:r>
                  </m:oMath>
                </a14:m>
                <a:endParaRPr lang="en-US" sz="3200" dirty="0">
                  <a:solidFill>
                    <a:prstClr val="black"/>
                  </a:solidFill>
                  <a:latin typeface="Times New Roman" pitchFamily="18" charset="0"/>
                  <a:ea typeface="Dotum" panose="020B0600000101010101" pitchFamily="34" charset="-127"/>
                  <a:cs typeface="Times New Roman" pitchFamily="18" charset="0"/>
                </a:endParaRPr>
              </a:p>
              <a:p>
                <a:pPr lvl="0">
                  <a:spcBef>
                    <a:spcPts val="1200"/>
                  </a:spcBef>
                  <a:spcAft>
                    <a:spcPts val="800"/>
                  </a:spcAft>
                </a:pPr>
                <a:r>
                  <a:rPr lang="en-US" sz="3200" dirty="0" err="1">
                    <a:solidFill>
                      <a:prstClr val="black"/>
                    </a:solidFill>
                    <a:latin typeface="Times New Roman" pitchFamily="18" charset="0"/>
                    <a:ea typeface="Dotum" panose="020B0600000101010101" pitchFamily="34" charset="-127"/>
                    <a:cs typeface="Times New Roman" pitchFamily="18" charset="0"/>
                  </a:rPr>
                  <a:t>nên</a:t>
                </a:r>
                <a:r>
                  <a:rPr lang="en-US" sz="3200" dirty="0">
                    <a:solidFill>
                      <a:prstClr val="black"/>
                    </a:solidFill>
                    <a:latin typeface="Times New Roman" pitchFamily="18" charset="0"/>
                    <a:ea typeface="Dotum" panose="020B0600000101010101" pitchFamily="34" charset="-127"/>
                    <a:cs typeface="Times New Roman" pitchFamily="18" charset="0"/>
                  </a:rPr>
                  <a:t> B </a:t>
                </a:r>
                <a:r>
                  <a:rPr lang="en-US" sz="3200" dirty="0" err="1">
                    <a:solidFill>
                      <a:prstClr val="black"/>
                    </a:solidFill>
                    <a:latin typeface="Times New Roman" pitchFamily="18" charset="0"/>
                    <a:ea typeface="Dotum" panose="020B0600000101010101" pitchFamily="34" charset="-127"/>
                    <a:cs typeface="Times New Roman" pitchFamily="18" charset="0"/>
                  </a:rPr>
                  <a:t>có</a:t>
                </a:r>
                <a:r>
                  <a:rPr lang="en-US" sz="3200" dirty="0">
                    <a:solidFill>
                      <a:prstClr val="black"/>
                    </a:solidFill>
                    <a:latin typeface="Times New Roman" pitchFamily="18" charset="0"/>
                    <a:ea typeface="Dotum" panose="020B0600000101010101" pitchFamily="34" charset="-127"/>
                    <a:cs typeface="Times New Roman" pitchFamily="18" charset="0"/>
                  </a:rPr>
                  <a:t> </a:t>
                </a:r>
                <a:r>
                  <a:rPr lang="en-US" sz="3200" dirty="0" err="1">
                    <a:solidFill>
                      <a:prstClr val="black"/>
                    </a:solidFill>
                    <a:latin typeface="Times New Roman" pitchFamily="18" charset="0"/>
                    <a:ea typeface="Dotum" panose="020B0600000101010101" pitchFamily="34" charset="-127"/>
                    <a:cs typeface="Times New Roman" pitchFamily="18" charset="0"/>
                  </a:rPr>
                  <a:t>bậc</a:t>
                </a:r>
                <a:r>
                  <a:rPr lang="en-US" sz="3200" dirty="0">
                    <a:solidFill>
                      <a:prstClr val="black"/>
                    </a:solidFill>
                    <a:latin typeface="Times New Roman" pitchFamily="18" charset="0"/>
                    <a:ea typeface="Dotum" panose="020B0600000101010101" pitchFamily="34" charset="-127"/>
                    <a:cs typeface="Times New Roman" pitchFamily="18" charset="0"/>
                  </a:rPr>
                  <a:t> </a:t>
                </a:r>
                <a:r>
                  <a:rPr lang="en-US" sz="3200" dirty="0" err="1">
                    <a:solidFill>
                      <a:prstClr val="black"/>
                    </a:solidFill>
                    <a:latin typeface="Times New Roman" pitchFamily="18" charset="0"/>
                    <a:ea typeface="Dotum" panose="020B0600000101010101" pitchFamily="34" charset="-127"/>
                    <a:cs typeface="Times New Roman" pitchFamily="18" charset="0"/>
                  </a:rPr>
                  <a:t>là</a:t>
                </a:r>
                <a:r>
                  <a:rPr lang="en-US" sz="3200" dirty="0">
                    <a:solidFill>
                      <a:prstClr val="black"/>
                    </a:solidFill>
                    <a:latin typeface="Times New Roman" pitchFamily="18" charset="0"/>
                    <a:ea typeface="Dotum" panose="020B0600000101010101" pitchFamily="34" charset="-127"/>
                    <a:cs typeface="Times New Roman" pitchFamily="18" charset="0"/>
                  </a:rPr>
                  <a:t> 6.</a:t>
                </a:r>
                <a:endParaRPr lang="en-US" sz="3200" dirty="0">
                  <a:solidFill>
                    <a:prstClr val="black"/>
                  </a:solidFill>
                  <a:latin typeface="Times New Roman" pitchFamily="18" charset="0"/>
                  <a:ea typeface="Arial" panose="020B0604020202020204" pitchFamily="34"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1305818"/>
                <a:ext cx="7467600" cy="1333698"/>
              </a:xfrm>
              <a:prstGeom prst="rect">
                <a:avLst/>
              </a:prstGeom>
              <a:blipFill rotWithShape="1">
                <a:blip r:embed="rId4"/>
                <a:stretch>
                  <a:fillRect l="-2122" t="-6393" b="-13699"/>
                </a:stretch>
              </a:blipFill>
            </p:spPr>
            <p:txBody>
              <a:bodyPr/>
              <a:lstStyle/>
              <a:p>
                <a:r>
                  <a:rPr lang="en-US">
                    <a:noFill/>
                  </a:rPr>
                  <a:t> </a:t>
                </a:r>
              </a:p>
            </p:txBody>
          </p:sp>
        </mc:Fallback>
      </mc:AlternateContent>
      <p:sp>
        <p:nvSpPr>
          <p:cNvPr id="11" name="Rectangle 10"/>
          <p:cNvSpPr/>
          <p:nvPr/>
        </p:nvSpPr>
        <p:spPr>
          <a:xfrm>
            <a:off x="1295400" y="2514600"/>
            <a:ext cx="7315200" cy="1569660"/>
          </a:xfrm>
          <a:prstGeom prst="rect">
            <a:avLst/>
          </a:prstGeom>
        </p:spPr>
        <p:txBody>
          <a:bodyPr wrap="square">
            <a:spAutoFit/>
          </a:bodyPr>
          <a:lstStyle/>
          <a:p>
            <a:pPr lvl="0">
              <a:spcBef>
                <a:spcPts val="1200"/>
              </a:spcBef>
              <a:spcAft>
                <a:spcPts val="600"/>
              </a:spcAft>
              <a:defRPr/>
            </a:pPr>
            <a:r>
              <a:rPr lang="vi-VN" sz="3200" b="1" dirty="0">
                <a:solidFill>
                  <a:prstClr val="black"/>
                </a:solidFill>
                <a:latin typeface="Times New Roman" pitchFamily="18" charset="0"/>
                <a:ea typeface="Times New Roman" pitchFamily="18" charset="0"/>
                <a:cs typeface="Times New Roman" pitchFamily="18" charset="0"/>
              </a:rPr>
              <a:t>Bậc của đơn thức là tổng số mũ của các biến trong một đơn thức thu gọn với hệ số khác 0.</a:t>
            </a:r>
            <a:endParaRPr kumimoji="0" lang="vi-VN" sz="32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1295400" y="4070339"/>
                <a:ext cx="3894101" cy="584775"/>
              </a:xfrm>
              <a:prstGeom prst="rect">
                <a:avLst/>
              </a:prstGeom>
              <a:noFill/>
            </p:spPr>
            <p:txBody>
              <a:bodyPr wrap="square" rtlCol="0">
                <a:spAutoFit/>
              </a:bodyPr>
              <a:lstStyle/>
              <a:p>
                <a:pPr>
                  <a:spcAft>
                    <a:spcPts val="800"/>
                  </a:spcAft>
                </a:pPr>
                <a:r>
                  <a:rPr lang="en-US" sz="3200" dirty="0" err="1">
                    <a:latin typeface="Times New Roman" pitchFamily="18" charset="0"/>
                    <a:ea typeface="Dotum" panose="020B0600000101010101" pitchFamily="34" charset="-127"/>
                    <a:cs typeface="Times New Roman" pitchFamily="18" charset="0"/>
                  </a:rPr>
                  <a:t>Đơn</a:t>
                </a:r>
                <a:r>
                  <a:rPr lang="en-US" sz="3200" dirty="0">
                    <a:latin typeface="Times New Roman" pitchFamily="18" charset="0"/>
                    <a:ea typeface="Dotum" panose="020B0600000101010101" pitchFamily="34" charset="-127"/>
                    <a:cs typeface="Times New Roman" pitchFamily="18" charset="0"/>
                  </a:rPr>
                  <a:t> </a:t>
                </a:r>
                <a:r>
                  <a:rPr lang="en-US" sz="3200" dirty="0" err="1">
                    <a:latin typeface="Times New Roman" pitchFamily="18" charset="0"/>
                    <a:ea typeface="Dotum" panose="020B0600000101010101" pitchFamily="34" charset="-127"/>
                    <a:cs typeface="Times New Roman" pitchFamily="18" charset="0"/>
                  </a:rPr>
                  <a:t>thức</a:t>
                </a:r>
                <a:r>
                  <a:rPr lang="en-US" sz="3200" dirty="0">
                    <a:latin typeface="Times New Roman" pitchFamily="18" charset="0"/>
                    <a:ea typeface="Dotum" panose="020B0600000101010101" pitchFamily="34" charset="-127"/>
                    <a:cs typeface="Times New Roman" pitchFamily="18" charset="0"/>
                  </a:rPr>
                  <a:t> </a:t>
                </a:r>
                <a14:m>
                  <m:oMath xmlns:m="http://schemas.openxmlformats.org/officeDocument/2006/math">
                    <m:r>
                      <m:rPr>
                        <m:sty m:val="p"/>
                      </m:rPr>
                      <a:rPr lang="en-US" sz="3200">
                        <a:effectLst/>
                        <a:latin typeface="Cambria Math" panose="02040503050406030204" pitchFamily="18" charset="0"/>
                        <a:ea typeface="Dotum" panose="020B0600000101010101" pitchFamily="34" charset="-127"/>
                        <a:cs typeface="Times New Roman" panose="02020603050405020304" pitchFamily="18" charset="0"/>
                      </a:rPr>
                      <m:t>A</m:t>
                    </m:r>
                    <m:r>
                      <a:rPr lang="en-US" sz="3200">
                        <a:effectLst/>
                        <a:latin typeface="Cambria Math" panose="02040503050406030204" pitchFamily="18" charset="0"/>
                        <a:ea typeface="Dotum" panose="020B0600000101010101" pitchFamily="34" charset="-127"/>
                        <a:cs typeface="Times New Roman" panose="02020603050405020304" pitchFamily="18" charset="0"/>
                      </a:rPr>
                      <m:t>=</m:t>
                    </m:r>
                    <m:r>
                      <a:rPr lang="en-US" sz="3200" i="1">
                        <a:effectLst/>
                        <a:latin typeface="Cambria Math" panose="02040503050406030204" pitchFamily="18" charset="0"/>
                        <a:ea typeface="Dotum" panose="020B0600000101010101" pitchFamily="34" charset="-127"/>
                        <a:cs typeface="Times New Roman" panose="02020603050405020304" pitchFamily="18" charset="0"/>
                      </a:rPr>
                      <m:t>−</m:t>
                    </m:r>
                    <m:r>
                      <a:rPr lang="en-US" sz="3200">
                        <a:effectLst/>
                        <a:latin typeface="Cambria Math" panose="02040503050406030204" pitchFamily="18" charset="0"/>
                        <a:ea typeface="Dotum" panose="020B0600000101010101" pitchFamily="34" charset="-127"/>
                        <a:cs typeface="Times New Roman" panose="02020603050405020304" pitchFamily="18" charset="0"/>
                      </a:rPr>
                      <m:t>6</m:t>
                    </m:r>
                    <m:sSup>
                      <m:sSupPr>
                        <m:ctrlPr>
                          <a:rPr lang="en-US" sz="32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200">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200">
                            <a:effectLst/>
                            <a:latin typeface="Cambria Math" panose="02040503050406030204" pitchFamily="18" charset="0"/>
                            <a:ea typeface="Dotum" panose="020B0600000101010101" pitchFamily="34" charset="-127"/>
                            <a:cs typeface="Times New Roman" panose="02020603050405020304" pitchFamily="18" charset="0"/>
                          </a:rPr>
                          <m:t>3</m:t>
                        </m:r>
                      </m:sup>
                    </m:sSup>
                    <m:r>
                      <m:rPr>
                        <m:sty m:val="p"/>
                      </m:rPr>
                      <a:rPr lang="en-US" sz="3200">
                        <a:effectLst/>
                        <a:latin typeface="Cambria Math" panose="02040503050406030204" pitchFamily="18" charset="0"/>
                        <a:ea typeface="Dotum" panose="020B0600000101010101" pitchFamily="34" charset="-127"/>
                        <a:cs typeface="Times New Roman" panose="02020603050405020304" pitchFamily="18" charset="0"/>
                      </a:rPr>
                      <m:t>y</m:t>
                    </m:r>
                  </m:oMath>
                </a14:m>
                <a:endParaRPr lang="en-US" sz="3200" dirty="0">
                  <a:effectLst/>
                  <a:latin typeface="Times New Roman" pitchFamily="18" charset="0"/>
                  <a:ea typeface="Arial" panose="020B0604020202020204" pitchFamily="34" charset="0"/>
                  <a:cs typeface="Times New Roman"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295400" y="4070339"/>
                <a:ext cx="3894101" cy="584775"/>
              </a:xfrm>
              <a:prstGeom prst="rect">
                <a:avLst/>
              </a:prstGeom>
              <a:blipFill rotWithShape="1">
                <a:blip r:embed="rId5"/>
                <a:stretch>
                  <a:fillRect l="-4075" t="-14583" b="-32292"/>
                </a:stretch>
              </a:blipFill>
            </p:spPr>
            <p:txBody>
              <a:bodyPr/>
              <a:lstStyle/>
              <a:p>
                <a:r>
                  <a:rPr lang="en-US">
                    <a:noFill/>
                  </a:rPr>
                  <a:t> </a:t>
                </a:r>
              </a:p>
            </p:txBody>
          </p:sp>
        </mc:Fallback>
      </mc:AlternateContent>
      <p:cxnSp>
        <p:nvCxnSpPr>
          <p:cNvPr id="13" name="Straight Connector 12"/>
          <p:cNvCxnSpPr/>
          <p:nvPr/>
        </p:nvCxnSpPr>
        <p:spPr>
          <a:xfrm>
            <a:off x="5012870" y="4171270"/>
            <a:ext cx="16330" cy="781730"/>
          </a:xfrm>
          <a:prstGeom prst="line">
            <a:avLst/>
          </a:prstGeom>
          <a:noFill/>
          <a:ln w="28575" cap="flat" cmpd="sng" algn="ctr">
            <a:solidFill>
              <a:srgbClr val="4F81BD">
                <a:shade val="95000"/>
                <a:satMod val="105000"/>
              </a:srgbClr>
            </a:solidFill>
            <a:prstDash val="solid"/>
          </a:ln>
          <a:effectLst/>
        </p:spPr>
      </p:cxnSp>
      <p:cxnSp>
        <p:nvCxnSpPr>
          <p:cNvPr id="14" name="Straight Arrow Connector 13"/>
          <p:cNvCxnSpPr/>
          <p:nvPr/>
        </p:nvCxnSpPr>
        <p:spPr>
          <a:xfrm>
            <a:off x="5029200" y="4174839"/>
            <a:ext cx="533400" cy="0"/>
          </a:xfrm>
          <a:prstGeom prst="straightConnector1">
            <a:avLst/>
          </a:prstGeom>
          <a:noFill/>
          <a:ln w="28575" cap="flat" cmpd="sng" algn="ctr">
            <a:solidFill>
              <a:srgbClr val="4F81BD">
                <a:shade val="95000"/>
                <a:satMod val="105000"/>
              </a:srgbClr>
            </a:solidFill>
            <a:prstDash val="solid"/>
            <a:tailEnd type="triangle"/>
          </a:ln>
          <a:effectLst/>
        </p:spPr>
      </p:cxnSp>
      <mc:AlternateContent xmlns:mc="http://schemas.openxmlformats.org/markup-compatibility/2006" xmlns:a14="http://schemas.microsoft.com/office/drawing/2010/main">
        <mc:Choice Requires="a14">
          <p:sp>
            <p:nvSpPr>
              <p:cNvPr id="16" name="Rectangle 15"/>
              <p:cNvSpPr/>
              <p:nvPr/>
            </p:nvSpPr>
            <p:spPr>
              <a:xfrm>
                <a:off x="5611234" y="3882451"/>
                <a:ext cx="2714205" cy="584775"/>
              </a:xfrm>
              <a:prstGeom prst="rect">
                <a:avLst/>
              </a:prstGeom>
            </p:spPr>
            <p:txBody>
              <a:bodyPr wrap="none">
                <a:spAutoFit/>
              </a:bodyPr>
              <a:lstStyle/>
              <a:p>
                <a:pPr lvl="0">
                  <a:spcAft>
                    <a:spcPts val="800"/>
                  </a:spcAft>
                </a:pPr>
                <a:r>
                  <a:rPr lang="en-US" sz="3200" dirty="0" err="1">
                    <a:solidFill>
                      <a:prstClr val="black"/>
                    </a:solidFill>
                    <a:latin typeface="Times New Roman" pitchFamily="18" charset="0"/>
                    <a:ea typeface="Dotum" panose="020B0600000101010101" pitchFamily="34" charset="-127"/>
                    <a:cs typeface="Times New Roman" pitchFamily="18" charset="0"/>
                  </a:rPr>
                  <a:t>Phần</a:t>
                </a:r>
                <a:r>
                  <a:rPr lang="en-US" sz="3200" dirty="0">
                    <a:solidFill>
                      <a:prstClr val="black"/>
                    </a:solidFill>
                    <a:latin typeface="Times New Roman" pitchFamily="18" charset="0"/>
                    <a:ea typeface="Dotum" panose="020B0600000101010101" pitchFamily="34" charset="-127"/>
                    <a:cs typeface="Times New Roman" pitchFamily="18" charset="0"/>
                  </a:rPr>
                  <a:t> </a:t>
                </a:r>
                <a:r>
                  <a:rPr lang="en-US" sz="3200" dirty="0" err="1">
                    <a:solidFill>
                      <a:prstClr val="black"/>
                    </a:solidFill>
                    <a:latin typeface="Times New Roman" pitchFamily="18" charset="0"/>
                    <a:ea typeface="Dotum" panose="020B0600000101010101" pitchFamily="34" charset="-127"/>
                    <a:cs typeface="Times New Roman" pitchFamily="18" charset="0"/>
                  </a:rPr>
                  <a:t>hệ</a:t>
                </a:r>
                <a:r>
                  <a:rPr lang="en-US" sz="3200" dirty="0">
                    <a:solidFill>
                      <a:prstClr val="black"/>
                    </a:solidFill>
                    <a:latin typeface="Times New Roman" pitchFamily="18" charset="0"/>
                    <a:ea typeface="Dotum" panose="020B0600000101010101" pitchFamily="34" charset="-127"/>
                    <a:cs typeface="Times New Roman" pitchFamily="18" charset="0"/>
                  </a:rPr>
                  <a:t> </a:t>
                </a:r>
                <a:r>
                  <a:rPr lang="en-US" sz="3200" dirty="0" err="1">
                    <a:solidFill>
                      <a:prstClr val="black"/>
                    </a:solidFill>
                    <a:latin typeface="Times New Roman" pitchFamily="18" charset="0"/>
                    <a:ea typeface="Dotum" panose="020B0600000101010101" pitchFamily="34" charset="-127"/>
                    <a:cs typeface="Times New Roman" pitchFamily="18" charset="0"/>
                  </a:rPr>
                  <a:t>số</a:t>
                </a:r>
                <a:r>
                  <a:rPr lang="en-US" sz="3200" dirty="0">
                    <a:solidFill>
                      <a:prstClr val="black"/>
                    </a:solidFill>
                    <a:latin typeface="Times New Roman" pitchFamily="18" charset="0"/>
                    <a:ea typeface="Dotum" panose="020B0600000101010101" pitchFamily="34" charset="-127"/>
                    <a:cs typeface="Times New Roman" pitchFamily="18" charset="0"/>
                  </a:rPr>
                  <a:t>:</a:t>
                </a:r>
                <a14:m>
                  <m:oMath xmlns:m="http://schemas.openxmlformats.org/officeDocument/2006/math">
                    <m:r>
                      <a:rPr lang="en-US" sz="32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6</m:t>
                    </m:r>
                  </m:oMath>
                </a14:m>
                <a:endParaRPr lang="en-US" sz="3200" dirty="0">
                  <a:solidFill>
                    <a:prstClr val="black"/>
                  </a:solidFill>
                  <a:latin typeface="Times New Roman" pitchFamily="18" charset="0"/>
                  <a:ea typeface="Arial" panose="020B0604020202020204" pitchFamily="34" charset="0"/>
                  <a:cs typeface="Times New Roman"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611234" y="3882451"/>
                <a:ext cx="2714205" cy="584775"/>
              </a:xfrm>
              <a:prstGeom prst="rect">
                <a:avLst/>
              </a:prstGeom>
              <a:blipFill rotWithShape="1">
                <a:blip r:embed="rId6"/>
                <a:stretch>
                  <a:fillRect l="-5605" t="-14583" b="-32292"/>
                </a:stretch>
              </a:blipFill>
            </p:spPr>
            <p:txBody>
              <a:bodyPr/>
              <a:lstStyle/>
              <a:p>
                <a:r>
                  <a:rPr lang="en-US">
                    <a:noFill/>
                  </a:rPr>
                  <a:t> </a:t>
                </a:r>
              </a:p>
            </p:txBody>
          </p:sp>
        </mc:Fallback>
      </mc:AlternateContent>
      <p:cxnSp>
        <p:nvCxnSpPr>
          <p:cNvPr id="17" name="Straight Arrow Connector 16"/>
          <p:cNvCxnSpPr/>
          <p:nvPr/>
        </p:nvCxnSpPr>
        <p:spPr>
          <a:xfrm>
            <a:off x="5029200" y="4953000"/>
            <a:ext cx="533400" cy="0"/>
          </a:xfrm>
          <a:prstGeom prst="straightConnector1">
            <a:avLst/>
          </a:prstGeom>
          <a:noFill/>
          <a:ln w="28575" cap="flat" cmpd="sng" algn="ctr">
            <a:solidFill>
              <a:srgbClr val="4F81BD">
                <a:shade val="95000"/>
                <a:satMod val="105000"/>
              </a:srgbClr>
            </a:solidFill>
            <a:prstDash val="solid"/>
            <a:tailEnd type="triangle"/>
          </a:ln>
          <a:effectLst/>
        </p:spPr>
      </p:cxnSp>
      <mc:AlternateContent xmlns:mc="http://schemas.openxmlformats.org/markup-compatibility/2006" xmlns:a14="http://schemas.microsoft.com/office/drawing/2010/main">
        <mc:Choice Requires="a14">
          <p:sp>
            <p:nvSpPr>
              <p:cNvPr id="20" name="Rectangle 19"/>
              <p:cNvSpPr/>
              <p:nvPr/>
            </p:nvSpPr>
            <p:spPr>
              <a:xfrm>
                <a:off x="5682343" y="4624887"/>
                <a:ext cx="2643096" cy="584775"/>
              </a:xfrm>
              <a:prstGeom prst="rect">
                <a:avLst/>
              </a:prstGeom>
            </p:spPr>
            <p:txBody>
              <a:bodyPr wrap="none">
                <a:spAutoFit/>
              </a:bodyPr>
              <a:lstStyle/>
              <a:p>
                <a:pPr lvl="0">
                  <a:spcAft>
                    <a:spcPts val="800"/>
                  </a:spcAft>
                </a:pPr>
                <a:r>
                  <a:rPr lang="en-US" sz="3200" dirty="0" err="1">
                    <a:solidFill>
                      <a:prstClr val="black"/>
                    </a:solidFill>
                    <a:latin typeface="Times New Roman" pitchFamily="18" charset="0"/>
                    <a:ea typeface="Dotum" panose="020B0600000101010101" pitchFamily="34" charset="-127"/>
                    <a:cs typeface="Times New Roman" pitchFamily="18" charset="0"/>
                  </a:rPr>
                  <a:t>Phần</a:t>
                </a:r>
                <a:r>
                  <a:rPr lang="en-US" sz="3200" dirty="0">
                    <a:solidFill>
                      <a:prstClr val="black"/>
                    </a:solidFill>
                    <a:latin typeface="Times New Roman" pitchFamily="18" charset="0"/>
                    <a:ea typeface="Dotum" panose="020B0600000101010101" pitchFamily="34" charset="-127"/>
                    <a:cs typeface="Times New Roman" pitchFamily="18" charset="0"/>
                  </a:rPr>
                  <a:t> </a:t>
                </a:r>
                <a:r>
                  <a:rPr lang="en-US" sz="3200" dirty="0" err="1">
                    <a:solidFill>
                      <a:prstClr val="black"/>
                    </a:solidFill>
                    <a:latin typeface="Times New Roman" pitchFamily="18" charset="0"/>
                    <a:ea typeface="Dotum" panose="020B0600000101010101" pitchFamily="34" charset="-127"/>
                    <a:cs typeface="Times New Roman" pitchFamily="18" charset="0"/>
                  </a:rPr>
                  <a:t>biến</a:t>
                </a:r>
                <a:r>
                  <a:rPr lang="en-US" sz="3200" dirty="0">
                    <a:solidFill>
                      <a:prstClr val="black"/>
                    </a:solidFill>
                    <a:latin typeface="Times New Roman" pitchFamily="18" charset="0"/>
                    <a:ea typeface="Dotum" panose="020B0600000101010101" pitchFamily="34" charset="-127"/>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x</m:t>
                        </m:r>
                      </m:e>
                      <m:sup>
                        <m: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3</m:t>
                        </m:r>
                      </m:sup>
                    </m:sSup>
                    <m:r>
                      <m:rPr>
                        <m:sty m:val="p"/>
                      </m:rPr>
                      <a:rPr lang="en-US" sz="3200">
                        <a:solidFill>
                          <a:prstClr val="black"/>
                        </a:solidFill>
                        <a:latin typeface="Cambria Math" panose="02040503050406030204" pitchFamily="18" charset="0"/>
                        <a:ea typeface="Dotum" panose="020B0600000101010101" pitchFamily="34" charset="-127"/>
                        <a:cs typeface="Times New Roman" panose="02020603050405020304" pitchFamily="18" charset="0"/>
                      </a:rPr>
                      <m:t>y</m:t>
                    </m:r>
                  </m:oMath>
                </a14:m>
                <a:endParaRPr lang="en-US" sz="3200" dirty="0">
                  <a:solidFill>
                    <a:prstClr val="black"/>
                  </a:solidFill>
                  <a:latin typeface="Times New Roman" pitchFamily="18" charset="0"/>
                  <a:ea typeface="Arial" panose="020B0604020202020204" pitchFamily="34" charset="0"/>
                  <a:cs typeface="Times New Roman"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682343" y="4624887"/>
                <a:ext cx="2643096" cy="584775"/>
              </a:xfrm>
              <a:prstGeom prst="rect">
                <a:avLst/>
              </a:prstGeom>
              <a:blipFill rotWithShape="1">
                <a:blip r:embed="rId7"/>
                <a:stretch>
                  <a:fillRect l="-5760" t="-14583" b="-32292"/>
                </a:stretch>
              </a:blipFill>
            </p:spPr>
            <p:txBody>
              <a:bodyPr/>
              <a:lstStyle/>
              <a:p>
                <a:r>
                  <a:rPr lang="en-US">
                    <a:noFill/>
                  </a:rPr>
                  <a:t> </a:t>
                </a:r>
              </a:p>
            </p:txBody>
          </p:sp>
        </mc:Fallback>
      </mc:AlternateContent>
      <p:sp>
        <p:nvSpPr>
          <p:cNvPr id="21" name="Rectangle 20"/>
          <p:cNvSpPr/>
          <p:nvPr/>
        </p:nvSpPr>
        <p:spPr>
          <a:xfrm>
            <a:off x="1262742" y="5029200"/>
            <a:ext cx="7500257" cy="1077218"/>
          </a:xfrm>
          <a:prstGeom prst="rect">
            <a:avLst/>
          </a:prstGeom>
        </p:spPr>
        <p:txBody>
          <a:bodyPr wrap="square">
            <a:spAutoFit/>
          </a:bodyPr>
          <a:lstStyle/>
          <a:p>
            <a:r>
              <a:rPr lang="vi-VN" sz="3200" b="1" i="0" dirty="0">
                <a:solidFill>
                  <a:srgbClr val="000000"/>
                </a:solidFill>
                <a:effectLst/>
                <a:latin typeface="Times New Roman" pitchFamily="18" charset="0"/>
                <a:cs typeface="Times New Roman" pitchFamily="18" charset="0"/>
              </a:rPr>
              <a:t>Trong một đơn thức thu gọn, phần số còn gọi là hệ số, phần còn lại gọi là phần biến.</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5318459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6"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5117C8-6ADC-47B1-B4EF-B4692E17D029}"/>
              </a:ext>
            </a:extLst>
          </p:cNvPr>
          <p:cNvGrpSpPr/>
          <p:nvPr/>
        </p:nvGrpSpPr>
        <p:grpSpPr>
          <a:xfrm>
            <a:off x="147565" y="64758"/>
            <a:ext cx="1651022" cy="523220"/>
            <a:chOff x="624000" y="1138350"/>
            <a:chExt cx="1656000" cy="575336"/>
          </a:xfrm>
        </p:grpSpPr>
        <p:sp>
          <p:nvSpPr>
            <p:cNvPr id="3" name="Flowchart: Data 2">
              <a:extLst>
                <a:ext uri="{FF2B5EF4-FFF2-40B4-BE49-F238E27FC236}">
                  <a16:creationId xmlns:a16="http://schemas.microsoft.com/office/drawing/2014/main" id="{3058C9EA-368B-4F2A-A52D-15A075F1DD82}"/>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89"/>
              <a:endParaRPr lang="vi-VN">
                <a:solidFill>
                  <a:prstClr val="white"/>
                </a:solidFill>
              </a:endParaRPr>
            </a:p>
          </p:txBody>
        </p:sp>
        <p:sp>
          <p:nvSpPr>
            <p:cNvPr id="4" name="TextBox 3">
              <a:extLst>
                <a:ext uri="{FF2B5EF4-FFF2-40B4-BE49-F238E27FC236}">
                  <a16:creationId xmlns:a16="http://schemas.microsoft.com/office/drawing/2014/main" id="{6E081235-A698-488E-91F4-72648F6BE0DE}"/>
                </a:ext>
              </a:extLst>
            </p:cNvPr>
            <p:cNvSpPr txBox="1"/>
            <p:nvPr/>
          </p:nvSpPr>
          <p:spPr>
            <a:xfrm>
              <a:off x="774282" y="1138350"/>
              <a:ext cx="1440001" cy="575336"/>
            </a:xfrm>
            <a:prstGeom prst="rect">
              <a:avLst/>
            </a:prstGeom>
            <a:noFill/>
          </p:spPr>
          <p:txBody>
            <a:bodyPr wrap="square" rtlCol="0">
              <a:spAutoFit/>
            </a:bodyPr>
            <a:lstStyle/>
            <a:p>
              <a:pPr defTabSz="457089"/>
              <a:r>
                <a:rPr lang="en-US" sz="2800" b="1" i="1" dirty="0" err="1">
                  <a:solidFill>
                    <a:prstClr val="black"/>
                  </a:solidFill>
                  <a:latin typeface="Times New Roman" panose="02020603050405020304" pitchFamily="18" charset="0"/>
                  <a:cs typeface="Times New Roman" panose="02020603050405020304" pitchFamily="18" charset="0"/>
                </a:rPr>
                <a:t>Chú</a:t>
              </a:r>
              <a:r>
                <a:rPr lang="en-US" sz="2800" b="1" i="1" dirty="0">
                  <a:solidFill>
                    <a:prstClr val="black"/>
                  </a:solidFill>
                  <a:latin typeface="Times New Roman" panose="02020603050405020304" pitchFamily="18" charset="0"/>
                  <a:cs typeface="Times New Roman" panose="02020603050405020304" pitchFamily="18" charset="0"/>
                </a:rPr>
                <a:t> ý</a:t>
              </a:r>
              <a:endParaRPr lang="vi-VN" sz="2800" b="1" i="1" dirty="0">
                <a:solidFill>
                  <a:prstClr val="black"/>
                </a:solidFill>
                <a:latin typeface="Times New Roman" panose="02020603050405020304" pitchFamily="18" charset="0"/>
                <a:cs typeface="Times New Roman" panose="02020603050405020304" pitchFamily="18" charset="0"/>
              </a:endParaRPr>
            </a:p>
          </p:txBody>
        </p:sp>
      </p:grpSp>
      <p:sp>
        <p:nvSpPr>
          <p:cNvPr id="5" name="Rectangle 4"/>
          <p:cNvSpPr/>
          <p:nvPr/>
        </p:nvSpPr>
        <p:spPr>
          <a:xfrm>
            <a:off x="152400" y="521011"/>
            <a:ext cx="8991600" cy="3539430"/>
          </a:xfrm>
          <a:prstGeom prst="rect">
            <a:avLst/>
          </a:prstGeom>
        </p:spPr>
        <p:txBody>
          <a:bodyPr wrap="square">
            <a:spAutoFit/>
          </a:bodyPr>
          <a:lstStyle/>
          <a:p>
            <a:r>
              <a:rPr lang="vi-VN" b="0" i="0" dirty="0">
                <a:solidFill>
                  <a:srgbClr val="000000"/>
                </a:solidFill>
                <a:effectLst/>
                <a:latin typeface="Open Sans"/>
              </a:rPr>
              <a:t> </a:t>
            </a:r>
            <a:r>
              <a:rPr lang="vi-VN" sz="3200" b="0" i="0" dirty="0">
                <a:solidFill>
                  <a:srgbClr val="000000"/>
                </a:solidFill>
                <a:effectLst/>
                <a:latin typeface="Times New Roman" pitchFamily="18" charset="0"/>
                <a:cs typeface="Times New Roman" pitchFamily="18" charset="0"/>
              </a:rPr>
              <a:t>Với các đơn thức có hệ số là + 1 hay – 1, ta không viết số 1.</a:t>
            </a:r>
          </a:p>
          <a:p>
            <a:r>
              <a:rPr lang="vi-VN" sz="3200" b="0" i="0" dirty="0">
                <a:solidFill>
                  <a:srgbClr val="000000"/>
                </a:solidFill>
                <a:effectLst/>
                <a:latin typeface="Times New Roman" pitchFamily="18" charset="0"/>
                <a:cs typeface="Times New Roman" pitchFamily="18" charset="0"/>
              </a:rPr>
              <a:t>Chẳng hạn, đơn thức xy có hệ số là 1; đơn thức – x</a:t>
            </a:r>
            <a:r>
              <a:rPr lang="vi-VN" sz="3200" b="0" i="0" baseline="30000" dirty="0">
                <a:solidFill>
                  <a:srgbClr val="000000"/>
                </a:solidFill>
                <a:effectLst/>
                <a:latin typeface="Times New Roman" pitchFamily="18" charset="0"/>
                <a:cs typeface="Times New Roman" pitchFamily="18" charset="0"/>
              </a:rPr>
              <a:t>2</a:t>
            </a:r>
            <a:r>
              <a:rPr lang="vi-VN" sz="3200" b="0" i="0" dirty="0">
                <a:solidFill>
                  <a:srgbClr val="000000"/>
                </a:solidFill>
                <a:effectLst/>
                <a:latin typeface="Times New Roman" pitchFamily="18" charset="0"/>
                <a:cs typeface="Times New Roman" pitchFamily="18" charset="0"/>
              </a:rPr>
              <a:t> có hệ số là – 1.</a:t>
            </a:r>
          </a:p>
          <a:p>
            <a:r>
              <a:rPr lang="vi-VN" sz="3200" b="0" i="0" dirty="0">
                <a:solidFill>
                  <a:srgbClr val="000000"/>
                </a:solidFill>
                <a:effectLst/>
                <a:latin typeface="Times New Roman" pitchFamily="18" charset="0"/>
                <a:cs typeface="Times New Roman" pitchFamily="18" charset="0"/>
              </a:rPr>
              <a:t>• Mỗi số khác 0 là một đơn thức thu gọn bậc 0.</a:t>
            </a:r>
          </a:p>
          <a:p>
            <a:r>
              <a:rPr lang="vi-VN" sz="3200" b="0" i="0" dirty="0">
                <a:solidFill>
                  <a:srgbClr val="000000"/>
                </a:solidFill>
                <a:effectLst/>
                <a:latin typeface="Times New Roman" pitchFamily="18" charset="0"/>
                <a:cs typeface="Times New Roman" pitchFamily="18" charset="0"/>
              </a:rPr>
              <a:t>• Số 0 cũng được coi là một đơn thức. Nó không có bậc.</a:t>
            </a:r>
          </a:p>
        </p:txBody>
      </p:sp>
      <p:grpSp>
        <p:nvGrpSpPr>
          <p:cNvPr id="6" name="Group 5">
            <a:extLst>
              <a:ext uri="{FF2B5EF4-FFF2-40B4-BE49-F238E27FC236}">
                <a16:creationId xmlns:a16="http://schemas.microsoft.com/office/drawing/2014/main" id="{6C142FA6-953E-4678-89C8-230BD878DFB7}"/>
              </a:ext>
            </a:extLst>
          </p:cNvPr>
          <p:cNvGrpSpPr/>
          <p:nvPr/>
        </p:nvGrpSpPr>
        <p:grpSpPr>
          <a:xfrm>
            <a:off x="-1" y="3973713"/>
            <a:ext cx="1860894" cy="584774"/>
            <a:chOff x="752087" y="882588"/>
            <a:chExt cx="1564024" cy="509607"/>
          </a:xfrm>
        </p:grpSpPr>
        <p:sp>
          <p:nvSpPr>
            <p:cNvPr id="7" name="Flowchart: Data 6">
              <a:extLst>
                <a:ext uri="{FF2B5EF4-FFF2-40B4-BE49-F238E27FC236}">
                  <a16:creationId xmlns:a16="http://schemas.microsoft.com/office/drawing/2014/main" id="{7EF54D07-F349-4098-809D-C649C492BD4F}"/>
                </a:ext>
              </a:extLst>
            </p:cNvPr>
            <p:cNvSpPr/>
            <p:nvPr/>
          </p:nvSpPr>
          <p:spPr>
            <a:xfrm>
              <a:off x="752087" y="882588"/>
              <a:ext cx="1564023" cy="432000"/>
            </a:xfrm>
            <a:prstGeom prst="flowChartInputOutput">
              <a:avLst/>
            </a:prstGeom>
            <a:solidFill>
              <a:srgbClr val="FFC000">
                <a:lumMod val="20000"/>
                <a:lumOff val="80000"/>
              </a:srgbClr>
            </a:solidFill>
            <a:ln w="12700" cap="flat" cmpd="sng" algn="ctr">
              <a:solidFill>
                <a:srgbClr val="FFC000">
                  <a:lumMod val="60000"/>
                  <a:lumOff val="40000"/>
                </a:srgbClr>
              </a:solidFill>
              <a:prstDash val="solid"/>
              <a:miter lim="800000"/>
            </a:ln>
            <a:effectLst>
              <a:glow rad="63500">
                <a:srgbClr val="FFC000">
                  <a:satMod val="175000"/>
                  <a:alpha val="40000"/>
                </a:srgb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457089" eaLnBrk="1" fontAlgn="auto" latinLnBrk="0" hangingPunct="1">
                <a:lnSpc>
                  <a:spcPct val="100000"/>
                </a:lnSpc>
                <a:spcBef>
                  <a:spcPts val="0"/>
                </a:spcBef>
                <a:spcAft>
                  <a:spcPts val="0"/>
                </a:spcAft>
                <a:buClrTx/>
                <a:buSzTx/>
                <a:buFontTx/>
                <a:buNone/>
                <a:tabLst/>
                <a:defRPr/>
              </a:pPr>
              <a:endParaRPr kumimoji="0" lang="vi-VN" sz="3200" b="0" i="0" u="none" strike="noStrike" kern="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7F3D35B9-CA0E-4392-87BF-95D3DA900F25}"/>
                </a:ext>
              </a:extLst>
            </p:cNvPr>
            <p:cNvSpPr txBox="1"/>
            <p:nvPr/>
          </p:nvSpPr>
          <p:spPr>
            <a:xfrm>
              <a:off x="876111" y="882588"/>
              <a:ext cx="1440000" cy="509607"/>
            </a:xfrm>
            <a:prstGeom prst="rect">
              <a:avLst/>
            </a:prstGeom>
            <a:noFill/>
          </p:spPr>
          <p:txBody>
            <a:bodyPr wrap="square" rtlCol="0">
              <a:spAutoFit/>
            </a:bodyPr>
            <a:lstStyle/>
            <a:p>
              <a:pPr marL="0" marR="0" lvl="0" indent="0" defTabSz="457089"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Ví</a:t>
              </a:r>
              <a:r>
                <a:rPr kumimoji="0" lang="en-US" sz="3200" b="1"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dụ</a:t>
              </a:r>
              <a:r>
                <a:rPr kumimoji="0" lang="en-US" sz="3200" b="1"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a:t>
              </a:r>
              <a:endParaRPr kumimoji="0" lang="vi-VN" sz="3200" b="1"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9" name="TextBox 8"/>
              <p:cNvSpPr txBox="1"/>
              <p:nvPr/>
            </p:nvSpPr>
            <p:spPr>
              <a:xfrm>
                <a:off x="1850006" y="3727491"/>
                <a:ext cx="7073846" cy="1077218"/>
              </a:xfrm>
              <a:prstGeom prst="rect">
                <a:avLst/>
              </a:prstGeom>
              <a:noFill/>
            </p:spPr>
            <p:txBody>
              <a:bodyPr wrap="square" rtlCol="0">
                <a:spAutoFit/>
              </a:bodyPr>
              <a:lstStyle/>
              <a:p>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Xác</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định</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hệ</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số</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phần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biến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và</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bậc</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của</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đơn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thức</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14:m>
                  <m:oMath xmlns:m="http://schemas.openxmlformats.org/officeDocument/2006/math">
                    <m:r>
                      <a:rPr lang="en-US" sz="32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3200">
                        <a:solidFill>
                          <a:prstClr val="black"/>
                        </a:solidFill>
                        <a:latin typeface="Cambria Math" panose="02040503050406030204" pitchFamily="18" charset="0"/>
                        <a:ea typeface="Arial" panose="020B0604020202020204" pitchFamily="34" charset="0"/>
                        <a:cs typeface="Times New Roman" panose="02020603050405020304" pitchFamily="18" charset="0"/>
                      </a:rPr>
                      <m:t>0,5</m:t>
                    </m:r>
                    <m:sSup>
                      <m:sSupPr>
                        <m:ctrlPr>
                          <a:rPr lang="en-US" sz="3200" i="1">
                            <a:solidFill>
                              <a:prstClr val="black"/>
                            </a:solidFill>
                            <a:latin typeface="Cambria Math" panose="02040503050406030204" pitchFamily="18" charset="0"/>
                            <a:cs typeface="Times New Roman" panose="02020603050405020304" pitchFamily="18" charset="0"/>
                          </a:rPr>
                        </m:ctrlPr>
                      </m:sSupPr>
                      <m:e>
                        <m:r>
                          <a:rPr lang="en-US" sz="3200" i="1">
                            <a:solidFill>
                              <a:prstClr val="black"/>
                            </a:solidFill>
                            <a:latin typeface="Cambria Math" panose="02040503050406030204" pitchFamily="18" charset="0"/>
                            <a:cs typeface="Times New Roman" panose="02020603050405020304" pitchFamily="18" charset="0"/>
                          </a:rPr>
                          <m:t>𝑥𝑦</m:t>
                        </m:r>
                      </m:e>
                      <m:sup>
                        <m:r>
                          <a:rPr lang="en-US" sz="3200" i="1">
                            <a:solidFill>
                              <a:prstClr val="black"/>
                            </a:solidFill>
                            <a:latin typeface="Cambria Math" panose="02040503050406030204" pitchFamily="18" charset="0"/>
                            <a:cs typeface="Times New Roman" panose="02020603050405020304" pitchFamily="18" charset="0"/>
                          </a:rPr>
                          <m:t>2</m:t>
                        </m:r>
                      </m:sup>
                    </m:sSup>
                    <m:r>
                      <a:rPr lang="en-US" sz="3200" i="1">
                        <a:solidFill>
                          <a:prstClr val="black"/>
                        </a:solidFill>
                        <a:latin typeface="Cambria Math" panose="02040503050406030204" pitchFamily="18" charset="0"/>
                        <a:cs typeface="Times New Roman" panose="02020603050405020304" pitchFamily="18" charset="0"/>
                      </a:rPr>
                      <m:t>4</m:t>
                    </m:r>
                    <m:sSup>
                      <m:sSupPr>
                        <m:ctrlPr>
                          <a:rPr lang="en-US" sz="3200" i="1">
                            <a:solidFill>
                              <a:prstClr val="black"/>
                            </a:solidFill>
                            <a:latin typeface="Cambria Math" panose="02040503050406030204" pitchFamily="18" charset="0"/>
                            <a:cs typeface="Times New Roman" panose="02020603050405020304" pitchFamily="18" charset="0"/>
                          </a:rPr>
                        </m:ctrlPr>
                      </m:sSupPr>
                      <m:e>
                        <m:r>
                          <a:rPr lang="en-US" sz="3200" i="1">
                            <a:solidFill>
                              <a:prstClr val="black"/>
                            </a:solidFill>
                            <a:latin typeface="Cambria Math" panose="02040503050406030204" pitchFamily="18" charset="0"/>
                            <a:cs typeface="Times New Roman" panose="02020603050405020304" pitchFamily="18" charset="0"/>
                          </a:rPr>
                          <m:t>𝑥</m:t>
                        </m:r>
                      </m:e>
                      <m:sup>
                        <m:r>
                          <a:rPr lang="en-US" sz="3200" i="1">
                            <a:solidFill>
                              <a:prstClr val="black"/>
                            </a:solidFill>
                            <a:latin typeface="Cambria Math" panose="02040503050406030204" pitchFamily="18" charset="0"/>
                            <a:cs typeface="Times New Roman" panose="02020603050405020304" pitchFamily="18" charset="0"/>
                          </a:rPr>
                          <m:t>2</m:t>
                        </m:r>
                      </m:sup>
                    </m:sSup>
                  </m:oMath>
                </a14:m>
                <a:endParaRPr lang="en-US" sz="3200" dirty="0">
                  <a:solidFill>
                    <a:prstClr val="black"/>
                  </a:solidFill>
                  <a:latin typeface="Times New Roman" pitchFamily="18" charset="0"/>
                  <a:ea typeface="Arial" panose="020B0604020202020204" pitchFamily="34" charset="0"/>
                  <a:cs typeface="Times New Roman"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850006" y="3727491"/>
                <a:ext cx="7073846" cy="1077218"/>
              </a:xfrm>
              <a:prstGeom prst="rect">
                <a:avLst/>
              </a:prstGeom>
              <a:blipFill rotWithShape="1">
                <a:blip r:embed="rId2"/>
                <a:stretch>
                  <a:fillRect l="-2153" t="-7910" r="-517" b="-16949"/>
                </a:stretch>
              </a:blipFill>
            </p:spPr>
            <p:txBody>
              <a:bodyPr/>
              <a:lstStyle/>
              <a:p>
                <a:r>
                  <a:rPr lang="en-US">
                    <a:noFill/>
                  </a:rPr>
                  <a:t> </a:t>
                </a:r>
              </a:p>
            </p:txBody>
          </p:sp>
        </mc:Fallback>
      </mc:AlternateContent>
      <p:sp>
        <p:nvSpPr>
          <p:cNvPr id="10" name="Oval Callout 9"/>
          <p:cNvSpPr/>
          <p:nvPr/>
        </p:nvSpPr>
        <p:spPr>
          <a:xfrm>
            <a:off x="3461657" y="4702629"/>
            <a:ext cx="1523999" cy="505758"/>
          </a:xfrm>
          <a:prstGeom prst="wedgeEllipseCallout">
            <a:avLst/>
          </a:prstGeom>
          <a:solidFill>
            <a:srgbClr val="4BACC6">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Giải</a:t>
            </a:r>
            <a:endPar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20031" y="5191631"/>
                <a:ext cx="9256338" cy="1415772"/>
              </a:xfrm>
              <a:prstGeom prst="rect">
                <a:avLst/>
              </a:prstGeom>
            </p:spPr>
            <p:txBody>
              <a:bodyPr wrap="square">
                <a:spAutoFit/>
              </a:bodyPr>
              <a:lstStyle/>
              <a:p>
                <a:pPr marL="0" marR="0" lvl="0" indent="0" defTabSz="914400" rtl="0" eaLnBrk="1" fontAlgn="base" latinLnBrk="0" hangingPunct="1">
                  <a:spcBef>
                    <a:spcPts val="1200"/>
                  </a:spcBef>
                  <a:spcAft>
                    <a:spcPts val="1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Trước</a:t>
                </a:r>
                <a:r>
                  <a:rPr kumimoji="0" lang="en-US" sz="2800" b="0" i="0" u="none" strike="noStrike" kern="1200" cap="none" spc="0" normalizeH="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noProof="0" dirty="0" err="1">
                    <a:ln>
                      <a:noFill/>
                    </a:ln>
                    <a:solidFill>
                      <a:srgbClr val="000000"/>
                    </a:solidFill>
                    <a:effectLst/>
                    <a:uLnTx/>
                    <a:uFillTx/>
                    <a:latin typeface="Times New Roman" pitchFamily="18" charset="0"/>
                    <a:ea typeface="Times New Roman" pitchFamily="18" charset="0"/>
                    <a:cs typeface="Times New Roman" pitchFamily="18" charset="0"/>
                  </a:rPr>
                  <a:t>hết</a:t>
                </a:r>
                <a:r>
                  <a:rPr kumimoji="0" lang="en-US" sz="2800" b="0" i="0" u="none" strike="noStrike" kern="1200" cap="none" spc="0" normalizeH="0" noProof="0" dirty="0">
                    <a:ln>
                      <a:noFill/>
                    </a:ln>
                    <a:solidFill>
                      <a:srgbClr val="000000"/>
                    </a:solidFill>
                    <a:effectLst/>
                    <a:uLnTx/>
                    <a:uFillTx/>
                    <a:latin typeface="Times New Roman" pitchFamily="18" charset="0"/>
                    <a:ea typeface="Times New Roman" pitchFamily="18" charset="0"/>
                    <a:cs typeface="Times New Roman" pitchFamily="18" charset="0"/>
                  </a:rPr>
                  <a:t> ta </a:t>
                </a:r>
                <a:r>
                  <a:rPr kumimoji="0" lang="en-US" sz="2800" b="0" i="0" u="none" strike="noStrike" kern="1200" cap="none" spc="0" normalizeH="0" noProof="0" dirty="0" err="1">
                    <a:ln>
                      <a:noFill/>
                    </a:ln>
                    <a:solidFill>
                      <a:srgbClr val="000000"/>
                    </a:solidFill>
                    <a:effectLst/>
                    <a:uLnTx/>
                    <a:uFillTx/>
                    <a:latin typeface="Times New Roman" pitchFamily="18" charset="0"/>
                    <a:ea typeface="Times New Roman" pitchFamily="18" charset="0"/>
                    <a:cs typeface="Times New Roman" pitchFamily="18" charset="0"/>
                  </a:rPr>
                  <a:t>thu</a:t>
                </a:r>
                <a:r>
                  <a:rPr kumimoji="0" lang="en-US" sz="2800" b="0" i="0" u="none" strike="noStrike" kern="1200" cap="none" spc="0" normalizeH="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noProof="0" dirty="0" err="1">
                    <a:ln>
                      <a:noFill/>
                    </a:ln>
                    <a:solidFill>
                      <a:srgbClr val="000000"/>
                    </a:solidFill>
                    <a:effectLst/>
                    <a:uLnTx/>
                    <a:uFillTx/>
                    <a:latin typeface="Times New Roman" pitchFamily="18" charset="0"/>
                    <a:ea typeface="Times New Roman" pitchFamily="18" charset="0"/>
                    <a:cs typeface="Times New Roman" pitchFamily="18" charset="0"/>
                  </a:rPr>
                  <a:t>gọn</a:t>
                </a:r>
                <a:r>
                  <a:rPr kumimoji="0" lang="en-US" sz="2800" b="0" i="0" u="none" strike="noStrike" kern="1200" cap="none" spc="0" normalizeH="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noProof="0" dirty="0" err="1">
                    <a:ln>
                      <a:noFill/>
                    </a:ln>
                    <a:solidFill>
                      <a:srgbClr val="000000"/>
                    </a:solidFill>
                    <a:effectLst/>
                    <a:uLnTx/>
                    <a:uFillTx/>
                    <a:latin typeface="Times New Roman" pitchFamily="18" charset="0"/>
                    <a:ea typeface="Times New Roman" pitchFamily="18" charset="0"/>
                    <a:cs typeface="Times New Roman" pitchFamily="18" charset="0"/>
                  </a:rPr>
                  <a:t>đơn</a:t>
                </a:r>
                <a:r>
                  <a:rPr kumimoji="0" lang="en-US" sz="2800" b="0" i="0" u="none" strike="noStrike" kern="1200" cap="none" spc="0" normalizeH="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noProof="0" dirty="0" err="1">
                    <a:ln>
                      <a:noFill/>
                    </a:ln>
                    <a:solidFill>
                      <a:srgbClr val="000000"/>
                    </a:solidFill>
                    <a:effectLst/>
                    <a:uLnTx/>
                    <a:uFillTx/>
                    <a:latin typeface="Times New Roman" pitchFamily="18" charset="0"/>
                    <a:ea typeface="Times New Roman" pitchFamily="18" charset="0"/>
                    <a:cs typeface="Times New Roman" pitchFamily="18" charset="0"/>
                  </a:rPr>
                  <a:t>thức</a:t>
                </a:r>
                <a:r>
                  <a:rPr kumimoji="0" lang="en-US" sz="2800" b="0" i="0" u="none" strike="noStrike" kern="1200" cap="none" spc="0" normalizeH="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noProof="0" dirty="0" err="1">
                    <a:ln>
                      <a:noFill/>
                    </a:ln>
                    <a:solidFill>
                      <a:srgbClr val="000000"/>
                    </a:solidFill>
                    <a:effectLst/>
                    <a:uLnTx/>
                    <a:uFillTx/>
                    <a:latin typeface="Times New Roman" pitchFamily="18" charset="0"/>
                    <a:ea typeface="Times New Roman" pitchFamily="18" charset="0"/>
                    <a:cs typeface="Times New Roman" pitchFamily="18" charset="0"/>
                  </a:rPr>
                  <a:t>đã</a:t>
                </a:r>
                <a:r>
                  <a:rPr kumimoji="0" lang="en-US" sz="2800" b="0" i="0" u="none" strike="noStrike" kern="1200" cap="none" spc="0" normalizeH="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noProof="0" dirty="0" err="1">
                    <a:ln>
                      <a:noFill/>
                    </a:ln>
                    <a:solidFill>
                      <a:srgbClr val="000000"/>
                    </a:solidFill>
                    <a:effectLst/>
                    <a:uLnTx/>
                    <a:uFillTx/>
                    <a:latin typeface="Times New Roman" pitchFamily="18" charset="0"/>
                    <a:ea typeface="Times New Roman" pitchFamily="18" charset="0"/>
                    <a:cs typeface="Times New Roman" pitchFamily="18" charset="0"/>
                  </a:rPr>
                  <a:t>cho</a:t>
                </a:r>
                <a:r>
                  <a:rPr kumimoji="0" lang="en-US" sz="2800" b="0" i="0" u="none" strike="noStrike" kern="1200" cap="none" spc="0" normalizeH="0" noProof="0" dirty="0">
                    <a:ln>
                      <a:noFill/>
                    </a:ln>
                    <a:solidFill>
                      <a:srgbClr val="000000"/>
                    </a:solidFill>
                    <a:effectLst/>
                    <a:uLnTx/>
                    <a:uFillTx/>
                    <a:latin typeface="Times New Roman" pitchFamily="18" charset="0"/>
                    <a:ea typeface="Times New Roman" pitchFamily="18" charset="0"/>
                    <a:cs typeface="Times New Roman" pitchFamily="18" charset="0"/>
                  </a:rPr>
                  <a:t>:                                         </a:t>
                </a:r>
              </a:p>
              <a:p>
                <a:pPr marL="0" marR="0" lvl="0" indent="0" defTabSz="914400" rtl="0" eaLnBrk="1" fontAlgn="base" latinLnBrk="0" hangingPunct="1">
                  <a:spcBef>
                    <a:spcPts val="1200"/>
                  </a:spcBef>
                  <a:spcAft>
                    <a:spcPts val="1800"/>
                  </a:spcAft>
                  <a:buClrTx/>
                  <a:buSzTx/>
                  <a:buFontTx/>
                  <a:buNone/>
                  <a:tabLst/>
                  <a:defRPr/>
                </a:pPr>
                <a14:m>
                  <m:oMathPara xmlns:m="http://schemas.openxmlformats.org/officeDocument/2006/math">
                    <m:oMathParaPr>
                      <m:jc m:val="centerGroup"/>
                    </m:oMathParaPr>
                    <m:oMath xmlns:m="http://schemas.openxmlformats.org/officeDocument/2006/math">
                      <m:r>
                        <a:rPr lang="en-US" sz="2800">
                          <a:solidFill>
                            <a:prstClr val="black"/>
                          </a:solidFill>
                          <a:latin typeface="Cambria Math" panose="02040503050406030204" pitchFamily="18" charset="0"/>
                          <a:ea typeface="Arial" panose="020B0604020202020204" pitchFamily="34" charset="0"/>
                          <a:cs typeface="Times New Roman" panose="02020603050405020304" pitchFamily="18" charset="0"/>
                        </a:rPr>
                        <m:t>0,5</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𝑥𝑦</m:t>
                          </m:r>
                        </m:e>
                        <m:sup>
                          <m:r>
                            <a:rPr lang="en-US" sz="2800" i="1">
                              <a:solidFill>
                                <a:prstClr val="black"/>
                              </a:solidFill>
                              <a:latin typeface="Cambria Math" panose="02040503050406030204" pitchFamily="18" charset="0"/>
                              <a:cs typeface="Times New Roman" panose="02020603050405020304" pitchFamily="18" charset="0"/>
                            </a:rPr>
                            <m:t>2</m:t>
                          </m:r>
                        </m:sup>
                      </m:sSup>
                      <m:r>
                        <a:rPr lang="en-US" sz="2800" i="1">
                          <a:solidFill>
                            <a:prstClr val="black"/>
                          </a:solidFill>
                          <a:latin typeface="Cambria Math" panose="02040503050406030204" pitchFamily="18" charset="0"/>
                          <a:cs typeface="Times New Roman" panose="02020603050405020304" pitchFamily="18" charset="0"/>
                        </a:rPr>
                        <m:t>4</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𝑥</m:t>
                          </m:r>
                        </m:e>
                        <m:sup>
                          <m:r>
                            <a:rPr lang="en-US" sz="2800" i="1">
                              <a:solidFill>
                                <a:prstClr val="black"/>
                              </a:solidFill>
                              <a:latin typeface="Cambria Math" panose="02040503050406030204" pitchFamily="18" charset="0"/>
                              <a:cs typeface="Times New Roman" panose="02020603050405020304" pitchFamily="18" charset="0"/>
                            </a:rPr>
                            <m:t>2</m:t>
                          </m:r>
                        </m:sup>
                      </m:sSup>
                      <m:r>
                        <a:rPr lang="en-US" sz="2800" b="0" i="1" smtClean="0">
                          <a:solidFill>
                            <a:prstClr val="black"/>
                          </a:solidFill>
                          <a:latin typeface="Cambria Math" panose="02040503050406030204" pitchFamily="18" charset="0"/>
                          <a:cs typeface="Times New Roman" panose="02020603050405020304" pitchFamily="18" charset="0"/>
                        </a:rPr>
                        <m:t>=</m:t>
                      </m:r>
                      <m:d>
                        <m:dPr>
                          <m:ctrlPr>
                            <a:rPr lang="en-US" sz="2800" b="0" i="1" smtClean="0">
                              <a:solidFill>
                                <a:prstClr val="black"/>
                              </a:solidFill>
                              <a:latin typeface="Cambria Math" panose="02040503050406030204" pitchFamily="18" charset="0"/>
                              <a:cs typeface="Times New Roman" panose="02020603050405020304" pitchFamily="18" charset="0"/>
                            </a:rPr>
                          </m:ctrlPr>
                        </m:dPr>
                        <m:e>
                          <m:r>
                            <a:rPr lang="en-US" sz="2800" b="0" i="1" smtClean="0">
                              <a:solidFill>
                                <a:prstClr val="black"/>
                              </a:solidFill>
                              <a:latin typeface="Cambria Math" panose="02040503050406030204" pitchFamily="18" charset="0"/>
                              <a:cs typeface="Times New Roman" panose="02020603050405020304" pitchFamily="18" charset="0"/>
                            </a:rPr>
                            <m:t>0,5.4</m:t>
                          </m:r>
                        </m:e>
                      </m:d>
                      <m:d>
                        <m:dPr>
                          <m:ctrlPr>
                            <a:rPr lang="en-US" sz="2800" b="0" i="1" smtClean="0">
                              <a:solidFill>
                                <a:prstClr val="black"/>
                              </a:solidFill>
                              <a:latin typeface="Cambria Math" panose="02040503050406030204" pitchFamily="18" charset="0"/>
                              <a:cs typeface="Times New Roman" panose="02020603050405020304" pitchFamily="18" charset="0"/>
                            </a:rPr>
                          </m:ctrlPr>
                        </m:dPr>
                        <m:e>
                          <m:r>
                            <a:rPr lang="en-US" sz="2800" i="1">
                              <a:solidFill>
                                <a:prstClr val="black"/>
                              </a:solidFill>
                              <a:latin typeface="Cambria Math" panose="02040503050406030204" pitchFamily="18" charset="0"/>
                              <a:cs typeface="Times New Roman" panose="02020603050405020304" pitchFamily="18" charset="0"/>
                            </a:rPr>
                            <m:t>𝑥</m:t>
                          </m:r>
                          <m:r>
                            <a:rPr lang="en-US" sz="2800" b="0" i="1" smtClean="0">
                              <a:solidFill>
                                <a:prstClr val="black"/>
                              </a:solidFill>
                              <a:latin typeface="Cambria Math" panose="02040503050406030204" pitchFamily="18" charset="0"/>
                              <a:cs typeface="Times New Roman" panose="02020603050405020304" pitchFamily="18" charset="0"/>
                            </a:rPr>
                            <m:t>.</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𝑥</m:t>
                              </m:r>
                            </m:e>
                            <m:sup>
                              <m:r>
                                <a:rPr lang="en-US" sz="2800" i="1">
                                  <a:solidFill>
                                    <a:prstClr val="black"/>
                                  </a:solidFill>
                                  <a:latin typeface="Cambria Math" panose="02040503050406030204" pitchFamily="18" charset="0"/>
                                  <a:cs typeface="Times New Roman" panose="02020603050405020304" pitchFamily="18" charset="0"/>
                                </a:rPr>
                                <m:t>2</m:t>
                              </m:r>
                            </m:sup>
                          </m:sSup>
                        </m:e>
                      </m:d>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𝑦</m:t>
                          </m:r>
                        </m:e>
                        <m:sup>
                          <m:r>
                            <a:rPr lang="en-US" sz="2800" i="1">
                              <a:solidFill>
                                <a:prstClr val="black"/>
                              </a:solidFill>
                              <a:latin typeface="Cambria Math" panose="02040503050406030204" pitchFamily="18" charset="0"/>
                              <a:cs typeface="Times New Roman" panose="02020603050405020304" pitchFamily="18" charset="0"/>
                            </a:rPr>
                            <m:t>2</m:t>
                          </m:r>
                        </m:sup>
                      </m:sSup>
                      <m:r>
                        <a:rPr lang="en-US" sz="2800" b="0" i="1" smtClean="0">
                          <a:solidFill>
                            <a:prstClr val="black"/>
                          </a:solidFill>
                          <a:latin typeface="Cambria Math" panose="02040503050406030204" pitchFamily="18" charset="0"/>
                          <a:cs typeface="Times New Roman" panose="02020603050405020304" pitchFamily="18" charset="0"/>
                        </a:rPr>
                        <m:t>=2</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𝑥</m:t>
                          </m:r>
                        </m:e>
                        <m:sup>
                          <m:r>
                            <a:rPr lang="en-US" sz="2800" b="0" i="1" smtClean="0">
                              <a:solidFill>
                                <a:prstClr val="black"/>
                              </a:solidFill>
                              <a:latin typeface="Cambria Math" panose="02040503050406030204" pitchFamily="18" charset="0"/>
                              <a:cs typeface="Times New Roman" panose="02020603050405020304" pitchFamily="18" charset="0"/>
                            </a:rPr>
                            <m:t>3</m:t>
                          </m:r>
                        </m:sup>
                      </m:sSup>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𝑦</m:t>
                          </m:r>
                        </m:e>
                        <m:sup>
                          <m:r>
                            <a:rPr lang="en-US" sz="2800" i="1">
                              <a:solidFill>
                                <a:prstClr val="black"/>
                              </a:solidFill>
                              <a:latin typeface="Cambria Math" panose="02040503050406030204" pitchFamily="18" charset="0"/>
                              <a:cs typeface="Times New Roman" panose="02020603050405020304" pitchFamily="18" charset="0"/>
                            </a:rPr>
                            <m:t>2</m:t>
                          </m:r>
                        </m:sup>
                      </m:sSup>
                      <m:r>
                        <a:rPr lang="en-US" sz="2800" b="0" i="0" smtClean="0">
                          <a:solidFill>
                            <a:prstClr val="black"/>
                          </a:solidFill>
                          <a:latin typeface="Cambria Math"/>
                          <a:cs typeface="Times New Roman" panose="02020603050405020304" pitchFamily="18" charset="0"/>
                        </a:rPr>
                        <m:t>                                </m:t>
                      </m:r>
                    </m:oMath>
                  </m:oMathPara>
                </a14:m>
                <a:endParaRPr lang="en-US" sz="2800" b="0" dirty="0">
                  <a:solidFill>
                    <a:prstClr val="black"/>
                  </a:solidFill>
                  <a:latin typeface="Times New Roman"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0031" y="5191631"/>
                <a:ext cx="9256338" cy="1415772"/>
              </a:xfrm>
              <a:prstGeom prst="rect">
                <a:avLst/>
              </a:prstGeom>
              <a:blipFill rotWithShape="1">
                <a:blip r:embed="rId3"/>
                <a:stretch>
                  <a:fillRect l="-1317" t="-4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0030" y="6324600"/>
                <a:ext cx="9123969" cy="523220"/>
              </a:xfrm>
              <a:prstGeom prst="rect">
                <a:avLst/>
              </a:prstGeom>
            </p:spPr>
            <p:txBody>
              <a:bodyPr wrap="square">
                <a:spAutoFit/>
              </a:bodyPr>
              <a:lstStyle/>
              <a:p>
                <a:pPr lvl="0" defTabSz="914400" fontAlgn="base">
                  <a:spcBef>
                    <a:spcPts val="1200"/>
                  </a:spcBef>
                  <a:spcAft>
                    <a:spcPts val="1800"/>
                  </a:spcAft>
                  <a:defRPr/>
                </a:pPr>
                <a:r>
                  <a:rPr lang="en-US" sz="2800" dirty="0">
                    <a:solidFill>
                      <a:prstClr val="black"/>
                    </a:solidFill>
                    <a:latin typeface="Times New Roman" pitchFamily="18" charset="0"/>
                    <a:ea typeface="Arial" panose="020B0604020202020204" pitchFamily="34" charset="0"/>
                    <a:cs typeface="Times New Roman" pitchFamily="18" charset="0"/>
                  </a:rPr>
                  <a:t>Vậy </a:t>
                </a:r>
                <a:r>
                  <a:rPr lang="en-US" sz="2800" dirty="0" err="1">
                    <a:solidFill>
                      <a:prstClr val="black"/>
                    </a:solidFill>
                    <a:latin typeface="Times New Roman" pitchFamily="18" charset="0"/>
                    <a:ea typeface="Arial" panose="020B0604020202020204" pitchFamily="34" charset="0"/>
                    <a:cs typeface="Times New Roman" pitchFamily="18" charset="0"/>
                  </a:rPr>
                  <a:t>hệ</a:t>
                </a:r>
                <a:r>
                  <a:rPr lang="en-US" sz="2800" dirty="0">
                    <a:solidFill>
                      <a:prstClr val="black"/>
                    </a:solidFill>
                    <a:latin typeface="Times New Roman" pitchFamily="18" charset="0"/>
                    <a:ea typeface="Arial" panose="020B0604020202020204" pitchFamily="34" charset="0"/>
                    <a:cs typeface="Times New Roman" pitchFamily="18" charset="0"/>
                  </a:rPr>
                  <a:t> </a:t>
                </a:r>
                <a:r>
                  <a:rPr lang="en-US" sz="2800" dirty="0" err="1">
                    <a:solidFill>
                      <a:prstClr val="black"/>
                    </a:solidFill>
                    <a:latin typeface="Times New Roman" pitchFamily="18" charset="0"/>
                    <a:ea typeface="Arial" panose="020B0604020202020204" pitchFamily="34" charset="0"/>
                    <a:cs typeface="Times New Roman" pitchFamily="18" charset="0"/>
                  </a:rPr>
                  <a:t>số</a:t>
                </a:r>
                <a:r>
                  <a:rPr lang="en-US" sz="2800" dirty="0">
                    <a:solidFill>
                      <a:prstClr val="black"/>
                    </a:solidFill>
                    <a:latin typeface="Times New Roman" pitchFamily="18" charset="0"/>
                    <a:ea typeface="Arial" panose="020B0604020202020204" pitchFamily="34" charset="0"/>
                    <a:cs typeface="Times New Roman" pitchFamily="18" charset="0"/>
                  </a:rPr>
                  <a:t> </a:t>
                </a:r>
                <a:r>
                  <a:rPr lang="en-US" sz="2800" dirty="0" err="1">
                    <a:solidFill>
                      <a:prstClr val="black"/>
                    </a:solidFill>
                    <a:latin typeface="Times New Roman" pitchFamily="18" charset="0"/>
                    <a:ea typeface="Arial" panose="020B0604020202020204" pitchFamily="34" charset="0"/>
                    <a:cs typeface="Times New Roman" pitchFamily="18" charset="0"/>
                  </a:rPr>
                  <a:t>của</a:t>
                </a:r>
                <a:r>
                  <a:rPr lang="en-US" sz="2800" dirty="0">
                    <a:solidFill>
                      <a:prstClr val="black"/>
                    </a:solidFill>
                    <a:latin typeface="Times New Roman" pitchFamily="18" charset="0"/>
                    <a:ea typeface="Arial" panose="020B0604020202020204" pitchFamily="34" charset="0"/>
                    <a:cs typeface="Times New Roman" pitchFamily="18" charset="0"/>
                  </a:rPr>
                  <a:t> </a:t>
                </a:r>
                <a:r>
                  <a:rPr lang="en-US" sz="2800" dirty="0" err="1">
                    <a:solidFill>
                      <a:prstClr val="black"/>
                    </a:solidFill>
                    <a:latin typeface="Times New Roman" pitchFamily="18" charset="0"/>
                    <a:ea typeface="Arial" panose="020B0604020202020204" pitchFamily="34" charset="0"/>
                    <a:cs typeface="Times New Roman" pitchFamily="18" charset="0"/>
                  </a:rPr>
                  <a:t>đơn</a:t>
                </a:r>
                <a:r>
                  <a:rPr lang="en-US" sz="2800" dirty="0">
                    <a:solidFill>
                      <a:prstClr val="black"/>
                    </a:solidFill>
                    <a:latin typeface="Times New Roman" pitchFamily="18" charset="0"/>
                    <a:ea typeface="Arial" panose="020B0604020202020204" pitchFamily="34" charset="0"/>
                    <a:cs typeface="Times New Roman" pitchFamily="18" charset="0"/>
                  </a:rPr>
                  <a:t> </a:t>
                </a:r>
                <a:r>
                  <a:rPr lang="en-US" sz="2800" dirty="0" err="1">
                    <a:solidFill>
                      <a:prstClr val="black"/>
                    </a:solidFill>
                    <a:latin typeface="Times New Roman" pitchFamily="18" charset="0"/>
                    <a:ea typeface="Arial" panose="020B0604020202020204" pitchFamily="34" charset="0"/>
                    <a:cs typeface="Times New Roman" pitchFamily="18" charset="0"/>
                  </a:rPr>
                  <a:t>thức</a:t>
                </a:r>
                <a:r>
                  <a:rPr lang="en-US" sz="2800" dirty="0">
                    <a:solidFill>
                      <a:prstClr val="black"/>
                    </a:solidFill>
                    <a:latin typeface="Times New Roman" pitchFamily="18" charset="0"/>
                    <a:ea typeface="Arial" panose="020B0604020202020204" pitchFamily="34" charset="0"/>
                    <a:cs typeface="Times New Roman" pitchFamily="18" charset="0"/>
                  </a:rPr>
                  <a:t> </a:t>
                </a:r>
                <a:r>
                  <a:rPr lang="en-US" sz="2800" dirty="0" err="1">
                    <a:solidFill>
                      <a:prstClr val="black"/>
                    </a:solidFill>
                    <a:latin typeface="Times New Roman" pitchFamily="18" charset="0"/>
                    <a:ea typeface="Arial" panose="020B0604020202020204" pitchFamily="34" charset="0"/>
                    <a:cs typeface="Times New Roman" pitchFamily="18" charset="0"/>
                  </a:rPr>
                  <a:t>là</a:t>
                </a:r>
                <a:r>
                  <a:rPr lang="en-US" sz="2800" dirty="0">
                    <a:solidFill>
                      <a:prstClr val="black"/>
                    </a:solidFill>
                    <a:latin typeface="Times New Roman" pitchFamily="18" charset="0"/>
                    <a:ea typeface="Arial" panose="020B0604020202020204" pitchFamily="34" charset="0"/>
                    <a:cs typeface="Times New Roman" pitchFamily="18" charset="0"/>
                  </a:rPr>
                  <a:t> 2, </a:t>
                </a:r>
                <a:r>
                  <a:rPr lang="en-US" sz="2800" dirty="0" err="1">
                    <a:solidFill>
                      <a:prstClr val="black"/>
                    </a:solidFill>
                    <a:latin typeface="Times New Roman" pitchFamily="18" charset="0"/>
                    <a:ea typeface="Arial" panose="020B0604020202020204" pitchFamily="34" charset="0"/>
                    <a:cs typeface="Times New Roman" pitchFamily="18" charset="0"/>
                  </a:rPr>
                  <a:t>phần</a:t>
                </a:r>
                <a:r>
                  <a:rPr lang="en-US" sz="2800" dirty="0">
                    <a:solidFill>
                      <a:prstClr val="black"/>
                    </a:solidFill>
                    <a:latin typeface="Times New Roman" pitchFamily="18" charset="0"/>
                    <a:ea typeface="Arial" panose="020B0604020202020204" pitchFamily="34" charset="0"/>
                    <a:cs typeface="Times New Roman" pitchFamily="18" charset="0"/>
                  </a:rPr>
                  <a:t> </a:t>
                </a:r>
                <a:r>
                  <a:rPr lang="en-US" sz="2800" dirty="0" err="1">
                    <a:solidFill>
                      <a:prstClr val="black"/>
                    </a:solidFill>
                    <a:latin typeface="Times New Roman" pitchFamily="18" charset="0"/>
                    <a:ea typeface="Arial" panose="020B0604020202020204" pitchFamily="34" charset="0"/>
                    <a:cs typeface="Times New Roman" pitchFamily="18" charset="0"/>
                  </a:rPr>
                  <a:t>biến</a:t>
                </a:r>
                <a:r>
                  <a:rPr lang="en-US" sz="2800" dirty="0">
                    <a:solidFill>
                      <a:prstClr val="black"/>
                    </a:solidFill>
                    <a:latin typeface="Times New Roman" pitchFamily="18" charset="0"/>
                    <a:ea typeface="Arial" panose="020B0604020202020204" pitchFamily="34" charset="0"/>
                    <a:cs typeface="Times New Roman" pitchFamily="18" charset="0"/>
                  </a:rPr>
                  <a:t> </a:t>
                </a:r>
                <a:r>
                  <a:rPr lang="en-US" sz="2800" dirty="0" err="1">
                    <a:solidFill>
                      <a:prstClr val="black"/>
                    </a:solidFill>
                    <a:latin typeface="Times New Roman" pitchFamily="18" charset="0"/>
                    <a:ea typeface="Arial" panose="020B0604020202020204" pitchFamily="34" charset="0"/>
                    <a:cs typeface="Times New Roman" pitchFamily="18" charset="0"/>
                  </a:rPr>
                  <a:t>là</a:t>
                </a:r>
                <a:r>
                  <a:rPr lang="en-US" sz="2800" dirty="0">
                    <a:solidFill>
                      <a:prstClr val="black"/>
                    </a:solidFill>
                    <a:latin typeface="Times New Roman" pitchFamily="18" charset="0"/>
                    <a:ea typeface="Arial" panose="020B0604020202020204" pitchFamily="34" charset="0"/>
                    <a:cs typeface="Times New Roman" pitchFamily="18" charset="0"/>
                  </a:rPr>
                  <a:t> </a:t>
                </a:r>
                <a14:m>
                  <m:oMath xmlns:m="http://schemas.openxmlformats.org/officeDocument/2006/math">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𝑥</m:t>
                        </m:r>
                      </m:e>
                      <m:sup>
                        <m:r>
                          <a:rPr lang="en-US" sz="2800" i="1">
                            <a:solidFill>
                              <a:prstClr val="black"/>
                            </a:solidFill>
                            <a:latin typeface="Cambria Math" panose="02040503050406030204" pitchFamily="18" charset="0"/>
                            <a:cs typeface="Times New Roman" panose="02020603050405020304" pitchFamily="18" charset="0"/>
                          </a:rPr>
                          <m:t>3</m:t>
                        </m:r>
                      </m:sup>
                    </m:sSup>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𝑦</m:t>
                        </m:r>
                      </m:e>
                      <m:sup>
                        <m:r>
                          <a:rPr lang="en-US" sz="2800" i="1">
                            <a:solidFill>
                              <a:prstClr val="black"/>
                            </a:solidFill>
                            <a:latin typeface="Cambria Math" panose="02040503050406030204" pitchFamily="18" charset="0"/>
                            <a:cs typeface="Times New Roman" panose="02020603050405020304" pitchFamily="18" charset="0"/>
                          </a:rPr>
                          <m:t>2</m:t>
                        </m:r>
                      </m:sup>
                    </m:sSup>
                  </m:oMath>
                </a14:m>
                <a:r>
                  <a:rPr lang="en-US" sz="2800" dirty="0">
                    <a:solidFill>
                      <a:prstClr val="black"/>
                    </a:solidFill>
                    <a:latin typeface="Times New Roman" pitchFamily="18" charset="0"/>
                    <a:ea typeface="Arial" panose="020B0604020202020204" pitchFamily="34" charset="0"/>
                    <a:cs typeface="Times New Roman" pitchFamily="18" charset="0"/>
                  </a:rPr>
                  <a:t> </a:t>
                </a:r>
                <a:r>
                  <a:rPr lang="en-US" sz="2800" dirty="0" err="1">
                    <a:solidFill>
                      <a:prstClr val="black"/>
                    </a:solidFill>
                    <a:latin typeface="Times New Roman" pitchFamily="18" charset="0"/>
                    <a:ea typeface="Arial" panose="020B0604020202020204" pitchFamily="34" charset="0"/>
                    <a:cs typeface="Times New Roman" pitchFamily="18" charset="0"/>
                  </a:rPr>
                  <a:t>và</a:t>
                </a:r>
                <a:r>
                  <a:rPr lang="en-US" sz="2800" dirty="0">
                    <a:solidFill>
                      <a:prstClr val="black"/>
                    </a:solidFill>
                    <a:latin typeface="Times New Roman" pitchFamily="18" charset="0"/>
                    <a:ea typeface="Arial" panose="020B0604020202020204" pitchFamily="34" charset="0"/>
                    <a:cs typeface="Times New Roman" pitchFamily="18" charset="0"/>
                  </a:rPr>
                  <a:t> </a:t>
                </a:r>
                <a:r>
                  <a:rPr lang="en-US" sz="2800" dirty="0" err="1">
                    <a:solidFill>
                      <a:prstClr val="black"/>
                    </a:solidFill>
                    <a:latin typeface="Times New Roman" pitchFamily="18" charset="0"/>
                    <a:ea typeface="Arial" panose="020B0604020202020204" pitchFamily="34" charset="0"/>
                    <a:cs typeface="Times New Roman" pitchFamily="18" charset="0"/>
                  </a:rPr>
                  <a:t>bậc</a:t>
                </a:r>
                <a:r>
                  <a:rPr lang="en-US" sz="2800" dirty="0">
                    <a:solidFill>
                      <a:prstClr val="black"/>
                    </a:solidFill>
                    <a:latin typeface="Times New Roman" pitchFamily="18" charset="0"/>
                    <a:ea typeface="Arial" panose="020B0604020202020204" pitchFamily="34" charset="0"/>
                    <a:cs typeface="Times New Roman" pitchFamily="18" charset="0"/>
                  </a:rPr>
                  <a:t> </a:t>
                </a:r>
                <a:r>
                  <a:rPr lang="en-US" sz="2800" dirty="0" err="1">
                    <a:solidFill>
                      <a:prstClr val="black"/>
                    </a:solidFill>
                    <a:latin typeface="Times New Roman" pitchFamily="18" charset="0"/>
                    <a:ea typeface="Arial" panose="020B0604020202020204" pitchFamily="34" charset="0"/>
                    <a:cs typeface="Times New Roman" pitchFamily="18" charset="0"/>
                  </a:rPr>
                  <a:t>là</a:t>
                </a:r>
                <a:r>
                  <a:rPr lang="en-US" sz="2800" dirty="0">
                    <a:solidFill>
                      <a:prstClr val="black"/>
                    </a:solidFill>
                    <a:latin typeface="Times New Roman" pitchFamily="18" charset="0"/>
                    <a:ea typeface="Arial" panose="020B0604020202020204" pitchFamily="34" charset="0"/>
                    <a:cs typeface="Times New Roman" pitchFamily="18" charset="0"/>
                  </a:rPr>
                  <a:t> 5.</a:t>
                </a:r>
              </a:p>
            </p:txBody>
          </p:sp>
        </mc:Choice>
        <mc:Fallback xmlns="">
          <p:sp>
            <p:nvSpPr>
              <p:cNvPr id="12" name="Rectangle 11"/>
              <p:cNvSpPr>
                <a:spLocks noRot="1" noChangeAspect="1" noMove="1" noResize="1" noEditPoints="1" noAdjustHandles="1" noChangeArrowheads="1" noChangeShapeType="1" noTextEdit="1"/>
              </p:cNvSpPr>
              <p:nvPr/>
            </p:nvSpPr>
            <p:spPr>
              <a:xfrm>
                <a:off x="20030" y="6324600"/>
                <a:ext cx="9123969" cy="523220"/>
              </a:xfrm>
              <a:prstGeom prst="rect">
                <a:avLst/>
              </a:prstGeom>
              <a:blipFill rotWithShape="1">
                <a:blip r:embed="rId4"/>
                <a:stretch>
                  <a:fillRect l="-1336" t="-11765" b="-31765"/>
                </a:stretch>
              </a:blipFill>
            </p:spPr>
            <p:txBody>
              <a:bodyPr/>
              <a:lstStyle/>
              <a:p>
                <a:r>
                  <a:rPr lang="en-US">
                    <a:noFill/>
                  </a:rPr>
                  <a:t> </a:t>
                </a:r>
              </a:p>
            </p:txBody>
          </p:sp>
        </mc:Fallback>
      </mc:AlternateContent>
    </p:spTree>
    <p:extLst>
      <p:ext uri="{BB962C8B-B14F-4D97-AF65-F5344CB8AC3E}">
        <p14:creationId xmlns:p14="http://schemas.microsoft.com/office/powerpoint/2010/main" val="268970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heel(1)">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55" dur="500"/>
                                        <p:tgtEl>
                                          <p:spTgt spid="11">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b="-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21771" y="76200"/>
            <a:ext cx="3276600" cy="617672"/>
            <a:chOff x="1524000" y="322848"/>
            <a:chExt cx="4876800" cy="1524000"/>
          </a:xfrm>
        </p:grpSpPr>
        <p:sp>
          <p:nvSpPr>
            <p:cNvPr id="13" name="Flowchart: Terminator 12"/>
            <p:cNvSpPr/>
            <p:nvPr/>
          </p:nvSpPr>
          <p:spPr>
            <a:xfrm>
              <a:off x="1524000" y="322848"/>
              <a:ext cx="4876800" cy="1524000"/>
            </a:xfrm>
            <a:prstGeom prst="flowChartTerminator">
              <a:avLst/>
            </a:prstGeom>
            <a:ln/>
          </p:spPr>
          <p:style>
            <a:lnRef idx="3">
              <a:schemeClr val="lt1"/>
            </a:lnRef>
            <a:fillRef idx="1">
              <a:schemeClr val="accent4"/>
            </a:fillRef>
            <a:effectRef idx="1">
              <a:schemeClr val="accent4"/>
            </a:effectRef>
            <a:fontRef idx="minor">
              <a:schemeClr val="lt1"/>
            </a:fontRef>
          </p:style>
          <p:txBody>
            <a:bodyPr rtlCol="0" anchor="ctr"/>
            <a:lstStyle/>
            <a:p>
              <a:pPr algn="ctr" defTabSz="914400">
                <a:defRPr/>
              </a:pPr>
              <a:endParaRPr lang="en-US">
                <a:solidFill>
                  <a:prstClr val="white"/>
                </a:solidFill>
              </a:endParaRPr>
            </a:p>
          </p:txBody>
        </p:sp>
        <p:sp>
          <p:nvSpPr>
            <p:cNvPr id="14" name="Rectangle 13"/>
            <p:cNvSpPr/>
            <p:nvPr/>
          </p:nvSpPr>
          <p:spPr>
            <a:xfrm>
              <a:off x="2080004" y="559391"/>
              <a:ext cx="3764792" cy="1085083"/>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defTabSz="914400">
                <a:tabLst>
                  <a:tab pos="360045" algn="l"/>
                  <a:tab pos="720090" algn="l"/>
                </a:tabLst>
                <a:defRPr/>
              </a:pPr>
              <a:r>
                <a:rPr lang="nl-NL" sz="3200" b="1" dirty="0">
                  <a:solidFill>
                    <a:srgbClr val="1F497D"/>
                  </a:solidFill>
                  <a:latin typeface="Times New Roman" pitchFamily="18" charset="0"/>
                  <a:ea typeface="Calibri" panose="020F0502020204030204" pitchFamily="34" charset="0"/>
                  <a:cs typeface="Times New Roman" pitchFamily="18" charset="0"/>
                </a:rPr>
                <a:t>LUYỆN TẬP 2</a:t>
              </a:r>
              <a:endParaRPr lang="en-US" sz="3200" dirty="0">
                <a:solidFill>
                  <a:srgbClr val="1F497D"/>
                </a:solidFill>
                <a:latin typeface="Times New Roman" pitchFamily="18" charset="0"/>
                <a:ea typeface="Calibri" panose="020F0502020204030204" pitchFamily="34" charset="0"/>
                <a:cs typeface="Times New Roman" pitchFamily="18" charset="0"/>
              </a:endParaRPr>
            </a:p>
          </p:txBody>
        </p:sp>
      </p:grpSp>
      <p:sp>
        <p:nvSpPr>
          <p:cNvPr id="2" name="Rectangle 1"/>
          <p:cNvSpPr/>
          <p:nvPr/>
        </p:nvSpPr>
        <p:spPr>
          <a:xfrm>
            <a:off x="533400" y="762000"/>
            <a:ext cx="8229600" cy="1077218"/>
          </a:xfrm>
          <a:prstGeom prst="rect">
            <a:avLst/>
          </a:prstGeom>
        </p:spPr>
        <p:txBody>
          <a:bodyPr wrap="square">
            <a:spAutoFit/>
          </a:bodyPr>
          <a:lstStyle/>
          <a:p>
            <a:pPr algn="ctr"/>
            <a:r>
              <a:rPr lang="vi-VN" sz="3200" b="1" i="0" dirty="0">
                <a:solidFill>
                  <a:srgbClr val="000000"/>
                </a:solidFill>
                <a:effectLst/>
                <a:latin typeface="Times New Roman" pitchFamily="18" charset="0"/>
                <a:cs typeface="Times New Roman" pitchFamily="18" charset="0"/>
              </a:rPr>
              <a:t>Thu gọn và xác định bậc của đơn thức 4,5x</a:t>
            </a:r>
            <a:r>
              <a:rPr lang="vi-VN" sz="3200" b="1" i="0" baseline="30000" dirty="0">
                <a:solidFill>
                  <a:srgbClr val="000000"/>
                </a:solidFill>
                <a:effectLst/>
                <a:latin typeface="Times New Roman" pitchFamily="18" charset="0"/>
                <a:cs typeface="Times New Roman" pitchFamily="18" charset="0"/>
              </a:rPr>
              <a:t>2</a:t>
            </a:r>
            <a:r>
              <a:rPr lang="vi-VN" sz="3200" b="1" i="0" dirty="0">
                <a:solidFill>
                  <a:srgbClr val="000000"/>
                </a:solidFill>
                <a:effectLst/>
                <a:latin typeface="Times New Roman" pitchFamily="18" charset="0"/>
                <a:cs typeface="Times New Roman" pitchFamily="18" charset="0"/>
              </a:rPr>
              <a:t>y(−2)xyz.</a:t>
            </a:r>
            <a:endParaRPr lang="en-US" sz="3200" b="1" dirty="0">
              <a:latin typeface="Times New Roman" pitchFamily="18" charset="0"/>
              <a:cs typeface="Times New Roman" pitchFamily="18" charset="0"/>
            </a:endParaRPr>
          </a:p>
        </p:txBody>
      </p:sp>
      <p:sp>
        <p:nvSpPr>
          <p:cNvPr id="7" name="Oval Callout 6"/>
          <p:cNvSpPr/>
          <p:nvPr/>
        </p:nvSpPr>
        <p:spPr>
          <a:xfrm>
            <a:off x="3956956" y="1818132"/>
            <a:ext cx="1360715" cy="620268"/>
          </a:xfrm>
          <a:prstGeom prst="wedgeEllipseCallout">
            <a:avLst/>
          </a:prstGeom>
          <a:solidFill>
            <a:srgbClr val="FFFF93"/>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rPr>
              <a:t>Giải</a:t>
            </a:r>
            <a:endParaRPr kumimoji="0" lang="en-US" sz="32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endParaRPr>
          </a:p>
        </p:txBody>
      </p:sp>
      <p:sp>
        <p:nvSpPr>
          <p:cNvPr id="3" name="Rectangle 2"/>
          <p:cNvSpPr/>
          <p:nvPr/>
        </p:nvSpPr>
        <p:spPr>
          <a:xfrm>
            <a:off x="400778" y="2590800"/>
            <a:ext cx="8286022" cy="1569660"/>
          </a:xfrm>
          <a:prstGeom prst="rect">
            <a:avLst/>
          </a:prstGeom>
        </p:spPr>
        <p:txBody>
          <a:bodyPr wrap="square">
            <a:spAutoFit/>
          </a:bodyPr>
          <a:lstStyle/>
          <a:p>
            <a:r>
              <a:rPr lang="vi-VN" sz="3200" b="0" i="0" dirty="0">
                <a:solidFill>
                  <a:srgbClr val="000000"/>
                </a:solidFill>
                <a:effectLst/>
                <a:latin typeface="Times New Roman" pitchFamily="18" charset="0"/>
                <a:cs typeface="Times New Roman" pitchFamily="18" charset="0"/>
              </a:rPr>
              <a:t>Thu gọn đơn thức, ta được: </a:t>
            </a:r>
            <a:endParaRPr lang="en-US" sz="3200" b="0" i="0" dirty="0">
              <a:solidFill>
                <a:srgbClr val="000000"/>
              </a:solidFill>
              <a:effectLst/>
              <a:latin typeface="Times New Roman" pitchFamily="18" charset="0"/>
              <a:cs typeface="Times New Roman" pitchFamily="18" charset="0"/>
            </a:endParaRPr>
          </a:p>
          <a:p>
            <a:r>
              <a:rPr lang="vi-VN" sz="3200" b="0" i="0" dirty="0">
                <a:solidFill>
                  <a:srgbClr val="000000"/>
                </a:solidFill>
                <a:effectLst/>
                <a:latin typeface="Times New Roman" pitchFamily="18" charset="0"/>
                <a:cs typeface="Times New Roman" pitchFamily="18" charset="0"/>
              </a:rPr>
              <a:t>4,5x</a:t>
            </a:r>
            <a:r>
              <a:rPr lang="vi-VN" sz="3200" b="0" i="0" baseline="30000" dirty="0">
                <a:solidFill>
                  <a:srgbClr val="000000"/>
                </a:solidFill>
                <a:effectLst/>
                <a:latin typeface="Times New Roman" pitchFamily="18" charset="0"/>
                <a:cs typeface="Times New Roman" pitchFamily="18" charset="0"/>
              </a:rPr>
              <a:t>2</a:t>
            </a:r>
            <a:r>
              <a:rPr lang="vi-VN" sz="3200" b="0" i="0" dirty="0">
                <a:solidFill>
                  <a:srgbClr val="000000"/>
                </a:solidFill>
                <a:effectLst/>
                <a:latin typeface="Times New Roman" pitchFamily="18" charset="0"/>
                <a:cs typeface="Times New Roman" pitchFamily="18" charset="0"/>
              </a:rPr>
              <a:t>y(−2)xyz = [4,5 . (−2)] (x</a:t>
            </a:r>
            <a:r>
              <a:rPr lang="vi-VN" sz="3200" b="0" i="0" baseline="30000" dirty="0">
                <a:solidFill>
                  <a:srgbClr val="000000"/>
                </a:solidFill>
                <a:effectLst/>
                <a:latin typeface="Times New Roman" pitchFamily="18" charset="0"/>
                <a:cs typeface="Times New Roman" pitchFamily="18" charset="0"/>
              </a:rPr>
              <a:t>2 </a:t>
            </a:r>
            <a:r>
              <a:rPr lang="vi-VN" sz="3200" b="0" i="0" dirty="0">
                <a:solidFill>
                  <a:srgbClr val="000000"/>
                </a:solidFill>
                <a:effectLst/>
                <a:latin typeface="Times New Roman" pitchFamily="18" charset="0"/>
                <a:cs typeface="Times New Roman" pitchFamily="18" charset="0"/>
              </a:rPr>
              <a:t>. x) (y . y) z </a:t>
            </a:r>
            <a:endParaRPr lang="en-US" sz="3200" b="0" i="0" dirty="0">
              <a:solidFill>
                <a:srgbClr val="000000"/>
              </a:solidFill>
              <a:effectLst/>
              <a:latin typeface="Times New Roman" pitchFamily="18" charset="0"/>
              <a:cs typeface="Times New Roman" pitchFamily="18" charset="0"/>
            </a:endParaRPr>
          </a:p>
          <a:p>
            <a:r>
              <a:rPr lang="en-US" sz="3200" dirty="0">
                <a:solidFill>
                  <a:srgbClr val="000000"/>
                </a:solidFill>
                <a:latin typeface="Times New Roman" pitchFamily="18" charset="0"/>
                <a:cs typeface="Times New Roman" pitchFamily="18" charset="0"/>
              </a:rPr>
              <a:t>                        </a:t>
            </a:r>
            <a:r>
              <a:rPr lang="vi-VN" sz="3200" b="0" i="0" dirty="0">
                <a:solidFill>
                  <a:srgbClr val="000000"/>
                </a:solidFill>
                <a:effectLst/>
                <a:latin typeface="Times New Roman" pitchFamily="18" charset="0"/>
                <a:cs typeface="Times New Roman" pitchFamily="18" charset="0"/>
              </a:rPr>
              <a:t>= −9x</a:t>
            </a:r>
            <a:r>
              <a:rPr lang="vi-VN" sz="3200" b="0" i="0" baseline="30000" dirty="0">
                <a:solidFill>
                  <a:srgbClr val="000000"/>
                </a:solidFill>
                <a:effectLst/>
                <a:latin typeface="Times New Roman" pitchFamily="18" charset="0"/>
                <a:cs typeface="Times New Roman" pitchFamily="18" charset="0"/>
              </a:rPr>
              <a:t>3</a:t>
            </a:r>
            <a:r>
              <a:rPr lang="vi-VN" sz="3200" b="0" i="0" dirty="0">
                <a:solidFill>
                  <a:srgbClr val="000000"/>
                </a:solidFill>
                <a:effectLst/>
                <a:latin typeface="Times New Roman" pitchFamily="18" charset="0"/>
                <a:cs typeface="Times New Roman" pitchFamily="18" charset="0"/>
              </a:rPr>
              <a:t>y</a:t>
            </a:r>
            <a:r>
              <a:rPr lang="vi-VN" sz="3200" b="0" i="0" baseline="30000" dirty="0">
                <a:solidFill>
                  <a:srgbClr val="000000"/>
                </a:solidFill>
                <a:effectLst/>
                <a:latin typeface="Times New Roman" pitchFamily="18" charset="0"/>
                <a:cs typeface="Times New Roman" pitchFamily="18" charset="0"/>
              </a:rPr>
              <a:t>2</a:t>
            </a:r>
            <a:r>
              <a:rPr lang="vi-VN" sz="3200" b="0" i="0" dirty="0">
                <a:solidFill>
                  <a:srgbClr val="000000"/>
                </a:solidFill>
                <a:effectLst/>
                <a:latin typeface="Times New Roman" pitchFamily="18" charset="0"/>
                <a:cs typeface="Times New Roman" pitchFamily="18" charset="0"/>
              </a:rPr>
              <a:t>z.</a:t>
            </a:r>
            <a:endParaRPr lang="en-US" sz="3200" dirty="0">
              <a:latin typeface="Times New Roman" pitchFamily="18" charset="0"/>
              <a:cs typeface="Times New Roman" pitchFamily="18" charset="0"/>
            </a:endParaRPr>
          </a:p>
        </p:txBody>
      </p:sp>
      <p:sp>
        <p:nvSpPr>
          <p:cNvPr id="5" name="Rectangle 4"/>
          <p:cNvSpPr/>
          <p:nvPr/>
        </p:nvSpPr>
        <p:spPr>
          <a:xfrm>
            <a:off x="467089" y="4151024"/>
            <a:ext cx="8153400" cy="584775"/>
          </a:xfrm>
          <a:prstGeom prst="rect">
            <a:avLst/>
          </a:prstGeom>
        </p:spPr>
        <p:txBody>
          <a:bodyPr wrap="square">
            <a:spAutoFit/>
          </a:bodyPr>
          <a:lstStyle/>
          <a:p>
            <a:pPr lvl="0" defTabSz="914400">
              <a:spcBef>
                <a:spcPts val="1200"/>
              </a:spcBef>
            </a:pPr>
            <a:r>
              <a:rPr lang="en-US" sz="3200" dirty="0" err="1">
                <a:solidFill>
                  <a:prstClr val="black"/>
                </a:solidFill>
                <a:latin typeface="Times New Roman" pitchFamily="18" charset="0"/>
                <a:ea typeface="Arial" panose="020B0604020202020204" pitchFamily="34" charset="0"/>
                <a:cs typeface="Times New Roman" pitchFamily="18" charset="0"/>
              </a:rPr>
              <a:t>Vậy</a:t>
            </a:r>
            <a:r>
              <a:rPr lang="en-US" sz="3200" dirty="0">
                <a:solidFill>
                  <a:prstClr val="black"/>
                </a:solidFill>
                <a:latin typeface="Times New Roman" pitchFamily="18" charset="0"/>
                <a:ea typeface="Arial" panose="020B0604020202020204" pitchFamily="34" charset="0"/>
                <a:cs typeface="Times New Roman" pitchFamily="18" charset="0"/>
              </a:rPr>
              <a:t> b</a:t>
            </a:r>
            <a:r>
              <a:rPr lang="vi-VN" sz="3200" dirty="0">
                <a:solidFill>
                  <a:prstClr val="black"/>
                </a:solidFill>
                <a:latin typeface="Times New Roman" pitchFamily="18" charset="0"/>
                <a:ea typeface="Arial" panose="020B0604020202020204" pitchFamily="34" charset="0"/>
                <a:cs typeface="Times New Roman" pitchFamily="18" charset="0"/>
              </a:rPr>
              <a:t>ậc của đơn thức là 6</a:t>
            </a:r>
            <a:r>
              <a:rPr lang="en-US" sz="3200" dirty="0">
                <a:solidFill>
                  <a:prstClr val="black"/>
                </a:solidFill>
                <a:latin typeface="Times New Roman" pitchFamily="18" charset="0"/>
                <a:ea typeface="Arial" panose="020B0604020202020204" pitchFamily="34" charset="0"/>
                <a:cs typeface="Times New Roman" pitchFamily="18" charset="0"/>
              </a:rPr>
              <a:t>.</a:t>
            </a:r>
          </a:p>
        </p:txBody>
      </p:sp>
      <p:grpSp>
        <p:nvGrpSpPr>
          <p:cNvPr id="10" name="Group 9"/>
          <p:cNvGrpSpPr/>
          <p:nvPr/>
        </p:nvGrpSpPr>
        <p:grpSpPr>
          <a:xfrm>
            <a:off x="384450" y="4735799"/>
            <a:ext cx="5776864" cy="685959"/>
            <a:chOff x="1061514" y="2171700"/>
            <a:chExt cx="10484406" cy="4649278"/>
          </a:xfrm>
        </p:grpSpPr>
        <p:sp>
          <p:nvSpPr>
            <p:cNvPr id="11" name="Freeform 4"/>
            <p:cNvSpPr/>
            <p:nvPr/>
          </p:nvSpPr>
          <p:spPr>
            <a:xfrm>
              <a:off x="1092708" y="2171700"/>
              <a:ext cx="10453212" cy="4648200"/>
            </a:xfrm>
            <a:custGeom>
              <a:avLst/>
              <a:gdLst/>
              <a:ahLst/>
              <a:cxnLst/>
              <a:rect l="l" t="t" r="r" b="b"/>
              <a:pathLst>
                <a:path w="10910412" h="4922084">
                  <a:moveTo>
                    <a:pt x="0" y="0"/>
                  </a:moveTo>
                  <a:lnTo>
                    <a:pt x="10910412" y="0"/>
                  </a:lnTo>
                  <a:lnTo>
                    <a:pt x="10910412" y="4922084"/>
                  </a:lnTo>
                  <a:lnTo>
                    <a:pt x="0" y="49220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5" name="Rectangle 14"/>
            <p:cNvSpPr/>
            <p:nvPr/>
          </p:nvSpPr>
          <p:spPr>
            <a:xfrm>
              <a:off x="1061514" y="2857503"/>
              <a:ext cx="10241994" cy="3963475"/>
            </a:xfrm>
            <a:prstGeom prst="rect">
              <a:avLst/>
            </a:prstGeom>
          </p:spPr>
          <p:txBody>
            <a:bodyPr wrap="square">
              <a:spAutoFit/>
            </a:bodyPr>
            <a:lstStyle/>
            <a:p>
              <a:pPr marL="0" marR="0" lvl="0" indent="0" defTabSz="914400" rtl="0" eaLnBrk="1" fontAlgn="auto" latinLnBrk="0" hangingPunct="1">
                <a:spcBef>
                  <a:spcPts val="0"/>
                </a:spcBef>
                <a:spcAft>
                  <a:spcPts val="0"/>
                </a:spcAft>
                <a:buClrTx/>
                <a:buSzTx/>
                <a:buFontTx/>
                <a:buNone/>
                <a:tabLst>
                  <a:tab pos="360045" algn="l"/>
                  <a:tab pos="720090" algn="l"/>
                </a:tabLst>
                <a:defRPr/>
              </a:pPr>
              <a:r>
                <a:rPr kumimoji="0" lang="en-US" sz="3200" b="1" i="0" u="none" strike="noStrike" kern="1200" cap="none" spc="0" normalizeH="0" baseline="0" noProof="0" dirty="0">
                  <a:ln>
                    <a:noFill/>
                  </a:ln>
                  <a:solidFill>
                    <a:srgbClr val="1F497D"/>
                  </a:solidFill>
                  <a:effectLst/>
                  <a:uLnTx/>
                  <a:uFillTx/>
                  <a:latin typeface="Times New Roman" pitchFamily="18" charset="0"/>
                  <a:ea typeface="Calibri" panose="020F0502020204030204" pitchFamily="34" charset="0"/>
                  <a:cs typeface="Times New Roman" pitchFamily="18" charset="0"/>
                </a:rPr>
                <a:t>  2.</a:t>
              </a:r>
              <a:r>
                <a:rPr kumimoji="0" lang="vi-VN" sz="3200" b="1" i="0" u="none" strike="noStrike" kern="0" cap="none" spc="0" normalizeH="0" baseline="0" noProof="0" dirty="0">
                  <a:ln>
                    <a:noFill/>
                  </a:ln>
                  <a:solidFill>
                    <a:srgbClr val="1F497D"/>
                  </a:solidFill>
                  <a:effectLst/>
                  <a:uLnTx/>
                  <a:uFillTx/>
                  <a:latin typeface="Times New Roman" pitchFamily="18" charset="0"/>
                  <a:ea typeface="Calibri" panose="020F0502020204030204" pitchFamily="34" charset="0"/>
                  <a:cs typeface="Times New Roman" pitchFamily="18" charset="0"/>
                </a:rPr>
                <a:t>ĐƠN THỨC ĐỒNG DẠNG</a:t>
              </a:r>
              <a:endParaRPr kumimoji="0" lang="vi-VN" sz="3200" b="1" i="0" u="none" strike="noStrike" kern="1200" cap="none" spc="0" normalizeH="0" baseline="0" noProof="0" dirty="0">
                <a:ln>
                  <a:noFill/>
                </a:ln>
                <a:solidFill>
                  <a:srgbClr val="1F497D"/>
                </a:solidFill>
                <a:effectLst/>
                <a:uLnTx/>
                <a:uFillTx/>
                <a:latin typeface="Times New Roman" pitchFamily="18" charset="0"/>
                <a:ea typeface="Calibri" panose="020F0502020204030204" pitchFamily="34" charset="0"/>
                <a:cs typeface="Times New Roman" pitchFamily="18" charset="0"/>
              </a:endParaRPr>
            </a:p>
          </p:txBody>
        </p:sp>
      </p:grpSp>
      <p:grpSp>
        <p:nvGrpSpPr>
          <p:cNvPr id="16" name="Group 15"/>
          <p:cNvGrpSpPr/>
          <p:nvPr/>
        </p:nvGrpSpPr>
        <p:grpSpPr>
          <a:xfrm>
            <a:off x="467089" y="5421599"/>
            <a:ext cx="5735425" cy="2980178"/>
            <a:chOff x="3761078" y="288505"/>
            <a:chExt cx="5735425" cy="2980178"/>
          </a:xfrm>
        </p:grpSpPr>
        <p:grpSp>
          <p:nvGrpSpPr>
            <p:cNvPr id="17" name="Group 2"/>
            <p:cNvGrpSpPr/>
            <p:nvPr/>
          </p:nvGrpSpPr>
          <p:grpSpPr>
            <a:xfrm>
              <a:off x="3761078" y="288505"/>
              <a:ext cx="5735425" cy="2980178"/>
              <a:chOff x="-814613" y="-28575"/>
              <a:chExt cx="2140712" cy="841375"/>
            </a:xfrm>
          </p:grpSpPr>
          <p:sp>
            <p:nvSpPr>
              <p:cNvPr id="19" name="Freeform 3"/>
              <p:cNvSpPr/>
              <p:nvPr/>
            </p:nvSpPr>
            <p:spPr>
              <a:xfrm>
                <a:off x="-814613" y="6547"/>
                <a:ext cx="2140712" cy="165495"/>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20"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Rectangle 17"/>
            <p:cNvSpPr/>
            <p:nvPr/>
          </p:nvSpPr>
          <p:spPr>
            <a:xfrm>
              <a:off x="3801957" y="428967"/>
              <a:ext cx="5636479" cy="584775"/>
            </a:xfrm>
            <a:prstGeom prst="rect">
              <a:avLst/>
            </a:prstGeom>
          </p:spPr>
          <p:txBody>
            <a:bodyPr wrap="none">
              <a:spAutoFit/>
            </a:bodyPr>
            <a:lstStyle/>
            <a:p>
              <a:pPr marL="0" marR="0" lvl="0" indent="0" defTabSz="914400" eaLnBrk="1" fontAlgn="auto" latinLnBrk="0" hangingPunct="1">
                <a:spcBef>
                  <a:spcPts val="0"/>
                </a:spcBef>
                <a:spcAft>
                  <a:spcPts val="600"/>
                </a:spcAft>
                <a:buClrTx/>
                <a:buSzTx/>
                <a:buFontTx/>
                <a:buNone/>
                <a:tabLst/>
                <a:defRPr/>
              </a:pPr>
              <a:r>
                <a:rPr kumimoji="0" lang="vi-VN" sz="3200" b="1" i="0" u="none" strike="noStrike" kern="0" cap="none" spc="0" normalizeH="0" baseline="0" noProof="0" dirty="0">
                  <a:ln>
                    <a:noFill/>
                  </a:ln>
                  <a:solidFill>
                    <a:prstClr val="white"/>
                  </a:solidFill>
                  <a:effectLst/>
                  <a:uLnTx/>
                  <a:uFillTx/>
                  <a:latin typeface="Times New Roman" pitchFamily="18" charset="0"/>
                  <a:ea typeface="Times New Roman" panose="02020603050405020304" pitchFamily="18" charset="0"/>
                  <a:cs typeface="Times New Roman" pitchFamily="18" charset="0"/>
                </a:rPr>
                <a:t>Khái niệm đơn thức đồng dạng</a:t>
              </a:r>
              <a:endParaRPr kumimoji="0" lang="en-US" sz="3200" b="0" i="0" u="none" strike="noStrike" kern="1200" cap="none" spc="0" normalizeH="0" baseline="0" noProof="0" dirty="0">
                <a:ln>
                  <a:noFill/>
                </a:ln>
                <a:solidFill>
                  <a:prstClr val="white"/>
                </a:solidFill>
                <a:effectLst/>
                <a:uLnTx/>
                <a:uFillTx/>
                <a:latin typeface="Times New Roman" pitchFamily="18" charset="0"/>
                <a:ea typeface="Times New Roman" panose="02020603050405020304" pitchFamily="18" charset="0"/>
                <a:cs typeface="Times New Roman" pitchFamily="18" charset="0"/>
              </a:endParaRPr>
            </a:p>
          </p:txBody>
        </p:sp>
      </p:grpSp>
    </p:spTree>
    <p:extLst>
      <p:ext uri="{BB962C8B-B14F-4D97-AF65-F5344CB8AC3E}">
        <p14:creationId xmlns:p14="http://schemas.microsoft.com/office/powerpoint/2010/main" val="192673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ircle(in)">
                                      <p:cBhvr>
                                        <p:cTn id="27" dur="2000"/>
                                        <p:tgtEl>
                                          <p:spTgt spid="3">
                                            <p:txEl>
                                              <p:pRg st="1" end="1"/>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circle(in)">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1" y="76201"/>
            <a:ext cx="838199" cy="609600"/>
          </a:xfrm>
          <a:prstGeom prst="rect">
            <a:avLst/>
          </a:prstGeom>
        </p:spPr>
      </p:pic>
      <p:pic>
        <p:nvPicPr>
          <p:cNvPr id="3" name="Picture 2"/>
          <p:cNvPicPr>
            <a:picLocks noChangeAspect="1"/>
          </p:cNvPicPr>
          <p:nvPr/>
        </p:nvPicPr>
        <p:blipFill>
          <a:blip r:embed="rId3"/>
          <a:stretch>
            <a:fillRect/>
          </a:stretch>
        </p:blipFill>
        <p:spPr>
          <a:xfrm>
            <a:off x="7188508" y="4699179"/>
            <a:ext cx="1929472" cy="2121650"/>
          </a:xfrm>
          <a:prstGeom prst="rect">
            <a:avLst/>
          </a:prstGeom>
        </p:spPr>
      </p:pic>
      <p:sp>
        <p:nvSpPr>
          <p:cNvPr id="4" name="TextBox 3"/>
          <p:cNvSpPr txBox="1"/>
          <p:nvPr/>
        </p:nvSpPr>
        <p:spPr>
          <a:xfrm>
            <a:off x="1001486" y="52494"/>
            <a:ext cx="144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HĐ3:</a:t>
            </a:r>
            <a:endParaRPr kumimoji="0" lang="en-US" sz="32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152401" y="838200"/>
                <a:ext cx="8839199" cy="1692771"/>
              </a:xfrm>
              <a:prstGeom prst="rect">
                <a:avLst/>
              </a:prstGeom>
              <a:noFill/>
            </p:spPr>
            <p:txBody>
              <a:bodyPr wrap="square" rtlCol="0">
                <a:spAutoFit/>
              </a:bodyPr>
              <a:lstStyle/>
              <a:p>
                <a:pPr lvl="0"/>
                <a:r>
                  <a:rPr lang="en-US" sz="3200" dirty="0">
                    <a:solidFill>
                      <a:prstClr val="black"/>
                    </a:solidFill>
                    <a:latin typeface="Times New Roman" pitchFamily="18" charset="0"/>
                    <a:cs typeface="Times New Roman" pitchFamily="18" charset="0"/>
                  </a:rPr>
                  <a:t>Cho </a:t>
                </a:r>
                <a:r>
                  <a:rPr lang="en-US" sz="3200" dirty="0" err="1">
                    <a:solidFill>
                      <a:prstClr val="black"/>
                    </a:solidFill>
                    <a:latin typeface="Times New Roman" pitchFamily="18" charset="0"/>
                    <a:cs typeface="Times New Roman" pitchFamily="18" charset="0"/>
                  </a:rPr>
                  <a:t>đơn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biến</a:t>
                </a: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14:m>
                  <m:oMath xmlns:m="http://schemas.openxmlformats.org/officeDocument/2006/math">
                    <m:r>
                      <m:rPr>
                        <m:sty m:val="p"/>
                      </m:rPr>
                      <a:rPr kumimoji="0" lang="en-US" sz="3200" b="0" i="0"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m:t>
                    </m:r>
                    <m:r>
                      <a:rPr kumimoji="0" lang="en-US" sz="3200" b="0" i="0"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Sup>
                      <m:sSupPr>
                        <m:ctrlP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ctrlPr>
                      </m:sSupPr>
                      <m:e>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𝑥</m:t>
                        </m:r>
                      </m:e>
                      <m:sup>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2</m:t>
                        </m:r>
                      </m:sup>
                    </m:sSup>
                  </m:oMath>
                </a14:m>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Hãy</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viết</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ba</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đơn</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thức</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biến</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14:m>
                  <m:oMath xmlns:m="http://schemas.openxmlformats.org/officeDocument/2006/math">
                    <m:r>
                      <a:rPr lang="en-US" sz="3200" i="1">
                        <a:solidFill>
                          <a:srgbClr val="000000"/>
                        </a:solidFill>
                        <a:latin typeface="Cambria Math" panose="02040503050406030204" pitchFamily="18" charset="0"/>
                        <a:cs typeface="Times New Roman" panose="02020603050405020304" pitchFamily="18" charset="0"/>
                      </a:rPr>
                      <m:t>𝑥</m:t>
                    </m:r>
                  </m:oMath>
                </a14:m>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cùng</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bậc</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với</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14:m>
                  <m:oMath xmlns:m="http://schemas.openxmlformats.org/officeDocument/2006/math">
                    <m:r>
                      <m:rPr>
                        <m:sty m:val="p"/>
                      </m:rP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m:t>
                    </m:r>
                  </m:oMath>
                </a14:m>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rồi</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so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sánh</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phần</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biến</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của</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các</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đơn</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thức</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đó</a:t>
                </a:r>
                <a:r>
                  <a:rPr kumimoji="0" lang="en-US" sz="3200" b="0" i="0" u="none" strike="noStrike" kern="1200" cap="none" spc="0" normalizeH="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2401" y="838200"/>
                <a:ext cx="8839199" cy="1692771"/>
              </a:xfrm>
              <a:prstGeom prst="rect">
                <a:avLst/>
              </a:prstGeom>
              <a:blipFill rotWithShape="1">
                <a:blip r:embed="rId4"/>
                <a:stretch>
                  <a:fillRect l="-1724" t="-5054" b="-9386"/>
                </a:stretch>
              </a:blipFill>
            </p:spPr>
            <p:txBody>
              <a:bodyPr/>
              <a:lstStyle/>
              <a:p>
                <a:r>
                  <a:rPr lang="en-US">
                    <a:noFill/>
                  </a:rPr>
                  <a:t> </a:t>
                </a:r>
              </a:p>
            </p:txBody>
          </p:sp>
        </mc:Fallback>
      </mc:AlternateContent>
      <p:sp>
        <p:nvSpPr>
          <p:cNvPr id="6" name="Oval Callout 5"/>
          <p:cNvSpPr/>
          <p:nvPr/>
        </p:nvSpPr>
        <p:spPr>
          <a:xfrm>
            <a:off x="3516086" y="2590800"/>
            <a:ext cx="1360715" cy="620268"/>
          </a:xfrm>
          <a:prstGeom prst="wedgeEllipseCallout">
            <a:avLst/>
          </a:prstGeom>
          <a:solidFill>
            <a:srgbClr val="FFFF93"/>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rPr>
              <a:t>Giải</a:t>
            </a:r>
            <a:endParaRPr kumimoji="0" lang="en-US" sz="32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endParaRPr>
          </a:p>
        </p:txBody>
      </p:sp>
      <p:sp>
        <p:nvSpPr>
          <p:cNvPr id="7" name="Rectangle 6"/>
          <p:cNvSpPr/>
          <p:nvPr/>
        </p:nvSpPr>
        <p:spPr>
          <a:xfrm>
            <a:off x="152401" y="3429000"/>
            <a:ext cx="8692568" cy="1877437"/>
          </a:xfrm>
          <a:prstGeom prst="rect">
            <a:avLst/>
          </a:prstGeom>
        </p:spPr>
        <p:txBody>
          <a:bodyPr wrap="square">
            <a:spAutoFit/>
          </a:bodyPr>
          <a:lstStyle/>
          <a:p>
            <a:pPr>
              <a:spcBef>
                <a:spcPts val="1200"/>
              </a:spcBef>
            </a:pPr>
            <a:r>
              <a:rPr lang="nl-NL" sz="3200" dirty="0">
                <a:solidFill>
                  <a:srgbClr val="000000"/>
                </a:solidFill>
                <a:latin typeface="Times New Roman" pitchFamily="18" charset="0"/>
                <a:ea typeface="Calibri" panose="020F0502020204030204" pitchFamily="34" charset="0"/>
                <a:cs typeface="Times New Roman" pitchFamily="18" charset="0"/>
              </a:rPr>
              <a:t>Ba đơn thức biến x cùng bậc với M là:</a:t>
            </a:r>
            <a:endParaRPr lang="en-US" sz="3200" dirty="0">
              <a:effectLst/>
              <a:latin typeface="Times New Roman" pitchFamily="18" charset="0"/>
              <a:ea typeface="Arial" panose="020B0604020202020204" pitchFamily="34" charset="0"/>
              <a:cs typeface="Times New Roman" pitchFamily="18" charset="0"/>
            </a:endParaRPr>
          </a:p>
          <a:p>
            <a:pPr>
              <a:spcBef>
                <a:spcPts val="1200"/>
              </a:spcBef>
            </a:pPr>
            <a:endParaRPr lang="en-US" sz="3200" dirty="0">
              <a:solidFill>
                <a:srgbClr val="000000"/>
              </a:solidFill>
              <a:effectLst/>
              <a:latin typeface="Times New Roman" pitchFamily="18" charset="0"/>
              <a:ea typeface="Calibri" panose="020F0502020204030204" pitchFamily="34" charset="0"/>
              <a:cs typeface="Times New Roman" pitchFamily="18" charset="0"/>
            </a:endParaRPr>
          </a:p>
          <a:p>
            <a:pPr>
              <a:spcBef>
                <a:spcPts val="1200"/>
              </a:spcBef>
            </a:pPr>
            <a:r>
              <a:rPr lang="en-US" sz="3200" dirty="0" err="1">
                <a:solidFill>
                  <a:srgbClr val="000000"/>
                </a:solidFill>
                <a:effectLst/>
                <a:latin typeface="Times New Roman" pitchFamily="18" charset="0"/>
                <a:ea typeface="Calibri" panose="020F0502020204030204" pitchFamily="34" charset="0"/>
                <a:cs typeface="Times New Roman" pitchFamily="18" charset="0"/>
              </a:rPr>
              <a:t>Phần</a:t>
            </a:r>
            <a:r>
              <a:rPr lang="en-US" sz="3200" dirty="0">
                <a:solidFill>
                  <a:srgbClr val="000000"/>
                </a:solidFill>
                <a:effectLst/>
                <a:latin typeface="Times New Roman" pitchFamily="18" charset="0"/>
                <a:ea typeface="Calibri" panose="020F0502020204030204" pitchFamily="34" charset="0"/>
                <a:cs typeface="Times New Roman" pitchFamily="18" charset="0"/>
              </a:rPr>
              <a:t> </a:t>
            </a:r>
            <a:r>
              <a:rPr lang="en-US" sz="3200" dirty="0" err="1">
                <a:solidFill>
                  <a:srgbClr val="000000"/>
                </a:solidFill>
                <a:effectLst/>
                <a:latin typeface="Times New Roman" pitchFamily="18" charset="0"/>
                <a:ea typeface="Calibri" panose="020F0502020204030204" pitchFamily="34" charset="0"/>
                <a:cs typeface="Times New Roman" pitchFamily="18" charset="0"/>
              </a:rPr>
              <a:t>biến</a:t>
            </a:r>
            <a:r>
              <a:rPr lang="en-US" sz="3200" dirty="0">
                <a:solidFill>
                  <a:srgbClr val="000000"/>
                </a:solidFill>
                <a:effectLst/>
                <a:latin typeface="Times New Roman" pitchFamily="18" charset="0"/>
                <a:ea typeface="Calibri" panose="020F0502020204030204" pitchFamily="34" charset="0"/>
                <a:cs typeface="Times New Roman" pitchFamily="18" charset="0"/>
              </a:rPr>
              <a:t> </a:t>
            </a:r>
            <a:r>
              <a:rPr lang="en-US" sz="3200" dirty="0" err="1">
                <a:solidFill>
                  <a:srgbClr val="000000"/>
                </a:solidFill>
                <a:effectLst/>
                <a:latin typeface="Times New Roman" pitchFamily="18" charset="0"/>
                <a:ea typeface="Calibri" panose="020F0502020204030204" pitchFamily="34" charset="0"/>
                <a:cs typeface="Times New Roman" pitchFamily="18" charset="0"/>
              </a:rPr>
              <a:t>của</a:t>
            </a:r>
            <a:r>
              <a:rPr lang="en-US" sz="3200" dirty="0">
                <a:solidFill>
                  <a:srgbClr val="000000"/>
                </a:solidFill>
                <a:effectLst/>
                <a:latin typeface="Times New Roman" pitchFamily="18" charset="0"/>
                <a:ea typeface="Calibri" panose="020F0502020204030204" pitchFamily="34" charset="0"/>
                <a:cs typeface="Times New Roman" pitchFamily="18" charset="0"/>
              </a:rPr>
              <a:t> </a:t>
            </a:r>
            <a:r>
              <a:rPr lang="en-US" sz="3200" dirty="0" err="1">
                <a:solidFill>
                  <a:srgbClr val="000000"/>
                </a:solidFill>
                <a:effectLst/>
                <a:latin typeface="Times New Roman" pitchFamily="18" charset="0"/>
                <a:ea typeface="Calibri" panose="020F0502020204030204" pitchFamily="34" charset="0"/>
                <a:cs typeface="Times New Roman" pitchFamily="18" charset="0"/>
              </a:rPr>
              <a:t>các</a:t>
            </a:r>
            <a:r>
              <a:rPr lang="en-US" sz="3200" dirty="0">
                <a:solidFill>
                  <a:srgbClr val="000000"/>
                </a:solidFill>
                <a:effectLst/>
                <a:latin typeface="Times New Roman" pitchFamily="18" charset="0"/>
                <a:ea typeface="Calibri" panose="020F0502020204030204" pitchFamily="34" charset="0"/>
                <a:cs typeface="Times New Roman" pitchFamily="18" charset="0"/>
              </a:rPr>
              <a:t> </a:t>
            </a:r>
            <a:r>
              <a:rPr lang="en-US" sz="3200" dirty="0" err="1">
                <a:solidFill>
                  <a:srgbClr val="000000"/>
                </a:solidFill>
                <a:effectLst/>
                <a:latin typeface="Times New Roman" pitchFamily="18" charset="0"/>
                <a:ea typeface="Calibri" panose="020F0502020204030204" pitchFamily="34" charset="0"/>
                <a:cs typeface="Times New Roman" pitchFamily="18" charset="0"/>
              </a:rPr>
              <a:t>đơn</a:t>
            </a:r>
            <a:r>
              <a:rPr lang="en-US" sz="3200" dirty="0">
                <a:solidFill>
                  <a:srgbClr val="000000"/>
                </a:solidFill>
                <a:effectLst/>
                <a:latin typeface="Times New Roman" pitchFamily="18" charset="0"/>
                <a:ea typeface="Calibri" panose="020F0502020204030204" pitchFamily="34" charset="0"/>
                <a:cs typeface="Times New Roman" pitchFamily="18" charset="0"/>
              </a:rPr>
              <a:t> </a:t>
            </a:r>
            <a:r>
              <a:rPr lang="en-US" sz="3200" dirty="0" err="1">
                <a:solidFill>
                  <a:srgbClr val="000000"/>
                </a:solidFill>
                <a:effectLst/>
                <a:latin typeface="Times New Roman" pitchFamily="18" charset="0"/>
                <a:ea typeface="Calibri" panose="020F0502020204030204" pitchFamily="34" charset="0"/>
                <a:cs typeface="Times New Roman" pitchFamily="18" charset="0"/>
              </a:rPr>
              <a:t>thức</a:t>
            </a:r>
            <a:r>
              <a:rPr lang="en-US" sz="3200" dirty="0">
                <a:solidFill>
                  <a:srgbClr val="000000"/>
                </a:solidFill>
                <a:effectLst/>
                <a:latin typeface="Times New Roman" pitchFamily="18" charset="0"/>
                <a:ea typeface="Calibri" panose="020F0502020204030204" pitchFamily="34" charset="0"/>
                <a:cs typeface="Times New Roman" pitchFamily="18" charset="0"/>
              </a:rPr>
              <a:t> </a:t>
            </a:r>
            <a:r>
              <a:rPr lang="en-US" sz="3200" dirty="0" err="1">
                <a:solidFill>
                  <a:srgbClr val="000000"/>
                </a:solidFill>
                <a:effectLst/>
                <a:latin typeface="Times New Roman" pitchFamily="18" charset="0"/>
                <a:ea typeface="Calibri" panose="020F0502020204030204" pitchFamily="34" charset="0"/>
                <a:cs typeface="Times New Roman" pitchFamily="18" charset="0"/>
              </a:rPr>
              <a:t>giống</a:t>
            </a:r>
            <a:r>
              <a:rPr lang="en-US" sz="3200" dirty="0">
                <a:solidFill>
                  <a:srgbClr val="000000"/>
                </a:solidFill>
                <a:effectLst/>
                <a:latin typeface="Times New Roman" pitchFamily="18" charset="0"/>
                <a:ea typeface="Calibri" panose="020F0502020204030204" pitchFamily="34" charset="0"/>
                <a:cs typeface="Times New Roman" pitchFamily="18" charset="0"/>
              </a:rPr>
              <a:t> </a:t>
            </a:r>
            <a:r>
              <a:rPr lang="en-US" sz="3200" dirty="0" err="1">
                <a:solidFill>
                  <a:srgbClr val="000000"/>
                </a:solidFill>
                <a:effectLst/>
                <a:latin typeface="Times New Roman" pitchFamily="18" charset="0"/>
                <a:ea typeface="Calibri" panose="020F0502020204030204" pitchFamily="34" charset="0"/>
                <a:cs typeface="Times New Roman" pitchFamily="18" charset="0"/>
              </a:rPr>
              <a:t>nhau</a:t>
            </a:r>
            <a:r>
              <a:rPr lang="en-US" sz="3200" dirty="0">
                <a:solidFill>
                  <a:srgbClr val="000000"/>
                </a:solidFill>
                <a:effectLst/>
                <a:latin typeface="Times New Roman" pitchFamily="18" charset="0"/>
                <a:ea typeface="Calibri" panose="020F0502020204030204" pitchFamily="34" charset="0"/>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538008" y="3860559"/>
                <a:ext cx="3316869" cy="101431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nl-NL" sz="3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nl-NL" sz="3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sSup>
                        <m:sSup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nl-NL" sz="3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nl-NL" sz="3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nl-NL" sz="3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nl-NL" sz="3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nl-NL" sz="3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Sup>
                        <m:sSup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nl-NL" sz="3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nl-NL" sz="3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nl-NL" sz="3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;0,8</m:t>
                      </m:r>
                      <m:sSup>
                        <m:sSup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nl-NL" sz="3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nl-NL" sz="32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kumimoji="0" 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38008" y="3860559"/>
                <a:ext cx="3316869" cy="1014317"/>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8970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down)">
                                      <p:cBhvr>
                                        <p:cTn id="30" dur="500"/>
                                        <p:tgtEl>
                                          <p:spTgt spid="7">
                                            <p:txEl>
                                              <p:pRg st="0" end="0"/>
                                            </p:txEl>
                                          </p:spTgt>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left)">
                                      <p:cBhvr>
                                        <p:cTn id="3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t="-16000" r="-31000" b="-26000"/>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duotone>
              <a:srgbClr val="8064A2">
                <a:shade val="45000"/>
                <a:satMod val="135000"/>
              </a:srgbClr>
              <a:prstClr val="white"/>
            </a:duotone>
          </a:blip>
          <a:stretch>
            <a:fillRect/>
          </a:stretch>
        </p:blipFill>
        <p:spPr>
          <a:xfrm>
            <a:off x="838200" y="685800"/>
            <a:ext cx="762000" cy="714374"/>
          </a:xfrm>
          <a:prstGeom prst="rect">
            <a:avLst/>
          </a:prstGeom>
        </p:spPr>
      </p:pic>
      <p:sp>
        <p:nvSpPr>
          <p:cNvPr id="18" name="TextBox 17"/>
          <p:cNvSpPr txBox="1"/>
          <p:nvPr/>
        </p:nvSpPr>
        <p:spPr>
          <a:xfrm>
            <a:off x="1600200" y="678584"/>
            <a:ext cx="1480367" cy="584775"/>
          </a:xfrm>
          <a:prstGeom prst="rect">
            <a:avLst/>
          </a:prstGeom>
          <a:noFill/>
        </p:spPr>
        <p:txBody>
          <a:bodyPr wrap="square" rtlCol="0">
            <a:spAutoFit/>
          </a:bodyPr>
          <a:lstStyle/>
          <a:p>
            <a:pPr defTabSz="914400">
              <a:defRPr/>
            </a:pPr>
            <a:r>
              <a:rPr lang="nl-NL" sz="3200" b="1" dirty="0">
                <a:solidFill>
                  <a:srgbClr val="8064A2">
                    <a:lumMod val="75000"/>
                  </a:srgbClr>
                </a:solidFill>
                <a:latin typeface="Times New Roman" pitchFamily="18" charset="0"/>
                <a:cs typeface="Times New Roman" pitchFamily="18" charset="0"/>
              </a:rPr>
              <a:t>HĐ4:</a:t>
            </a:r>
            <a:endParaRPr lang="en-US" sz="3200" dirty="0">
              <a:solidFill>
                <a:srgbClr val="8064A2">
                  <a:lumMod val="75000"/>
                </a:srgbClr>
              </a:solidFill>
              <a:latin typeface="Times New Roman" pitchFamily="18" charset="0"/>
              <a:cs typeface="Times New Roman" pitchFamily="18" charset="0"/>
            </a:endParaRPr>
          </a:p>
        </p:txBody>
      </p:sp>
      <p:grpSp>
        <p:nvGrpSpPr>
          <p:cNvPr id="19" name="Group 18"/>
          <p:cNvGrpSpPr/>
          <p:nvPr/>
        </p:nvGrpSpPr>
        <p:grpSpPr>
          <a:xfrm>
            <a:off x="5334000" y="609601"/>
            <a:ext cx="3276599" cy="2285999"/>
            <a:chOff x="14370630" y="319387"/>
            <a:chExt cx="3642649" cy="4277092"/>
          </a:xfrm>
        </p:grpSpPr>
        <p:sp>
          <p:nvSpPr>
            <p:cNvPr id="20" name="Oval Callout 19"/>
            <p:cNvSpPr/>
            <p:nvPr/>
          </p:nvSpPr>
          <p:spPr>
            <a:xfrm>
              <a:off x="14370630" y="319387"/>
              <a:ext cx="3476078" cy="1807695"/>
            </a:xfrm>
            <a:prstGeom prst="wedgeEllipseCallout">
              <a:avLst>
                <a:gd name="adj1" fmla="val 4361"/>
                <a:gd name="adj2" fmla="val 63388"/>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914400">
                <a:defRPr/>
              </a:pPr>
              <a:r>
                <a:rPr lang="en-US" sz="3200" b="1" dirty="0" err="1">
                  <a:solidFill>
                    <a:sysClr val="window" lastClr="FFFFFF"/>
                  </a:solidFill>
                  <a:latin typeface="Times New Roman" pitchFamily="18" charset="0"/>
                  <a:cs typeface="Times New Roman" pitchFamily="18" charset="0"/>
                </a:rPr>
                <a:t>Thảo</a:t>
              </a:r>
              <a:r>
                <a:rPr lang="en-US" sz="3200" b="1" dirty="0">
                  <a:solidFill>
                    <a:sysClr val="window" lastClr="FFFFFF"/>
                  </a:solidFill>
                  <a:latin typeface="Times New Roman" pitchFamily="18" charset="0"/>
                  <a:cs typeface="Times New Roman" pitchFamily="18" charset="0"/>
                </a:rPr>
                <a:t> </a:t>
              </a:r>
              <a:r>
                <a:rPr lang="en-US" sz="3200" b="1" dirty="0" err="1">
                  <a:solidFill>
                    <a:sysClr val="window" lastClr="FFFFFF"/>
                  </a:solidFill>
                  <a:latin typeface="Times New Roman" pitchFamily="18" charset="0"/>
                  <a:cs typeface="Times New Roman" pitchFamily="18" charset="0"/>
                </a:rPr>
                <a:t>luận</a:t>
              </a:r>
              <a:r>
                <a:rPr lang="en-US" sz="3200" b="1" dirty="0">
                  <a:solidFill>
                    <a:sysClr val="window" lastClr="FFFFFF"/>
                  </a:solidFill>
                  <a:latin typeface="Times New Roman" pitchFamily="18" charset="0"/>
                  <a:cs typeface="Times New Roman" pitchFamily="18" charset="0"/>
                </a:rPr>
                <a:t> </a:t>
              </a:r>
              <a:r>
                <a:rPr lang="en-US" sz="3200" b="1" dirty="0" err="1">
                  <a:solidFill>
                    <a:sysClr val="window" lastClr="FFFFFF"/>
                  </a:solidFill>
                  <a:latin typeface="Times New Roman" pitchFamily="18" charset="0"/>
                  <a:cs typeface="Times New Roman" pitchFamily="18" charset="0"/>
                </a:rPr>
                <a:t>nhóm</a:t>
              </a:r>
              <a:endParaRPr lang="en-US" sz="3200" b="1" dirty="0">
                <a:solidFill>
                  <a:sysClr val="window" lastClr="FFFFFF"/>
                </a:solidFill>
                <a:latin typeface="Times New Roman" pitchFamily="18" charset="0"/>
                <a:cs typeface="Times New Roman" pitchFamily="18" charset="0"/>
              </a:endParaRPr>
            </a:p>
          </p:txBody>
        </p:sp>
        <p:pic>
          <p:nvPicPr>
            <p:cNvPr id="21" name="Picture 20"/>
            <p:cNvPicPr>
              <a:picLocks noChangeAspect="1"/>
            </p:cNvPicPr>
            <p:nvPr/>
          </p:nvPicPr>
          <p:blipFill>
            <a:blip r:embed="rId4"/>
            <a:stretch>
              <a:fillRect/>
            </a:stretch>
          </p:blipFill>
          <p:spPr>
            <a:xfrm>
              <a:off x="15026152" y="2378764"/>
              <a:ext cx="2987127" cy="2217715"/>
            </a:xfrm>
            <a:prstGeom prst="rect">
              <a:avLst/>
            </a:prstGeom>
          </p:spPr>
        </p:pic>
      </p:grpSp>
      <p:sp>
        <p:nvSpPr>
          <p:cNvPr id="22" name="TextBox 21"/>
          <p:cNvSpPr txBox="1"/>
          <p:nvPr/>
        </p:nvSpPr>
        <p:spPr>
          <a:xfrm>
            <a:off x="875371" y="1400174"/>
            <a:ext cx="3718447" cy="4524315"/>
          </a:xfrm>
          <a:prstGeom prst="rect">
            <a:avLst/>
          </a:prstGeom>
          <a:noFill/>
        </p:spPr>
        <p:txBody>
          <a:bodyPr wrap="square" rtlCol="0">
            <a:spAutoFit/>
          </a:bodyPr>
          <a:lstStyle/>
          <a:p>
            <a:r>
              <a:rPr lang="en-US" sz="3200" b="1" dirty="0" err="1">
                <a:solidFill>
                  <a:prstClr val="black"/>
                </a:solidFill>
                <a:latin typeface="Times New Roman" pitchFamily="18" charset="0"/>
                <a:cs typeface="Times New Roman" pitchFamily="18" charset="0"/>
              </a:rPr>
              <a:t>Xét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đơn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thức</a:t>
            </a:r>
            <a:endParaRPr lang="en-US" sz="3200" b="1" dirty="0">
              <a:solidFill>
                <a:prstClr val="black"/>
              </a:solidFill>
              <a:latin typeface="Times New Roman" pitchFamily="18" charset="0"/>
              <a:cs typeface="Times New Roman" pitchFamily="18" charset="0"/>
            </a:endParaRPr>
          </a:p>
          <a:p>
            <a:endParaRPr lang="en-US" sz="3200" dirty="0">
              <a:solidFill>
                <a:srgbClr val="000000"/>
              </a:solidFill>
              <a:latin typeface="Times New Roman" pitchFamily="18" charset="0"/>
              <a:ea typeface="Times New Roman" panose="02020603050405020304" pitchFamily="18" charset="0"/>
              <a:cs typeface="Times New Roman" pitchFamily="18" charset="0"/>
            </a:endParaRPr>
          </a:p>
          <a:p>
            <a:endParaRPr lang="en-US" sz="3200" dirty="0">
              <a:solidFill>
                <a:srgbClr val="000000"/>
              </a:solidFill>
              <a:latin typeface="Times New Roman" pitchFamily="18" charset="0"/>
              <a:ea typeface="Times New Roman" panose="02020603050405020304" pitchFamily="18" charset="0"/>
              <a:cs typeface="Times New Roman" pitchFamily="18" charset="0"/>
            </a:endParaRPr>
          </a:p>
          <a:p>
            <a:endParaRPr lang="en-US" sz="3200" dirty="0">
              <a:solidFill>
                <a:srgbClr val="000000"/>
              </a:solidFill>
              <a:latin typeface="Times New Roman" pitchFamily="18" charset="0"/>
              <a:ea typeface="Times New Roman" panose="02020603050405020304" pitchFamily="18" charset="0"/>
              <a:cs typeface="Times New Roman" pitchFamily="18" charset="0"/>
            </a:endParaRPr>
          </a:p>
          <a:p>
            <a:r>
              <a:rPr lang="en-US" sz="3200" b="1" dirty="0">
                <a:solidFill>
                  <a:prstClr val="black"/>
                </a:solidFill>
                <a:latin typeface="Times New Roman" pitchFamily="18" charset="0"/>
                <a:ea typeface="Times New Roman" panose="02020603050405020304" pitchFamily="18" charset="0"/>
                <a:cs typeface="Times New Roman" pitchFamily="18" charset="0"/>
              </a:rPr>
              <a:t>So </a:t>
            </a:r>
            <a:r>
              <a:rPr lang="en-US" sz="3200" b="1" dirty="0" err="1">
                <a:solidFill>
                  <a:prstClr val="black"/>
                </a:solidFill>
                <a:latin typeface="Times New Roman" pitchFamily="18" charset="0"/>
                <a:ea typeface="Times New Roman" panose="02020603050405020304" pitchFamily="18" charset="0"/>
                <a:cs typeface="Times New Roman" pitchFamily="18" charset="0"/>
              </a:rPr>
              <a:t>sánh</a:t>
            </a:r>
            <a:r>
              <a:rPr lang="en-US" sz="3200" b="1" dirty="0">
                <a:solidFill>
                  <a:prstClr val="black"/>
                </a:solidFill>
                <a:latin typeface="Times New Roman" pitchFamily="18" charset="0"/>
                <a:ea typeface="Times New Roman" panose="02020603050405020304" pitchFamily="18" charset="0"/>
                <a:cs typeface="Times New Roman" pitchFamily="18" charset="0"/>
              </a:rPr>
              <a:t>:</a:t>
            </a:r>
          </a:p>
          <a:p>
            <a:r>
              <a:rPr lang="en-US" sz="3200" b="1" dirty="0">
                <a:solidFill>
                  <a:prstClr val="black"/>
                </a:solidFill>
                <a:latin typeface="Times New Roman" pitchFamily="18" charset="0"/>
                <a:cs typeface="Times New Roman" pitchFamily="18" charset="0"/>
              </a:rPr>
              <a:t>a) </a:t>
            </a:r>
            <a:r>
              <a:rPr lang="en-US" sz="3200" b="1" dirty="0" err="1">
                <a:solidFill>
                  <a:prstClr val="black"/>
                </a:solidFill>
                <a:latin typeface="Times New Roman" pitchFamily="18" charset="0"/>
                <a:cs typeface="Times New Roman" pitchFamily="18" charset="0"/>
              </a:rPr>
              <a:t>Bậc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của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đơn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thức</a:t>
            </a:r>
            <a:r>
              <a:rPr lang="en-US" sz="3200" b="1" dirty="0">
                <a:solidFill>
                  <a:prstClr val="black"/>
                </a:solidFill>
                <a:latin typeface="Times New Roman" pitchFamily="18" charset="0"/>
                <a:cs typeface="Times New Roman" pitchFamily="18" charset="0"/>
              </a:rPr>
              <a:t> A, B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C.</a:t>
            </a:r>
          </a:p>
          <a:p>
            <a:r>
              <a:rPr lang="en-US" sz="3200" b="1" dirty="0">
                <a:solidFill>
                  <a:prstClr val="black"/>
                </a:solidFill>
                <a:latin typeface="Times New Roman" pitchFamily="18" charset="0"/>
                <a:cs typeface="Times New Roman" pitchFamily="18" charset="0"/>
              </a:rPr>
              <a:t>b) </a:t>
            </a:r>
            <a:r>
              <a:rPr lang="en-US" sz="3200" b="1" dirty="0" err="1">
                <a:solidFill>
                  <a:prstClr val="black"/>
                </a:solidFill>
                <a:latin typeface="Times New Roman" pitchFamily="18" charset="0"/>
                <a:cs typeface="Times New Roman" pitchFamily="18" charset="0"/>
              </a:rPr>
              <a:t>Phần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biến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của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đơn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thức</a:t>
            </a:r>
            <a:r>
              <a:rPr lang="en-US" sz="3200" b="1" dirty="0">
                <a:solidFill>
                  <a:prstClr val="black"/>
                </a:solidFill>
                <a:latin typeface="Times New Roman" pitchFamily="18" charset="0"/>
                <a:cs typeface="Times New Roman" pitchFamily="18" charset="0"/>
              </a:rPr>
              <a:t> A, B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C.</a:t>
            </a:r>
            <a:endParaRPr lang="en-US" sz="3200" b="1" dirty="0">
              <a:solidFill>
                <a:prstClr val="black"/>
              </a:solidFill>
              <a:latin typeface="Times New Roman" pitchFamily="18" charset="0"/>
              <a:ea typeface="Times New Roman" panose="02020603050405020304" pitchFamily="18" charset="0"/>
              <a:cs typeface="Times New Roman"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762000" y="1956521"/>
                <a:ext cx="3831818" cy="1329851"/>
              </a:xfrm>
              <a:prstGeom prst="rect">
                <a:avLst/>
              </a:prstGeom>
            </p:spPr>
            <p:txBody>
              <a:bodyPr wrap="none">
                <a:spAutoFit/>
              </a:bodyPr>
              <a:lstStyle/>
              <a:p>
                <a:pPr defTabSz="914400"/>
                <a14:m>
                  <m:oMathPara xmlns:m="http://schemas.openxmlformats.org/officeDocument/2006/math">
                    <m:oMathParaPr>
                      <m:jc m:val="centerGroup"/>
                    </m:oMathParaPr>
                    <m:oMath xmlns:m="http://schemas.openxmlformats.org/officeDocument/2006/math">
                      <m:r>
                        <m:rPr>
                          <m:sty m:val="p"/>
                        </m:rPr>
                        <a:rPr lang="en-US" sz="28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A</m:t>
                      </m:r>
                      <m:r>
                        <a:rPr lang="en-US" sz="28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2800" i="1" kern="0">
                              <a:solidFill>
                                <a:srgbClr val="000000"/>
                              </a:solidFill>
                              <a:latin typeface="Cambria Math" panose="02040503050406030204" pitchFamily="18" charset="0"/>
                              <a:cs typeface="Times New Roman" panose="02020603050405020304" pitchFamily="18" charset="0"/>
                            </a:rPr>
                          </m:ctrlPr>
                        </m:sSupPr>
                        <m:e>
                          <m:r>
                            <a:rPr lang="en-US" sz="2800" i="1" kern="0">
                              <a:solidFill>
                                <a:srgbClr val="000000"/>
                              </a:solidFill>
                              <a:latin typeface="Cambria Math" panose="02040503050406030204" pitchFamily="18" charset="0"/>
                              <a:cs typeface="Times New Roman" panose="02020603050405020304" pitchFamily="18" charset="0"/>
                            </a:rPr>
                            <m:t>𝑥</m:t>
                          </m:r>
                        </m:e>
                        <m:sup>
                          <m:r>
                            <a:rPr lang="en-US" sz="2800" i="1" kern="0">
                              <a:solidFill>
                                <a:srgbClr val="000000"/>
                              </a:solidFill>
                              <a:latin typeface="Cambria Math" panose="02040503050406030204" pitchFamily="18" charset="0"/>
                              <a:cs typeface="Times New Roman" panose="02020603050405020304" pitchFamily="18" charset="0"/>
                            </a:rPr>
                            <m:t>2</m:t>
                          </m:r>
                        </m:sup>
                      </m:sSup>
                      <m:sSup>
                        <m:sSupPr>
                          <m:ctrlPr>
                            <a:rPr lang="en-US" sz="2800" i="1" kern="0">
                              <a:solidFill>
                                <a:srgbClr val="000000"/>
                              </a:solidFill>
                              <a:latin typeface="Cambria Math" panose="02040503050406030204" pitchFamily="18" charset="0"/>
                              <a:cs typeface="Times New Roman" panose="02020603050405020304" pitchFamily="18" charset="0"/>
                            </a:rPr>
                          </m:ctrlPr>
                        </m:sSupPr>
                        <m:e>
                          <m:r>
                            <a:rPr lang="en-US" sz="2800" i="1" kern="0">
                              <a:solidFill>
                                <a:srgbClr val="000000"/>
                              </a:solidFill>
                              <a:latin typeface="Cambria Math" panose="02040503050406030204" pitchFamily="18" charset="0"/>
                              <a:cs typeface="Times New Roman" panose="02020603050405020304" pitchFamily="18" charset="0"/>
                            </a:rPr>
                            <m:t>𝑦</m:t>
                          </m:r>
                        </m:e>
                        <m:sup>
                          <m:r>
                            <a:rPr lang="en-US" sz="2800" i="1" kern="0">
                              <a:solidFill>
                                <a:srgbClr val="000000"/>
                              </a:solidFill>
                              <a:latin typeface="Cambria Math" panose="02040503050406030204" pitchFamily="18" charset="0"/>
                              <a:cs typeface="Times New Roman" panose="02020603050405020304" pitchFamily="18" charset="0"/>
                            </a:rPr>
                            <m:t>3</m:t>
                          </m:r>
                        </m:sup>
                      </m:sSup>
                      <m:r>
                        <a:rPr lang="en-US" sz="2800" i="1" kern="0">
                          <a:solidFill>
                            <a:srgbClr val="000000"/>
                          </a:solidFill>
                          <a:latin typeface="Cambria Math" panose="02040503050406030204" pitchFamily="18" charset="0"/>
                          <a:cs typeface="Times New Roman" panose="02020603050405020304" pitchFamily="18" charset="0"/>
                        </a:rPr>
                        <m:t>, </m:t>
                      </m:r>
                      <m:r>
                        <m:rPr>
                          <m:sty m:val="p"/>
                        </m:rPr>
                        <a:rPr lang="en-US" sz="2800" kern="0">
                          <a:solidFill>
                            <a:srgbClr val="000000"/>
                          </a:solidFill>
                          <a:latin typeface="Cambria Math" panose="02040503050406030204" pitchFamily="18" charset="0"/>
                          <a:cs typeface="Times New Roman" panose="02020603050405020304" pitchFamily="18" charset="0"/>
                        </a:rPr>
                        <m:t>B</m:t>
                      </m:r>
                      <m:r>
                        <a:rPr lang="en-US" sz="2800" i="1" kern="0">
                          <a:solidFill>
                            <a:srgbClr val="000000"/>
                          </a:solidFill>
                          <a:latin typeface="Cambria Math" panose="02040503050406030204" pitchFamily="18" charset="0"/>
                          <a:cs typeface="Times New Roman" panose="02020603050405020304" pitchFamily="18" charset="0"/>
                        </a:rPr>
                        <m:t>=</m:t>
                      </m:r>
                      <m:f>
                        <m:fPr>
                          <m:ctrlPr>
                            <a:rPr lang="en-US" sz="2800" i="1" kern="0">
                              <a:solidFill>
                                <a:srgbClr val="000000"/>
                              </a:solidFill>
                              <a:latin typeface="Cambria Math" panose="02040503050406030204" pitchFamily="18" charset="0"/>
                              <a:cs typeface="Times New Roman" panose="02020603050405020304" pitchFamily="18" charset="0"/>
                            </a:rPr>
                          </m:ctrlPr>
                        </m:fPr>
                        <m:num>
                          <m:r>
                            <a:rPr lang="en-US" sz="2800" i="1" kern="0">
                              <a:solidFill>
                                <a:srgbClr val="000000"/>
                              </a:solidFill>
                              <a:latin typeface="Cambria Math" panose="02040503050406030204" pitchFamily="18" charset="0"/>
                              <a:cs typeface="Times New Roman" panose="02020603050405020304" pitchFamily="18" charset="0"/>
                            </a:rPr>
                            <m:t>1</m:t>
                          </m:r>
                        </m:num>
                        <m:den>
                          <m:r>
                            <a:rPr lang="en-US" sz="2800" i="1" kern="0">
                              <a:solidFill>
                                <a:srgbClr val="000000"/>
                              </a:solidFill>
                              <a:latin typeface="Cambria Math" panose="02040503050406030204" pitchFamily="18" charset="0"/>
                              <a:cs typeface="Times New Roman" panose="02020603050405020304" pitchFamily="18" charset="0"/>
                            </a:rPr>
                            <m:t>2</m:t>
                          </m:r>
                        </m:den>
                      </m:f>
                      <m:sSup>
                        <m:sSupPr>
                          <m:ctrlPr>
                            <a:rPr lang="en-US" sz="2800" i="1" kern="0">
                              <a:solidFill>
                                <a:srgbClr val="000000"/>
                              </a:solidFill>
                              <a:latin typeface="Cambria Math" panose="02040503050406030204" pitchFamily="18" charset="0"/>
                              <a:cs typeface="Times New Roman" panose="02020603050405020304" pitchFamily="18" charset="0"/>
                            </a:rPr>
                          </m:ctrlPr>
                        </m:sSupPr>
                        <m:e>
                          <m:r>
                            <a:rPr lang="en-US" sz="2800" i="1" kern="0">
                              <a:solidFill>
                                <a:srgbClr val="000000"/>
                              </a:solidFill>
                              <a:latin typeface="Cambria Math" panose="02040503050406030204" pitchFamily="18" charset="0"/>
                              <a:cs typeface="Times New Roman" panose="02020603050405020304" pitchFamily="18" charset="0"/>
                            </a:rPr>
                            <m:t>𝑥</m:t>
                          </m:r>
                        </m:e>
                        <m:sup>
                          <m:r>
                            <a:rPr lang="en-US" sz="2800" i="1" kern="0">
                              <a:solidFill>
                                <a:srgbClr val="000000"/>
                              </a:solidFill>
                              <a:latin typeface="Cambria Math" panose="02040503050406030204" pitchFamily="18" charset="0"/>
                              <a:cs typeface="Times New Roman" panose="02020603050405020304" pitchFamily="18" charset="0"/>
                            </a:rPr>
                            <m:t>2</m:t>
                          </m:r>
                        </m:sup>
                      </m:sSup>
                      <m:sSup>
                        <m:sSupPr>
                          <m:ctrlPr>
                            <a:rPr lang="en-US" sz="2800" i="1" kern="0">
                              <a:solidFill>
                                <a:srgbClr val="000000"/>
                              </a:solidFill>
                              <a:latin typeface="Cambria Math" panose="02040503050406030204" pitchFamily="18" charset="0"/>
                              <a:cs typeface="Times New Roman" panose="02020603050405020304" pitchFamily="18" charset="0"/>
                            </a:rPr>
                          </m:ctrlPr>
                        </m:sSupPr>
                        <m:e>
                          <m:r>
                            <a:rPr lang="en-US" sz="2800" i="1" kern="0">
                              <a:solidFill>
                                <a:srgbClr val="000000"/>
                              </a:solidFill>
                              <a:latin typeface="Cambria Math" panose="02040503050406030204" pitchFamily="18" charset="0"/>
                              <a:cs typeface="Times New Roman" panose="02020603050405020304" pitchFamily="18" charset="0"/>
                            </a:rPr>
                            <m:t>𝑦</m:t>
                          </m:r>
                        </m:e>
                        <m:sup>
                          <m:r>
                            <a:rPr lang="en-US" sz="2800" i="1" kern="0">
                              <a:solidFill>
                                <a:srgbClr val="000000"/>
                              </a:solidFill>
                              <a:latin typeface="Cambria Math" panose="02040503050406030204" pitchFamily="18" charset="0"/>
                              <a:cs typeface="Times New Roman" panose="02020603050405020304" pitchFamily="18" charset="0"/>
                            </a:rPr>
                            <m:t>3</m:t>
                          </m:r>
                        </m:sup>
                      </m:sSup>
                      <m:r>
                        <a:rPr lang="en-US" sz="2800" i="1" kern="0">
                          <a:solidFill>
                            <a:srgbClr val="000000"/>
                          </a:solidFill>
                          <a:latin typeface="Cambria Math" panose="02040503050406030204" pitchFamily="18" charset="0"/>
                          <a:cs typeface="Times New Roman" panose="02020603050405020304" pitchFamily="18" charset="0"/>
                        </a:rPr>
                        <m:t>,</m:t>
                      </m:r>
                    </m:oMath>
                  </m:oMathPara>
                </a14:m>
                <a:endParaRPr lang="en-US" sz="2800" i="1" kern="0" dirty="0">
                  <a:solidFill>
                    <a:srgbClr val="000000"/>
                  </a:solidFill>
                  <a:latin typeface="Cambria Math" panose="02040503050406030204" pitchFamily="18" charset="0"/>
                  <a:cs typeface="Times New Roman" panose="02020603050405020304" pitchFamily="18" charset="0"/>
                </a:endParaRPr>
              </a:p>
              <a:p>
                <a:pPr defTabSz="914400"/>
                <a14:m>
                  <m:oMathPara xmlns:m="http://schemas.openxmlformats.org/officeDocument/2006/math">
                    <m:oMathParaPr>
                      <m:jc m:val="centerGroup"/>
                    </m:oMathParaPr>
                    <m:oMath xmlns:m="http://schemas.openxmlformats.org/officeDocument/2006/math">
                      <m:r>
                        <a:rPr lang="en-US" sz="2800" i="1" kern="0">
                          <a:solidFill>
                            <a:srgbClr val="000000"/>
                          </a:solidFill>
                          <a:latin typeface="Cambria Math" panose="02040503050406030204" pitchFamily="18" charset="0"/>
                          <a:cs typeface="Times New Roman" panose="02020603050405020304" pitchFamily="18" charset="0"/>
                        </a:rPr>
                        <m:t> </m:t>
                      </m:r>
                      <m:r>
                        <m:rPr>
                          <m:sty m:val="p"/>
                        </m:rPr>
                        <a:rPr lang="en-US" sz="2800" kern="0">
                          <a:solidFill>
                            <a:srgbClr val="000000"/>
                          </a:solidFill>
                          <a:latin typeface="Cambria Math" panose="02040503050406030204" pitchFamily="18" charset="0"/>
                          <a:cs typeface="Times New Roman" panose="02020603050405020304" pitchFamily="18" charset="0"/>
                        </a:rPr>
                        <m:t>C</m:t>
                      </m:r>
                      <m:r>
                        <a:rPr lang="en-US" sz="2800" i="1" kern="0">
                          <a:solidFill>
                            <a:srgbClr val="000000"/>
                          </a:solidFill>
                          <a:latin typeface="Cambria Math" panose="02040503050406030204" pitchFamily="18" charset="0"/>
                          <a:cs typeface="Times New Roman" panose="02020603050405020304" pitchFamily="18" charset="0"/>
                        </a:rPr>
                        <m:t>=</m:t>
                      </m:r>
                      <m:sSup>
                        <m:sSupPr>
                          <m:ctrlPr>
                            <a:rPr lang="en-US" sz="2800" i="1" kern="0">
                              <a:solidFill>
                                <a:srgbClr val="000000"/>
                              </a:solidFill>
                              <a:latin typeface="Cambria Math" panose="02040503050406030204" pitchFamily="18" charset="0"/>
                              <a:cs typeface="Times New Roman" panose="02020603050405020304" pitchFamily="18" charset="0"/>
                            </a:rPr>
                          </m:ctrlPr>
                        </m:sSupPr>
                        <m:e>
                          <m:r>
                            <a:rPr lang="en-US" sz="2800" i="1" kern="0">
                              <a:solidFill>
                                <a:srgbClr val="000000"/>
                              </a:solidFill>
                              <a:latin typeface="Cambria Math" panose="02040503050406030204" pitchFamily="18" charset="0"/>
                              <a:cs typeface="Times New Roman" panose="02020603050405020304" pitchFamily="18" charset="0"/>
                            </a:rPr>
                            <m:t>𝑥</m:t>
                          </m:r>
                        </m:e>
                        <m:sup>
                          <m:r>
                            <a:rPr lang="en-US" sz="2800" i="1" kern="0">
                              <a:solidFill>
                                <a:srgbClr val="000000"/>
                              </a:solidFill>
                              <a:latin typeface="Cambria Math" panose="02040503050406030204" pitchFamily="18" charset="0"/>
                              <a:cs typeface="Times New Roman" panose="02020603050405020304" pitchFamily="18" charset="0"/>
                            </a:rPr>
                            <m:t>3</m:t>
                          </m:r>
                        </m:sup>
                      </m:sSup>
                      <m:sSup>
                        <m:sSupPr>
                          <m:ctrlPr>
                            <a:rPr lang="en-US" sz="2800" i="1" kern="0">
                              <a:solidFill>
                                <a:srgbClr val="000000"/>
                              </a:solidFill>
                              <a:latin typeface="Cambria Math" panose="02040503050406030204" pitchFamily="18" charset="0"/>
                              <a:cs typeface="Times New Roman" panose="02020603050405020304" pitchFamily="18" charset="0"/>
                            </a:rPr>
                          </m:ctrlPr>
                        </m:sSupPr>
                        <m:e>
                          <m:r>
                            <a:rPr lang="en-US" sz="2800" i="1" kern="0">
                              <a:solidFill>
                                <a:srgbClr val="000000"/>
                              </a:solidFill>
                              <a:latin typeface="Cambria Math" panose="02040503050406030204" pitchFamily="18" charset="0"/>
                              <a:cs typeface="Times New Roman" panose="02020603050405020304" pitchFamily="18" charset="0"/>
                            </a:rPr>
                            <m:t>𝑦</m:t>
                          </m:r>
                        </m:e>
                        <m:sup>
                          <m:r>
                            <a:rPr lang="en-US" sz="2800" i="1" kern="0">
                              <a:solidFill>
                                <a:srgbClr val="000000"/>
                              </a:solidFill>
                              <a:latin typeface="Cambria Math" panose="02040503050406030204" pitchFamily="18" charset="0"/>
                              <a:cs typeface="Times New Roman" panose="02020603050405020304" pitchFamily="18" charset="0"/>
                            </a:rPr>
                            <m:t>2</m:t>
                          </m:r>
                        </m:sup>
                      </m:sSup>
                    </m:oMath>
                  </m:oMathPara>
                </a14:m>
                <a:endParaRPr lang="en-US" kern="0" dirty="0">
                  <a:solidFill>
                    <a:sysClr val="windowText" lastClr="000000"/>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762000" y="1956521"/>
                <a:ext cx="3831818" cy="1329851"/>
              </a:xfrm>
              <a:prstGeom prst="rect">
                <a:avLst/>
              </a:prstGeom>
              <a:blipFill rotWithShape="1">
                <a:blip r:embed="rId5"/>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8C9F61B-0337-4551-99CD-8D5941D03C91}"/>
              </a:ext>
            </a:extLst>
          </p:cNvPr>
          <p:cNvSpPr txBox="1"/>
          <p:nvPr/>
        </p:nvSpPr>
        <p:spPr>
          <a:xfrm>
            <a:off x="6311616" y="2819400"/>
            <a:ext cx="1171534" cy="584775"/>
          </a:xfrm>
          <a:prstGeom prst="rect">
            <a:avLst/>
          </a:prstGeom>
          <a:noFill/>
        </p:spPr>
        <p:txBody>
          <a:bodyPr wrap="square" lIns="91430" tIns="45720" rIns="91430" bIns="45720" rtlCol="0">
            <a:spAutoFit/>
          </a:bodyPr>
          <a:lstStyle/>
          <a:p>
            <a:pPr defTabSz="457089"/>
            <a:r>
              <a:rPr lang="en-US" sz="3200" b="1" i="1" dirty="0" err="1">
                <a:solidFill>
                  <a:srgbClr val="0000CC"/>
                </a:solidFill>
                <a:latin typeface="Times New Roman" panose="02020603050405020304" pitchFamily="18" charset="0"/>
                <a:cs typeface="Times New Roman" panose="02020603050405020304" pitchFamily="18" charset="0"/>
              </a:rPr>
              <a:t>Giải</a:t>
            </a:r>
            <a:endParaRPr lang="vi-VN" sz="3200" b="1" i="1" dirty="0">
              <a:solidFill>
                <a:srgbClr val="0000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4953000" y="3308143"/>
            <a:ext cx="3657599" cy="1077218"/>
          </a:xfrm>
          <a:prstGeom prst="rect">
            <a:avLst/>
          </a:prstGeom>
        </p:spPr>
        <p:txBody>
          <a:bodyPr wrap="square">
            <a:spAutoFit/>
          </a:bodyPr>
          <a:lstStyle/>
          <a:p>
            <a:pPr lvl="0" defTabSz="914400">
              <a:spcBef>
                <a:spcPts val="600"/>
              </a:spcBef>
              <a:spcAft>
                <a:spcPts val="800"/>
              </a:spcAft>
            </a:pPr>
            <a:r>
              <a:rPr lang="nl-NL" sz="3200" b="1" dirty="0">
                <a:solidFill>
                  <a:srgbClr val="FF0000"/>
                </a:solidFill>
                <a:latin typeface="Times New Roman" pitchFamily="18" charset="0"/>
                <a:ea typeface="Calibri" panose="020F0502020204030204" pitchFamily="34" charset="0"/>
                <a:cs typeface="Times New Roman" pitchFamily="18" charset="0"/>
              </a:rPr>
              <a:t>a,</a:t>
            </a:r>
            <a:r>
              <a:rPr lang="en-US" sz="3200" b="1" dirty="0" err="1">
                <a:solidFill>
                  <a:srgbClr val="FF0000"/>
                </a:solidFill>
                <a:latin typeface="Times New Roman" pitchFamily="18" charset="0"/>
                <a:ea typeface="Calibri" panose="020F0502020204030204" pitchFamily="34" charset="0"/>
                <a:cs typeface="Times New Roman" pitchFamily="18" charset="0"/>
              </a:rPr>
              <a:t>Cả</a:t>
            </a:r>
            <a:r>
              <a:rPr lang="en-US" sz="3200" b="1" dirty="0">
                <a:solidFill>
                  <a:srgbClr val="FF0000"/>
                </a:solidFill>
                <a:latin typeface="Times New Roman" pitchFamily="18" charset="0"/>
                <a:ea typeface="Calibri" panose="020F0502020204030204" pitchFamily="34" charset="0"/>
                <a:cs typeface="Times New Roman" pitchFamily="18" charset="0"/>
              </a:rPr>
              <a:t> </a:t>
            </a:r>
            <a:r>
              <a:rPr lang="en-US" sz="3200" b="1" dirty="0" err="1">
                <a:solidFill>
                  <a:srgbClr val="FF0000"/>
                </a:solidFill>
                <a:latin typeface="Times New Roman" pitchFamily="18" charset="0"/>
                <a:ea typeface="Calibri" panose="020F0502020204030204" pitchFamily="34" charset="0"/>
                <a:cs typeface="Times New Roman" pitchFamily="18" charset="0"/>
              </a:rPr>
              <a:t>ba</a:t>
            </a:r>
            <a:r>
              <a:rPr lang="en-US" sz="3200" b="1" dirty="0">
                <a:solidFill>
                  <a:srgbClr val="FF0000"/>
                </a:solidFill>
                <a:latin typeface="Times New Roman" pitchFamily="18" charset="0"/>
                <a:ea typeface="Calibri" panose="020F0502020204030204" pitchFamily="34" charset="0"/>
                <a:cs typeface="Times New Roman" pitchFamily="18" charset="0"/>
              </a:rPr>
              <a:t> </a:t>
            </a:r>
            <a:r>
              <a:rPr lang="en-US" sz="3200" b="1" dirty="0" err="1">
                <a:solidFill>
                  <a:srgbClr val="FF0000"/>
                </a:solidFill>
                <a:latin typeface="Times New Roman" pitchFamily="18" charset="0"/>
                <a:ea typeface="Calibri" panose="020F0502020204030204" pitchFamily="34" charset="0"/>
                <a:cs typeface="Times New Roman" pitchFamily="18" charset="0"/>
              </a:rPr>
              <a:t>đơn</a:t>
            </a:r>
            <a:r>
              <a:rPr lang="en-US" sz="3200" b="1" dirty="0">
                <a:solidFill>
                  <a:srgbClr val="FF0000"/>
                </a:solidFill>
                <a:latin typeface="Times New Roman" pitchFamily="18" charset="0"/>
                <a:ea typeface="Calibri" panose="020F0502020204030204" pitchFamily="34" charset="0"/>
                <a:cs typeface="Times New Roman" pitchFamily="18" charset="0"/>
              </a:rPr>
              <a:t> </a:t>
            </a:r>
            <a:r>
              <a:rPr lang="en-US" sz="3200" b="1" dirty="0" err="1">
                <a:solidFill>
                  <a:srgbClr val="FF0000"/>
                </a:solidFill>
                <a:latin typeface="Times New Roman" pitchFamily="18" charset="0"/>
                <a:ea typeface="Calibri" panose="020F0502020204030204" pitchFamily="34" charset="0"/>
                <a:cs typeface="Times New Roman" pitchFamily="18" charset="0"/>
              </a:rPr>
              <a:t>thức</a:t>
            </a:r>
            <a:r>
              <a:rPr lang="en-US" sz="3200" b="1" dirty="0">
                <a:solidFill>
                  <a:srgbClr val="FF0000"/>
                </a:solidFill>
                <a:latin typeface="Times New Roman" pitchFamily="18" charset="0"/>
                <a:ea typeface="Calibri" panose="020F0502020204030204" pitchFamily="34" charset="0"/>
                <a:cs typeface="Times New Roman" pitchFamily="18" charset="0"/>
              </a:rPr>
              <a:t> </a:t>
            </a:r>
            <a:r>
              <a:rPr lang="en-US" sz="3200" b="1" dirty="0" err="1">
                <a:solidFill>
                  <a:srgbClr val="FF0000"/>
                </a:solidFill>
                <a:latin typeface="Times New Roman" pitchFamily="18" charset="0"/>
                <a:ea typeface="Calibri" panose="020F0502020204030204" pitchFamily="34" charset="0"/>
                <a:cs typeface="Times New Roman" pitchFamily="18" charset="0"/>
              </a:rPr>
              <a:t>đều</a:t>
            </a:r>
            <a:r>
              <a:rPr lang="en-US" sz="3200" b="1" dirty="0">
                <a:solidFill>
                  <a:srgbClr val="FF0000"/>
                </a:solidFill>
                <a:latin typeface="Times New Roman" pitchFamily="18" charset="0"/>
                <a:ea typeface="Calibri" panose="020F0502020204030204" pitchFamily="34" charset="0"/>
                <a:cs typeface="Times New Roman" pitchFamily="18" charset="0"/>
              </a:rPr>
              <a:t> </a:t>
            </a:r>
            <a:r>
              <a:rPr lang="en-US" sz="3200" b="1" dirty="0" err="1">
                <a:solidFill>
                  <a:srgbClr val="FF0000"/>
                </a:solidFill>
                <a:latin typeface="Times New Roman" pitchFamily="18" charset="0"/>
                <a:ea typeface="Calibri" panose="020F0502020204030204" pitchFamily="34" charset="0"/>
                <a:cs typeface="Times New Roman" pitchFamily="18" charset="0"/>
              </a:rPr>
              <a:t>có</a:t>
            </a:r>
            <a:r>
              <a:rPr lang="en-US" sz="3200" b="1" dirty="0">
                <a:solidFill>
                  <a:srgbClr val="FF0000"/>
                </a:solidFill>
                <a:latin typeface="Times New Roman" pitchFamily="18" charset="0"/>
                <a:ea typeface="Calibri" panose="020F0502020204030204" pitchFamily="34" charset="0"/>
                <a:cs typeface="Times New Roman" pitchFamily="18" charset="0"/>
              </a:rPr>
              <a:t> </a:t>
            </a:r>
            <a:r>
              <a:rPr lang="en-US" sz="3200" b="1" dirty="0" err="1">
                <a:solidFill>
                  <a:srgbClr val="FF0000"/>
                </a:solidFill>
                <a:latin typeface="Times New Roman" pitchFamily="18" charset="0"/>
                <a:ea typeface="Calibri" panose="020F0502020204030204" pitchFamily="34" charset="0"/>
                <a:cs typeface="Times New Roman" pitchFamily="18" charset="0"/>
              </a:rPr>
              <a:t>bậc</a:t>
            </a:r>
            <a:r>
              <a:rPr lang="en-US" sz="3200" b="1" dirty="0">
                <a:solidFill>
                  <a:srgbClr val="FF0000"/>
                </a:solidFill>
                <a:latin typeface="Times New Roman" pitchFamily="18" charset="0"/>
                <a:ea typeface="Calibri" panose="020F0502020204030204" pitchFamily="34" charset="0"/>
                <a:cs typeface="Times New Roman" pitchFamily="18" charset="0"/>
              </a:rPr>
              <a:t> </a:t>
            </a:r>
            <a:r>
              <a:rPr lang="en-US" sz="3200" b="1" dirty="0" err="1">
                <a:solidFill>
                  <a:srgbClr val="FF0000"/>
                </a:solidFill>
                <a:latin typeface="Times New Roman" pitchFamily="18" charset="0"/>
                <a:ea typeface="Calibri" panose="020F0502020204030204" pitchFamily="34" charset="0"/>
                <a:cs typeface="Times New Roman" pitchFamily="18" charset="0"/>
              </a:rPr>
              <a:t>là</a:t>
            </a:r>
            <a:r>
              <a:rPr lang="en-US" sz="3200" b="1" dirty="0">
                <a:solidFill>
                  <a:srgbClr val="FF0000"/>
                </a:solidFill>
                <a:latin typeface="Times New Roman" pitchFamily="18" charset="0"/>
                <a:ea typeface="Calibri" panose="020F0502020204030204" pitchFamily="34" charset="0"/>
                <a:cs typeface="Times New Roman" pitchFamily="18" charset="0"/>
              </a:rPr>
              <a:t> 5</a:t>
            </a:r>
            <a:r>
              <a:rPr lang="en-US" sz="3200" dirty="0">
                <a:solidFill>
                  <a:srgbClr val="000000"/>
                </a:solidFill>
                <a:latin typeface="Times New Roman" pitchFamily="18" charset="0"/>
                <a:ea typeface="Calibri" panose="020F0502020204030204" pitchFamily="34" charset="0"/>
                <a:cs typeface="Times New Roman" pitchFamily="18" charset="0"/>
              </a:rPr>
              <a:t>.</a:t>
            </a:r>
            <a:endParaRPr lang="en-US" sz="3200" dirty="0">
              <a:solidFill>
                <a:prstClr val="black"/>
              </a:solidFill>
              <a:latin typeface="Times New Roman" pitchFamily="18" charset="0"/>
              <a:ea typeface="Arial" panose="020B0604020202020204" pitchFamily="34" charset="0"/>
              <a:cs typeface="Times New Roman" pitchFamily="18" charset="0"/>
            </a:endParaRPr>
          </a:p>
        </p:txBody>
      </p:sp>
      <p:sp>
        <p:nvSpPr>
          <p:cNvPr id="3" name="Rectangle 2"/>
          <p:cNvSpPr/>
          <p:nvPr/>
        </p:nvSpPr>
        <p:spPr>
          <a:xfrm>
            <a:off x="4800600" y="4333058"/>
            <a:ext cx="3660167" cy="206210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7030A0"/>
                </a:solidFill>
                <a:effectLst/>
                <a:uLnTx/>
                <a:uFillTx/>
                <a:latin typeface="Times New Roman" pitchFamily="18" charset="0"/>
                <a:ea typeface="Calibri" panose="020F0502020204030204" pitchFamily="34" charset="0"/>
                <a:cs typeface="Times New Roman" pitchFamily="18" charset="0"/>
              </a:rPr>
              <a:t>b,Phần</a:t>
            </a:r>
            <a:r>
              <a:rPr kumimoji="0" lang="en-US" sz="3200" b="1" i="0" u="none" strike="noStrike" kern="0" cap="none" spc="0" normalizeH="0" baseline="0" noProof="0" dirty="0">
                <a:ln>
                  <a:noFill/>
                </a:ln>
                <a:solidFill>
                  <a:srgbClr val="7030A0"/>
                </a:solidFill>
                <a:effectLst/>
                <a:uLnTx/>
                <a:uFillTx/>
                <a:latin typeface="Times New Roman" pitchFamily="18" charset="0"/>
                <a:ea typeface="Calibri" panose="020F0502020204030204" pitchFamily="34" charset="0"/>
                <a:cs typeface="Times New Roman" pitchFamily="18" charset="0"/>
              </a:rPr>
              <a:t> </a:t>
            </a:r>
            <a:r>
              <a:rPr kumimoji="0" lang="en-US" sz="3200" b="1" i="0" u="none" strike="noStrike" kern="0" cap="none" spc="0" normalizeH="0" baseline="0" noProof="0" dirty="0" err="1">
                <a:ln>
                  <a:noFill/>
                </a:ln>
                <a:solidFill>
                  <a:srgbClr val="7030A0"/>
                </a:solidFill>
                <a:effectLst/>
                <a:uLnTx/>
                <a:uFillTx/>
                <a:latin typeface="Times New Roman" pitchFamily="18" charset="0"/>
                <a:ea typeface="Calibri" panose="020F0502020204030204" pitchFamily="34" charset="0"/>
                <a:cs typeface="Times New Roman" pitchFamily="18" charset="0"/>
              </a:rPr>
              <a:t>biến</a:t>
            </a:r>
            <a:r>
              <a:rPr kumimoji="0" lang="en-US" sz="3200" b="1" i="0" u="none" strike="noStrike" kern="0" cap="none" spc="0" normalizeH="0" baseline="0" noProof="0" dirty="0">
                <a:ln>
                  <a:noFill/>
                </a:ln>
                <a:solidFill>
                  <a:srgbClr val="7030A0"/>
                </a:solidFill>
                <a:effectLst/>
                <a:uLnTx/>
                <a:uFillTx/>
                <a:latin typeface="Times New Roman" pitchFamily="18" charset="0"/>
                <a:ea typeface="Calibri" panose="020F0502020204030204" pitchFamily="34" charset="0"/>
                <a:cs typeface="Times New Roman" pitchFamily="18" charset="0"/>
              </a:rPr>
              <a:t> </a:t>
            </a:r>
            <a:r>
              <a:rPr kumimoji="0" lang="en-US" sz="3200" b="1" i="0" u="none" strike="noStrike" kern="0" cap="none" spc="0" normalizeH="0" baseline="0" noProof="0" dirty="0" err="1">
                <a:ln>
                  <a:noFill/>
                </a:ln>
                <a:solidFill>
                  <a:srgbClr val="7030A0"/>
                </a:solidFill>
                <a:effectLst/>
                <a:uLnTx/>
                <a:uFillTx/>
                <a:latin typeface="Times New Roman" pitchFamily="18" charset="0"/>
                <a:ea typeface="Calibri" panose="020F0502020204030204" pitchFamily="34" charset="0"/>
                <a:cs typeface="Times New Roman" pitchFamily="18" charset="0"/>
              </a:rPr>
              <a:t>của</a:t>
            </a:r>
            <a:r>
              <a:rPr kumimoji="0" lang="en-US" sz="3200" b="1" i="0" u="none" strike="noStrike" kern="0" cap="none" spc="0" normalizeH="0" baseline="0" noProof="0" dirty="0">
                <a:ln>
                  <a:noFill/>
                </a:ln>
                <a:solidFill>
                  <a:srgbClr val="7030A0"/>
                </a:solidFill>
                <a:effectLst/>
                <a:uLnTx/>
                <a:uFillTx/>
                <a:latin typeface="Times New Roman" pitchFamily="18" charset="0"/>
                <a:ea typeface="Calibri" panose="020F0502020204030204" pitchFamily="34" charset="0"/>
                <a:cs typeface="Times New Roman" pitchFamily="18" charset="0"/>
              </a:rPr>
              <a:t> </a:t>
            </a:r>
            <a:r>
              <a:rPr kumimoji="0" lang="en-US" sz="3200" b="1" i="0" u="none" strike="noStrike" kern="0" cap="none" spc="0" normalizeH="0" baseline="0" noProof="0" dirty="0" err="1">
                <a:ln>
                  <a:noFill/>
                </a:ln>
                <a:solidFill>
                  <a:srgbClr val="7030A0"/>
                </a:solidFill>
                <a:effectLst/>
                <a:uLnTx/>
                <a:uFillTx/>
                <a:latin typeface="Times New Roman" pitchFamily="18" charset="0"/>
                <a:ea typeface="Calibri" panose="020F0502020204030204" pitchFamily="34" charset="0"/>
                <a:cs typeface="Times New Roman" pitchFamily="18" charset="0"/>
              </a:rPr>
              <a:t>đơn</a:t>
            </a:r>
            <a:r>
              <a:rPr kumimoji="0" lang="en-US" sz="3200" b="1" i="0" u="none" strike="noStrike" kern="0" cap="none" spc="0" normalizeH="0" baseline="0" noProof="0" dirty="0">
                <a:ln>
                  <a:noFill/>
                </a:ln>
                <a:solidFill>
                  <a:srgbClr val="7030A0"/>
                </a:solidFill>
                <a:effectLst/>
                <a:uLnTx/>
                <a:uFillTx/>
                <a:latin typeface="Times New Roman" pitchFamily="18" charset="0"/>
                <a:ea typeface="Calibri" panose="020F0502020204030204" pitchFamily="34" charset="0"/>
                <a:cs typeface="Times New Roman" pitchFamily="18" charset="0"/>
              </a:rPr>
              <a:t> </a:t>
            </a:r>
            <a:r>
              <a:rPr kumimoji="0" lang="en-US" sz="3200" b="1" i="0" u="none" strike="noStrike" kern="0" cap="none" spc="0" normalizeH="0" baseline="0" noProof="0" dirty="0" err="1">
                <a:ln>
                  <a:noFill/>
                </a:ln>
                <a:solidFill>
                  <a:srgbClr val="7030A0"/>
                </a:solidFill>
                <a:effectLst/>
                <a:uLnTx/>
                <a:uFillTx/>
                <a:latin typeface="Times New Roman" pitchFamily="18" charset="0"/>
                <a:ea typeface="Calibri" panose="020F0502020204030204" pitchFamily="34" charset="0"/>
                <a:cs typeface="Times New Roman" pitchFamily="18" charset="0"/>
              </a:rPr>
              <a:t>thức</a:t>
            </a:r>
            <a:r>
              <a:rPr kumimoji="0" lang="en-US" sz="3200" b="1" i="0" u="none" strike="noStrike" kern="0" cap="none" spc="0" normalizeH="0" baseline="0" noProof="0" dirty="0">
                <a:ln>
                  <a:noFill/>
                </a:ln>
                <a:solidFill>
                  <a:srgbClr val="7030A0"/>
                </a:solidFill>
                <a:effectLst/>
                <a:uLnTx/>
                <a:uFillTx/>
                <a:latin typeface="Times New Roman" pitchFamily="18" charset="0"/>
                <a:ea typeface="Calibri" panose="020F0502020204030204" pitchFamily="34" charset="0"/>
                <a:cs typeface="Times New Roman" pitchFamily="18" charset="0"/>
              </a:rPr>
              <a:t> A </a:t>
            </a:r>
            <a:r>
              <a:rPr kumimoji="0" lang="en-US" sz="3200" b="1" i="0" u="none" strike="noStrike" kern="0" cap="none" spc="0" normalizeH="0" baseline="0" noProof="0" dirty="0" err="1">
                <a:ln>
                  <a:noFill/>
                </a:ln>
                <a:solidFill>
                  <a:srgbClr val="7030A0"/>
                </a:solidFill>
                <a:effectLst/>
                <a:uLnTx/>
                <a:uFillTx/>
                <a:latin typeface="Times New Roman" pitchFamily="18" charset="0"/>
                <a:ea typeface="Calibri" panose="020F0502020204030204" pitchFamily="34" charset="0"/>
                <a:cs typeface="Times New Roman" pitchFamily="18" charset="0"/>
              </a:rPr>
              <a:t>giống</a:t>
            </a:r>
            <a:r>
              <a:rPr kumimoji="0" lang="en-US" sz="3200" b="1" i="0" u="none" strike="noStrike" kern="0" cap="none" spc="0" normalizeH="0" baseline="0" noProof="0" dirty="0">
                <a:ln>
                  <a:noFill/>
                </a:ln>
                <a:solidFill>
                  <a:srgbClr val="7030A0"/>
                </a:solidFill>
                <a:effectLst/>
                <a:uLnTx/>
                <a:uFillTx/>
                <a:latin typeface="Times New Roman" pitchFamily="18" charset="0"/>
                <a:ea typeface="Calibri" panose="020F0502020204030204" pitchFamily="34" charset="0"/>
                <a:cs typeface="Times New Roman" pitchFamily="18" charset="0"/>
              </a:rPr>
              <a:t> </a:t>
            </a:r>
            <a:r>
              <a:rPr kumimoji="0" lang="en-US" sz="3200" b="1" i="0" u="none" strike="noStrike" kern="0" cap="none" spc="0" normalizeH="0" baseline="0" noProof="0" dirty="0" err="1">
                <a:ln>
                  <a:noFill/>
                </a:ln>
                <a:solidFill>
                  <a:srgbClr val="7030A0"/>
                </a:solidFill>
                <a:effectLst/>
                <a:uLnTx/>
                <a:uFillTx/>
                <a:latin typeface="Times New Roman" pitchFamily="18" charset="0"/>
                <a:ea typeface="Calibri" panose="020F0502020204030204" pitchFamily="34" charset="0"/>
                <a:cs typeface="Times New Roman" pitchFamily="18" charset="0"/>
              </a:rPr>
              <a:t>đơn</a:t>
            </a:r>
            <a:r>
              <a:rPr kumimoji="0" lang="en-US" sz="3200" b="1" i="0" u="none" strike="noStrike" kern="0" cap="none" spc="0" normalizeH="0" baseline="0" noProof="0" dirty="0">
                <a:ln>
                  <a:noFill/>
                </a:ln>
                <a:solidFill>
                  <a:srgbClr val="7030A0"/>
                </a:solidFill>
                <a:effectLst/>
                <a:uLnTx/>
                <a:uFillTx/>
                <a:latin typeface="Times New Roman" pitchFamily="18" charset="0"/>
                <a:ea typeface="Calibri" panose="020F0502020204030204" pitchFamily="34" charset="0"/>
                <a:cs typeface="Times New Roman" pitchFamily="18" charset="0"/>
              </a:rPr>
              <a:t> </a:t>
            </a:r>
            <a:r>
              <a:rPr kumimoji="0" lang="en-US" sz="3200" b="1" i="0" u="none" strike="noStrike" kern="0" cap="none" spc="0" normalizeH="0" baseline="0" noProof="0" dirty="0" err="1">
                <a:ln>
                  <a:noFill/>
                </a:ln>
                <a:solidFill>
                  <a:srgbClr val="7030A0"/>
                </a:solidFill>
                <a:effectLst/>
                <a:uLnTx/>
                <a:uFillTx/>
                <a:latin typeface="Times New Roman" pitchFamily="18" charset="0"/>
                <a:ea typeface="Calibri" panose="020F0502020204030204" pitchFamily="34" charset="0"/>
                <a:cs typeface="Times New Roman" pitchFamily="18" charset="0"/>
              </a:rPr>
              <a:t>thức</a:t>
            </a:r>
            <a:r>
              <a:rPr kumimoji="0" lang="en-US" sz="3200" b="1" i="0" u="none" strike="noStrike" kern="0" cap="none" spc="0" normalizeH="0" baseline="0" noProof="0" dirty="0">
                <a:ln>
                  <a:noFill/>
                </a:ln>
                <a:solidFill>
                  <a:srgbClr val="7030A0"/>
                </a:solidFill>
                <a:effectLst/>
                <a:uLnTx/>
                <a:uFillTx/>
                <a:latin typeface="Times New Roman" pitchFamily="18" charset="0"/>
                <a:ea typeface="Calibri" panose="020F0502020204030204" pitchFamily="34" charset="0"/>
                <a:cs typeface="Times New Roman" pitchFamily="18" charset="0"/>
              </a:rPr>
              <a:t> B </a:t>
            </a:r>
            <a:r>
              <a:rPr kumimoji="0" lang="en-US" sz="3200" b="1" i="0" u="none" strike="noStrike" kern="0" cap="none" spc="0" normalizeH="0" baseline="0" noProof="0" dirty="0" err="1">
                <a:ln>
                  <a:noFill/>
                </a:ln>
                <a:solidFill>
                  <a:srgbClr val="7030A0"/>
                </a:solidFill>
                <a:effectLst/>
                <a:uLnTx/>
                <a:uFillTx/>
                <a:latin typeface="Times New Roman" pitchFamily="18" charset="0"/>
                <a:ea typeface="Calibri" panose="020F0502020204030204" pitchFamily="34" charset="0"/>
                <a:cs typeface="Times New Roman" pitchFamily="18" charset="0"/>
              </a:rPr>
              <a:t>và</a:t>
            </a:r>
            <a:r>
              <a:rPr kumimoji="0" lang="en-US" sz="3200" b="1" i="0" u="none" strike="noStrike" kern="0" cap="none" spc="0" normalizeH="0" baseline="0" noProof="0" dirty="0">
                <a:ln>
                  <a:noFill/>
                </a:ln>
                <a:solidFill>
                  <a:srgbClr val="7030A0"/>
                </a:solidFill>
                <a:effectLst/>
                <a:uLnTx/>
                <a:uFillTx/>
                <a:latin typeface="Times New Roman" pitchFamily="18" charset="0"/>
                <a:ea typeface="Calibri" panose="020F0502020204030204" pitchFamily="34" charset="0"/>
                <a:cs typeface="Times New Roman" pitchFamily="18" charset="0"/>
              </a:rPr>
              <a:t> </a:t>
            </a:r>
            <a:r>
              <a:rPr kumimoji="0" lang="en-US" sz="3200" b="1" i="0" u="none" strike="noStrike" kern="0" cap="none" spc="0" normalizeH="0" baseline="0" noProof="0" dirty="0" err="1">
                <a:ln>
                  <a:noFill/>
                </a:ln>
                <a:solidFill>
                  <a:srgbClr val="7030A0"/>
                </a:solidFill>
                <a:effectLst/>
                <a:uLnTx/>
                <a:uFillTx/>
                <a:latin typeface="Times New Roman" pitchFamily="18" charset="0"/>
                <a:ea typeface="Calibri" panose="020F0502020204030204" pitchFamily="34" charset="0"/>
                <a:cs typeface="Times New Roman" pitchFamily="18" charset="0"/>
              </a:rPr>
              <a:t>khác</a:t>
            </a:r>
            <a:r>
              <a:rPr kumimoji="0" lang="en-US" sz="3200" b="1" i="0" u="none" strike="noStrike" kern="0" cap="none" spc="0" normalizeH="0" baseline="0" noProof="0" dirty="0">
                <a:ln>
                  <a:noFill/>
                </a:ln>
                <a:solidFill>
                  <a:srgbClr val="7030A0"/>
                </a:solidFill>
                <a:effectLst/>
                <a:uLnTx/>
                <a:uFillTx/>
                <a:latin typeface="Times New Roman" pitchFamily="18" charset="0"/>
                <a:ea typeface="Calibri" panose="020F0502020204030204" pitchFamily="34" charset="0"/>
                <a:cs typeface="Times New Roman" pitchFamily="18" charset="0"/>
              </a:rPr>
              <a:t> </a:t>
            </a:r>
            <a:r>
              <a:rPr kumimoji="0" lang="en-US" sz="3200" b="1" i="0" u="none" strike="noStrike" kern="0" cap="none" spc="0" normalizeH="0" baseline="0" noProof="0" dirty="0" err="1">
                <a:ln>
                  <a:noFill/>
                </a:ln>
                <a:solidFill>
                  <a:srgbClr val="7030A0"/>
                </a:solidFill>
                <a:effectLst/>
                <a:uLnTx/>
                <a:uFillTx/>
                <a:latin typeface="Times New Roman" pitchFamily="18" charset="0"/>
                <a:ea typeface="Calibri" panose="020F0502020204030204" pitchFamily="34" charset="0"/>
                <a:cs typeface="Times New Roman" pitchFamily="18" charset="0"/>
              </a:rPr>
              <a:t>đơn</a:t>
            </a:r>
            <a:r>
              <a:rPr kumimoji="0" lang="en-US" sz="3200" b="1" i="0" u="none" strike="noStrike" kern="0" cap="none" spc="0" normalizeH="0" baseline="0" noProof="0" dirty="0">
                <a:ln>
                  <a:noFill/>
                </a:ln>
                <a:solidFill>
                  <a:srgbClr val="7030A0"/>
                </a:solidFill>
                <a:effectLst/>
                <a:uLnTx/>
                <a:uFillTx/>
                <a:latin typeface="Times New Roman" pitchFamily="18" charset="0"/>
                <a:ea typeface="Calibri" panose="020F0502020204030204" pitchFamily="34" charset="0"/>
                <a:cs typeface="Times New Roman" pitchFamily="18" charset="0"/>
              </a:rPr>
              <a:t> </a:t>
            </a:r>
            <a:r>
              <a:rPr kumimoji="0" lang="en-US" sz="3200" b="1" i="0" u="none" strike="noStrike" kern="0" cap="none" spc="0" normalizeH="0" baseline="0" noProof="0" dirty="0" err="1">
                <a:ln>
                  <a:noFill/>
                </a:ln>
                <a:solidFill>
                  <a:srgbClr val="7030A0"/>
                </a:solidFill>
                <a:effectLst/>
                <a:uLnTx/>
                <a:uFillTx/>
                <a:latin typeface="Times New Roman" pitchFamily="18" charset="0"/>
                <a:ea typeface="Calibri" panose="020F0502020204030204" pitchFamily="34" charset="0"/>
                <a:cs typeface="Times New Roman" pitchFamily="18" charset="0"/>
              </a:rPr>
              <a:t>thức</a:t>
            </a:r>
            <a:r>
              <a:rPr kumimoji="0" lang="en-US" sz="3200" b="1" i="0" u="none" strike="noStrike" kern="0" cap="none" spc="0" normalizeH="0" baseline="0" noProof="0" dirty="0">
                <a:ln>
                  <a:noFill/>
                </a:ln>
                <a:solidFill>
                  <a:srgbClr val="7030A0"/>
                </a:solidFill>
                <a:effectLst/>
                <a:uLnTx/>
                <a:uFillTx/>
                <a:latin typeface="Times New Roman" pitchFamily="18" charset="0"/>
                <a:ea typeface="Calibri" panose="020F0502020204030204" pitchFamily="34" charset="0"/>
                <a:cs typeface="Times New Roman" pitchFamily="18" charset="0"/>
              </a:rPr>
              <a:t> C</a:t>
            </a:r>
            <a:endParaRPr kumimoji="0" lang="en-US" sz="1400" b="1" i="0" u="none" strike="noStrike" kern="0" cap="none" spc="0" normalizeH="0" baseline="0" noProof="0" dirty="0">
              <a:ln>
                <a:noFill/>
              </a:ln>
              <a:solidFill>
                <a:srgbClr val="7030A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77997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1000"/>
                                        <p:tgtEl>
                                          <p:spTgt spid="22">
                                            <p:txEl>
                                              <p:pRg st="0" end="0"/>
                                            </p:txEl>
                                          </p:spTgt>
                                        </p:tgtEl>
                                      </p:cBhvr>
                                    </p:animEffect>
                                    <p:anim calcmode="lin" valueType="num">
                                      <p:cBhvr>
                                        <p:cTn id="20"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2">
                                            <p:txEl>
                                              <p:pRg st="4" end="4"/>
                                            </p:txEl>
                                          </p:spTgt>
                                        </p:tgtEl>
                                        <p:attrNameLst>
                                          <p:attrName>style.visibility</p:attrName>
                                        </p:attrNameLst>
                                      </p:cBhvr>
                                      <p:to>
                                        <p:strVal val="visible"/>
                                      </p:to>
                                    </p:set>
                                    <p:animEffect transition="in" filter="circle(in)">
                                      <p:cBhvr>
                                        <p:cTn id="31" dur="2000"/>
                                        <p:tgtEl>
                                          <p:spTgt spid="2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22">
                                            <p:txEl>
                                              <p:pRg st="5" end="5"/>
                                            </p:txEl>
                                          </p:spTgt>
                                        </p:tgtEl>
                                        <p:attrNameLst>
                                          <p:attrName>style.visibility</p:attrName>
                                        </p:attrNameLst>
                                      </p:cBhvr>
                                      <p:to>
                                        <p:strVal val="visible"/>
                                      </p:to>
                                    </p:set>
                                    <p:animEffect transition="in" filter="wheel(1)">
                                      <p:cBhvr>
                                        <p:cTn id="36" dur="2000"/>
                                        <p:tgtEl>
                                          <p:spTgt spid="2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2">
                                            <p:txEl>
                                              <p:pRg st="6" end="6"/>
                                            </p:txEl>
                                          </p:spTgt>
                                        </p:tgtEl>
                                        <p:attrNameLst>
                                          <p:attrName>style.visibility</p:attrName>
                                        </p:attrNameLst>
                                      </p:cBhvr>
                                      <p:to>
                                        <p:strVal val="visible"/>
                                      </p:to>
                                    </p:set>
                                    <p:anim calcmode="lin" valueType="num">
                                      <p:cBhvr>
                                        <p:cTn id="41" dur="1000" fill="hold"/>
                                        <p:tgtEl>
                                          <p:spTgt spid="22">
                                            <p:txEl>
                                              <p:pRg st="6" end="6"/>
                                            </p:txEl>
                                          </p:spTgt>
                                        </p:tgtEl>
                                        <p:attrNameLst>
                                          <p:attrName>ppt_w</p:attrName>
                                        </p:attrNameLst>
                                      </p:cBhvr>
                                      <p:tavLst>
                                        <p:tav tm="0">
                                          <p:val>
                                            <p:fltVal val="0"/>
                                          </p:val>
                                        </p:tav>
                                        <p:tav tm="100000">
                                          <p:val>
                                            <p:strVal val="#ppt_w"/>
                                          </p:val>
                                        </p:tav>
                                      </p:tavLst>
                                    </p:anim>
                                    <p:anim calcmode="lin" valueType="num">
                                      <p:cBhvr>
                                        <p:cTn id="42" dur="1000" fill="hold"/>
                                        <p:tgtEl>
                                          <p:spTgt spid="22">
                                            <p:txEl>
                                              <p:pRg st="6" end="6"/>
                                            </p:txEl>
                                          </p:spTgt>
                                        </p:tgtEl>
                                        <p:attrNameLst>
                                          <p:attrName>ppt_h</p:attrName>
                                        </p:attrNameLst>
                                      </p:cBhvr>
                                      <p:tavLst>
                                        <p:tav tm="0">
                                          <p:val>
                                            <p:fltVal val="0"/>
                                          </p:val>
                                        </p:tav>
                                        <p:tav tm="100000">
                                          <p:val>
                                            <p:strVal val="#ppt_h"/>
                                          </p:val>
                                        </p:tav>
                                      </p:tavLst>
                                    </p:anim>
                                    <p:anim calcmode="lin" valueType="num">
                                      <p:cBhvr>
                                        <p:cTn id="43" dur="1000" fill="hold"/>
                                        <p:tgtEl>
                                          <p:spTgt spid="22">
                                            <p:txEl>
                                              <p:pRg st="6" end="6"/>
                                            </p:txEl>
                                          </p:spTgt>
                                        </p:tgtEl>
                                        <p:attrNameLst>
                                          <p:attrName>style.rotation</p:attrName>
                                        </p:attrNameLst>
                                      </p:cBhvr>
                                      <p:tavLst>
                                        <p:tav tm="0">
                                          <p:val>
                                            <p:fltVal val="90"/>
                                          </p:val>
                                        </p:tav>
                                        <p:tav tm="100000">
                                          <p:val>
                                            <p:fltVal val="0"/>
                                          </p:val>
                                        </p:tav>
                                      </p:tavLst>
                                    </p:anim>
                                    <p:animEffect transition="in" filter="fade">
                                      <p:cBhvr>
                                        <p:cTn id="44" dur="1000"/>
                                        <p:tgtEl>
                                          <p:spTgt spid="2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3">
                                            <p:txEl>
                                              <p:pRg st="0" end="0"/>
                                            </p:txEl>
                                          </p:spTgt>
                                        </p:tgtEl>
                                        <p:attrNameLst>
                                          <p:attrName>style.visibility</p:attrName>
                                        </p:attrNameLst>
                                      </p:cBhvr>
                                      <p:to>
                                        <p:strVal val="visible"/>
                                      </p:to>
                                    </p:set>
                                    <p:anim calcmode="lin" valueType="num">
                                      <p:cBhvr>
                                        <p:cTn id="6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9"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harpenSoften amount="-25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76200" y="76200"/>
            <a:ext cx="8991600" cy="1077218"/>
          </a:xfrm>
          <a:prstGeom prst="rect">
            <a:avLst/>
          </a:prstGeom>
        </p:spPr>
        <p:txBody>
          <a:bodyPr wrap="square">
            <a:spAutoFit/>
          </a:bodyPr>
          <a:lstStyle/>
          <a:p>
            <a:r>
              <a:rPr lang="vi-VN" sz="3200" b="0" i="0" dirty="0">
                <a:solidFill>
                  <a:srgbClr val="FF0000"/>
                </a:solidFill>
                <a:effectLst/>
                <a:latin typeface="Times New Roman" pitchFamily="18" charset="0"/>
                <a:cs typeface="Times New Roman" pitchFamily="18" charset="0"/>
              </a:rPr>
              <a:t>• </a:t>
            </a:r>
            <a:r>
              <a:rPr lang="vi-VN" sz="3200" b="1" i="1" dirty="0">
                <a:solidFill>
                  <a:srgbClr val="FF0000"/>
                </a:solidFill>
                <a:effectLst/>
                <a:latin typeface="Times New Roman" pitchFamily="18" charset="0"/>
                <a:cs typeface="Times New Roman" pitchFamily="18" charset="0"/>
              </a:rPr>
              <a:t>Hai đơn thức đồng dạng</a:t>
            </a:r>
            <a:r>
              <a:rPr lang="vi-VN" sz="3200" b="0" i="0" dirty="0">
                <a:solidFill>
                  <a:srgbClr val="000000"/>
                </a:solidFill>
                <a:effectLst/>
                <a:latin typeface="Times New Roman" pitchFamily="18" charset="0"/>
                <a:cs typeface="Times New Roman" pitchFamily="18" charset="0"/>
              </a:rPr>
              <a:t> </a:t>
            </a:r>
            <a:r>
              <a:rPr lang="vi-VN" sz="3200" b="1" i="0" dirty="0">
                <a:effectLst/>
                <a:latin typeface="Times New Roman" pitchFamily="18" charset="0"/>
                <a:cs typeface="Times New Roman" pitchFamily="18" charset="0"/>
              </a:rPr>
              <a:t>là hai đơn thức với hệ số khác 0 và có phần biến giống nhau.</a:t>
            </a:r>
            <a:endParaRPr lang="en-US" sz="3200" b="1" dirty="0">
              <a:latin typeface="Times New Roman" pitchFamily="18" charset="0"/>
              <a:cs typeface="Times New Roman" pitchFamily="18" charset="0"/>
            </a:endParaRPr>
          </a:p>
        </p:txBody>
      </p:sp>
      <p:pic>
        <p:nvPicPr>
          <p:cNvPr id="7" name="Picture 6"/>
          <p:cNvPicPr>
            <a:picLocks noChangeAspect="1"/>
          </p:cNvPicPr>
          <p:nvPr/>
        </p:nvPicPr>
        <p:blipFill>
          <a:blip r:embed="rId4"/>
          <a:stretch>
            <a:fillRect/>
          </a:stretch>
        </p:blipFill>
        <p:spPr>
          <a:xfrm>
            <a:off x="7243150" y="5706978"/>
            <a:ext cx="1900850" cy="1151022"/>
          </a:xfrm>
          <a:prstGeom prst="rect">
            <a:avLst/>
          </a:prstGeom>
        </p:spPr>
      </p:pic>
      <p:sp>
        <p:nvSpPr>
          <p:cNvPr id="3" name="Rectangle 2"/>
          <p:cNvSpPr/>
          <p:nvPr/>
        </p:nvSpPr>
        <p:spPr>
          <a:xfrm>
            <a:off x="76200" y="1066800"/>
            <a:ext cx="8991600" cy="2062103"/>
          </a:xfrm>
          <a:prstGeom prst="rect">
            <a:avLst/>
          </a:prstGeom>
        </p:spPr>
        <p:txBody>
          <a:bodyPr wrap="square">
            <a:spAutoFit/>
          </a:bodyPr>
          <a:lstStyle/>
          <a:p>
            <a:r>
              <a:rPr lang="vi-VN" sz="3200" b="1" i="0" dirty="0">
                <a:solidFill>
                  <a:srgbClr val="7030A0"/>
                </a:solidFill>
                <a:effectLst/>
                <a:latin typeface="Times New Roman" pitchFamily="18" charset="0"/>
                <a:cs typeface="Times New Roman" pitchFamily="18" charset="0"/>
              </a:rPr>
              <a:t>• Nhận xét:</a:t>
            </a:r>
          </a:p>
          <a:p>
            <a:r>
              <a:rPr lang="vi-VN" sz="3200" b="0" i="0" dirty="0">
                <a:solidFill>
                  <a:srgbClr val="000000"/>
                </a:solidFill>
                <a:effectLst/>
                <a:latin typeface="Times New Roman" pitchFamily="18" charset="0"/>
                <a:cs typeface="Times New Roman" pitchFamily="18" charset="0"/>
              </a:rPr>
              <a:t>- Hai đơn thức đồng dạng thì có cùng bậc.</a:t>
            </a:r>
          </a:p>
          <a:p>
            <a:r>
              <a:rPr lang="vi-VN" sz="3200" b="0" i="0" dirty="0">
                <a:solidFill>
                  <a:srgbClr val="000000"/>
                </a:solidFill>
                <a:effectLst/>
                <a:latin typeface="Times New Roman" pitchFamily="18" charset="0"/>
                <a:cs typeface="Times New Roman" pitchFamily="18" charset="0"/>
              </a:rPr>
              <a:t>- Hai số khác 0 cũng được coi là hai đơn thức đồng dạng.</a:t>
            </a:r>
          </a:p>
        </p:txBody>
      </p:sp>
      <p:grpSp>
        <p:nvGrpSpPr>
          <p:cNvPr id="9" name="Group 8"/>
          <p:cNvGrpSpPr/>
          <p:nvPr/>
        </p:nvGrpSpPr>
        <p:grpSpPr>
          <a:xfrm>
            <a:off x="2209800" y="2876054"/>
            <a:ext cx="3276600" cy="584775"/>
            <a:chOff x="1524000" y="267002"/>
            <a:chExt cx="4876800" cy="1670786"/>
          </a:xfrm>
        </p:grpSpPr>
        <p:sp>
          <p:nvSpPr>
            <p:cNvPr id="10" name="Flowchart: Terminator 9"/>
            <p:cNvSpPr/>
            <p:nvPr/>
          </p:nvSpPr>
          <p:spPr>
            <a:xfrm>
              <a:off x="1524000" y="322848"/>
              <a:ext cx="4876800" cy="1524000"/>
            </a:xfrm>
            <a:prstGeom prst="flowChartTerminator">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1524000" y="267002"/>
              <a:ext cx="4763385" cy="167078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914400" rtl="0" eaLnBrk="1" fontAlgn="auto" latinLnBrk="0" hangingPunct="1">
                <a:spcBef>
                  <a:spcPts val="0"/>
                </a:spcBef>
                <a:spcAft>
                  <a:spcPts val="0"/>
                </a:spcAft>
                <a:buClrTx/>
                <a:buSzTx/>
                <a:buFontTx/>
                <a:buNone/>
                <a:tabLst>
                  <a:tab pos="360045" algn="l"/>
                  <a:tab pos="720090" algn="l"/>
                </a:tabLst>
                <a:defRPr/>
              </a:pPr>
              <a:r>
                <a:rPr kumimoji="0" lang="nl-NL" sz="3200" b="1" i="0" u="none" strike="noStrike" kern="1200" cap="none" spc="0" normalizeH="0" baseline="0" noProof="0" dirty="0">
                  <a:ln>
                    <a:noFill/>
                  </a:ln>
                  <a:solidFill>
                    <a:srgbClr val="1F497D"/>
                  </a:solidFill>
                  <a:effectLst/>
                  <a:uLnTx/>
                  <a:uFillTx/>
                  <a:latin typeface="Times New Roman" pitchFamily="18" charset="0"/>
                  <a:ea typeface="Calibri" panose="020F0502020204030204" pitchFamily="34" charset="0"/>
                  <a:cs typeface="Times New Roman" pitchFamily="18" charset="0"/>
                </a:rPr>
                <a:t>LUYỆN TẬP </a:t>
              </a:r>
              <a:r>
                <a:rPr kumimoji="0" lang="nl-NL" sz="3200" b="1" i="0" u="none" strike="noStrike" kern="0" cap="none" spc="0" normalizeH="0" baseline="0" noProof="0" dirty="0">
                  <a:ln>
                    <a:noFill/>
                  </a:ln>
                  <a:solidFill>
                    <a:srgbClr val="1F497D"/>
                  </a:solidFill>
                  <a:effectLst/>
                  <a:uLnTx/>
                  <a:uFillTx/>
                  <a:latin typeface="Times New Roman" pitchFamily="18" charset="0"/>
                  <a:ea typeface="Calibri" panose="020F0502020204030204" pitchFamily="34" charset="0"/>
                  <a:cs typeface="Times New Roman" pitchFamily="18" charset="0"/>
                </a:rPr>
                <a:t>3</a:t>
              </a:r>
              <a:endParaRPr kumimoji="0" lang="en-US" sz="3200" b="0" i="0" u="none" strike="noStrike" kern="1200" cap="none" spc="0" normalizeH="0" baseline="0" noProof="0" dirty="0">
                <a:ln>
                  <a:noFill/>
                </a:ln>
                <a:solidFill>
                  <a:srgbClr val="1F497D"/>
                </a:solidFill>
                <a:effectLst/>
                <a:uLnTx/>
                <a:uFillTx/>
                <a:latin typeface="Times New Roman" pitchFamily="18" charset="0"/>
                <a:ea typeface="Calibri" panose="020F0502020204030204" pitchFamily="34" charset="0"/>
                <a:cs typeface="Times New Roman" pitchFamily="18" charset="0"/>
              </a:endParaRPr>
            </a:p>
          </p:txBody>
        </p:sp>
      </p:grpSp>
      <mc:AlternateContent xmlns:mc="http://schemas.openxmlformats.org/markup-compatibility/2006" xmlns:a14="http://schemas.microsoft.com/office/drawing/2010/main">
        <mc:Choice Requires="a14">
          <p:sp>
            <p:nvSpPr>
              <p:cNvPr id="14" name="Rectangle 13"/>
              <p:cNvSpPr/>
              <p:nvPr/>
            </p:nvSpPr>
            <p:spPr>
              <a:xfrm>
                <a:off x="76200" y="3984937"/>
                <a:ext cx="8763000" cy="229755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num>
                        <m:den>
                          <m:r>
                            <a:rPr kumimoji="0" lang="en-US" sz="3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sSup>
                        <m:sSupPr>
                          <m:ctrlP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𝑥</m:t>
                          </m:r>
                        </m:e>
                        <m:sup>
                          <m: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2</m:t>
                          </m:r>
                        </m:sup>
                      </m:sSup>
                      <m: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𝑦</m:t>
                      </m:r>
                      <m:r>
                        <a:rPr kumimoji="0" lang="en-US" sz="38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𝑥</m:t>
                      </m:r>
                      <m:sSup>
                        <m:sSupPr>
                          <m:ctrlP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𝑦</m:t>
                          </m:r>
                        </m:e>
                        <m:sup>
                          <m: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2</m:t>
                          </m:r>
                        </m:sup>
                      </m:sSup>
                      <m: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m:t>
                      </m:r>
                      <m:r>
                        <a:rPr kumimoji="0" lang="en-US" sz="38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0,5</m:t>
                      </m:r>
                      <m:sSup>
                        <m:sSupPr>
                          <m:ctrlP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𝑥</m:t>
                          </m:r>
                        </m:e>
                        <m:sup>
                          <m:r>
                            <a:rPr kumimoji="0" lang="en-US" sz="3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4</m:t>
                          </m:r>
                        </m:sup>
                      </m:sSup>
                      <m:r>
                        <a:rPr kumimoji="0" lang="en-US" sz="3800" b="0" i="0"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m:t>
                      </m:r>
                      <m:sSup>
                        <m:sSupPr>
                          <m:ctrlP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−2</m:t>
                          </m:r>
                          <m:r>
                            <a:rPr kumimoji="0" lang="en-US" sz="3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𝑥𝑦</m:t>
                          </m:r>
                        </m:e>
                        <m:sup>
                          <m: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2</m:t>
                          </m:r>
                        </m:sup>
                      </m:sSup>
                      <m:r>
                        <a:rPr kumimoji="0" lang="en-US" sz="3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m:t>
                      </m:r>
                      <m:r>
                        <a:rPr kumimoji="0" lang="en-US" sz="3800" b="0" i="0"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2</m:t>
                      </m:r>
                      <m:r>
                        <a:rPr kumimoji="0" lang="en-US" sz="3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8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7</m:t>
                      </m:r>
                      <m:r>
                        <a:rPr kumimoji="0" lang="en-US" sz="3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sSup>
                        <m:sSupPr>
                          <m:ctrlP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𝑥</m:t>
                          </m:r>
                        </m:e>
                        <m:sup>
                          <m: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4</m:t>
                          </m:r>
                        </m:sup>
                      </m:sSup>
                      <m:r>
                        <a:rPr kumimoji="0" lang="en-US" sz="3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m:t>
                      </m:r>
                    </m:oMath>
                  </m:oMathPara>
                </a14:m>
                <a:endParaRPr kumimoji="0" lang="en-US" sz="3800" b="0" i="1" u="none" strike="noStrike" kern="0" cap="none" spc="0" normalizeH="0" baseline="0" noProof="0" dirty="0">
                  <a:ln>
                    <a:noFill/>
                  </a:ln>
                  <a:solidFill>
                    <a:srgbClr val="000000"/>
                  </a:solidFill>
                  <a:effectLst/>
                  <a:uLnTx/>
                  <a:uFillTx/>
                  <a:latin typeface="Cambria Math" panose="020405030504060302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8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8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den>
                      </m:f>
                      <m:sSup>
                        <m:sSupPr>
                          <m:ctrlP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𝑥</m:t>
                          </m:r>
                        </m:e>
                        <m:sup>
                          <m: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2</m:t>
                          </m:r>
                        </m:sup>
                      </m:sSup>
                      <m: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𝑦</m:t>
                      </m:r>
                      <m:r>
                        <a:rPr kumimoji="0" lang="en-US" sz="38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;3</m:t>
                      </m:r>
                      <m: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𝑥</m:t>
                      </m:r>
                      <m:sSup>
                        <m:sSupPr>
                          <m:ctrlP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𝑦</m:t>
                          </m:r>
                        </m:e>
                        <m:sup>
                          <m:r>
                            <a:rPr kumimoji="0" lang="en-US" sz="38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2</m:t>
                          </m:r>
                        </m:sup>
                      </m:sSup>
                    </m:oMath>
                  </m:oMathPara>
                </a14:m>
                <a:endParaRPr kumimoji="0" lang="en-US" sz="3800" b="0" i="0" u="none" strike="noStrike" kern="0" cap="none" spc="0" normalizeH="0" baseline="0" noProof="0" dirty="0">
                  <a:ln>
                    <a:noFill/>
                  </a:ln>
                  <a:solidFill>
                    <a:sysClr val="windowText" lastClr="000000"/>
                  </a:solidFill>
                  <a:effectLst/>
                  <a:uLnTx/>
                  <a:uFillTx/>
                </a:endParaRPr>
              </a:p>
            </p:txBody>
          </p:sp>
        </mc:Choice>
        <mc:Fallback xmlns="">
          <p:sp>
            <p:nvSpPr>
              <p:cNvPr id="14" name="Rectangle 13"/>
              <p:cNvSpPr>
                <a:spLocks noRot="1" noChangeAspect="1" noMove="1" noResize="1" noEditPoints="1" noAdjustHandles="1" noChangeArrowheads="1" noChangeShapeType="1" noTextEdit="1"/>
              </p:cNvSpPr>
              <p:nvPr/>
            </p:nvSpPr>
            <p:spPr>
              <a:xfrm>
                <a:off x="76200" y="3984937"/>
                <a:ext cx="8763000" cy="2297552"/>
              </a:xfrm>
              <a:prstGeom prst="rect">
                <a:avLst/>
              </a:prstGeom>
              <a:blipFill rotWithShape="1">
                <a:blip r:embed="rId5"/>
                <a:stretch>
                  <a:fillRect/>
                </a:stretch>
              </a:blipFill>
            </p:spPr>
            <p:txBody>
              <a:bodyPr/>
              <a:lstStyle/>
              <a:p>
                <a:r>
                  <a:rPr lang="en-US">
                    <a:noFill/>
                  </a:rPr>
                  <a:t> </a:t>
                </a:r>
              </a:p>
            </p:txBody>
          </p:sp>
        </mc:Fallback>
      </mc:AlternateContent>
      <p:sp>
        <p:nvSpPr>
          <p:cNvPr id="16" name="Rectangle 15"/>
          <p:cNvSpPr/>
          <p:nvPr/>
        </p:nvSpPr>
        <p:spPr>
          <a:xfrm>
            <a:off x="104078" y="3505200"/>
            <a:ext cx="4211443" cy="584775"/>
          </a:xfrm>
          <a:prstGeom prst="rect">
            <a:avLst/>
          </a:prstGeom>
        </p:spPr>
        <p:txBody>
          <a:bodyPr wrap="square">
            <a:spAutoFit/>
          </a:bodyPr>
          <a:lstStyle/>
          <a:p>
            <a:pPr marL="0" marR="0" lvl="0" indent="0" defTabSz="914400" eaLnBrk="1" fontAlgn="auto" latinLnBrk="0" hangingPunct="1">
              <a:spcBef>
                <a:spcPts val="0"/>
              </a:spcBef>
              <a:spcAft>
                <a:spcPts val="120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Cho </a:t>
            </a:r>
            <a:r>
              <a:rPr kumimoji="0" lang="en-US" sz="3200" b="0" i="0" u="none" strike="noStrike" kern="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các</a:t>
            </a:r>
            <a:r>
              <a:rPr kumimoji="0" lang="en-US" sz="3200" b="0" i="0" u="none" strike="noStrike" kern="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vi-VN" sz="3200" b="0" i="0" u="none" strike="noStrike" kern="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đơn thức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4973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harpenSoften amount="-25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76200" y="152400"/>
            <a:ext cx="8991600" cy="1569660"/>
          </a:xfrm>
          <a:prstGeom prst="rect">
            <a:avLst/>
          </a:prstGeom>
        </p:spPr>
        <p:txBody>
          <a:bodyPr wrap="square">
            <a:spAutoFit/>
          </a:bodyPr>
          <a:lstStyle/>
          <a:p>
            <a:pPr marL="0" marR="0" lvl="0" indent="0" defTabSz="914400" eaLnBrk="1" fontAlgn="auto" latinLnBrk="0" hangingPunct="1">
              <a:spcBef>
                <a:spcPts val="0"/>
              </a:spcBef>
              <a:spcAft>
                <a:spcPts val="120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Hãy</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sắp</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xếp</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các</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đơn</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thức</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đã</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cho</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thành</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từng</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nhóm</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sao</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cho</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tất</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cả</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các</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đơn</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thức</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đồng</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dạng</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thì</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thuộc</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cùng</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một</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1" i="0" u="none" strike="noStrike" kern="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nhóm</a:t>
            </a:r>
            <a:r>
              <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endParaRPr>
          </a:p>
        </p:txBody>
      </p:sp>
      <p:sp>
        <p:nvSpPr>
          <p:cNvPr id="8" name="Oval Callout 7"/>
          <p:cNvSpPr/>
          <p:nvPr/>
        </p:nvSpPr>
        <p:spPr>
          <a:xfrm>
            <a:off x="3581400" y="1904847"/>
            <a:ext cx="1363477" cy="707149"/>
          </a:xfrm>
          <a:prstGeom prst="wedgeEllipseCallout">
            <a:avLst/>
          </a:prstGeom>
          <a:solidFill>
            <a:srgbClr val="FFFF93"/>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rPr>
              <a:t>Giải</a:t>
            </a:r>
            <a:endParaRPr kumimoji="0" lang="en-US" sz="32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endParaRPr>
          </a:p>
        </p:txBody>
      </p:sp>
      <p:pic>
        <p:nvPicPr>
          <p:cNvPr id="9" name="Picture 8"/>
          <p:cNvPicPr>
            <a:picLocks noChangeAspect="1"/>
          </p:cNvPicPr>
          <p:nvPr/>
        </p:nvPicPr>
        <p:blipFill>
          <a:blip r:embed="rId4"/>
          <a:stretch>
            <a:fillRect/>
          </a:stretch>
        </p:blipFill>
        <p:spPr>
          <a:xfrm>
            <a:off x="7086600" y="3901124"/>
            <a:ext cx="2035099" cy="2853345"/>
          </a:xfrm>
          <a:prstGeom prst="rect">
            <a:avLst/>
          </a:prstGeom>
        </p:spPr>
      </p:pic>
      <p:grpSp>
        <p:nvGrpSpPr>
          <p:cNvPr id="10" name="Group 9"/>
          <p:cNvGrpSpPr/>
          <p:nvPr/>
        </p:nvGrpSpPr>
        <p:grpSpPr>
          <a:xfrm>
            <a:off x="378237" y="2622459"/>
            <a:ext cx="4882325" cy="1150421"/>
            <a:chOff x="533400" y="6342397"/>
            <a:chExt cx="4882325" cy="1150421"/>
          </a:xfrm>
        </p:grpSpPr>
        <p:sp>
          <p:nvSpPr>
            <p:cNvPr id="11" name="Rectangle 10"/>
            <p:cNvSpPr/>
            <p:nvPr/>
          </p:nvSpPr>
          <p:spPr>
            <a:xfrm>
              <a:off x="533400" y="6342397"/>
              <a:ext cx="2379177" cy="584775"/>
            </a:xfrm>
            <a:prstGeom prst="rect">
              <a:avLst/>
            </a:prstGeom>
          </p:spPr>
          <p:txBody>
            <a:bodyPr wrap="none">
              <a:spAutoFit/>
            </a:bodyPr>
            <a:lstStyle/>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err="1">
                  <a:ln>
                    <a:noFill/>
                  </a:ln>
                  <a:solidFill>
                    <a:prstClr val="black"/>
                  </a:solidFill>
                  <a:effectLst/>
                  <a:uLnTx/>
                  <a:uFillTx/>
                  <a:latin typeface="Times New Roman" pitchFamily="18" charset="0"/>
                  <a:ea typeface="Arial" panose="020B0604020202020204" pitchFamily="34" charset="0"/>
                  <a:cs typeface="Times New Roman" pitchFamily="18" charset="0"/>
                </a:rPr>
                <a:t>Nhóm</a:t>
              </a:r>
              <a:r>
                <a:rPr kumimoji="0" lang="en-US" sz="3200" b="1" i="0" u="none" strike="noStrike" kern="0" cap="none" spc="0" normalizeH="0" baseline="0" noProof="0" dirty="0">
                  <a:ln>
                    <a:noFill/>
                  </a:ln>
                  <a:solidFill>
                    <a:prstClr val="black"/>
                  </a:solidFill>
                  <a:effectLst/>
                  <a:uLnTx/>
                  <a:uFillTx/>
                  <a:latin typeface="Times New Roman" pitchFamily="18" charset="0"/>
                  <a:ea typeface="Arial" panose="020B0604020202020204" pitchFamily="34" charset="0"/>
                  <a:cs typeface="Times New Roman" pitchFamily="18" charset="0"/>
                </a:rPr>
                <a:t> 1:</a:t>
              </a:r>
              <a:r>
                <a:rPr kumimoji="0" lang="en-US" sz="3200" b="0" i="0" u="none" strike="noStrike" kern="0" cap="none" spc="0" normalizeH="0" baseline="0" noProof="0" dirty="0">
                  <a:ln>
                    <a:noFill/>
                  </a:ln>
                  <a:solidFill>
                    <a:prstClr val="black"/>
                  </a:solidFill>
                  <a:effectLst/>
                  <a:uLnTx/>
                  <a:uFillTx/>
                  <a:latin typeface="Times New Roman" pitchFamily="18" charset="0"/>
                  <a:ea typeface="Arial" panose="020B0604020202020204" pitchFamily="34" charset="0"/>
                  <a:cs typeface="Times New Roman" pitchFamily="18" charset="0"/>
                </a:rPr>
                <a:t> </a:t>
              </a:r>
              <a:endParaRPr kumimoji="0" lang="en-US" sz="32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3124200" y="6362700"/>
                  <a:ext cx="2291525" cy="1130118"/>
                </a:xfrm>
                <a:prstGeom prst="rect">
                  <a:avLst/>
                </a:prstGeom>
              </p:spPr>
              <p:txBody>
                <a:bodyPr wrap="none">
                  <a:spAutoFit/>
                </a:bodyPr>
                <a:lstStyle/>
                <a:p>
                  <a:pPr marL="0" marR="0" lvl="0" indent="0" defTabSz="914400" eaLnBrk="1" fontAlgn="auto" latinLnBrk="0" hangingPunct="1">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5</m:t>
                            </m:r>
                          </m:num>
                          <m:den>
                            <m: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den>
                        </m:f>
                        <m:sSup>
                          <m:sSup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m:rPr>
                            <m:sty m:val="p"/>
                          </m:rP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m:rPr>
                            <m:sty m:val="p"/>
                          </m:rP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y</m:t>
                        </m:r>
                      </m:oMath>
                    </m:oMathPara>
                  </a14:m>
                  <a:endParaRPr kumimoji="0" lang="en-US" sz="38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124200" y="6362700"/>
                  <a:ext cx="2291525" cy="1130118"/>
                </a:xfrm>
                <a:prstGeom prst="rect">
                  <a:avLst/>
                </a:prstGeom>
                <a:blipFill rotWithShape="1">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Rectangle 12"/>
              <p:cNvSpPr/>
              <p:nvPr/>
            </p:nvSpPr>
            <p:spPr>
              <a:xfrm>
                <a:off x="0" y="3962400"/>
                <a:ext cx="5726696" cy="584775"/>
              </a:xfrm>
              <a:prstGeom prst="rect">
                <a:avLst/>
              </a:prstGeom>
            </p:spPr>
            <p:txBody>
              <a:bodyPr wrap="none">
                <a:spAutoFit/>
              </a:bodyPr>
              <a:lstStyle/>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err="1">
                    <a:ln>
                      <a:noFill/>
                    </a:ln>
                    <a:solidFill>
                      <a:srgbClr val="FF0000"/>
                    </a:solidFill>
                    <a:effectLst/>
                    <a:uLnTx/>
                    <a:uFillTx/>
                    <a:latin typeface="Times New Roman" pitchFamily="18" charset="0"/>
                    <a:ea typeface="Dotum" panose="020B0600000101010101" pitchFamily="34" charset="-127"/>
                    <a:cs typeface="Times New Roman" pitchFamily="18" charset="0"/>
                  </a:rPr>
                  <a:t>Nhóm</a:t>
                </a:r>
                <a:r>
                  <a:rPr kumimoji="0" lang="en-US" sz="3200" b="1" i="0" u="none" strike="noStrike" kern="0" cap="none" spc="0" normalizeH="0" baseline="0" noProof="0" dirty="0">
                    <a:ln>
                      <a:noFill/>
                    </a:ln>
                    <a:solidFill>
                      <a:srgbClr val="FF0000"/>
                    </a:solidFill>
                    <a:effectLst/>
                    <a:uLnTx/>
                    <a:uFillTx/>
                    <a:latin typeface="Times New Roman" pitchFamily="18" charset="0"/>
                    <a:ea typeface="Dotum" panose="020B0600000101010101" pitchFamily="34" charset="-127"/>
                    <a:cs typeface="Times New Roman" pitchFamily="18" charset="0"/>
                  </a:rPr>
                  <a:t> 2:</a:t>
                </a:r>
                <a:r>
                  <a:rPr kumimoji="0" lang="en-US" sz="3200" b="0" i="0" u="none" strike="noStrike" kern="0" cap="none" spc="0" normalizeH="0" baseline="0" noProof="0" dirty="0">
                    <a:ln>
                      <a:noFill/>
                    </a:ln>
                    <a:solidFill>
                      <a:srgbClr val="FF0000"/>
                    </a:solidFill>
                    <a:effectLst/>
                    <a:uLnTx/>
                    <a:uFillTx/>
                    <a:latin typeface="Times New Roman" pitchFamily="18" charset="0"/>
                    <a:ea typeface="Dotum" panose="020B0600000101010101" pitchFamily="34" charset="-127"/>
                    <a:cs typeface="Times New Roman" pitchFamily="18" charset="0"/>
                  </a:rPr>
                  <a:t> </a:t>
                </a:r>
                <a14:m>
                  <m:oMath xmlns:m="http://schemas.openxmlformats.org/officeDocument/2006/math">
                    <m: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m:rPr>
                        <m:sty m:val="p"/>
                      </m:rP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x</m:t>
                    </m:r>
                    <m:sSup>
                      <m:sSup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y</m:t>
                        </m:r>
                      </m:e>
                      <m:sup>
                        <m: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sup>
                    </m:sSup>
                    <m: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 </m:t>
                    </m:r>
                    <m: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r>
                      <m:rPr>
                        <m:sty m:val="p"/>
                      </m:rP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x</m:t>
                    </m:r>
                    <m:sSup>
                      <m:sSup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y</m:t>
                        </m:r>
                      </m:e>
                      <m:sup>
                        <m: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sup>
                    </m:sSup>
                    <m: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;3</m:t>
                    </m:r>
                    <m:r>
                      <m:rPr>
                        <m:sty m:val="p"/>
                      </m:rP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x</m:t>
                    </m:r>
                    <m:sSup>
                      <m:sSup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y</m:t>
                        </m:r>
                      </m:e>
                      <m:sup>
                        <m: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sup>
                    </m:sSup>
                  </m:oMath>
                </a14:m>
                <a:endParaRPr kumimoji="0" lang="en-US" sz="3800" b="0" i="0" u="none" strike="noStrike" kern="0" cap="none" spc="0" normalizeH="0" baseline="0" noProof="0" dirty="0">
                  <a:ln>
                    <a:noFill/>
                  </a:ln>
                  <a:solidFill>
                    <a:sysClr val="windowText" lastClr="000000"/>
                  </a:solidFill>
                  <a:effectLst/>
                  <a:uLnTx/>
                  <a:uFillTx/>
                </a:endParaRPr>
              </a:p>
            </p:txBody>
          </p:sp>
        </mc:Choice>
        <mc:Fallback xmlns="">
          <p:sp>
            <p:nvSpPr>
              <p:cNvPr id="13" name="Rectangle 12"/>
              <p:cNvSpPr>
                <a:spLocks noRot="1" noChangeAspect="1" noMove="1" noResize="1" noEditPoints="1" noAdjustHandles="1" noChangeArrowheads="1" noChangeShapeType="1" noTextEdit="1"/>
              </p:cNvSpPr>
              <p:nvPr/>
            </p:nvSpPr>
            <p:spPr>
              <a:xfrm>
                <a:off x="0" y="3962400"/>
                <a:ext cx="5726696" cy="584775"/>
              </a:xfrm>
              <a:prstGeom prst="rect">
                <a:avLst/>
              </a:prstGeom>
              <a:blipFill rotWithShape="1">
                <a:blip r:embed="rId6"/>
                <a:stretch>
                  <a:fillRect l="-2343"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7612" y="4648200"/>
                <a:ext cx="9144000" cy="677108"/>
              </a:xfrm>
              <a:prstGeom prst="rect">
                <a:avLst/>
              </a:prstGeom>
            </p:spPr>
            <p:txBody>
              <a:bodyPr>
                <a:spAutoFit/>
              </a:bodyPr>
              <a:lstStyle/>
              <a:p>
                <a:pPr marL="571500" indent="-571500">
                  <a:spcAft>
                    <a:spcPts val="800"/>
                  </a:spcAft>
                  <a:buFont typeface="Arial" panose="020B0604020202020204" pitchFamily="34" charset="0"/>
                  <a:buChar char="•"/>
                </a:pPr>
                <a:r>
                  <a:rPr lang="en-US" sz="3200" b="1" dirty="0" err="1">
                    <a:solidFill>
                      <a:srgbClr val="0070C0"/>
                    </a:solidFill>
                    <a:effectLst/>
                    <a:latin typeface="Times New Roman" pitchFamily="18" charset="0"/>
                    <a:ea typeface="Arial" panose="020B0604020202020204" pitchFamily="34" charset="0"/>
                    <a:cs typeface="Times New Roman" pitchFamily="18" charset="0"/>
                  </a:rPr>
                  <a:t>Nhóm</a:t>
                </a:r>
                <a:r>
                  <a:rPr lang="en-US" sz="3200" b="1" dirty="0">
                    <a:solidFill>
                      <a:srgbClr val="0070C0"/>
                    </a:solidFill>
                    <a:effectLst/>
                    <a:latin typeface="Times New Roman" pitchFamily="18" charset="0"/>
                    <a:ea typeface="Arial" panose="020B0604020202020204" pitchFamily="34" charset="0"/>
                    <a:cs typeface="Times New Roman" pitchFamily="18" charset="0"/>
                  </a:rPr>
                  <a:t> 3:</a:t>
                </a:r>
                <a:r>
                  <a:rPr lang="en-US" sz="3800" b="1" dirty="0">
                    <a:solidFill>
                      <a:srgbClr val="0070C0"/>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3200">
                        <a:effectLst/>
                        <a:latin typeface="Cambria Math" panose="02040503050406030204" pitchFamily="18" charset="0"/>
                        <a:ea typeface="Arial" panose="020B0604020202020204" pitchFamily="34" charset="0"/>
                        <a:cs typeface="Times New Roman" panose="02020603050405020304" pitchFamily="18" charset="0"/>
                      </a:rPr>
                      <m:t>0,5</m:t>
                    </m:r>
                    <m:sSup>
                      <m:sSup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2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3200">
                        <a:effectLst/>
                        <a:latin typeface="Cambria Math" panose="02040503050406030204" pitchFamily="18" charset="0"/>
                        <a:ea typeface="Arial" panose="020B0604020202020204" pitchFamily="34" charset="0"/>
                        <a:cs typeface="Times New Roman" panose="02020603050405020304" pitchFamily="18" charset="0"/>
                      </a:rPr>
                      <m:t>;2,75</m:t>
                    </m:r>
                    <m:sSup>
                      <m:sSup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200">
                            <a:effectLst/>
                            <a:latin typeface="Cambria Math" panose="02040503050406030204" pitchFamily="18" charset="0"/>
                            <a:ea typeface="Arial" panose="020B0604020202020204" pitchFamily="34" charset="0"/>
                            <a:cs typeface="Times New Roman" panose="02020603050405020304" pitchFamily="18" charset="0"/>
                          </a:rPr>
                          <m:t>4</m:t>
                        </m:r>
                      </m:sup>
                    </m:sSup>
                  </m:oMath>
                </a14:m>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7612" y="4648200"/>
                <a:ext cx="9144000" cy="677108"/>
              </a:xfrm>
              <a:prstGeom prst="rect">
                <a:avLst/>
              </a:prstGeom>
              <a:blipFill rotWithShape="1">
                <a:blip r:embed="rId7"/>
                <a:stretch>
                  <a:fillRect l="-1533" t="-901" b="-25225"/>
                </a:stretch>
              </a:blipFill>
            </p:spPr>
            <p:txBody>
              <a:bodyPr/>
              <a:lstStyle/>
              <a:p>
                <a:r>
                  <a:rPr lang="en-US">
                    <a:noFill/>
                  </a:rPr>
                  <a:t> </a:t>
                </a:r>
              </a:p>
            </p:txBody>
          </p:sp>
        </mc:Fallback>
      </mc:AlternateContent>
    </p:spTree>
    <p:extLst>
      <p:ext uri="{BB962C8B-B14F-4D97-AF65-F5344CB8AC3E}">
        <p14:creationId xmlns:p14="http://schemas.microsoft.com/office/powerpoint/2010/main" val="238585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524000" y="152400"/>
            <a:ext cx="5053989" cy="2980178"/>
            <a:chOff x="5943600" y="288505"/>
            <a:chExt cx="5053989" cy="2980178"/>
          </a:xfrm>
        </p:grpSpPr>
        <p:grpSp>
          <p:nvGrpSpPr>
            <p:cNvPr id="12" name="Group 2"/>
            <p:cNvGrpSpPr/>
            <p:nvPr/>
          </p:nvGrpSpPr>
          <p:grpSpPr>
            <a:xfrm>
              <a:off x="5943600" y="288505"/>
              <a:ext cx="5053989" cy="2980178"/>
              <a:chOff x="0" y="-28575"/>
              <a:chExt cx="1886371" cy="841375"/>
            </a:xfrm>
          </p:grpSpPr>
          <p:sp>
            <p:nvSpPr>
              <p:cNvPr id="14" name="Freeform 3"/>
              <p:cNvSpPr/>
              <p:nvPr/>
            </p:nvSpPr>
            <p:spPr>
              <a:xfrm>
                <a:off x="791342" y="0"/>
                <a:ext cx="1095029" cy="165495"/>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C0504D"/>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5"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Rectangle 12"/>
            <p:cNvSpPr/>
            <p:nvPr/>
          </p:nvSpPr>
          <p:spPr>
            <a:xfrm>
              <a:off x="8063773" y="440391"/>
              <a:ext cx="2933816" cy="584775"/>
            </a:xfrm>
            <a:prstGeom prst="rect">
              <a:avLst/>
            </a:prstGeom>
          </p:spPr>
          <p:txBody>
            <a:bodyPr wrap="none">
              <a:spAutoFit/>
            </a:bodyPr>
            <a:lstStyle/>
            <a:p>
              <a:pPr marL="0" marR="0" lvl="0" indent="0" algn="ctr" defTabSz="914400" rtl="0" eaLnBrk="1" fontAlgn="auto" latinLnBrk="0" hangingPunct="1">
                <a:spcBef>
                  <a:spcPts val="0"/>
                </a:spcBef>
                <a:spcAft>
                  <a:spcPts val="600"/>
                </a:spcAft>
                <a:buClrTx/>
                <a:buSzTx/>
                <a:buFontTx/>
                <a:buNone/>
                <a:tabLst/>
                <a:defRPr/>
              </a:pPr>
              <a:r>
                <a:rPr kumimoji="0" lang="nl-NL" sz="3200" b="1" i="0" u="none" strike="noStrike" kern="1200" cap="none" spc="0" normalizeH="0" baseline="0" noProof="0" dirty="0">
                  <a:ln>
                    <a:noFill/>
                  </a:ln>
                  <a:solidFill>
                    <a:prstClr val="white"/>
                  </a:solidFill>
                  <a:effectLst/>
                  <a:uLnTx/>
                  <a:uFillTx/>
                  <a:latin typeface="Times New Roman" pitchFamily="18" charset="0"/>
                  <a:ea typeface="Times New Roman" panose="02020603050405020304" pitchFamily="18" charset="0"/>
                  <a:cs typeface="Times New Roman" pitchFamily="18" charset="0"/>
                </a:rPr>
                <a:t>TRANH LUẬN</a:t>
              </a:r>
              <a:endParaRPr kumimoji="0" lang="en-US" sz="3200" b="0" i="0" u="none" strike="noStrike" kern="1200" cap="none" spc="0" normalizeH="0" baseline="0" noProof="0" dirty="0">
                <a:ln>
                  <a:noFill/>
                </a:ln>
                <a:solidFill>
                  <a:prstClr val="white"/>
                </a:solidFill>
                <a:effectLst/>
                <a:uLnTx/>
                <a:uFillTx/>
                <a:latin typeface="Times New Roman" pitchFamily="18" charset="0"/>
                <a:ea typeface="Times New Roman" panose="02020603050405020304" pitchFamily="18" charset="0"/>
                <a:cs typeface="Times New Roman" pitchFamily="18" charset="0"/>
              </a:endParaRPr>
            </a:p>
          </p:txBody>
        </p:sp>
      </p:grpSp>
      <p:grpSp>
        <p:nvGrpSpPr>
          <p:cNvPr id="22" name="Group 21"/>
          <p:cNvGrpSpPr/>
          <p:nvPr/>
        </p:nvGrpSpPr>
        <p:grpSpPr>
          <a:xfrm>
            <a:off x="274198" y="956373"/>
            <a:ext cx="8565002" cy="4102311"/>
            <a:chOff x="960496" y="2418059"/>
            <a:chExt cx="16764000" cy="4340155"/>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111" y="4699948"/>
              <a:ext cx="1843861" cy="2058266"/>
            </a:xfrm>
            <a:prstGeom prst="rect">
              <a:avLst/>
            </a:prstGeom>
          </p:spPr>
        </p:pic>
        <p:grpSp>
          <p:nvGrpSpPr>
            <p:cNvPr id="24" name="Group 23"/>
            <p:cNvGrpSpPr/>
            <p:nvPr/>
          </p:nvGrpSpPr>
          <p:grpSpPr>
            <a:xfrm>
              <a:off x="960496" y="2418059"/>
              <a:ext cx="16764000" cy="2302377"/>
              <a:chOff x="1254078" y="1208034"/>
              <a:chExt cx="15964683" cy="2302377"/>
            </a:xfrm>
          </p:grpSpPr>
          <p:sp>
            <p:nvSpPr>
              <p:cNvPr id="25" name="Google Shape;136;p4"/>
              <p:cNvSpPr/>
              <p:nvPr/>
            </p:nvSpPr>
            <p:spPr>
              <a:xfrm>
                <a:off x="1254078" y="1208034"/>
                <a:ext cx="15964683" cy="2302377"/>
              </a:xfrm>
              <a:prstGeom prst="wedgeRoundRectCallout">
                <a:avLst>
                  <a:gd name="adj1" fmla="val -33819"/>
                  <a:gd name="adj2" fmla="val 74698"/>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4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26" name="TextBox 25"/>
              <p:cNvSpPr txBox="1"/>
              <p:nvPr/>
            </p:nvSpPr>
            <p:spPr>
              <a:xfrm>
                <a:off x="1379779" y="1225640"/>
                <a:ext cx="15838982" cy="2181660"/>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Ta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đã</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biết</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nếu</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hai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đơn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thức</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một</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biến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có</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cùng</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biến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và</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có</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cùng</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bậc</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thì</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đồng</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dạng</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với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nhau</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Hỏi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điều</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đó</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có</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còn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đúng</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không</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đối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với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hai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đơn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thức</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hai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biến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nhiều</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hơn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một</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biến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grpSp>
      <p:sp>
        <p:nvSpPr>
          <p:cNvPr id="27" name="Oval Callout 26"/>
          <p:cNvSpPr/>
          <p:nvPr/>
        </p:nvSpPr>
        <p:spPr>
          <a:xfrm>
            <a:off x="4210009" y="3461144"/>
            <a:ext cx="1363477" cy="707149"/>
          </a:xfrm>
          <a:prstGeom prst="wedgeEllipse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rPr>
              <a:t>Giải</a:t>
            </a:r>
            <a:endParaRPr kumimoji="0" lang="en-US" sz="32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endParaRPr>
          </a:p>
        </p:txBody>
      </p:sp>
      <p:sp>
        <p:nvSpPr>
          <p:cNvPr id="28" name="Rectangle 27"/>
          <p:cNvSpPr/>
          <p:nvPr/>
        </p:nvSpPr>
        <p:spPr>
          <a:xfrm>
            <a:off x="1981200" y="4419600"/>
            <a:ext cx="6705600" cy="1077218"/>
          </a:xfrm>
          <a:prstGeom prst="rect">
            <a:avLst/>
          </a:prstGeom>
        </p:spPr>
        <p:txBody>
          <a:bodyPr wrap="square">
            <a:spAutoFit/>
          </a:bodyPr>
          <a:lstStyle/>
          <a:p>
            <a:pPr>
              <a:spcAft>
                <a:spcPts val="800"/>
              </a:spcAft>
            </a:pPr>
            <a:r>
              <a:rPr lang="en-US" sz="3200" dirty="0" err="1">
                <a:latin typeface="Times New Roman" pitchFamily="18" charset="0"/>
                <a:ea typeface="Arial" panose="020B0604020202020204" pitchFamily="34" charset="0"/>
                <a:cs typeface="Times New Roman" pitchFamily="18" charset="0"/>
              </a:rPr>
              <a:t>Điều</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này</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đúng</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với</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đơn</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thức</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hai</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biến</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có</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cùng</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biến</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và</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cùng</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bậc</a:t>
            </a:r>
            <a:r>
              <a:rPr lang="en-US" sz="3200" dirty="0">
                <a:latin typeface="Times New Roman" pitchFamily="18" charset="0"/>
                <a:ea typeface="Arial" panose="020B0604020202020204" pitchFamily="34" charset="0"/>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342465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circle(in)">
                                      <p:cBhvr>
                                        <p:cTn id="18" dur="20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21771"/>
            <a:ext cx="997249" cy="536980"/>
          </a:xfrm>
          <a:prstGeom prst="rect">
            <a:avLst/>
          </a:prstGeom>
        </p:spPr>
      </p:pic>
      <p:sp>
        <p:nvSpPr>
          <p:cNvPr id="3" name="TextBox 2"/>
          <p:cNvSpPr txBox="1"/>
          <p:nvPr/>
        </p:nvSpPr>
        <p:spPr>
          <a:xfrm>
            <a:off x="1182306" y="-1857"/>
            <a:ext cx="17477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HĐ5:</a:t>
            </a:r>
            <a:endParaRPr kumimoji="0" lang="en-US" sz="32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pic>
        <p:nvPicPr>
          <p:cNvPr id="4" name="Picture 3"/>
          <p:cNvPicPr>
            <a:picLocks noChangeAspect="1"/>
          </p:cNvPicPr>
          <p:nvPr/>
        </p:nvPicPr>
        <p:blipFill>
          <a:blip r:embed="rId3"/>
          <a:stretch>
            <a:fillRect/>
          </a:stretch>
        </p:blipFill>
        <p:spPr>
          <a:xfrm>
            <a:off x="7840280" y="-1857"/>
            <a:ext cx="1303719" cy="1373457"/>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78421" y="592707"/>
                <a:ext cx="8813180" cy="2553135"/>
              </a:xfrm>
              <a:prstGeom prst="rect">
                <a:avLst/>
              </a:prstGeom>
              <a:noFill/>
            </p:spPr>
            <p:txBody>
              <a:bodyPr wrap="square" rtlCol="0">
                <a:spAutoFit/>
              </a:bodyPr>
              <a:lstStyle/>
              <a:p>
                <a:r>
                  <a:rPr lang="en-US" sz="3200" dirty="0">
                    <a:latin typeface="Times New Roman" pitchFamily="18" charset="0"/>
                    <a:cs typeface="Times New Roman" pitchFamily="18" charset="0"/>
                  </a:rPr>
                  <a:t>Quan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a:t>
                </a:r>
              </a:p>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cs typeface="Arial" panose="020B0604020202020204" pitchFamily="34" charset="0"/>
                        </a:rPr>
                        <m:t>2,5.</m:t>
                      </m:r>
                      <m:sSup>
                        <m:sSupPr>
                          <m:ctrlPr>
                            <a:rPr lang="en-US" sz="3200" b="0" i="1" smtClean="0">
                              <a:latin typeface="Cambria Math" panose="02040503050406030204" pitchFamily="18" charset="0"/>
                              <a:cs typeface="Arial" panose="020B0604020202020204" pitchFamily="34" charset="0"/>
                            </a:rPr>
                          </m:ctrlPr>
                        </m:sSupPr>
                        <m:e>
                          <m:r>
                            <a:rPr lang="en-US" sz="3200" b="0" i="1" smtClean="0">
                              <a:latin typeface="Cambria Math" panose="02040503050406030204" pitchFamily="18" charset="0"/>
                              <a:cs typeface="Arial" panose="020B0604020202020204" pitchFamily="34" charset="0"/>
                            </a:rPr>
                            <m:t>3</m:t>
                          </m:r>
                        </m:e>
                        <m:sup>
                          <m:r>
                            <a:rPr lang="en-US" sz="3200" b="0" i="1" smtClean="0">
                              <a:latin typeface="Cambria Math" panose="02040503050406030204" pitchFamily="18" charset="0"/>
                              <a:cs typeface="Arial" panose="020B0604020202020204" pitchFamily="34" charset="0"/>
                            </a:rPr>
                            <m:t>2</m:t>
                          </m:r>
                        </m:sup>
                      </m:sSup>
                      <m:r>
                        <a:rPr lang="en-US" sz="3200" b="0" i="1" smtClean="0">
                          <a:latin typeface="Cambria Math" panose="02040503050406030204" pitchFamily="18" charset="0"/>
                          <a:cs typeface="Arial" panose="020B0604020202020204" pitchFamily="34" charset="0"/>
                        </a:rPr>
                        <m:t>.</m:t>
                      </m:r>
                      <m:sSup>
                        <m:sSupPr>
                          <m:ctrlPr>
                            <a:rPr lang="en-US" sz="3200" b="0" i="1" smtClean="0">
                              <a:latin typeface="Cambria Math" panose="02040503050406030204" pitchFamily="18" charset="0"/>
                              <a:cs typeface="Arial" panose="020B0604020202020204" pitchFamily="34" charset="0"/>
                            </a:rPr>
                          </m:ctrlPr>
                        </m:sSupPr>
                        <m:e>
                          <m:r>
                            <a:rPr lang="en-US" sz="3200" b="0" i="1" smtClean="0">
                              <a:latin typeface="Cambria Math" panose="02040503050406030204" pitchFamily="18" charset="0"/>
                              <a:cs typeface="Arial" panose="020B0604020202020204" pitchFamily="34" charset="0"/>
                            </a:rPr>
                            <m:t>5</m:t>
                          </m:r>
                        </m:e>
                        <m:sup>
                          <m:r>
                            <a:rPr lang="en-US" sz="3200" b="0" i="1" smtClean="0">
                              <a:latin typeface="Cambria Math" panose="02040503050406030204" pitchFamily="18" charset="0"/>
                              <a:cs typeface="Arial" panose="020B0604020202020204" pitchFamily="34" charset="0"/>
                            </a:rPr>
                            <m:t>3</m:t>
                          </m:r>
                        </m:sup>
                      </m:sSup>
                      <m:r>
                        <a:rPr lang="en-US" sz="3200" b="0" i="1" smtClean="0">
                          <a:latin typeface="Cambria Math" panose="02040503050406030204" pitchFamily="18" charset="0"/>
                          <a:cs typeface="Arial" panose="020B0604020202020204" pitchFamily="34" charset="0"/>
                        </a:rPr>
                        <m:t>+8,5.</m:t>
                      </m:r>
                      <m:sSup>
                        <m:sSupPr>
                          <m:ctrlPr>
                            <a:rPr lang="en-US" sz="3200" i="1">
                              <a:latin typeface="Cambria Math" panose="02040503050406030204" pitchFamily="18" charset="0"/>
                              <a:cs typeface="Arial" panose="020B0604020202020204" pitchFamily="34" charset="0"/>
                            </a:rPr>
                          </m:ctrlPr>
                        </m:sSupPr>
                        <m:e>
                          <m:r>
                            <a:rPr lang="en-US" sz="3200" i="1">
                              <a:latin typeface="Cambria Math" panose="02040503050406030204" pitchFamily="18" charset="0"/>
                              <a:cs typeface="Arial" panose="020B0604020202020204" pitchFamily="34" charset="0"/>
                            </a:rPr>
                            <m:t>3</m:t>
                          </m:r>
                        </m:e>
                        <m:sup>
                          <m:r>
                            <a:rPr lang="en-US" sz="3200" i="1">
                              <a:latin typeface="Cambria Math" panose="02040503050406030204" pitchFamily="18" charset="0"/>
                              <a:cs typeface="Arial" panose="020B0604020202020204" pitchFamily="34" charset="0"/>
                            </a:rPr>
                            <m:t>2</m:t>
                          </m:r>
                        </m:sup>
                      </m:sSup>
                      <m:r>
                        <a:rPr lang="en-US" sz="3200" i="1">
                          <a:latin typeface="Cambria Math" panose="02040503050406030204" pitchFamily="18" charset="0"/>
                          <a:cs typeface="Arial" panose="020B0604020202020204" pitchFamily="34" charset="0"/>
                        </a:rPr>
                        <m:t>.</m:t>
                      </m:r>
                      <m:sSup>
                        <m:sSupPr>
                          <m:ctrlPr>
                            <a:rPr lang="en-US" sz="3200" i="1">
                              <a:latin typeface="Cambria Math" panose="02040503050406030204" pitchFamily="18" charset="0"/>
                              <a:cs typeface="Arial" panose="020B0604020202020204" pitchFamily="34" charset="0"/>
                            </a:rPr>
                          </m:ctrlPr>
                        </m:sSupPr>
                        <m:e>
                          <m:r>
                            <a:rPr lang="en-US" sz="3200" i="1">
                              <a:latin typeface="Cambria Math" panose="02040503050406030204" pitchFamily="18" charset="0"/>
                              <a:cs typeface="Arial" panose="020B0604020202020204" pitchFamily="34" charset="0"/>
                            </a:rPr>
                            <m:t>5</m:t>
                          </m:r>
                        </m:e>
                        <m:sup>
                          <m:r>
                            <a:rPr lang="en-US" sz="3200" i="1">
                              <a:latin typeface="Cambria Math" panose="02040503050406030204" pitchFamily="18" charset="0"/>
                              <a:cs typeface="Arial" panose="020B0604020202020204" pitchFamily="34" charset="0"/>
                            </a:rPr>
                            <m:t>3</m:t>
                          </m:r>
                        </m:sup>
                      </m:sSup>
                      <m:r>
                        <a:rPr lang="en-US" sz="3200" b="0" i="1" smtClean="0">
                          <a:latin typeface="Cambria Math" panose="02040503050406030204" pitchFamily="18" charset="0"/>
                          <a:cs typeface="Arial" panose="020B0604020202020204" pitchFamily="34" charset="0"/>
                        </a:rPr>
                        <m:t>=</m:t>
                      </m:r>
                      <m:d>
                        <m:dPr>
                          <m:ctrlPr>
                            <a:rPr lang="en-US" sz="3200" b="0" i="1" smtClean="0">
                              <a:latin typeface="Cambria Math" panose="02040503050406030204" pitchFamily="18" charset="0"/>
                              <a:cs typeface="Arial" panose="020B0604020202020204" pitchFamily="34" charset="0"/>
                            </a:rPr>
                          </m:ctrlPr>
                        </m:dPr>
                        <m:e>
                          <m:r>
                            <a:rPr lang="en-US" sz="3200" i="1">
                              <a:latin typeface="Cambria Math" panose="02040503050406030204" pitchFamily="18" charset="0"/>
                              <a:cs typeface="Arial" panose="020B0604020202020204" pitchFamily="34" charset="0"/>
                            </a:rPr>
                            <m:t>2,5+8,5</m:t>
                          </m:r>
                        </m:e>
                      </m:d>
                      <m:r>
                        <a:rPr lang="en-US" sz="3200" i="1">
                          <a:latin typeface="Cambria Math" panose="02040503050406030204" pitchFamily="18" charset="0"/>
                          <a:cs typeface="Arial" panose="020B0604020202020204" pitchFamily="34" charset="0"/>
                        </a:rPr>
                        <m:t>.</m:t>
                      </m:r>
                      <m:sSup>
                        <m:sSupPr>
                          <m:ctrlPr>
                            <a:rPr lang="en-US" sz="3200" i="1">
                              <a:latin typeface="Cambria Math" panose="02040503050406030204" pitchFamily="18" charset="0"/>
                              <a:cs typeface="Arial" panose="020B0604020202020204" pitchFamily="34" charset="0"/>
                            </a:rPr>
                          </m:ctrlPr>
                        </m:sSupPr>
                        <m:e>
                          <m:r>
                            <a:rPr lang="en-US" sz="3200" i="1">
                              <a:latin typeface="Cambria Math" panose="02040503050406030204" pitchFamily="18" charset="0"/>
                              <a:cs typeface="Arial" panose="020B0604020202020204" pitchFamily="34" charset="0"/>
                            </a:rPr>
                            <m:t>3</m:t>
                          </m:r>
                        </m:e>
                        <m:sup>
                          <m:r>
                            <a:rPr lang="en-US" sz="3200" i="1">
                              <a:latin typeface="Cambria Math" panose="02040503050406030204" pitchFamily="18" charset="0"/>
                              <a:cs typeface="Arial" panose="020B0604020202020204" pitchFamily="34" charset="0"/>
                            </a:rPr>
                            <m:t>2</m:t>
                          </m:r>
                        </m:sup>
                      </m:sSup>
                      <m:r>
                        <a:rPr lang="en-US" sz="3200" i="1">
                          <a:latin typeface="Cambria Math" panose="02040503050406030204" pitchFamily="18" charset="0"/>
                          <a:cs typeface="Arial" panose="020B0604020202020204" pitchFamily="34" charset="0"/>
                        </a:rPr>
                        <m:t>.</m:t>
                      </m:r>
                      <m:sSup>
                        <m:sSupPr>
                          <m:ctrlPr>
                            <a:rPr lang="en-US" sz="3200" i="1">
                              <a:latin typeface="Cambria Math" panose="02040503050406030204" pitchFamily="18" charset="0"/>
                              <a:cs typeface="Arial" panose="020B0604020202020204" pitchFamily="34" charset="0"/>
                            </a:rPr>
                          </m:ctrlPr>
                        </m:sSupPr>
                        <m:e>
                          <m:r>
                            <a:rPr lang="en-US" sz="3200" i="1">
                              <a:latin typeface="Cambria Math" panose="02040503050406030204" pitchFamily="18" charset="0"/>
                              <a:cs typeface="Arial" panose="020B0604020202020204" pitchFamily="34" charset="0"/>
                            </a:rPr>
                            <m:t>5</m:t>
                          </m:r>
                        </m:e>
                        <m:sup>
                          <m:r>
                            <a:rPr lang="en-US" sz="3200" i="1">
                              <a:latin typeface="Cambria Math" panose="02040503050406030204" pitchFamily="18" charset="0"/>
                              <a:cs typeface="Arial" panose="020B0604020202020204" pitchFamily="34" charset="0"/>
                            </a:rPr>
                            <m:t>3</m:t>
                          </m:r>
                        </m:sup>
                      </m:sSup>
                      <m:r>
                        <a:rPr lang="en-US" sz="3200" b="0" i="1" smtClean="0">
                          <a:latin typeface="Cambria Math"/>
                          <a:cs typeface="Arial" panose="020B0604020202020204" pitchFamily="34" charset="0"/>
                        </a:rPr>
                        <m:t>      </m:t>
                      </m:r>
                      <m:r>
                        <a:rPr lang="en-US" sz="3200" b="0" i="1" smtClean="0">
                          <a:latin typeface="Cambria Math" panose="02040503050406030204" pitchFamily="18" charset="0"/>
                          <a:cs typeface="Arial" panose="020B0604020202020204" pitchFamily="34" charset="0"/>
                        </a:rPr>
                        <m:t>=11.</m:t>
                      </m:r>
                      <m:sSup>
                        <m:sSupPr>
                          <m:ctrlPr>
                            <a:rPr lang="en-US" sz="3200" i="1">
                              <a:latin typeface="Cambria Math" panose="02040503050406030204" pitchFamily="18" charset="0"/>
                              <a:cs typeface="Arial" panose="020B0604020202020204" pitchFamily="34" charset="0"/>
                            </a:rPr>
                          </m:ctrlPr>
                        </m:sSupPr>
                        <m:e>
                          <m:r>
                            <a:rPr lang="en-US" sz="3200" i="1">
                              <a:latin typeface="Cambria Math" panose="02040503050406030204" pitchFamily="18" charset="0"/>
                              <a:cs typeface="Arial" panose="020B0604020202020204" pitchFamily="34" charset="0"/>
                            </a:rPr>
                            <m:t>3</m:t>
                          </m:r>
                        </m:e>
                        <m:sup>
                          <m:r>
                            <a:rPr lang="en-US" sz="3200" i="1">
                              <a:latin typeface="Cambria Math" panose="02040503050406030204" pitchFamily="18" charset="0"/>
                              <a:cs typeface="Arial" panose="020B0604020202020204" pitchFamily="34" charset="0"/>
                            </a:rPr>
                            <m:t>2</m:t>
                          </m:r>
                        </m:sup>
                      </m:sSup>
                      <m:r>
                        <a:rPr lang="en-US" sz="3200" i="1">
                          <a:latin typeface="Cambria Math" panose="02040503050406030204" pitchFamily="18" charset="0"/>
                          <a:cs typeface="Arial" panose="020B0604020202020204" pitchFamily="34" charset="0"/>
                        </a:rPr>
                        <m:t>.</m:t>
                      </m:r>
                      <m:sSup>
                        <m:sSupPr>
                          <m:ctrlPr>
                            <a:rPr lang="en-US" sz="3200" i="1">
                              <a:latin typeface="Cambria Math" panose="02040503050406030204" pitchFamily="18" charset="0"/>
                              <a:cs typeface="Arial" panose="020B0604020202020204" pitchFamily="34" charset="0"/>
                            </a:rPr>
                          </m:ctrlPr>
                        </m:sSupPr>
                        <m:e>
                          <m:r>
                            <a:rPr lang="en-US" sz="3200" i="1">
                              <a:latin typeface="Cambria Math" panose="02040503050406030204" pitchFamily="18" charset="0"/>
                              <a:cs typeface="Arial" panose="020B0604020202020204" pitchFamily="34" charset="0"/>
                            </a:rPr>
                            <m:t>5</m:t>
                          </m:r>
                        </m:e>
                        <m:sup>
                          <m:r>
                            <a:rPr lang="en-US" sz="3200" i="1">
                              <a:latin typeface="Cambria Math" panose="02040503050406030204" pitchFamily="18" charset="0"/>
                              <a:cs typeface="Arial" panose="020B0604020202020204" pitchFamily="34" charset="0"/>
                            </a:rPr>
                            <m:t>3</m:t>
                          </m:r>
                        </m:sup>
                      </m:sSup>
                    </m:oMath>
                  </m:oMathPara>
                </a14:m>
                <a:endParaRPr lang="en-US"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này,ta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tổng</a:t>
                </a:r>
                <a:r>
                  <a:rPr lang="en-US" sz="3200" dirty="0">
                    <a:latin typeface="Times New Roman" pitchFamily="18" charset="0"/>
                    <a:cs typeface="Times New Roman" pitchFamily="18" charset="0"/>
                  </a:rPr>
                  <a:t> ban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78421" y="592707"/>
                <a:ext cx="8813180" cy="2553135"/>
              </a:xfrm>
              <a:prstGeom prst="rect">
                <a:avLst/>
              </a:prstGeom>
              <a:blipFill rotWithShape="1">
                <a:blip r:embed="rId4"/>
                <a:stretch>
                  <a:fillRect l="-1729" t="-3341" r="-830" b="-6683"/>
                </a:stretch>
              </a:blipFill>
            </p:spPr>
            <p:txBody>
              <a:bodyPr/>
              <a:lstStyle/>
              <a:p>
                <a:r>
                  <a:rPr lang="en-US">
                    <a:noFill/>
                  </a:rPr>
                  <a:t> </a:t>
                </a:r>
              </a:p>
            </p:txBody>
          </p:sp>
        </mc:Fallback>
      </mc:AlternateContent>
      <p:sp>
        <p:nvSpPr>
          <p:cNvPr id="7" name="Oval Callout 6"/>
          <p:cNvSpPr/>
          <p:nvPr/>
        </p:nvSpPr>
        <p:spPr>
          <a:xfrm>
            <a:off x="3309257" y="3450642"/>
            <a:ext cx="1447800" cy="664158"/>
          </a:xfrm>
          <a:prstGeom prst="wedgeEllipseCallou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F497D"/>
                </a:solidFill>
                <a:effectLst/>
                <a:uLnTx/>
                <a:uFillTx/>
                <a:latin typeface="Times New Roman" pitchFamily="18" charset="0"/>
                <a:ea typeface="+mn-ea"/>
                <a:cs typeface="Times New Roman" pitchFamily="18" charset="0"/>
              </a:rPr>
              <a:t>Giải</a:t>
            </a:r>
            <a:endParaRPr kumimoji="0" lang="en-US" sz="3200" b="1" i="0" u="none" strike="noStrike" kern="1200" cap="none" spc="0" normalizeH="0" baseline="0" noProof="0" dirty="0">
              <a:ln>
                <a:noFill/>
              </a:ln>
              <a:solidFill>
                <a:srgbClr val="1F497D"/>
              </a:solidFill>
              <a:effectLst/>
              <a:uLnTx/>
              <a:uFillTx/>
              <a:latin typeface="Times New Roman" pitchFamily="18" charset="0"/>
              <a:ea typeface="+mn-ea"/>
              <a:cs typeface="Times New Roman" pitchFamily="18" charset="0"/>
            </a:endParaRPr>
          </a:p>
        </p:txBody>
      </p:sp>
      <p:sp>
        <p:nvSpPr>
          <p:cNvPr id="8" name="Rectangle 7"/>
          <p:cNvSpPr/>
          <p:nvPr/>
        </p:nvSpPr>
        <p:spPr>
          <a:xfrm>
            <a:off x="26285" y="4114800"/>
            <a:ext cx="9106828" cy="1569660"/>
          </a:xfrm>
          <a:prstGeom prst="rect">
            <a:avLst/>
          </a:prstGeom>
        </p:spPr>
        <p:txBody>
          <a:bodyPr wrap="square">
            <a:spAutoFit/>
          </a:bodyPr>
          <a:lstStyle/>
          <a:p>
            <a:pPr>
              <a:spcAft>
                <a:spcPts val="800"/>
              </a:spcAft>
            </a:pPr>
            <a:r>
              <a:rPr lang="en-US" sz="3200" dirty="0" err="1">
                <a:latin typeface="Times New Roman" pitchFamily="18" charset="0"/>
                <a:ea typeface="Arial" panose="020B0604020202020204" pitchFamily="34" charset="0"/>
                <a:cs typeface="Times New Roman" pitchFamily="18" charset="0"/>
              </a:rPr>
              <a:t>Trong</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ví</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dụ</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này</a:t>
            </a:r>
            <a:r>
              <a:rPr lang="en-US" sz="3200" dirty="0">
                <a:latin typeface="Times New Roman" pitchFamily="18" charset="0"/>
                <a:ea typeface="Arial" panose="020B0604020202020204" pitchFamily="34" charset="0"/>
                <a:cs typeface="Times New Roman" pitchFamily="18" charset="0"/>
              </a:rPr>
              <a:t>, ta </a:t>
            </a:r>
            <a:r>
              <a:rPr lang="en-US" sz="3200" dirty="0" err="1">
                <a:latin typeface="Times New Roman" pitchFamily="18" charset="0"/>
                <a:ea typeface="Arial" panose="020B0604020202020204" pitchFamily="34" charset="0"/>
                <a:cs typeface="Times New Roman" pitchFamily="18" charset="0"/>
              </a:rPr>
              <a:t>đã</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vận</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dụng</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tính</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chất</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phân</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phối</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của</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phép</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nhân</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đối</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với</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phép</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cộng</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để</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thu</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gọn</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tổng</a:t>
            </a:r>
            <a:r>
              <a:rPr lang="en-US" sz="3200" dirty="0">
                <a:latin typeface="Times New Roman" pitchFamily="18" charset="0"/>
                <a:ea typeface="Arial" panose="020B0604020202020204" pitchFamily="34" charset="0"/>
                <a:cs typeface="Times New Roman" pitchFamily="18" charset="0"/>
              </a:rPr>
              <a:t> ban </a:t>
            </a:r>
            <a:r>
              <a:rPr lang="en-US" sz="3200" dirty="0" err="1">
                <a:latin typeface="Times New Roman" pitchFamily="18" charset="0"/>
                <a:ea typeface="Arial" panose="020B0604020202020204" pitchFamily="34" charset="0"/>
                <a:cs typeface="Times New Roman" pitchFamily="18" charset="0"/>
              </a:rPr>
              <a:t>đầu</a:t>
            </a:r>
            <a:r>
              <a:rPr lang="en-US" sz="3200" dirty="0">
                <a:latin typeface="Times New Roman" pitchFamily="18" charset="0"/>
                <a:ea typeface="Arial" panose="020B0604020202020204" pitchFamily="34" charset="0"/>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325919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down)">
                                      <p:cBhvr>
                                        <p:cTn id="3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213" y="132386"/>
            <a:ext cx="5912260" cy="523220"/>
          </a:xfrm>
          <a:prstGeom prst="rect">
            <a:avLst/>
          </a:prstGeom>
        </p:spPr>
        <p:txBody>
          <a:bodyPr wrap="none">
            <a:spAutoFit/>
          </a:bodyPr>
          <a:lstStyle/>
          <a:p>
            <a:r>
              <a:rPr lang="vi-VN" sz="2800" b="0" i="0" dirty="0">
                <a:solidFill>
                  <a:srgbClr val="FF0000"/>
                </a:solidFill>
                <a:effectLst/>
                <a:latin typeface="Times New Roman" pitchFamily="18" charset="0"/>
                <a:cs typeface="Times New Roman" pitchFamily="18" charset="0"/>
              </a:rPr>
              <a:t>Hai bạn T</a:t>
            </a:r>
            <a:r>
              <a:rPr lang="en-US" sz="2800" dirty="0">
                <a:solidFill>
                  <a:srgbClr val="FF0000"/>
                </a:solidFill>
                <a:latin typeface="Times New Roman" pitchFamily="18" charset="0"/>
                <a:cs typeface="Times New Roman" pitchFamily="18" charset="0"/>
              </a:rPr>
              <a:t>rung</a:t>
            </a:r>
            <a:r>
              <a:rPr lang="vi-VN" sz="2800" b="0" i="0" dirty="0">
                <a:solidFill>
                  <a:srgbClr val="FF0000"/>
                </a:solidFill>
                <a:effectLst/>
                <a:latin typeface="Times New Roman" pitchFamily="18" charset="0"/>
                <a:cs typeface="Times New Roman" pitchFamily="18" charset="0"/>
              </a:rPr>
              <a:t> và V</a:t>
            </a:r>
            <a:r>
              <a:rPr lang="en-US" sz="2800" dirty="0" err="1">
                <a:solidFill>
                  <a:srgbClr val="FF0000"/>
                </a:solidFill>
                <a:latin typeface="Times New Roman" pitchFamily="18" charset="0"/>
                <a:cs typeface="Times New Roman" pitchFamily="18" charset="0"/>
              </a:rPr>
              <a:t>ân</a:t>
            </a:r>
            <a:r>
              <a:rPr lang="vi-VN" sz="2800" b="0" i="0" dirty="0">
                <a:solidFill>
                  <a:srgbClr val="FF0000"/>
                </a:solidFill>
                <a:effectLst/>
                <a:latin typeface="Times New Roman" pitchFamily="18" charset="0"/>
                <a:cs typeface="Times New Roman" pitchFamily="18" charset="0"/>
              </a:rPr>
              <a:t> lập luận như sau:</a:t>
            </a:r>
            <a:endParaRPr lang="en-US" sz="2800" dirty="0">
              <a:solidFill>
                <a:srgbClr val="FF0000"/>
              </a:solidFill>
              <a:latin typeface="Times New Roman" pitchFamily="18" charset="0"/>
              <a:cs typeface="Times New Roman" pitchFamily="18" charset="0"/>
            </a:endParaRPr>
          </a:p>
        </p:txBody>
      </p:sp>
      <p:sp>
        <p:nvSpPr>
          <p:cNvPr id="4" name="Thought Bubble: Cloud 10">
            <a:extLst>
              <a:ext uri="{FF2B5EF4-FFF2-40B4-BE49-F238E27FC236}">
                <a16:creationId xmlns:a16="http://schemas.microsoft.com/office/drawing/2014/main" id="{D3043984-CDF8-4343-B501-6D7B538CCDC3}"/>
              </a:ext>
            </a:extLst>
          </p:cNvPr>
          <p:cNvSpPr/>
          <p:nvPr/>
        </p:nvSpPr>
        <p:spPr>
          <a:xfrm>
            <a:off x="304800" y="598714"/>
            <a:ext cx="4724400" cy="3592286"/>
          </a:xfrm>
          <a:prstGeom prst="cloudCallout">
            <a:avLst>
              <a:gd name="adj1" fmla="val -17152"/>
              <a:gd name="adj2" fmla="val 63971"/>
            </a:avLst>
          </a:prstGeom>
          <a:solidFill>
            <a:srgbClr val="5B9BD5"/>
          </a:solidFill>
          <a:ln w="19050" cap="flat" cmpd="sng" algn="ctr">
            <a:solidFill>
              <a:sysClr val="window" lastClr="FFFFFF"/>
            </a:solidFill>
            <a:prstDash val="solid"/>
            <a:miter lim="800000"/>
          </a:ln>
          <a:effectLst/>
        </p:spPr>
        <p:txBody>
          <a:bodyPr lIns="91430" tIns="45720" rIns="91430" bIns="45720" rtlCol="0" anchor="ctr"/>
          <a:lstStyle/>
          <a:p>
            <a:pPr marL="0" marR="0" lvl="0" indent="0" algn="ctr" defTabSz="457089"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Calibri Light"/>
                <a:ea typeface="+mn-ea"/>
                <a:cs typeface="+mn-cs"/>
              </a:rPr>
              <a:t>          </a:t>
            </a:r>
          </a:p>
          <a:p>
            <a:pPr marL="0" marR="0" lvl="0" indent="0" algn="ctr" defTabSz="457089"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Times New Roman"/>
                <a:ea typeface="+mn-ea"/>
                <a:cs typeface="+mn-cs"/>
              </a:rPr>
              <a:t>Tổng số gạo trong y phần quà trị giá 12xy (nghìn đồng); tổng số gói mì ăn liền trong y phần quà trị giá 4,5xy (nghìn đồng). Vậy biểu thức cần tìm là 12xy + 4,5xy.</a:t>
            </a:r>
            <a:endParaRPr kumimoji="0" lang="vi-VN" sz="2800" b="0" i="0" u="none" strike="noStrike" kern="0" cap="none" spc="0" normalizeH="0" baseline="0" noProof="0" dirty="0">
              <a:ln>
                <a:noFill/>
              </a:ln>
              <a:solidFill>
                <a:prstClr val="white"/>
              </a:solidFill>
              <a:effectLst/>
              <a:uLnTx/>
              <a:uFillTx/>
              <a:latin typeface="Times New Roman"/>
              <a:ea typeface="+mn-ea"/>
              <a:cs typeface="Times New Roman" panose="02020603050405020304" pitchFamily="18" charset="0"/>
            </a:endParaRPr>
          </a:p>
        </p:txBody>
      </p:sp>
      <p:sp>
        <p:nvSpPr>
          <p:cNvPr id="6" name="Thought Bubble: Cloud 17">
            <a:extLst>
              <a:ext uri="{FF2B5EF4-FFF2-40B4-BE49-F238E27FC236}">
                <a16:creationId xmlns:a16="http://schemas.microsoft.com/office/drawing/2014/main" id="{B4FF999D-48E4-4EE4-A5BE-C7FDA43A77C8}"/>
              </a:ext>
            </a:extLst>
          </p:cNvPr>
          <p:cNvSpPr/>
          <p:nvPr/>
        </p:nvSpPr>
        <p:spPr>
          <a:xfrm>
            <a:off x="5029200" y="414008"/>
            <a:ext cx="4267200" cy="4081792"/>
          </a:xfrm>
          <a:prstGeom prst="cloudCallout">
            <a:avLst>
              <a:gd name="adj1" fmla="val -17152"/>
              <a:gd name="adj2" fmla="val 63971"/>
            </a:avLst>
          </a:prstGeom>
          <a:ln/>
        </p:spPr>
        <p:style>
          <a:lnRef idx="3">
            <a:schemeClr val="lt1"/>
          </a:lnRef>
          <a:fillRef idx="1">
            <a:schemeClr val="accent4"/>
          </a:fillRef>
          <a:effectRef idx="1">
            <a:schemeClr val="accent4"/>
          </a:effectRef>
          <a:fontRef idx="minor">
            <a:schemeClr val="lt1"/>
          </a:fontRef>
        </p:style>
        <p:txBody>
          <a:bodyPr lIns="91430" tIns="45720" rIns="91430" bIns="45720" rtlCol="0" anchor="ctr"/>
          <a:lstStyle/>
          <a:p>
            <a:pPr lvl="0" algn="ctr" defTabSz="457089"/>
            <a:r>
              <a:rPr lang="vi-VN" sz="2800" i="0" dirty="0">
                <a:solidFill>
                  <a:schemeClr val="bg1"/>
                </a:solidFill>
                <a:effectLst/>
                <a:latin typeface="Times New Roman" pitchFamily="18" charset="0"/>
                <a:cs typeface="Times New Roman" pitchFamily="18" charset="0"/>
              </a:rPr>
              <a:t>Mỗi phần quà trị giá 12x + 4,5x = 16,5x (nghìn đồng). Do đó, y phần quà trị giá 16,5xy (nghìn đồng). Vậy biểu thức cần tìm là 16,5xy.</a:t>
            </a:r>
            <a:endParaRPr kumimoji="0" lang="vi-VN" sz="280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7" name="Cloud Callout 6"/>
          <p:cNvSpPr/>
          <p:nvPr/>
        </p:nvSpPr>
        <p:spPr>
          <a:xfrm>
            <a:off x="2286000" y="4910159"/>
            <a:ext cx="3361871" cy="1524001"/>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b="0" i="0" dirty="0">
                <a:solidFill>
                  <a:srgbClr val="000000"/>
                </a:solidFill>
                <a:effectLst/>
                <a:latin typeface="Times New Roman" pitchFamily="18" charset="0"/>
                <a:cs typeface="Times New Roman" pitchFamily="18" charset="0"/>
              </a:rPr>
              <a:t>Theo em, bạn nào giải đúng?</a:t>
            </a:r>
            <a:endParaRPr lang="en-US" sz="3200" dirty="0">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BEA55244-7396-2D92-2E94-1061D80438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16" y="4161503"/>
            <a:ext cx="2735826" cy="3200400"/>
          </a:xfrm>
          <a:prstGeom prst="rect">
            <a:avLst/>
          </a:prstGeom>
        </p:spPr>
      </p:pic>
      <p:pic>
        <p:nvPicPr>
          <p:cNvPr id="9" name="Picture 8">
            <a:extLst>
              <a:ext uri="{FF2B5EF4-FFF2-40B4-BE49-F238E27FC236}">
                <a16:creationId xmlns:a16="http://schemas.microsoft.com/office/drawing/2014/main" id="{C812D2C3-A44C-44CA-D265-C0DEBA791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486400" y="4256567"/>
            <a:ext cx="2476500" cy="2764466"/>
          </a:xfrm>
          <a:prstGeom prst="rect">
            <a:avLst/>
          </a:prstGeom>
        </p:spPr>
      </p:pic>
    </p:spTree>
    <p:extLst>
      <p:ext uri="{BB962C8B-B14F-4D97-AF65-F5344CB8AC3E}">
        <p14:creationId xmlns:p14="http://schemas.microsoft.com/office/powerpoint/2010/main" val="193017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8064A2">
                    <a:lumMod val="75000"/>
                  </a:srgbClr>
                </a:solidFill>
                <a:effectLst/>
                <a:uLnTx/>
                <a:uFillTx/>
                <a:latin typeface="Times New Roman" pitchFamily="18" charset="0"/>
                <a:cs typeface="Times New Roman" pitchFamily="18" charset="0"/>
              </a:rPr>
              <a:t>HĐ6:</a:t>
            </a:r>
            <a:endParaRPr kumimoji="0" lang="en-US" sz="3200" b="0" i="0" u="none" strike="noStrike" kern="1200" cap="none" spc="0" normalizeH="0" baseline="0" noProof="0" dirty="0">
              <a:ln>
                <a:noFill/>
              </a:ln>
              <a:solidFill>
                <a:srgbClr val="8064A2">
                  <a:lumMod val="75000"/>
                </a:srgbClr>
              </a:solidFill>
              <a:effectLst/>
              <a:uLnTx/>
              <a:uFillTx/>
              <a:latin typeface="Times New Roman" pitchFamily="18" charset="0"/>
              <a:cs typeface="Times New Roman" pitchFamily="18" charset="0"/>
            </a:endParaRPr>
          </a:p>
        </p:txBody>
      </p:sp>
      <p:grpSp>
        <p:nvGrpSpPr>
          <p:cNvPr id="3" name="Group 2"/>
          <p:cNvGrpSpPr/>
          <p:nvPr/>
        </p:nvGrpSpPr>
        <p:grpSpPr>
          <a:xfrm>
            <a:off x="6207316" y="184578"/>
            <a:ext cx="2914913" cy="2443346"/>
            <a:chOff x="14370630" y="319387"/>
            <a:chExt cx="3756783" cy="4277092"/>
          </a:xfrm>
        </p:grpSpPr>
        <p:sp>
          <p:nvSpPr>
            <p:cNvPr id="4" name="Oval Callout 3"/>
            <p:cNvSpPr/>
            <p:nvPr/>
          </p:nvSpPr>
          <p:spPr>
            <a:xfrm>
              <a:off x="14370630" y="319387"/>
              <a:ext cx="3756783" cy="1807695"/>
            </a:xfrm>
            <a:prstGeom prst="wedgeEllipseCallout">
              <a:avLst>
                <a:gd name="adj1" fmla="val 4361"/>
                <a:gd name="adj2" fmla="val 63388"/>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ysClr val="window" lastClr="FFFFFF"/>
                  </a:solidFill>
                  <a:effectLst/>
                  <a:uLnTx/>
                  <a:uFillTx/>
                  <a:latin typeface="Times New Roman" pitchFamily="18" charset="0"/>
                  <a:cs typeface="Times New Roman" pitchFamily="18" charset="0"/>
                </a:rPr>
                <a:t>Thảo</a:t>
              </a:r>
              <a:r>
                <a:rPr kumimoji="0" lang="en-US" sz="3200" b="1" i="0" u="none" strike="noStrike" kern="120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ysClr val="window" lastClr="FFFFFF"/>
                  </a:solidFill>
                  <a:effectLst/>
                  <a:uLnTx/>
                  <a:uFillTx/>
                  <a:latin typeface="Times New Roman" pitchFamily="18" charset="0"/>
                  <a:cs typeface="Times New Roman" pitchFamily="18" charset="0"/>
                </a:rPr>
                <a:t>luận</a:t>
              </a:r>
              <a:r>
                <a:rPr kumimoji="0" lang="en-US" sz="3200" b="1" i="0" u="none" strike="noStrike" kern="120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ysClr val="window" lastClr="FFFFFF"/>
                  </a:solidFill>
                  <a:effectLst/>
                  <a:uLnTx/>
                  <a:uFillTx/>
                  <a:latin typeface="Times New Roman" pitchFamily="18" charset="0"/>
                  <a:cs typeface="Times New Roman" pitchFamily="18" charset="0"/>
                </a:rPr>
                <a:t>nhóm</a:t>
              </a:r>
              <a:endParaRPr kumimoji="0" lang="en-US" sz="3200" b="1" i="0" u="none" strike="noStrike" kern="1200" cap="none" spc="0" normalizeH="0" baseline="0" noProof="0" dirty="0">
                <a:ln>
                  <a:noFill/>
                </a:ln>
                <a:solidFill>
                  <a:sysClr val="window" lastClr="FFFFFF"/>
                </a:solidFill>
                <a:effectLst/>
                <a:uLnTx/>
                <a:uFillTx/>
                <a:latin typeface="Times New Roman" pitchFamily="18" charset="0"/>
                <a:cs typeface="Times New Roman"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026152" y="2378764"/>
              <a:ext cx="2987127" cy="2217715"/>
            </a:xfrm>
            <a:prstGeom prst="rect">
              <a:avLst/>
            </a:prstGeom>
          </p:spPr>
        </p:pic>
      </p:grpSp>
      <mc:AlternateContent xmlns:mc="http://schemas.openxmlformats.org/markup-compatibility/2006" xmlns:a14="http://schemas.microsoft.com/office/drawing/2010/main">
        <mc:Choice Requires="a14">
          <p:sp>
            <p:nvSpPr>
              <p:cNvPr id="6" name="TextBox 5"/>
              <p:cNvSpPr txBox="1"/>
              <p:nvPr/>
            </p:nvSpPr>
            <p:spPr>
              <a:xfrm>
                <a:off x="76200" y="550391"/>
                <a:ext cx="6639740" cy="255454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Cho </a:t>
                </a:r>
                <a:r>
                  <a:rPr lang="en-US" sz="3200" dirty="0" err="1">
                    <a:solidFill>
                      <a:prstClr val="black"/>
                    </a:solidFill>
                    <a:latin typeface="Times New Roman" pitchFamily="18" charset="0"/>
                    <a:cs typeface="Times New Roman" pitchFamily="18" charset="0"/>
                  </a:rPr>
                  <a:t>hai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đồng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thức</a:t>
                </a:r>
                <a:r>
                  <a:rPr lang="en-US" sz="3200" dirty="0">
                    <a:solidFill>
                      <a:prstClr val="black"/>
                    </a:solidFill>
                    <a:latin typeface="Times New Roman" pitchFamily="18" charset="0"/>
                    <a:cs typeface="Times New Roman" pitchFamily="18" charset="0"/>
                  </a:rPr>
                  <a:t> </a:t>
                </a:r>
                <a14:m>
                  <m:oMath xmlns:m="http://schemas.openxmlformats.org/officeDocument/2006/math">
                    <m:r>
                      <m:rPr>
                        <m:sty m:val="p"/>
                      </m:rP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m:t>
                    </m:r>
                    <m: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=2,5</m:t>
                    </m:r>
                    <m:sSup>
                      <m:sSupPr>
                        <m:ctrlPr>
                          <a:rPr lang="en-US" sz="3200" i="1">
                            <a:solidFill>
                              <a:srgbClr val="000000"/>
                            </a:solidFill>
                            <a:latin typeface="Cambria Math" panose="02040503050406030204" pitchFamily="18" charset="0"/>
                            <a:cs typeface="Times New Roman" panose="02020603050405020304" pitchFamily="18" charset="0"/>
                          </a:rPr>
                        </m:ctrlPr>
                      </m:sSupPr>
                      <m:e>
                        <m:r>
                          <a:rPr lang="en-US" sz="3200" i="1">
                            <a:solidFill>
                              <a:srgbClr val="000000"/>
                            </a:solidFill>
                            <a:latin typeface="Cambria Math" panose="02040503050406030204" pitchFamily="18" charset="0"/>
                            <a:cs typeface="Times New Roman" panose="02020603050405020304" pitchFamily="18" charset="0"/>
                          </a:rPr>
                          <m:t>𝑥</m:t>
                        </m:r>
                      </m:e>
                      <m:sup>
                        <m:r>
                          <a:rPr lang="en-US" sz="3200" i="1">
                            <a:solidFill>
                              <a:srgbClr val="000000"/>
                            </a:solidFill>
                            <a:latin typeface="Cambria Math" panose="02040503050406030204" pitchFamily="18" charset="0"/>
                            <a:cs typeface="Times New Roman" panose="02020603050405020304" pitchFamily="18" charset="0"/>
                          </a:rPr>
                          <m:t>2</m:t>
                        </m:r>
                      </m:sup>
                    </m:sSup>
                    <m:sSup>
                      <m:sSupPr>
                        <m:ctrlPr>
                          <a:rPr lang="en-US" sz="3200" i="1">
                            <a:solidFill>
                              <a:srgbClr val="000000"/>
                            </a:solidFill>
                            <a:latin typeface="Cambria Math" panose="02040503050406030204" pitchFamily="18" charset="0"/>
                            <a:cs typeface="Times New Roman" panose="02020603050405020304" pitchFamily="18" charset="0"/>
                          </a:rPr>
                        </m:ctrlPr>
                      </m:sSupPr>
                      <m:e>
                        <m:r>
                          <a:rPr lang="en-US" sz="3200" i="1">
                            <a:solidFill>
                              <a:srgbClr val="000000"/>
                            </a:solidFill>
                            <a:latin typeface="Cambria Math" panose="02040503050406030204" pitchFamily="18" charset="0"/>
                            <a:cs typeface="Times New Roman" panose="02020603050405020304" pitchFamily="18" charset="0"/>
                          </a:rPr>
                          <m:t>𝑦</m:t>
                        </m:r>
                      </m:e>
                      <m:sup>
                        <m:r>
                          <a:rPr lang="en-US" sz="3200" i="1">
                            <a:solidFill>
                              <a:srgbClr val="000000"/>
                            </a:solidFill>
                            <a:latin typeface="Cambria Math" panose="02040503050406030204" pitchFamily="18" charset="0"/>
                            <a:cs typeface="Times New Roman" panose="02020603050405020304" pitchFamily="18" charset="0"/>
                          </a:rPr>
                          <m:t>3</m:t>
                        </m:r>
                      </m:sup>
                    </m:sSup>
                    <m:r>
                      <a:rPr lang="en-US" sz="3200" i="1">
                        <a:solidFill>
                          <a:srgbClr val="000000"/>
                        </a:solidFill>
                        <a:latin typeface="Cambria Math" panose="02040503050406030204" pitchFamily="18" charset="0"/>
                        <a:cs typeface="Times New Roman" panose="02020603050405020304" pitchFamily="18" charset="0"/>
                      </a:rPr>
                      <m:t>,</m:t>
                    </m:r>
                    <m:r>
                      <a:rPr lang="en-US" sz="3200" b="0" i="1" smtClean="0">
                        <a:solidFill>
                          <a:srgbClr val="000000"/>
                        </a:solidFill>
                        <a:latin typeface="Cambria Math" panose="02040503050406030204" pitchFamily="18" charset="0"/>
                        <a:cs typeface="Times New Roman" panose="02020603050405020304" pitchFamily="18" charset="0"/>
                      </a:rPr>
                      <m:t>  </m:t>
                    </m:r>
                    <m:r>
                      <m:rPr>
                        <m:sty m:val="p"/>
                      </m:rPr>
                      <a:rPr lang="en-US" sz="3200">
                        <a:solidFill>
                          <a:srgbClr val="000000"/>
                        </a:solidFill>
                        <a:latin typeface="Cambria Math" panose="02040503050406030204" pitchFamily="18" charset="0"/>
                        <a:cs typeface="Times New Roman" panose="02020603050405020304" pitchFamily="18" charset="0"/>
                      </a:rPr>
                      <m:t>P</m:t>
                    </m:r>
                    <m:r>
                      <a:rPr lang="en-US" sz="3200" i="1">
                        <a:solidFill>
                          <a:srgbClr val="000000"/>
                        </a:solidFill>
                        <a:latin typeface="Cambria Math" panose="02040503050406030204" pitchFamily="18" charset="0"/>
                        <a:cs typeface="Times New Roman" panose="02020603050405020304" pitchFamily="18" charset="0"/>
                      </a:rPr>
                      <m:t>=8,5 </m:t>
                    </m:r>
                    <m:sSup>
                      <m:sSupPr>
                        <m:ctrlPr>
                          <a:rPr lang="en-US" sz="3200" i="1">
                            <a:solidFill>
                              <a:srgbClr val="000000"/>
                            </a:solidFill>
                            <a:latin typeface="Cambria Math" panose="02040503050406030204" pitchFamily="18" charset="0"/>
                            <a:cs typeface="Times New Roman" panose="02020603050405020304" pitchFamily="18" charset="0"/>
                          </a:rPr>
                        </m:ctrlPr>
                      </m:sSupPr>
                      <m:e>
                        <m:r>
                          <a:rPr lang="en-US" sz="3200" i="1">
                            <a:solidFill>
                              <a:srgbClr val="000000"/>
                            </a:solidFill>
                            <a:latin typeface="Cambria Math" panose="02040503050406030204" pitchFamily="18" charset="0"/>
                            <a:cs typeface="Times New Roman" panose="02020603050405020304" pitchFamily="18" charset="0"/>
                          </a:rPr>
                          <m:t>𝑥</m:t>
                        </m:r>
                      </m:e>
                      <m:sup>
                        <m:r>
                          <a:rPr lang="en-US" sz="3200" i="1">
                            <a:solidFill>
                              <a:srgbClr val="000000"/>
                            </a:solidFill>
                            <a:latin typeface="Cambria Math" panose="02040503050406030204" pitchFamily="18" charset="0"/>
                            <a:cs typeface="Times New Roman" panose="02020603050405020304" pitchFamily="18" charset="0"/>
                          </a:rPr>
                          <m:t>2</m:t>
                        </m:r>
                      </m:sup>
                    </m:sSup>
                    <m:sSup>
                      <m:sSupPr>
                        <m:ctrlPr>
                          <a:rPr lang="en-US" sz="3200" i="1">
                            <a:solidFill>
                              <a:srgbClr val="000000"/>
                            </a:solidFill>
                            <a:latin typeface="Cambria Math" panose="02040503050406030204" pitchFamily="18" charset="0"/>
                            <a:cs typeface="Times New Roman" panose="02020603050405020304" pitchFamily="18" charset="0"/>
                          </a:rPr>
                        </m:ctrlPr>
                      </m:sSupPr>
                      <m:e>
                        <m:r>
                          <a:rPr lang="en-US" sz="3200" i="1">
                            <a:solidFill>
                              <a:srgbClr val="000000"/>
                            </a:solidFill>
                            <a:latin typeface="Cambria Math" panose="02040503050406030204" pitchFamily="18" charset="0"/>
                            <a:cs typeface="Times New Roman" panose="02020603050405020304" pitchFamily="18" charset="0"/>
                          </a:rPr>
                          <m:t>𝑦</m:t>
                        </m:r>
                      </m:e>
                      <m:sup>
                        <m:r>
                          <a:rPr lang="en-US" sz="3200" i="1">
                            <a:solidFill>
                              <a:srgbClr val="000000"/>
                            </a:solidFill>
                            <a:latin typeface="Cambria Math" panose="02040503050406030204" pitchFamily="18" charset="0"/>
                            <a:cs typeface="Times New Roman" panose="02020603050405020304" pitchFamily="18" charset="0"/>
                          </a:rPr>
                          <m:t>3</m:t>
                        </m:r>
                      </m:sup>
                    </m:sSup>
                    <m:r>
                      <a:rPr lang="en-US" sz="3200" b="0" i="0" smtClean="0">
                        <a:solidFill>
                          <a:srgbClr val="000000"/>
                        </a:solidFill>
                        <a:latin typeface="Cambria Math" panose="02040503050406030204" pitchFamily="18" charset="0"/>
                        <a:cs typeface="Times New Roman" panose="02020603050405020304" pitchFamily="18" charset="0"/>
                      </a:rPr>
                      <m:t>.</m:t>
                    </m:r>
                  </m:oMath>
                </a14:m>
                <a:r>
                  <a:rPr lang="en-US" sz="3200" dirty="0">
                    <a:solidFill>
                      <a:srgbClr val="000000"/>
                    </a:solidFill>
                    <a:latin typeface="Times New Roman" pitchFamily="18" charset="0"/>
                    <a:ea typeface="Times New Roman" panose="02020603050405020304" pitchFamily="18" charset="0"/>
                    <a:cs typeface="Times New Roman" pitchFamily="18" charset="0"/>
                  </a:rPr>
                  <a:t> </a:t>
                </a:r>
              </a:p>
              <a:p>
                <a:r>
                  <a:rPr lang="en-US" sz="3200" dirty="0">
                    <a:solidFill>
                      <a:srgbClr val="000000"/>
                    </a:solidFill>
                    <a:latin typeface="Times New Roman" pitchFamily="18" charset="0"/>
                    <a:ea typeface="Times New Roman" panose="02020603050405020304" pitchFamily="18" charset="0"/>
                    <a:cs typeface="Times New Roman" pitchFamily="18" charset="0"/>
                  </a:rPr>
                  <a:t>Tương </a:t>
                </a:r>
                <a:r>
                  <a:rPr lang="en-US" sz="3200" dirty="0" err="1">
                    <a:solidFill>
                      <a:srgbClr val="000000"/>
                    </a:solidFill>
                    <a:latin typeface="Times New Roman" pitchFamily="18" charset="0"/>
                    <a:ea typeface="Times New Roman" panose="02020603050405020304" pitchFamily="18" charset="0"/>
                    <a:cs typeface="Times New Roman" pitchFamily="18" charset="0"/>
                  </a:rPr>
                  <a:t>tự</a:t>
                </a:r>
                <a:r>
                  <a:rPr lang="en-US" sz="3200" dirty="0">
                    <a:solidFill>
                      <a:srgbClr val="000000"/>
                    </a:solidFill>
                    <a:latin typeface="Times New Roman" pitchFamily="18" charset="0"/>
                    <a:ea typeface="Times New Roman" panose="02020603050405020304" pitchFamily="18" charset="0"/>
                    <a:cs typeface="Times New Roman" pitchFamily="18" charset="0"/>
                  </a:rPr>
                  <a:t> HĐ5, </a:t>
                </a:r>
                <a:r>
                  <a:rPr lang="en-US" sz="3200" dirty="0" err="1">
                    <a:solidFill>
                      <a:srgbClr val="000000"/>
                    </a:solidFill>
                    <a:latin typeface="Times New Roman" pitchFamily="18" charset="0"/>
                    <a:ea typeface="Times New Roman" panose="02020603050405020304" pitchFamily="18" charset="0"/>
                    <a:cs typeface="Times New Roman" pitchFamily="18" charset="0"/>
                  </a:rPr>
                  <a:t>hãy</a:t>
                </a:r>
                <a:r>
                  <a:rPr lang="en-US" sz="3200" dirty="0">
                    <a:solidFill>
                      <a:srgbClr val="000000"/>
                    </a:solidFill>
                    <a:latin typeface="Times New Roman" pitchFamily="18" charset="0"/>
                    <a:ea typeface="Times New Roman" panose="02020603050405020304" pitchFamily="18" charset="0"/>
                    <a:cs typeface="Times New Roman" pitchFamily="18" charset="0"/>
                  </a:rPr>
                  <a:t>:</a:t>
                </a:r>
              </a:p>
              <a:p>
                <a:pPr lvl="0"/>
                <a:r>
                  <a:rPr lang="en-US" sz="3200" dirty="0" err="1">
                    <a:solidFill>
                      <a:srgbClr val="000000"/>
                    </a:solidFill>
                    <a:latin typeface="Times New Roman" pitchFamily="18" charset="0"/>
                    <a:cs typeface="Times New Roman" pitchFamily="18" charset="0"/>
                  </a:rPr>
                  <a:t>a,Thu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gọn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tổng</a:t>
                </a:r>
                <a:r>
                  <a:rPr lang="en-US" sz="3200" dirty="0">
                    <a:solidFill>
                      <a:srgbClr val="000000"/>
                    </a:solidFill>
                    <a:latin typeface="Times New Roman" pitchFamily="18" charset="0"/>
                    <a:cs typeface="Times New Roman" pitchFamily="18" charset="0"/>
                  </a:rPr>
                  <a:t> M + P</a:t>
                </a:r>
              </a:p>
              <a:p>
                <a:pPr lvl="0"/>
                <a:r>
                  <a:rPr lang="en-US" sz="3200" dirty="0" err="1">
                    <a:solidFill>
                      <a:prstClr val="black"/>
                    </a:solidFill>
                    <a:latin typeface="Times New Roman" pitchFamily="18" charset="0"/>
                    <a:cs typeface="Times New Roman" pitchFamily="18" charset="0"/>
                  </a:rPr>
                  <a:t>b,</a:t>
                </a:r>
                <a:r>
                  <a:rPr lang="en-US" sz="3200" dirty="0" err="1">
                    <a:solidFill>
                      <a:srgbClr val="000000"/>
                    </a:solidFill>
                    <a:latin typeface="Times New Roman" pitchFamily="18" charset="0"/>
                    <a:cs typeface="Times New Roman" pitchFamily="18" charset="0"/>
                  </a:rPr>
                  <a:t>Thu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gọn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hiệu</a:t>
                </a:r>
                <a:r>
                  <a:rPr lang="en-US" sz="3200" dirty="0">
                    <a:solidFill>
                      <a:srgbClr val="000000"/>
                    </a:solidFill>
                    <a:latin typeface="Times New Roman" pitchFamily="18" charset="0"/>
                    <a:cs typeface="Times New Roman" pitchFamily="18" charset="0"/>
                  </a:rPr>
                  <a:t> M + P</a:t>
                </a:r>
              </a:p>
            </p:txBody>
          </p:sp>
        </mc:Choice>
        <mc:Fallback xmlns="">
          <p:sp>
            <p:nvSpPr>
              <p:cNvPr id="6" name="TextBox 5"/>
              <p:cNvSpPr txBox="1">
                <a:spLocks noRot="1" noChangeAspect="1" noMove="1" noResize="1" noEditPoints="1" noAdjustHandles="1" noChangeArrowheads="1" noChangeShapeType="1" noTextEdit="1"/>
              </p:cNvSpPr>
              <p:nvPr/>
            </p:nvSpPr>
            <p:spPr>
              <a:xfrm>
                <a:off x="76200" y="550391"/>
                <a:ext cx="6639740" cy="2554545"/>
              </a:xfrm>
              <a:prstGeom prst="rect">
                <a:avLst/>
              </a:prstGeom>
              <a:blipFill rotWithShape="1">
                <a:blip r:embed="rId4"/>
                <a:stretch>
                  <a:fillRect l="-2388" t="-3341" b="-6683"/>
                </a:stretch>
              </a:blipFill>
            </p:spPr>
            <p:txBody>
              <a:bodyPr/>
              <a:lstStyle/>
              <a:p>
                <a:r>
                  <a:rPr lang="en-US">
                    <a:noFill/>
                  </a:rPr>
                  <a:t> </a:t>
                </a:r>
              </a:p>
            </p:txBody>
          </p:sp>
        </mc:Fallback>
      </mc:AlternateContent>
      <p:sp>
        <p:nvSpPr>
          <p:cNvPr id="7" name="Oval Callout 6"/>
          <p:cNvSpPr/>
          <p:nvPr/>
        </p:nvSpPr>
        <p:spPr>
          <a:xfrm>
            <a:off x="3396070" y="2895600"/>
            <a:ext cx="1363477" cy="707149"/>
          </a:xfrm>
          <a:prstGeom prst="wedgeEllipse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rPr>
              <a:t>Giải</a:t>
            </a:r>
            <a:endParaRPr kumimoji="0" lang="en-US" sz="32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76201" y="3810000"/>
                <a:ext cx="8686800" cy="1256754"/>
              </a:xfrm>
              <a:prstGeom prst="rect">
                <a:avLst/>
              </a:prstGeom>
            </p:spPr>
            <p:txBody>
              <a:bodyPr wrap="square">
                <a:spAutoFit/>
              </a:bodyPr>
              <a:lstStyle/>
              <a:p>
                <a:pPr>
                  <a:spcBef>
                    <a:spcPts val="600"/>
                  </a:spcBef>
                  <a:spcAft>
                    <a:spcPts val="800"/>
                  </a:spcAft>
                </a:pPr>
                <a:r>
                  <a:rPr lang="en-US" sz="3200" dirty="0">
                    <a:latin typeface="Times New Roman" pitchFamily="18" charset="0"/>
                    <a:ea typeface="Arial" panose="020B0604020202020204" pitchFamily="34" charset="0"/>
                    <a:cs typeface="Times New Roman" pitchFamily="18" charset="0"/>
                  </a:rPr>
                  <a:t>a, </a:t>
                </a:r>
                <a14:m>
                  <m:oMath xmlns:m="http://schemas.openxmlformats.org/officeDocument/2006/math">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M</m:t>
                    </m:r>
                    <m:r>
                      <a:rPr lang="en-US" sz="32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P</m:t>
                    </m:r>
                    <m:r>
                      <a:rPr lang="en-US" sz="32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3200">
                            <a:effectLst/>
                            <a:latin typeface="Cambria Math" panose="02040503050406030204" pitchFamily="18" charset="0"/>
                            <a:ea typeface="Arial" panose="020B0604020202020204" pitchFamily="34" charset="0"/>
                            <a:cs typeface="Times New Roman" panose="02020603050405020304" pitchFamily="18" charset="0"/>
                          </a:rPr>
                          <m:t>2,5+8,5</m:t>
                        </m:r>
                      </m:e>
                    </m:d>
                    <m:sSup>
                      <m:sSup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200">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y</m:t>
                        </m:r>
                      </m:e>
                      <m:sup>
                        <m:r>
                          <a:rPr lang="en-US" sz="32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200">
                        <a:effectLst/>
                        <a:latin typeface="Cambria Math" panose="02040503050406030204" pitchFamily="18" charset="0"/>
                        <a:ea typeface="Arial" panose="020B0604020202020204" pitchFamily="34" charset="0"/>
                        <a:cs typeface="Times New Roman" panose="02020603050405020304" pitchFamily="18" charset="0"/>
                      </a:rPr>
                      <m:t>=11</m:t>
                    </m:r>
                    <m:sSup>
                      <m:sSup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200">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y</m:t>
                        </m:r>
                      </m:e>
                      <m:sup>
                        <m:r>
                          <a:rPr lang="en-US" sz="3200">
                            <a:effectLst/>
                            <a:latin typeface="Cambria Math" panose="02040503050406030204" pitchFamily="18" charset="0"/>
                            <a:ea typeface="Arial" panose="020B0604020202020204" pitchFamily="34" charset="0"/>
                            <a:cs typeface="Times New Roman" panose="02020603050405020304" pitchFamily="18" charset="0"/>
                          </a:rPr>
                          <m:t>3</m:t>
                        </m:r>
                      </m:sup>
                    </m:sSup>
                  </m:oMath>
                </a14:m>
                <a:endParaRPr lang="en-US" sz="3200" dirty="0">
                  <a:effectLst/>
                  <a:latin typeface="Times New Roman" pitchFamily="18" charset="0"/>
                  <a:ea typeface="Arial" panose="020B0604020202020204" pitchFamily="34" charset="0"/>
                  <a:cs typeface="Times New Roman" pitchFamily="18" charset="0"/>
                </a:endParaRPr>
              </a:p>
              <a:p>
                <a:pPr>
                  <a:spcBef>
                    <a:spcPts val="600"/>
                  </a:spcBef>
                  <a:spcAft>
                    <a:spcPts val="800"/>
                  </a:spcAft>
                </a:pPr>
                <a:r>
                  <a:rPr lang="en-US" sz="3200" dirty="0">
                    <a:effectLst/>
                    <a:latin typeface="Times New Roman" pitchFamily="18" charset="0"/>
                    <a:ea typeface="Arial" panose="020B0604020202020204" pitchFamily="34" charset="0"/>
                    <a:cs typeface="Times New Roman" pitchFamily="18" charset="0"/>
                  </a:rPr>
                  <a:t>b, </a:t>
                </a:r>
                <a14:m>
                  <m:oMath xmlns:m="http://schemas.openxmlformats.org/officeDocument/2006/math">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M</m:t>
                    </m:r>
                    <m:r>
                      <a:rPr lang="en-US" sz="32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P</m:t>
                    </m:r>
                    <m:r>
                      <a:rPr lang="en-US" sz="32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3200">
                            <a:effectLst/>
                            <a:latin typeface="Cambria Math" panose="02040503050406030204" pitchFamily="18" charset="0"/>
                            <a:ea typeface="Arial" panose="020B0604020202020204" pitchFamily="34" charset="0"/>
                            <a:cs typeface="Times New Roman" panose="02020603050405020304" pitchFamily="18" charset="0"/>
                          </a:rPr>
                          <m:t>2,5</m:t>
                        </m:r>
                        <m:r>
                          <a:rPr lang="en-US" sz="3200" i="1">
                            <a:effectLst/>
                            <a:latin typeface="Cambria Math" panose="02040503050406030204" pitchFamily="18" charset="0"/>
                            <a:ea typeface="Arial" panose="020B0604020202020204" pitchFamily="34" charset="0"/>
                            <a:cs typeface="Times New Roman" panose="02020603050405020304" pitchFamily="18" charset="0"/>
                          </a:rPr>
                          <m:t>−</m:t>
                        </m:r>
                        <m:r>
                          <a:rPr lang="en-US" sz="3200">
                            <a:effectLst/>
                            <a:latin typeface="Cambria Math" panose="02040503050406030204" pitchFamily="18" charset="0"/>
                            <a:ea typeface="Arial" panose="020B0604020202020204" pitchFamily="34" charset="0"/>
                            <a:cs typeface="Times New Roman" panose="02020603050405020304" pitchFamily="18" charset="0"/>
                          </a:rPr>
                          <m:t>8,5</m:t>
                        </m:r>
                      </m:e>
                    </m:d>
                    <m:sSup>
                      <m:sSup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200">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y</m:t>
                        </m:r>
                      </m:e>
                      <m:sup>
                        <m:r>
                          <a:rPr lang="en-US" sz="32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200">
                        <a:effectLst/>
                        <a:latin typeface="Cambria Math" panose="02040503050406030204" pitchFamily="18" charset="0"/>
                        <a:ea typeface="Arial" panose="020B0604020202020204" pitchFamily="34" charset="0"/>
                        <a:cs typeface="Times New Roman" panose="02020603050405020304" pitchFamily="18" charset="0"/>
                      </a:rPr>
                      <m:t>=</m:t>
                    </m:r>
                    <m:r>
                      <a:rPr lang="en-US" sz="3200" i="1">
                        <a:effectLst/>
                        <a:latin typeface="Cambria Math" panose="02040503050406030204" pitchFamily="18" charset="0"/>
                        <a:ea typeface="Arial" panose="020B0604020202020204" pitchFamily="34" charset="0"/>
                        <a:cs typeface="Times New Roman" panose="02020603050405020304" pitchFamily="18" charset="0"/>
                      </a:rPr>
                      <m:t>−</m:t>
                    </m:r>
                    <m:r>
                      <a:rPr lang="en-US" sz="3200">
                        <a:effectLst/>
                        <a:latin typeface="Cambria Math" panose="02040503050406030204" pitchFamily="18" charset="0"/>
                        <a:ea typeface="Arial" panose="020B0604020202020204" pitchFamily="34" charset="0"/>
                        <a:cs typeface="Times New Roman" panose="02020603050405020304" pitchFamily="18" charset="0"/>
                      </a:rPr>
                      <m:t>6</m:t>
                    </m:r>
                    <m:sSup>
                      <m:sSup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200">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y</m:t>
                        </m:r>
                      </m:e>
                      <m:sup>
                        <m:r>
                          <a:rPr lang="en-US" sz="3200">
                            <a:effectLst/>
                            <a:latin typeface="Cambria Math" panose="02040503050406030204" pitchFamily="18" charset="0"/>
                            <a:ea typeface="Arial" panose="020B0604020202020204" pitchFamily="34" charset="0"/>
                            <a:cs typeface="Times New Roman" panose="02020603050405020304" pitchFamily="18" charset="0"/>
                          </a:rPr>
                          <m:t>3</m:t>
                        </m:r>
                      </m:sup>
                    </m:sSup>
                  </m:oMath>
                </a14:m>
                <a:endParaRPr lang="en-US" sz="3200" dirty="0">
                  <a:effectLst/>
                  <a:latin typeface="Times New Roman" pitchFamily="18" charset="0"/>
                  <a:ea typeface="Arial" panose="020B0604020202020204" pitchFamily="34"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6201" y="3810000"/>
                <a:ext cx="8686800" cy="1256754"/>
              </a:xfrm>
              <a:prstGeom prst="rect">
                <a:avLst/>
              </a:prstGeom>
              <a:blipFill rotWithShape="1">
                <a:blip r:embed="rId5"/>
                <a:stretch>
                  <a:fillRect l="-1825" t="-6796" b="-15049"/>
                </a:stretch>
              </a:blipFill>
            </p:spPr>
            <p:txBody>
              <a:bodyPr/>
              <a:lstStyle/>
              <a:p>
                <a:r>
                  <a:rPr lang="en-US">
                    <a:noFill/>
                  </a:rPr>
                  <a:t> </a:t>
                </a:r>
              </a:p>
            </p:txBody>
          </p:sp>
        </mc:Fallback>
      </mc:AlternateContent>
      <p:sp>
        <p:nvSpPr>
          <p:cNvPr id="9" name="Rectangle 8"/>
          <p:cNvSpPr/>
          <p:nvPr/>
        </p:nvSpPr>
        <p:spPr>
          <a:xfrm>
            <a:off x="76200" y="5084060"/>
            <a:ext cx="8957471" cy="1569660"/>
          </a:xfrm>
          <a:prstGeom prst="rect">
            <a:avLst/>
          </a:prstGeom>
        </p:spPr>
        <p:txBody>
          <a:bodyPr wrap="square">
            <a:spAutoFit/>
          </a:bodyPr>
          <a:lstStyle/>
          <a:p>
            <a:r>
              <a:rPr lang="vi-VN" b="0" i="0" dirty="0">
                <a:solidFill>
                  <a:srgbClr val="000000"/>
                </a:solidFill>
                <a:effectLst/>
                <a:latin typeface="Open Sans"/>
              </a:rPr>
              <a:t> </a:t>
            </a:r>
            <a:r>
              <a:rPr lang="vi-VN" sz="3200" b="1" i="1" dirty="0">
                <a:solidFill>
                  <a:srgbClr val="000000"/>
                </a:solidFill>
                <a:effectLst/>
                <a:latin typeface="Times New Roman" pitchFamily="18" charset="0"/>
                <a:cs typeface="Times New Roman" pitchFamily="18" charset="0"/>
              </a:rPr>
              <a:t>Muốn cộng (hay trừ) các đơn thức đồng dạng</a:t>
            </a:r>
            <a:r>
              <a:rPr lang="vi-VN" sz="3200" b="0" i="0" dirty="0">
                <a:solidFill>
                  <a:srgbClr val="000000"/>
                </a:solidFill>
                <a:effectLst/>
                <a:latin typeface="Times New Roman" pitchFamily="18" charset="0"/>
                <a:cs typeface="Times New Roman" pitchFamily="18" charset="0"/>
              </a:rPr>
              <a:t>, ta cộng (hay trừ) các hệ số với nhau và giữ nguyên phần biến.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8661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left)">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harpenSoften amount="-25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8" name="Group 7"/>
          <p:cNvGrpSpPr/>
          <p:nvPr/>
        </p:nvGrpSpPr>
        <p:grpSpPr>
          <a:xfrm>
            <a:off x="200556" y="141514"/>
            <a:ext cx="1752600" cy="571500"/>
            <a:chOff x="609600" y="1498707"/>
            <a:chExt cx="2466164" cy="1053993"/>
          </a:xfrm>
        </p:grpSpPr>
        <p:sp>
          <p:nvSpPr>
            <p:cNvPr id="9" name="Rounded Rectangle 8"/>
            <p:cNvSpPr/>
            <p:nvPr/>
          </p:nvSpPr>
          <p:spPr>
            <a:xfrm>
              <a:off x="609600" y="1548063"/>
              <a:ext cx="2466164" cy="1004637"/>
            </a:xfrm>
            <a:prstGeom prst="roundRect">
              <a:avLst/>
            </a:prstGeom>
            <a:solidFill>
              <a:srgbClr val="FFFF93"/>
            </a:solid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838200" y="1498707"/>
              <a:ext cx="1596912" cy="584775"/>
            </a:xfrm>
            <a:prstGeom prst="rect">
              <a:avLst/>
            </a:prstGeom>
          </p:spPr>
          <p:txBody>
            <a:bodyPr wrap="none">
              <a:spAutoFit/>
            </a:bodyPr>
            <a:lstStyle/>
            <a:p>
              <a:pPr marL="0" marR="0" lvl="0" indent="0" algn="l" defTabSz="914400" rtl="0" eaLnBrk="1" fontAlgn="auto" latinLnBrk="0" hangingPunct="1">
                <a:spcBef>
                  <a:spcPts val="0"/>
                </a:spcBef>
                <a:spcAft>
                  <a:spcPts val="0"/>
                </a:spcAft>
                <a:buClrTx/>
                <a:buSzTx/>
                <a:buFontTx/>
                <a:buNone/>
                <a:tabLst/>
                <a:defRPr/>
              </a:pPr>
              <a:r>
                <a:rPr kumimoji="0" lang="nl-NL" sz="3200" b="1"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Ví dụ 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endParaRPr>
            </a:p>
          </p:txBody>
        </p:sp>
      </p:grpSp>
      <mc:AlternateContent xmlns:mc="http://schemas.openxmlformats.org/markup-compatibility/2006" xmlns:a14="http://schemas.microsoft.com/office/drawing/2010/main">
        <mc:Choice Requires="a14">
          <p:sp>
            <p:nvSpPr>
              <p:cNvPr id="11" name="TextBox 10"/>
              <p:cNvSpPr txBox="1"/>
              <p:nvPr/>
            </p:nvSpPr>
            <p:spPr>
              <a:xfrm>
                <a:off x="76200" y="749779"/>
                <a:ext cx="9067800" cy="1629805"/>
              </a:xfrm>
              <a:prstGeom prst="rect">
                <a:avLst/>
              </a:prstGeom>
              <a:noFill/>
            </p:spPr>
            <p:txBody>
              <a:bodyPr wrap="square" rtlCol="0">
                <a:spAutoFit/>
              </a:bodyPr>
              <a:lstStyle/>
              <a:p>
                <a:pPr lvl="0"/>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Cho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ba</a:t>
                </a: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đơn</a:t>
                </a: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thức</a:t>
                </a: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đồng</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dạng</a:t>
                </a: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14:m>
                  <m:oMath xmlns:m="http://schemas.openxmlformats.org/officeDocument/2006/math">
                    <m:r>
                      <a:rPr kumimoji="0" lang="en-US" sz="3200" b="0" i="0"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𝐴</m:t>
                    </m:r>
                    <m:r>
                      <a:rPr kumimoji="0" lang="en-US" sz="3200" b="0" i="0"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𝑥𝑦</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2</m:t>
                        </m:r>
                      </m:sup>
                    </m:sSup>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𝐵</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=−5</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𝑥</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ctrlPr>
                      </m:sSup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𝑦</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2</m:t>
                        </m:r>
                      </m:sup>
                    </m:sSup>
                    <m:r>
                      <a:rPr lang="en-US" sz="3200" i="1">
                        <a:solidFill>
                          <a:prstClr val="black"/>
                        </a:solidFill>
                        <a:latin typeface="Cambria Math" panose="02040503050406030204" pitchFamily="18" charset="0"/>
                        <a:cs typeface="Times New Roman" panose="02020603050405020304" pitchFamily="18" charset="0"/>
                      </a:rPr>
                      <m:t>;</m:t>
                    </m:r>
                  </m:oMath>
                </a14:m>
                <a:endParaRPr lang="en-US" sz="3200" i="1" dirty="0">
                  <a:solidFill>
                    <a:prstClr val="black"/>
                  </a:solidFill>
                  <a:latin typeface="Cambria Math" panose="02040503050406030204" pitchFamily="18" charset="0"/>
                  <a:cs typeface="Times New Roman" panose="02020603050405020304" pitchFamily="18" charset="0"/>
                </a:endParaRPr>
              </a:p>
              <a:p>
                <a:pPr lv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𝐶</m:t>
                      </m:r>
                      <m:r>
                        <a:rPr lang="en-US" sz="3200" i="1">
                          <a:solidFill>
                            <a:prstClr val="black"/>
                          </a:solidFill>
                          <a:latin typeface="Cambria Math" panose="02040503050406030204" pitchFamily="18" charset="0"/>
                          <a:cs typeface="Times New Roman" panose="02020603050405020304" pitchFamily="18" charset="0"/>
                        </a:rPr>
                        <m:t>=</m:t>
                      </m:r>
                      <m:r>
                        <a:rPr lang="en-US" sz="3200" i="1">
                          <a:solidFill>
                            <a:prstClr val="black"/>
                          </a:solidFill>
                          <a:latin typeface="Cambria Math" panose="02040503050406030204" pitchFamily="18" charset="0"/>
                          <a:cs typeface="Times New Roman" panose="02020603050405020304" pitchFamily="18" charset="0"/>
                        </a:rPr>
                        <m:t>𝑥</m:t>
                      </m:r>
                      <m:sSup>
                        <m:sSupPr>
                          <m:ctrlPr>
                            <a:rPr lang="en-US" sz="3200" i="1">
                              <a:solidFill>
                                <a:prstClr val="black"/>
                              </a:solidFill>
                              <a:latin typeface="Cambria Math" panose="02040503050406030204" pitchFamily="18" charset="0"/>
                              <a:cs typeface="Times New Roman" panose="02020603050405020304" pitchFamily="18" charset="0"/>
                            </a:rPr>
                          </m:ctrlPr>
                        </m:sSupPr>
                        <m:e>
                          <m:r>
                            <a:rPr lang="en-US" sz="3200" i="1">
                              <a:solidFill>
                                <a:prstClr val="black"/>
                              </a:solidFill>
                              <a:latin typeface="Cambria Math" panose="02040503050406030204" pitchFamily="18" charset="0"/>
                              <a:cs typeface="Times New Roman" panose="02020603050405020304" pitchFamily="18" charset="0"/>
                            </a:rPr>
                            <m:t>𝑦</m:t>
                          </m:r>
                        </m:e>
                        <m:sup>
                          <m:r>
                            <a:rPr lang="en-US" sz="3200" i="1">
                              <a:solidFill>
                                <a:prstClr val="black"/>
                              </a:solidFill>
                              <a:latin typeface="Cambria Math" panose="02040503050406030204" pitchFamily="18" charset="0"/>
                              <a:cs typeface="Times New Roman" panose="02020603050405020304" pitchFamily="18" charset="0"/>
                            </a:rPr>
                            <m:t>2</m:t>
                          </m:r>
                        </m:sup>
                      </m:sSup>
                    </m:oMath>
                  </m:oMathPara>
                </a14:m>
                <a:endParaRPr kumimoji="0" lang="en-US" sz="3200" b="0" i="0" u="none" strike="noStrike" kern="1200" cap="none" spc="0" normalizeH="0" baseline="0" noProof="0" dirty="0">
                  <a:ln>
                    <a:noFill/>
                  </a:ln>
                  <a:solidFill>
                    <a:prstClr val="black"/>
                  </a:solidFill>
                  <a:effectLst/>
                  <a:uLnTx/>
                  <a:uFillTx/>
                  <a:latin typeface="Times New Roman" pitchFamily="18" charset="0"/>
                  <a:ea typeface="Arial" panose="020B0604020202020204" pitchFamily="34" charset="0"/>
                  <a:cs typeface="Times New Roman" pitchFamily="18" charset="0"/>
                </a:endParaRPr>
              </a:p>
              <a:p>
                <a:pPr lvl="0"/>
                <a:r>
                  <a:rPr lang="en-US" sz="3200" dirty="0" err="1">
                    <a:solidFill>
                      <a:prstClr val="black"/>
                    </a:solidFill>
                    <a:latin typeface="Times New Roman" pitchFamily="18" charset="0"/>
                    <a:ea typeface="Arial" panose="020B0604020202020204" pitchFamily="34" charset="0"/>
                    <a:cs typeface="Times New Roman" pitchFamily="18" charset="0"/>
                  </a:rPr>
                  <a:t>Tính</a:t>
                </a:r>
                <a:r>
                  <a:rPr lang="en-US" sz="3200" dirty="0">
                    <a:solidFill>
                      <a:prstClr val="black"/>
                    </a:solidFill>
                    <a:latin typeface="Times New Roman" pitchFamily="18" charset="0"/>
                    <a:ea typeface="Arial" panose="020B0604020202020204" pitchFamily="34" charset="0"/>
                    <a:cs typeface="Times New Roman" pitchFamily="18" charset="0"/>
                  </a:rPr>
                  <a:t> </a:t>
                </a:r>
                <a14:m>
                  <m:oMath xmlns:m="http://schemas.openxmlformats.org/officeDocument/2006/math">
                    <m:r>
                      <a:rPr lang="en-US" sz="3200" i="1" smtClean="0">
                        <a:solidFill>
                          <a:prstClr val="black"/>
                        </a:solidFill>
                        <a:latin typeface="Cambria Math" panose="02040503050406030204" pitchFamily="18" charset="0"/>
                        <a:ea typeface="Arial" panose="020B0604020202020204" pitchFamily="34" charset="0"/>
                        <a:cs typeface="Arial" panose="020B0604020202020204" pitchFamily="34" charset="0"/>
                      </a:rPr>
                      <m:t>𝐴</m:t>
                    </m:r>
                    <m:r>
                      <a:rPr lang="en-US" sz="3200" i="1" smtClean="0">
                        <a:solidFill>
                          <a:prstClr val="black"/>
                        </a:solidFill>
                        <a:latin typeface="Cambria Math" panose="02040503050406030204" pitchFamily="18" charset="0"/>
                        <a:ea typeface="Arial" panose="020B0604020202020204" pitchFamily="34" charset="0"/>
                        <a:cs typeface="Arial" panose="020B0604020202020204" pitchFamily="34" charset="0"/>
                      </a:rPr>
                      <m:t> + </m:t>
                    </m:r>
                    <m:r>
                      <a:rPr lang="en-US" sz="3200" i="1" smtClean="0">
                        <a:solidFill>
                          <a:prstClr val="black"/>
                        </a:solidFill>
                        <a:latin typeface="Cambria Math" panose="02040503050406030204" pitchFamily="18" charset="0"/>
                        <a:ea typeface="Arial" panose="020B0604020202020204" pitchFamily="34" charset="0"/>
                        <a:cs typeface="Arial" panose="020B0604020202020204" pitchFamily="34" charset="0"/>
                      </a:rPr>
                      <m:t>𝐵</m:t>
                    </m:r>
                    <m:r>
                      <a:rPr lang="en-US" sz="3200" i="1" smtClean="0">
                        <a:solidFill>
                          <a:prstClr val="black"/>
                        </a:solidFill>
                        <a:latin typeface="Cambria Math" panose="02040503050406030204" pitchFamily="18" charset="0"/>
                        <a:ea typeface="Arial" panose="020B0604020202020204" pitchFamily="34" charset="0"/>
                        <a:cs typeface="Arial" panose="020B0604020202020204" pitchFamily="34" charset="0"/>
                      </a:rPr>
                      <m:t>; </m:t>
                    </m:r>
                    <m:r>
                      <a:rPr lang="en-US" sz="3200" i="1" smtClean="0">
                        <a:solidFill>
                          <a:prstClr val="black"/>
                        </a:solidFill>
                        <a:latin typeface="Cambria Math" panose="02040503050406030204" pitchFamily="18" charset="0"/>
                        <a:ea typeface="Arial" panose="020B0604020202020204" pitchFamily="34" charset="0"/>
                        <a:cs typeface="Arial" panose="020B0604020202020204" pitchFamily="34" charset="0"/>
                      </a:rPr>
                      <m:t>𝐴</m:t>
                    </m:r>
                    <m:r>
                      <a:rPr lang="en-US" sz="3200" i="1" smtClean="0">
                        <a:solidFill>
                          <a:prstClr val="black"/>
                        </a:solidFill>
                        <a:latin typeface="Cambria Math" panose="02040503050406030204" pitchFamily="18" charset="0"/>
                        <a:ea typeface="Arial" panose="020B0604020202020204" pitchFamily="34" charset="0"/>
                        <a:cs typeface="Arial" panose="020B0604020202020204" pitchFamily="34" charset="0"/>
                      </a:rPr>
                      <m:t> – </m:t>
                    </m:r>
                    <m:r>
                      <a:rPr lang="en-US" sz="3200" i="1" smtClean="0">
                        <a:solidFill>
                          <a:prstClr val="black"/>
                        </a:solidFill>
                        <a:latin typeface="Cambria Math" panose="02040503050406030204" pitchFamily="18" charset="0"/>
                        <a:ea typeface="Arial" panose="020B0604020202020204" pitchFamily="34" charset="0"/>
                        <a:cs typeface="Arial" panose="020B0604020202020204" pitchFamily="34" charset="0"/>
                      </a:rPr>
                      <m:t>𝐵</m:t>
                    </m:r>
                    <m:r>
                      <a:rPr lang="en-US" sz="3200" i="1" smtClean="0">
                        <a:solidFill>
                          <a:prstClr val="black"/>
                        </a:solidFill>
                        <a:latin typeface="Cambria Math" panose="02040503050406030204" pitchFamily="18" charset="0"/>
                        <a:ea typeface="Arial" panose="020B0604020202020204" pitchFamily="34" charset="0"/>
                        <a:cs typeface="Arial" panose="020B0604020202020204" pitchFamily="34" charset="0"/>
                      </a:rPr>
                      <m:t>; </m:t>
                    </m:r>
                    <m:r>
                      <a:rPr lang="en-US" sz="3200" i="1" smtClean="0">
                        <a:solidFill>
                          <a:prstClr val="black"/>
                        </a:solidFill>
                        <a:latin typeface="Cambria Math" panose="02040503050406030204" pitchFamily="18" charset="0"/>
                        <a:ea typeface="Arial" panose="020B0604020202020204" pitchFamily="34" charset="0"/>
                        <a:cs typeface="Arial" panose="020B0604020202020204" pitchFamily="34" charset="0"/>
                      </a:rPr>
                      <m:t>𝐴</m:t>
                    </m:r>
                    <m:r>
                      <a:rPr lang="en-US" sz="3200" i="1" smtClean="0">
                        <a:solidFill>
                          <a:prstClr val="black"/>
                        </a:solidFill>
                        <a:latin typeface="Cambria Math" panose="02040503050406030204" pitchFamily="18" charset="0"/>
                        <a:ea typeface="Arial" panose="020B0604020202020204" pitchFamily="34" charset="0"/>
                        <a:cs typeface="Arial" panose="020B0604020202020204" pitchFamily="34" charset="0"/>
                      </a:rPr>
                      <m:t> + </m:t>
                    </m:r>
                    <m:r>
                      <a:rPr lang="en-US" sz="3200" i="1" smtClean="0">
                        <a:solidFill>
                          <a:prstClr val="black"/>
                        </a:solidFill>
                        <a:latin typeface="Cambria Math" panose="02040503050406030204" pitchFamily="18" charset="0"/>
                        <a:ea typeface="Arial" panose="020B0604020202020204" pitchFamily="34" charset="0"/>
                        <a:cs typeface="Arial" panose="020B0604020202020204" pitchFamily="34" charset="0"/>
                      </a:rPr>
                      <m:t>𝐵</m:t>
                    </m:r>
                    <m:r>
                      <a:rPr lang="en-US" sz="3200" i="1" smtClean="0">
                        <a:solidFill>
                          <a:prstClr val="black"/>
                        </a:solidFill>
                        <a:latin typeface="Cambria Math" panose="02040503050406030204" pitchFamily="18" charset="0"/>
                        <a:ea typeface="Arial" panose="020B0604020202020204" pitchFamily="34" charset="0"/>
                        <a:cs typeface="Arial" panose="020B0604020202020204" pitchFamily="34" charset="0"/>
                      </a:rPr>
                      <m:t> + </m:t>
                    </m:r>
                    <m:r>
                      <a:rPr lang="en-US" sz="3200" i="1" smtClean="0">
                        <a:solidFill>
                          <a:prstClr val="black"/>
                        </a:solidFill>
                        <a:latin typeface="Cambria Math" panose="02040503050406030204" pitchFamily="18" charset="0"/>
                        <a:ea typeface="Arial" panose="020B0604020202020204" pitchFamily="34" charset="0"/>
                        <a:cs typeface="Arial" panose="020B0604020202020204" pitchFamily="34" charset="0"/>
                      </a:rPr>
                      <m:t>𝐶</m:t>
                    </m:r>
                  </m:oMath>
                </a14:m>
                <a:endParaRPr kumimoji="0" lang="en-US" sz="3200" b="0" i="1" u="none" strike="noStrike" kern="1200" cap="none" spc="0" normalizeH="0" baseline="0" noProof="0" dirty="0">
                  <a:ln>
                    <a:noFill/>
                  </a:ln>
                  <a:solidFill>
                    <a:prstClr val="black"/>
                  </a:solidFill>
                  <a:effectLst/>
                  <a:uLnTx/>
                  <a:uFillTx/>
                  <a:latin typeface="Times New Roman" pitchFamily="18" charset="0"/>
                  <a:ea typeface="Arial" panose="020B0604020202020204" pitchFamily="34" charset="0"/>
                  <a:cs typeface="Times New Roman"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6200" y="749779"/>
                <a:ext cx="9067800" cy="1629805"/>
              </a:xfrm>
              <a:prstGeom prst="rect">
                <a:avLst/>
              </a:prstGeom>
              <a:blipFill rotWithShape="1">
                <a:blip r:embed="rId4"/>
                <a:stretch>
                  <a:fillRect l="-1748" t="-5243" b="-11236"/>
                </a:stretch>
              </a:blipFill>
            </p:spPr>
            <p:txBody>
              <a:bodyPr/>
              <a:lstStyle/>
              <a:p>
                <a:r>
                  <a:rPr lang="en-US">
                    <a:noFill/>
                  </a:rPr>
                  <a:t> </a:t>
                </a:r>
              </a:p>
            </p:txBody>
          </p:sp>
        </mc:Fallback>
      </mc:AlternateContent>
      <p:sp>
        <p:nvSpPr>
          <p:cNvPr id="12" name="Oval Callout 11"/>
          <p:cNvSpPr/>
          <p:nvPr/>
        </p:nvSpPr>
        <p:spPr>
          <a:xfrm>
            <a:off x="3793672" y="2300205"/>
            <a:ext cx="1447800" cy="733126"/>
          </a:xfrm>
          <a:prstGeom prst="wedgeEllipseCallout">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Giải</a:t>
            </a:r>
            <a:endPar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204273" y="3020883"/>
                <a:ext cx="8787327" cy="3578544"/>
              </a:xfrm>
              <a:prstGeom prst="rect">
                <a:avLst/>
              </a:prstGeom>
            </p:spPr>
            <p:txBody>
              <a:bodyPr wrap="square">
                <a:spAutoFit/>
              </a:bodyPr>
              <a:lstStyle/>
              <a:p>
                <a:pPr>
                  <a:spcAft>
                    <a:spcPts val="800"/>
                  </a:spcAft>
                </a:pPr>
                <a:r>
                  <a:rPr lang="en-US" sz="3200" dirty="0">
                    <a:latin typeface="Times New Roman" pitchFamily="18" charset="0"/>
                    <a:ea typeface="Dotum" panose="020B0600000101010101" pitchFamily="34" charset="-127"/>
                    <a:cs typeface="Times New Roman" pitchFamily="18" charset="0"/>
                  </a:rPr>
                  <a:t>Ta </a:t>
                </a:r>
                <a:r>
                  <a:rPr lang="en-US" sz="3200" dirty="0" err="1">
                    <a:latin typeface="Times New Roman" pitchFamily="18" charset="0"/>
                    <a:ea typeface="Dotum" panose="020B0600000101010101" pitchFamily="34" charset="-127"/>
                    <a:cs typeface="Times New Roman" pitchFamily="18" charset="0"/>
                  </a:rPr>
                  <a:t>có</a:t>
                </a:r>
                <a:r>
                  <a:rPr lang="en-US" sz="3200" dirty="0">
                    <a:latin typeface="Times New Roman" pitchFamily="18" charset="0"/>
                    <a:ea typeface="Dotum" panose="020B0600000101010101" pitchFamily="34" charset="-127"/>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p>
                <a:pPr>
                  <a:lnSpc>
                    <a:spcPct val="150000"/>
                  </a:lnSpc>
                  <a:spcAft>
                    <a:spcPts val="800"/>
                  </a:spcAft>
                </a:pPr>
                <a14:m>
                  <m:oMathPara xmlns:m="http://schemas.openxmlformats.org/officeDocument/2006/math">
                    <m:oMathParaPr>
                      <m:jc m:val="left"/>
                    </m:oMathParaPr>
                    <m:oMath xmlns:m="http://schemas.openxmlformats.org/officeDocument/2006/math">
                      <m:r>
                        <m:rPr>
                          <m:sty m:val="p"/>
                        </m:rPr>
                        <a:rPr lang="en-US" sz="2800" smtClean="0">
                          <a:effectLst/>
                          <a:latin typeface="Cambria Math" panose="02040503050406030204" pitchFamily="18" charset="0"/>
                          <a:ea typeface="Arial" panose="020B0604020202020204" pitchFamily="34" charset="0"/>
                          <a:cs typeface="Times New Roman" panose="02020603050405020304" pitchFamily="18" charset="0"/>
                        </a:rPr>
                        <m:t>A</m:t>
                      </m:r>
                      <m:r>
                        <a:rPr lang="en-US" sz="280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2800" smtClean="0">
                          <a:effectLst/>
                          <a:latin typeface="Cambria Math" panose="02040503050406030204" pitchFamily="18" charset="0"/>
                          <a:ea typeface="Arial" panose="020B0604020202020204" pitchFamily="34" charset="0"/>
                          <a:cs typeface="Times New Roman" panose="02020603050405020304" pitchFamily="18" charset="0"/>
                        </a:rPr>
                        <m:t>B</m:t>
                      </m:r>
                      <m:r>
                        <a:rPr lang="en-US" sz="2800" smtClean="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𝑥𝑦</m:t>
                          </m:r>
                        </m:e>
                        <m:sup>
                          <m:r>
                            <a:rPr lang="en-US" sz="2800" i="1">
                              <a:solidFill>
                                <a:prstClr val="black"/>
                              </a:solidFill>
                              <a:latin typeface="Cambria Math" panose="02040503050406030204" pitchFamily="18" charset="0"/>
                              <a:cs typeface="Times New Roman" panose="02020603050405020304" pitchFamily="18" charset="0"/>
                            </a:rPr>
                            <m:t>2</m:t>
                          </m:r>
                        </m:sup>
                      </m:sSup>
                      <m:r>
                        <a:rPr lang="en-US" sz="2800" smtClean="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800" i="1">
                              <a:effectLst/>
                              <a:latin typeface="Cambria Math" panose="02040503050406030204" pitchFamily="18" charset="0"/>
                              <a:ea typeface="Arial" panose="020B0604020202020204" pitchFamily="34" charset="0"/>
                              <a:cs typeface="Times New Roman" panose="02020603050405020304" pitchFamily="18" charset="0"/>
                            </a:rPr>
                            <m:t>−</m:t>
                          </m:r>
                          <m:r>
                            <a:rPr lang="en-US" sz="2800" b="0" i="1" smtClean="0">
                              <a:effectLst/>
                              <a:latin typeface="Cambria Math" panose="02040503050406030204" pitchFamily="18" charset="0"/>
                              <a:ea typeface="Arial" panose="020B0604020202020204" pitchFamily="34" charset="0"/>
                              <a:cs typeface="Times New Roman" panose="02020603050405020304" pitchFamily="18" charset="0"/>
                            </a:rPr>
                            <m:t>5</m:t>
                          </m:r>
                        </m:e>
                      </m:d>
                      <m:r>
                        <a:rPr lang="en-US" sz="2800" i="1">
                          <a:solidFill>
                            <a:prstClr val="black"/>
                          </a:solidFill>
                          <a:latin typeface="Cambria Math" panose="02040503050406030204" pitchFamily="18" charset="0"/>
                          <a:cs typeface="Times New Roman" panose="02020603050405020304" pitchFamily="18" charset="0"/>
                        </a:rPr>
                        <m:t>𝑥</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𝑦</m:t>
                          </m:r>
                        </m:e>
                        <m:sup>
                          <m:r>
                            <a:rPr lang="en-US" sz="2800" i="1">
                              <a:solidFill>
                                <a:prstClr val="black"/>
                              </a:solidFill>
                              <a:latin typeface="Cambria Math" panose="02040503050406030204" pitchFamily="18" charset="0"/>
                              <a:cs typeface="Times New Roman" panose="02020603050405020304" pitchFamily="18" charset="0"/>
                            </a:rPr>
                            <m:t>2</m:t>
                          </m:r>
                        </m:sup>
                      </m:sSup>
                      <m:r>
                        <a:rPr lang="en-US" sz="2800" b="0" i="1" smtClean="0">
                          <a:solidFill>
                            <a:prstClr val="black"/>
                          </a:solidFill>
                          <a:latin typeface="Cambria Math" panose="02040503050406030204" pitchFamily="18" charset="0"/>
                          <a:cs typeface="Times New Roman" panose="02020603050405020304" pitchFamily="18" charset="0"/>
                        </a:rPr>
                        <m:t>=</m:t>
                      </m:r>
                      <m:d>
                        <m:dPr>
                          <m:begChr m:val="["/>
                          <m:endChr m:val="]"/>
                          <m:ctrlPr>
                            <a:rPr lang="en-US" sz="2800" b="0" i="1" smtClean="0">
                              <a:solidFill>
                                <a:prstClr val="black"/>
                              </a:solidFill>
                              <a:latin typeface="Cambria Math" panose="02040503050406030204" pitchFamily="18" charset="0"/>
                              <a:cs typeface="Times New Roman" panose="02020603050405020304" pitchFamily="18" charset="0"/>
                            </a:rPr>
                          </m:ctrlPr>
                        </m:dPr>
                        <m:e>
                          <m:r>
                            <a:rPr lang="en-US" sz="2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r>
                            <a:rPr lang="en-US" sz="2800">
                              <a:latin typeface="Cambria Math" panose="02040503050406030204" pitchFamily="18" charset="0"/>
                              <a:ea typeface="Arial" panose="020B0604020202020204" pitchFamily="34" charset="0"/>
                              <a:cs typeface="Times New Roman" panose="02020603050405020304" pitchFamily="18" charset="0"/>
                            </a:rPr>
                            <m:t>+</m:t>
                          </m:r>
                          <m:d>
                            <m:dPr>
                              <m:ctrlPr>
                                <a:rPr lang="en-US" sz="2800" i="1">
                                  <a:latin typeface="Cambria Math" panose="02040503050406030204" pitchFamily="18" charset="0"/>
                                  <a:ea typeface="Arial" panose="020B0604020202020204" pitchFamily="34" charset="0"/>
                                  <a:cs typeface="Times New Roman" panose="02020603050405020304" pitchFamily="18" charset="0"/>
                                </a:rPr>
                              </m:ctrlPr>
                            </m:dPr>
                            <m:e>
                              <m:r>
                                <a:rPr lang="en-US" sz="2800" i="1">
                                  <a:latin typeface="Cambria Math" panose="02040503050406030204" pitchFamily="18" charset="0"/>
                                  <a:ea typeface="Arial" panose="020B0604020202020204" pitchFamily="34" charset="0"/>
                                  <a:cs typeface="Times New Roman" panose="02020603050405020304" pitchFamily="18" charset="0"/>
                                </a:rPr>
                                <m:t>−5</m:t>
                              </m:r>
                            </m:e>
                          </m:d>
                        </m:e>
                      </m:d>
                      <m:r>
                        <a:rPr lang="en-US" sz="2800" i="1">
                          <a:solidFill>
                            <a:prstClr val="black"/>
                          </a:solidFill>
                          <a:latin typeface="Cambria Math" panose="02040503050406030204" pitchFamily="18" charset="0"/>
                          <a:cs typeface="Times New Roman" panose="02020603050405020304" pitchFamily="18" charset="0"/>
                        </a:rPr>
                        <m:t>𝑥</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𝑦</m:t>
                          </m:r>
                        </m:e>
                        <m:sup>
                          <m:r>
                            <a:rPr lang="en-US" sz="2800" i="1">
                              <a:solidFill>
                                <a:prstClr val="black"/>
                              </a:solidFill>
                              <a:latin typeface="Cambria Math" panose="02040503050406030204" pitchFamily="18" charset="0"/>
                              <a:cs typeface="Times New Roman" panose="02020603050405020304" pitchFamily="18" charset="0"/>
                            </a:rPr>
                            <m:t>2</m:t>
                          </m:r>
                        </m:sup>
                      </m:sSup>
                      <m:r>
                        <a:rPr lang="en-US" sz="2800" b="0" i="1" smtClean="0">
                          <a:solidFill>
                            <a:prstClr val="black"/>
                          </a:solidFill>
                          <a:latin typeface="Cambria Math" panose="02040503050406030204" pitchFamily="18" charset="0"/>
                          <a:cs typeface="Times New Roman" panose="02020603050405020304" pitchFamily="18" charset="0"/>
                        </a:rPr>
                        <m:t>=−2</m:t>
                      </m:r>
                      <m:r>
                        <a:rPr lang="en-US" sz="2800" i="1">
                          <a:solidFill>
                            <a:prstClr val="black"/>
                          </a:solidFill>
                          <a:latin typeface="Cambria Math" panose="02040503050406030204" pitchFamily="18" charset="0"/>
                          <a:cs typeface="Times New Roman" panose="02020603050405020304" pitchFamily="18" charset="0"/>
                        </a:rPr>
                        <m:t>𝑥</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𝑦</m:t>
                          </m:r>
                        </m:e>
                        <m:sup>
                          <m:r>
                            <a:rPr lang="en-US" sz="2800" i="1">
                              <a:solidFill>
                                <a:prstClr val="black"/>
                              </a:solidFill>
                              <a:latin typeface="Cambria Math" panose="02040503050406030204" pitchFamily="18" charset="0"/>
                              <a:cs typeface="Times New Roman" panose="02020603050405020304" pitchFamily="18" charset="0"/>
                            </a:rPr>
                            <m:t>2</m:t>
                          </m:r>
                        </m:sup>
                      </m:sSup>
                    </m:oMath>
                  </m:oMathPara>
                </a14:m>
                <a:endParaRPr lang="en-US" sz="28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800"/>
                  </a:spcAft>
                </a:pPr>
                <a14:m>
                  <m:oMathPara xmlns:m="http://schemas.openxmlformats.org/officeDocument/2006/math">
                    <m:oMathParaPr>
                      <m:jc m:val="left"/>
                    </m:oMathParaPr>
                    <m:oMath xmlns:m="http://schemas.openxmlformats.org/officeDocument/2006/math">
                      <m:r>
                        <m:rPr>
                          <m:sty m:val="p"/>
                        </m:rPr>
                        <a:rPr lang="en-US" sz="2800">
                          <a:effectLst/>
                          <a:latin typeface="Cambria Math" panose="02040503050406030204" pitchFamily="18" charset="0"/>
                          <a:ea typeface="Arial" panose="020B0604020202020204" pitchFamily="34" charset="0"/>
                          <a:cs typeface="Times New Roman" panose="02020603050405020304" pitchFamily="18" charset="0"/>
                        </a:rPr>
                        <m:t>A</m:t>
                      </m:r>
                      <m:r>
                        <a:rPr lang="en-US" sz="28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2800">
                          <a:effectLst/>
                          <a:latin typeface="Cambria Math" panose="02040503050406030204" pitchFamily="18" charset="0"/>
                          <a:ea typeface="Arial" panose="020B0604020202020204" pitchFamily="34" charset="0"/>
                          <a:cs typeface="Times New Roman" panose="02020603050405020304" pitchFamily="18" charset="0"/>
                        </a:rPr>
                        <m:t>B</m:t>
                      </m:r>
                      <m:r>
                        <a:rPr lang="en-US" sz="2800">
                          <a:effectLst/>
                          <a:latin typeface="Cambria Math" panose="02040503050406030204" pitchFamily="18" charset="0"/>
                          <a:ea typeface="Arial" panose="020B0604020202020204" pitchFamily="34" charset="0"/>
                          <a:cs typeface="Times New Roman" panose="02020603050405020304" pitchFamily="18" charset="0"/>
                        </a:rPr>
                        <m:t>=</m:t>
                      </m:r>
                      <m:r>
                        <a:rPr lang="en-US" sz="2800" b="0" i="1" smtClean="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𝑥𝑦</m:t>
                          </m:r>
                        </m:e>
                        <m:sup>
                          <m:r>
                            <a:rPr lang="en-US" sz="2800" i="1">
                              <a:solidFill>
                                <a:prstClr val="black"/>
                              </a:solidFill>
                              <a:latin typeface="Cambria Math" panose="02040503050406030204" pitchFamily="18" charset="0"/>
                              <a:cs typeface="Times New Roman" panose="02020603050405020304" pitchFamily="18" charset="0"/>
                            </a:rPr>
                            <m:t>2</m:t>
                          </m:r>
                        </m:sup>
                      </m:sSup>
                      <m:r>
                        <a:rPr lang="en-US" sz="2800" b="0" i="0" smtClean="0">
                          <a:solidFill>
                            <a:prstClr val="black"/>
                          </a:solidFill>
                          <a:latin typeface="Cambria Math" panose="02040503050406030204" pitchFamily="18" charset="0"/>
                          <a:cs typeface="Times New Roman" panose="02020603050405020304" pitchFamily="18" charset="0"/>
                        </a:rPr>
                        <m:t>−</m:t>
                      </m:r>
                      <m:d>
                        <m:dPr>
                          <m:ctrlPr>
                            <a:rPr lang="en-US" sz="2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2800" i="1">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e>
                      </m:d>
                      <m:r>
                        <a:rPr lang="en-US" sz="2800" i="1">
                          <a:solidFill>
                            <a:prstClr val="black"/>
                          </a:solidFill>
                          <a:latin typeface="Cambria Math" panose="02040503050406030204" pitchFamily="18" charset="0"/>
                          <a:cs typeface="Times New Roman" panose="02020603050405020304" pitchFamily="18" charset="0"/>
                        </a:rPr>
                        <m:t>𝑥</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𝑦</m:t>
                          </m:r>
                        </m:e>
                        <m:sup>
                          <m:r>
                            <a:rPr lang="en-US" sz="2800" i="1">
                              <a:solidFill>
                                <a:prstClr val="black"/>
                              </a:solidFill>
                              <a:latin typeface="Cambria Math" panose="02040503050406030204" pitchFamily="18" charset="0"/>
                              <a:cs typeface="Times New Roman" panose="02020603050405020304" pitchFamily="18" charset="0"/>
                            </a:rPr>
                            <m:t>2</m:t>
                          </m:r>
                        </m:sup>
                      </m:sSup>
                      <m:r>
                        <a:rPr lang="en-US" sz="2800" i="1">
                          <a:solidFill>
                            <a:prstClr val="black"/>
                          </a:solidFill>
                          <a:latin typeface="Cambria Math" panose="02040503050406030204" pitchFamily="18" charset="0"/>
                          <a:cs typeface="Times New Roman" panose="02020603050405020304" pitchFamily="18" charset="0"/>
                        </a:rPr>
                        <m:t>=</m:t>
                      </m:r>
                      <m:d>
                        <m:dPr>
                          <m:begChr m:val="["/>
                          <m:endChr m:val="]"/>
                          <m:ctrlPr>
                            <a:rPr lang="en-US" sz="2800" i="1">
                              <a:solidFill>
                                <a:prstClr val="black"/>
                              </a:solidFill>
                              <a:latin typeface="Cambria Math" panose="02040503050406030204" pitchFamily="18" charset="0"/>
                              <a:cs typeface="Times New Roman" panose="02020603050405020304" pitchFamily="18" charset="0"/>
                            </a:rPr>
                          </m:ctrlPr>
                        </m:dPr>
                        <m:e>
                          <m:r>
                            <a:rPr lang="en-US" sz="2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r>
                            <a:rPr lang="en-US" sz="2800" b="0" i="1"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2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2800" i="1">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e>
                          </m:d>
                        </m:e>
                      </m:d>
                      <m:r>
                        <a:rPr lang="en-US" sz="2800" i="1">
                          <a:solidFill>
                            <a:prstClr val="black"/>
                          </a:solidFill>
                          <a:latin typeface="Cambria Math" panose="02040503050406030204" pitchFamily="18" charset="0"/>
                          <a:cs typeface="Times New Roman" panose="02020603050405020304" pitchFamily="18" charset="0"/>
                        </a:rPr>
                        <m:t>𝑥</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𝑦</m:t>
                          </m:r>
                        </m:e>
                        <m:sup>
                          <m:r>
                            <a:rPr lang="en-US" sz="2800" i="1">
                              <a:solidFill>
                                <a:prstClr val="black"/>
                              </a:solidFill>
                              <a:latin typeface="Cambria Math" panose="02040503050406030204" pitchFamily="18" charset="0"/>
                              <a:cs typeface="Times New Roman" panose="02020603050405020304" pitchFamily="18" charset="0"/>
                            </a:rPr>
                            <m:t>2</m:t>
                          </m:r>
                        </m:sup>
                      </m:sSup>
                      <m:r>
                        <a:rPr lang="en-US" sz="2800" i="1">
                          <a:solidFill>
                            <a:prstClr val="black"/>
                          </a:solidFill>
                          <a:latin typeface="Cambria Math" panose="02040503050406030204" pitchFamily="18" charset="0"/>
                          <a:cs typeface="Times New Roman" panose="02020603050405020304" pitchFamily="18" charset="0"/>
                        </a:rPr>
                        <m:t>=</m:t>
                      </m:r>
                      <m:r>
                        <a:rPr lang="en-US" sz="2800" b="0" i="1" smtClean="0">
                          <a:solidFill>
                            <a:prstClr val="black"/>
                          </a:solidFill>
                          <a:latin typeface="Cambria Math" panose="02040503050406030204" pitchFamily="18" charset="0"/>
                          <a:cs typeface="Times New Roman" panose="02020603050405020304" pitchFamily="18" charset="0"/>
                        </a:rPr>
                        <m:t>8</m:t>
                      </m:r>
                      <m:r>
                        <a:rPr lang="en-US" sz="2800" i="1">
                          <a:solidFill>
                            <a:prstClr val="black"/>
                          </a:solidFill>
                          <a:latin typeface="Cambria Math" panose="02040503050406030204" pitchFamily="18" charset="0"/>
                          <a:cs typeface="Times New Roman" panose="02020603050405020304" pitchFamily="18" charset="0"/>
                        </a:rPr>
                        <m:t>𝑥</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𝑦</m:t>
                          </m:r>
                        </m:e>
                        <m:sup>
                          <m:r>
                            <a:rPr lang="en-US" sz="2800" i="1">
                              <a:solidFill>
                                <a:prstClr val="black"/>
                              </a:solidFill>
                              <a:latin typeface="Cambria Math" panose="02040503050406030204" pitchFamily="18" charset="0"/>
                              <a:cs typeface="Times New Roman" panose="02020603050405020304" pitchFamily="18" charset="0"/>
                            </a:rPr>
                            <m:t>2</m:t>
                          </m:r>
                        </m:sup>
                      </m:sSup>
                    </m:oMath>
                  </m:oMathPara>
                </a14:m>
                <a:endParaRPr lang="en-US" sz="2800" i="1" dirty="0">
                  <a:solidFill>
                    <a:prstClr val="black"/>
                  </a:solidFill>
                  <a:latin typeface="Cambria Math"/>
                  <a:cs typeface="Times New Roman" panose="02020603050405020304" pitchFamily="18" charset="0"/>
                </a:endParaRPr>
              </a:p>
              <a:p>
                <a:pPr>
                  <a:lnSpc>
                    <a:spcPct val="150000"/>
                  </a:lnSpc>
                  <a:spcAft>
                    <a:spcPts val="800"/>
                  </a:spcAft>
                </a:pPr>
                <a14:m>
                  <m:oMathPara xmlns:m="http://schemas.openxmlformats.org/officeDocument/2006/math">
                    <m:oMathParaPr>
                      <m:jc m:val="left"/>
                    </m:oMathParaPr>
                    <m:oMath xmlns:m="http://schemas.openxmlformats.org/officeDocument/2006/math">
                      <m:r>
                        <m:rPr>
                          <m:sty m:val="p"/>
                        </m:rPr>
                        <a:rPr lang="en-US" sz="2800">
                          <a:solidFill>
                            <a:prstClr val="black"/>
                          </a:solidFill>
                          <a:latin typeface="Cambria Math" panose="02040503050406030204" pitchFamily="18" charset="0"/>
                          <a:ea typeface="Arial" panose="020B0604020202020204" pitchFamily="34" charset="0"/>
                          <a:cs typeface="Times New Roman" panose="02020603050405020304" pitchFamily="18" charset="0"/>
                        </a:rPr>
                        <m:t>A</m:t>
                      </m:r>
                      <m:r>
                        <a:rPr lang="en-US" sz="2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2800">
                          <a:solidFill>
                            <a:prstClr val="black"/>
                          </a:solidFill>
                          <a:latin typeface="Cambria Math" panose="02040503050406030204" pitchFamily="18" charset="0"/>
                          <a:ea typeface="Arial" panose="020B0604020202020204" pitchFamily="34" charset="0"/>
                          <a:cs typeface="Times New Roman" panose="02020603050405020304" pitchFamily="18" charset="0"/>
                        </a:rPr>
                        <m:t>B</m:t>
                      </m:r>
                      <m:r>
                        <a:rPr lang="en-US" sz="28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28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C</m:t>
                      </m:r>
                      <m:r>
                        <a:rPr lang="en-US" sz="2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𝑥𝑦</m:t>
                          </m:r>
                        </m:e>
                        <m:sup>
                          <m:r>
                            <a:rPr lang="en-US" sz="2800" i="1">
                              <a:solidFill>
                                <a:prstClr val="black"/>
                              </a:solidFill>
                              <a:latin typeface="Cambria Math" panose="02040503050406030204" pitchFamily="18" charset="0"/>
                              <a:cs typeface="Times New Roman" panose="02020603050405020304" pitchFamily="18" charset="0"/>
                            </a:rPr>
                            <m:t>2</m:t>
                          </m:r>
                        </m:sup>
                      </m:sSup>
                      <m:r>
                        <a:rPr lang="en-US" sz="2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2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2800" i="1">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e>
                      </m:d>
                      <m:r>
                        <a:rPr lang="en-US" sz="2800" i="1">
                          <a:solidFill>
                            <a:prstClr val="black"/>
                          </a:solidFill>
                          <a:latin typeface="Cambria Math" panose="02040503050406030204" pitchFamily="18" charset="0"/>
                          <a:cs typeface="Times New Roman" panose="02020603050405020304" pitchFamily="18" charset="0"/>
                        </a:rPr>
                        <m:t>𝑥</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𝑦</m:t>
                          </m:r>
                        </m:e>
                        <m:sup>
                          <m:r>
                            <a:rPr lang="en-US" sz="2800" i="1">
                              <a:solidFill>
                                <a:prstClr val="black"/>
                              </a:solidFill>
                              <a:latin typeface="Cambria Math" panose="02040503050406030204" pitchFamily="18" charset="0"/>
                              <a:cs typeface="Times New Roman" panose="02020603050405020304" pitchFamily="18" charset="0"/>
                            </a:rPr>
                            <m:t>2</m:t>
                          </m:r>
                        </m:sup>
                      </m:sSup>
                      <m:r>
                        <a:rPr lang="en-US" sz="2800" b="0" i="1" smtClean="0">
                          <a:solidFill>
                            <a:prstClr val="black"/>
                          </a:solidFill>
                          <a:latin typeface="Cambria Math" panose="02040503050406030204" pitchFamily="18" charset="0"/>
                          <a:cs typeface="Times New Roman" panose="02020603050405020304" pitchFamily="18" charset="0"/>
                        </a:rPr>
                        <m:t>+</m:t>
                      </m:r>
                      <m:r>
                        <a:rPr lang="en-US" sz="2800" i="1">
                          <a:solidFill>
                            <a:prstClr val="black"/>
                          </a:solidFill>
                          <a:latin typeface="Cambria Math" panose="02040503050406030204" pitchFamily="18" charset="0"/>
                          <a:cs typeface="Times New Roman" panose="02020603050405020304" pitchFamily="18" charset="0"/>
                        </a:rPr>
                        <m:t>𝑥</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𝑦</m:t>
                          </m:r>
                        </m:e>
                        <m:sup>
                          <m:r>
                            <a:rPr lang="en-US" sz="2800" i="1">
                              <a:solidFill>
                                <a:prstClr val="black"/>
                              </a:solidFill>
                              <a:latin typeface="Cambria Math" panose="02040503050406030204" pitchFamily="18" charset="0"/>
                              <a:cs typeface="Times New Roman" panose="02020603050405020304" pitchFamily="18" charset="0"/>
                            </a:rPr>
                            <m:t>2</m:t>
                          </m:r>
                        </m:sup>
                      </m:sSup>
                      <m:r>
                        <a:rPr lang="en-US" sz="2800" b="0" i="1" smtClean="0">
                          <a:solidFill>
                            <a:prstClr val="black"/>
                          </a:solidFill>
                          <a:latin typeface="Cambria Math"/>
                          <a:cs typeface="Times New Roman" panose="02020603050405020304" pitchFamily="18" charset="0"/>
                        </a:rPr>
                        <m:t>   </m:t>
                      </m:r>
                      <m:r>
                        <a:rPr lang="en-US" sz="2800" i="1">
                          <a:solidFill>
                            <a:prstClr val="black"/>
                          </a:solidFill>
                          <a:latin typeface="Cambria Math" panose="02040503050406030204" pitchFamily="18" charset="0"/>
                          <a:cs typeface="Times New Roman" panose="02020603050405020304" pitchFamily="18" charset="0"/>
                        </a:rPr>
                        <m:t>=</m:t>
                      </m:r>
                      <m:d>
                        <m:dPr>
                          <m:begChr m:val="["/>
                          <m:endChr m:val="]"/>
                          <m:ctrlPr>
                            <a:rPr lang="en-US" sz="2800" i="1">
                              <a:solidFill>
                                <a:prstClr val="black"/>
                              </a:solidFill>
                              <a:latin typeface="Cambria Math" panose="02040503050406030204" pitchFamily="18" charset="0"/>
                              <a:cs typeface="Times New Roman" panose="02020603050405020304" pitchFamily="18" charset="0"/>
                            </a:rPr>
                          </m:ctrlPr>
                        </m:dPr>
                        <m:e>
                          <m:r>
                            <a:rPr lang="en-US" sz="2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
                            <m:dPr>
                              <m:ctrlPr>
                                <a:rPr lang="en-US" sz="2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2800" i="1">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e>
                          </m:d>
                          <m:r>
                            <a:rPr lang="en-US" sz="2800" b="0" i="1"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e>
                      </m:d>
                      <m:r>
                        <a:rPr lang="en-US" sz="2800" i="1">
                          <a:solidFill>
                            <a:prstClr val="black"/>
                          </a:solidFill>
                          <a:latin typeface="Cambria Math" panose="02040503050406030204" pitchFamily="18" charset="0"/>
                          <a:cs typeface="Times New Roman" panose="02020603050405020304" pitchFamily="18" charset="0"/>
                        </a:rPr>
                        <m:t>𝑥</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𝑦</m:t>
                          </m:r>
                        </m:e>
                        <m:sup>
                          <m:r>
                            <a:rPr lang="en-US" sz="2800" i="1">
                              <a:solidFill>
                                <a:prstClr val="black"/>
                              </a:solidFill>
                              <a:latin typeface="Cambria Math" panose="02040503050406030204" pitchFamily="18" charset="0"/>
                              <a:cs typeface="Times New Roman" panose="02020603050405020304" pitchFamily="18" charset="0"/>
                            </a:rPr>
                            <m:t>2</m:t>
                          </m:r>
                        </m:sup>
                      </m:sSup>
                      <m:r>
                        <a:rPr lang="en-US" sz="2800" i="1">
                          <a:solidFill>
                            <a:prstClr val="black"/>
                          </a:solidFill>
                          <a:latin typeface="Cambria Math" panose="02040503050406030204" pitchFamily="18" charset="0"/>
                          <a:cs typeface="Times New Roman" panose="02020603050405020304" pitchFamily="18" charset="0"/>
                        </a:rPr>
                        <m:t>=−</m:t>
                      </m:r>
                      <m:r>
                        <a:rPr lang="en-US" sz="2800" i="1">
                          <a:solidFill>
                            <a:prstClr val="black"/>
                          </a:solidFill>
                          <a:latin typeface="Cambria Math" panose="02040503050406030204" pitchFamily="18" charset="0"/>
                          <a:cs typeface="Times New Roman" panose="02020603050405020304" pitchFamily="18" charset="0"/>
                        </a:rPr>
                        <m:t>𝑥</m:t>
                      </m:r>
                      <m:sSup>
                        <m:sSupPr>
                          <m:ctrlPr>
                            <a:rPr lang="en-US" sz="2800" i="1">
                              <a:solidFill>
                                <a:prstClr val="black"/>
                              </a:solidFill>
                              <a:latin typeface="Cambria Math" panose="02040503050406030204" pitchFamily="18" charset="0"/>
                              <a:cs typeface="Times New Roman" panose="02020603050405020304" pitchFamily="18" charset="0"/>
                            </a:rPr>
                          </m:ctrlPr>
                        </m:sSupPr>
                        <m:e>
                          <m:r>
                            <a:rPr lang="en-US" sz="2800" i="1">
                              <a:solidFill>
                                <a:prstClr val="black"/>
                              </a:solidFill>
                              <a:latin typeface="Cambria Math" panose="02040503050406030204" pitchFamily="18" charset="0"/>
                              <a:cs typeface="Times New Roman" panose="02020603050405020304" pitchFamily="18" charset="0"/>
                            </a:rPr>
                            <m:t>𝑦</m:t>
                          </m:r>
                        </m:e>
                        <m:sup>
                          <m:r>
                            <a:rPr lang="en-US" sz="2800" i="1">
                              <a:solidFill>
                                <a:prstClr val="black"/>
                              </a:solidFill>
                              <a:latin typeface="Cambria Math" panose="02040503050406030204" pitchFamily="18" charset="0"/>
                              <a:cs typeface="Times New Roman" panose="02020603050405020304" pitchFamily="18" charset="0"/>
                            </a:rPr>
                            <m:t>2</m:t>
                          </m:r>
                        </m:sup>
                      </m:sSup>
                    </m:oMath>
                  </m:oMathPara>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04273" y="3020883"/>
                <a:ext cx="8787327" cy="3578544"/>
              </a:xfrm>
              <a:prstGeom prst="rect">
                <a:avLst/>
              </a:prstGeom>
              <a:blipFill rotWithShape="1">
                <a:blip r:embed="rId5"/>
                <a:stretch>
                  <a:fillRect l="-1804" t="-2385"/>
                </a:stretch>
              </a:blipFill>
            </p:spPr>
            <p:txBody>
              <a:bodyPr/>
              <a:lstStyle/>
              <a:p>
                <a:r>
                  <a:rPr lang="en-US">
                    <a:noFill/>
                  </a:rPr>
                  <a:t> </a:t>
                </a:r>
              </a:p>
            </p:txBody>
          </p:sp>
        </mc:Fallback>
      </mc:AlternateContent>
    </p:spTree>
    <p:extLst>
      <p:ext uri="{BB962C8B-B14F-4D97-AF65-F5344CB8AC3E}">
        <p14:creationId xmlns:p14="http://schemas.microsoft.com/office/powerpoint/2010/main" val="116195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3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1854"/>
            <a:ext cx="3124200" cy="584775"/>
            <a:chOff x="1524000" y="322848"/>
            <a:chExt cx="4876800" cy="1524000"/>
          </a:xfrm>
        </p:grpSpPr>
        <p:sp>
          <p:nvSpPr>
            <p:cNvPr id="5" name="Flowchart: Terminator 4"/>
            <p:cNvSpPr/>
            <p:nvPr/>
          </p:nvSpPr>
          <p:spPr>
            <a:xfrm>
              <a:off x="1524000" y="322848"/>
              <a:ext cx="4876800" cy="1524000"/>
            </a:xfrm>
            <a:prstGeom prst="flowChartTerminator">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2039953" y="322848"/>
              <a:ext cx="3844894" cy="116955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marL="0" marR="0" lvl="0" indent="0" algn="ctr" defTabSz="914400" rtl="0" eaLnBrk="1" fontAlgn="auto" latinLnBrk="0" hangingPunct="1">
                <a:spcBef>
                  <a:spcPts val="0"/>
                </a:spcBef>
                <a:spcAft>
                  <a:spcPts val="0"/>
                </a:spcAft>
                <a:buClrTx/>
                <a:buSzTx/>
                <a:buFontTx/>
                <a:buNone/>
                <a:tabLst>
                  <a:tab pos="360045" algn="l"/>
                  <a:tab pos="720090" algn="l"/>
                </a:tabLst>
                <a:defRPr/>
              </a:pPr>
              <a:r>
                <a:rPr kumimoji="0" lang="nl-NL" sz="3200" b="1" i="0" u="none" strike="noStrike" kern="1200" cap="none" spc="0" normalizeH="0" baseline="0" noProof="0" dirty="0">
                  <a:ln>
                    <a:noFill/>
                  </a:ln>
                  <a:solidFill>
                    <a:srgbClr val="1F497D"/>
                  </a:solidFill>
                  <a:effectLst/>
                  <a:uLnTx/>
                  <a:uFillTx/>
                  <a:latin typeface="Times New Roman" pitchFamily="18" charset="0"/>
                  <a:ea typeface="Calibri" panose="020F0502020204030204" pitchFamily="34" charset="0"/>
                  <a:cs typeface="Times New Roman" pitchFamily="18" charset="0"/>
                </a:rPr>
                <a:t>LUYỆN TẬP 4</a:t>
              </a:r>
              <a:endParaRPr kumimoji="0" lang="en-US" sz="3200" b="0" i="0" u="none" strike="noStrike" kern="1200" cap="none" spc="0" normalizeH="0" baseline="0" noProof="0" dirty="0">
                <a:ln>
                  <a:noFill/>
                </a:ln>
                <a:solidFill>
                  <a:srgbClr val="1F497D"/>
                </a:solidFill>
                <a:effectLst/>
                <a:uLnTx/>
                <a:uFillTx/>
                <a:latin typeface="Times New Roman" pitchFamily="18" charset="0"/>
                <a:ea typeface="Calibri" panose="020F0502020204030204" pitchFamily="34" charset="0"/>
                <a:cs typeface="Times New Roman" pitchFamily="18" charset="0"/>
              </a:endParaRPr>
            </a:p>
          </p:txBody>
        </p:sp>
      </p:grpSp>
      <mc:AlternateContent xmlns:mc="http://schemas.openxmlformats.org/markup-compatibility/2006" xmlns:a14="http://schemas.microsoft.com/office/drawing/2010/main">
        <mc:Choice Requires="a14">
          <p:sp>
            <p:nvSpPr>
              <p:cNvPr id="7" name="Rectangle 6"/>
              <p:cNvSpPr/>
              <p:nvPr/>
            </p:nvSpPr>
            <p:spPr>
              <a:xfrm>
                <a:off x="152400" y="716629"/>
                <a:ext cx="6436827" cy="584775"/>
              </a:xfrm>
              <a:prstGeom prst="rect">
                <a:avLst/>
              </a:prstGeom>
            </p:spPr>
            <p:txBody>
              <a:bodyPr wrap="none">
                <a:spAutoFit/>
              </a:bodyPr>
              <a:lstStyle/>
              <a:p>
                <a:pPr lvl="0"/>
                <a:r>
                  <a:rPr lang="en-US" sz="3200" dirty="0">
                    <a:solidFill>
                      <a:prstClr val="black"/>
                    </a:solidFill>
                    <a:latin typeface="Times New Roman" pitchFamily="18" charset="0"/>
                    <a:ea typeface="Times New Roman" pitchFamily="18" charset="0"/>
                    <a:cs typeface="Times New Roman" pitchFamily="18" charset="0"/>
                  </a:rPr>
                  <a:t>Cho </a:t>
                </a:r>
                <a:r>
                  <a:rPr lang="en-US" sz="3200" dirty="0" err="1">
                    <a:solidFill>
                      <a:prstClr val="black"/>
                    </a:solidFill>
                    <a:latin typeface="Times New Roman" pitchFamily="18" charset="0"/>
                    <a:ea typeface="Times New Roman" pitchFamily="18" charset="0"/>
                    <a:cs typeface="Times New Roman" pitchFamily="18" charset="0"/>
                  </a:rPr>
                  <a:t>các</a:t>
                </a:r>
                <a:r>
                  <a:rPr lang="en-US" sz="3200" dirty="0">
                    <a:solidFill>
                      <a:prstClr val="black"/>
                    </a:solidFill>
                    <a:latin typeface="Times New Roman" pitchFamily="18" charset="0"/>
                    <a:ea typeface="Times New Roman" pitchFamily="18" charset="0"/>
                    <a:cs typeface="Times New Roman" pitchFamily="18" charset="0"/>
                  </a:rPr>
                  <a:t> </a:t>
                </a:r>
                <a:r>
                  <a:rPr lang="en-US" sz="3200" dirty="0" err="1">
                    <a:solidFill>
                      <a:prstClr val="black"/>
                    </a:solidFill>
                    <a:latin typeface="Times New Roman" pitchFamily="18" charset="0"/>
                    <a:ea typeface="Times New Roman" pitchFamily="18" charset="0"/>
                    <a:cs typeface="Times New Roman" pitchFamily="18" charset="0"/>
                  </a:rPr>
                  <a:t>đơn</a:t>
                </a:r>
                <a:r>
                  <a:rPr lang="en-US" sz="3200" dirty="0">
                    <a:solidFill>
                      <a:prstClr val="black"/>
                    </a:solidFill>
                    <a:latin typeface="Times New Roman" pitchFamily="18" charset="0"/>
                    <a:ea typeface="Times New Roman" pitchFamily="18" charset="0"/>
                    <a:cs typeface="Times New Roman" pitchFamily="18" charset="0"/>
                  </a:rPr>
                  <a:t> </a:t>
                </a:r>
                <a:r>
                  <a:rPr lang="en-US" sz="3200" dirty="0" err="1">
                    <a:solidFill>
                      <a:prstClr val="black"/>
                    </a:solidFill>
                    <a:latin typeface="Times New Roman" pitchFamily="18" charset="0"/>
                    <a:ea typeface="Times New Roman" pitchFamily="18" charset="0"/>
                    <a:cs typeface="Times New Roman" pitchFamily="18" charset="0"/>
                  </a:rPr>
                  <a:t>thức</a:t>
                </a:r>
                <a:r>
                  <a:rPr lang="en-US" sz="3200" dirty="0">
                    <a:solidFill>
                      <a:prstClr val="black"/>
                    </a:solidFill>
                    <a:latin typeface="Times New Roman" pitchFamily="18" charset="0"/>
                    <a:ea typeface="Times New Roman" pitchFamily="18" charset="0"/>
                    <a:cs typeface="Times New Roman" pitchFamily="18" charset="0"/>
                  </a:rPr>
                  <a:t> </a:t>
                </a:r>
                <a14:m>
                  <m:oMath xmlns:m="http://schemas.openxmlformats.org/officeDocument/2006/math">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r>
                      <m:rPr>
                        <m:sty m:val="p"/>
                      </m:rP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r>
                      <m:rPr>
                        <m:sty m:val="p"/>
                      </m:rP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r>
                      <m:rPr>
                        <m:sty m:val="p"/>
                      </m:rP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y</m:t>
                    </m:r>
                  </m:oMath>
                </a14:m>
                <a:endParaRPr lang="en-US" sz="3200" i="1" dirty="0">
                  <a:solidFill>
                    <a:srgbClr val="000000"/>
                  </a:solidFill>
                  <a:latin typeface="Times New Roman" pitchFamily="18" charset="0"/>
                  <a:ea typeface="Times New Roman" panose="02020603050405020304" pitchFamily="18" charset="0"/>
                  <a:cs typeface="Times New Roman"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52400" y="716629"/>
                <a:ext cx="6436827" cy="584775"/>
              </a:xfrm>
              <a:prstGeom prst="rect">
                <a:avLst/>
              </a:prstGeom>
              <a:blipFill rotWithShape="1">
                <a:blip r:embed="rId2"/>
                <a:stretch>
                  <a:fillRect l="-2367" t="-14737" b="-33684"/>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7391400" y="3962400"/>
            <a:ext cx="1614017" cy="2737340"/>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152400" y="1282241"/>
                <a:ext cx="8853017" cy="1481175"/>
              </a:xfrm>
              <a:prstGeom prst="rect">
                <a:avLst/>
              </a:prstGeom>
            </p:spPr>
            <p:txBody>
              <a:bodyPr wrap="square">
                <a:spAutoFit/>
              </a:bodyPr>
              <a:lstStyle/>
              <a:p>
                <a:pPr lvl="0">
                  <a:lnSpc>
                    <a:spcPct val="150000"/>
                  </a:lnSpc>
                </a:pPr>
                <a:r>
                  <a:rPr lang="en-US" sz="3200" dirty="0" err="1">
                    <a:solidFill>
                      <a:srgbClr val="000000"/>
                    </a:solidFill>
                    <a:latin typeface="Times New Roman" pitchFamily="18" charset="0"/>
                    <a:ea typeface="Times New Roman" pitchFamily="18" charset="0"/>
                    <a:cs typeface="Times New Roman" pitchFamily="18" charset="0"/>
                  </a:rPr>
                  <a:t>a,Tính</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tổng</a:t>
                </a:r>
                <a:r>
                  <a:rPr lang="en-US" sz="3200" dirty="0">
                    <a:solidFill>
                      <a:srgbClr val="000000"/>
                    </a:solidFill>
                    <a:latin typeface="Times New Roman" pitchFamily="18" charset="0"/>
                    <a:ea typeface="Times New Roman" pitchFamily="18" charset="0"/>
                    <a:cs typeface="Times New Roman" pitchFamily="18" charset="0"/>
                  </a:rPr>
                  <a:t> S </a:t>
                </a:r>
                <a:r>
                  <a:rPr lang="en-US" sz="3200" dirty="0" err="1">
                    <a:solidFill>
                      <a:srgbClr val="000000"/>
                    </a:solidFill>
                    <a:latin typeface="Times New Roman" pitchFamily="18" charset="0"/>
                    <a:ea typeface="Times New Roman" pitchFamily="18" charset="0"/>
                    <a:cs typeface="Times New Roman" pitchFamily="18" charset="0"/>
                  </a:rPr>
                  <a:t>của</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ba</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đơn</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thức</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đó</a:t>
                </a:r>
                <a:r>
                  <a:rPr lang="en-US" sz="3200" dirty="0">
                    <a:solidFill>
                      <a:srgbClr val="000000"/>
                    </a:solidFill>
                    <a:latin typeface="Times New Roman" pitchFamily="18" charset="0"/>
                    <a:ea typeface="Times New Roman" panose="02020603050405020304" pitchFamily="18" charset="0"/>
                    <a:cs typeface="Times New Roman" pitchFamily="18" charset="0"/>
                  </a:rPr>
                  <a:t>.</a:t>
                </a:r>
              </a:p>
              <a:p>
                <a:pPr lvl="0">
                  <a:lnSpc>
                    <a:spcPct val="150000"/>
                  </a:lnSpc>
                </a:pPr>
                <a:r>
                  <a:rPr lang="en-US" sz="3200" dirty="0" err="1">
                    <a:solidFill>
                      <a:srgbClr val="000000"/>
                    </a:solidFill>
                    <a:latin typeface="Times New Roman" pitchFamily="18" charset="0"/>
                    <a:ea typeface="Times New Roman" panose="02020603050405020304" pitchFamily="18" charset="0"/>
                    <a:cs typeface="Times New Roman" pitchFamily="18" charset="0"/>
                  </a:rPr>
                  <a:t>b,Tính</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giá</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trị</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của</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tổng</a:t>
                </a:r>
                <a:r>
                  <a:rPr lang="en-US" sz="3200" dirty="0">
                    <a:solidFill>
                      <a:srgbClr val="000000"/>
                    </a:solidFill>
                    <a:latin typeface="Times New Roman" pitchFamily="18" charset="0"/>
                    <a:ea typeface="Times New Roman" pitchFamily="18" charset="0"/>
                    <a:cs typeface="Times New Roman" pitchFamily="18" charset="0"/>
                  </a:rPr>
                  <a:t> S </a:t>
                </a:r>
                <a:r>
                  <a:rPr lang="en-US" sz="3200" dirty="0" err="1">
                    <a:solidFill>
                      <a:srgbClr val="000000"/>
                    </a:solidFill>
                    <a:latin typeface="Times New Roman" pitchFamily="18" charset="0"/>
                    <a:ea typeface="Times New Roman" pitchFamily="18" charset="0"/>
                    <a:cs typeface="Times New Roman" pitchFamily="18" charset="0"/>
                  </a:rPr>
                  <a:t>tại</a:t>
                </a:r>
                <a:r>
                  <a:rPr lang="en-US" sz="3200" dirty="0">
                    <a:solidFill>
                      <a:srgbClr val="000000"/>
                    </a:solidFill>
                    <a:latin typeface="Times New Roman" pitchFamily="18" charset="0"/>
                    <a:ea typeface="Times New Roman" pitchFamily="18" charset="0"/>
                    <a:cs typeface="Times New Roman" pitchFamily="18" charset="0"/>
                  </a:rPr>
                  <a:t> </a:t>
                </a:r>
                <a14:m>
                  <m:oMath xmlns:m="http://schemas.openxmlformats.org/officeDocument/2006/math">
                    <m:r>
                      <a:rPr lang="en-US" sz="32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32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=2; </m:t>
                    </m:r>
                    <m:r>
                      <a:rPr lang="en-US" sz="32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32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3200" dirty="0">
                  <a:solidFill>
                    <a:srgbClr val="000000"/>
                  </a:solidFill>
                  <a:latin typeface="Times New Roman" pitchFamily="18" charset="0"/>
                  <a:ea typeface="Times New Roman" panose="02020603050405020304" pitchFamily="18" charset="0"/>
                  <a:cs typeface="Times New Roman"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52400" y="1282241"/>
                <a:ext cx="8853017" cy="1481175"/>
              </a:xfrm>
              <a:prstGeom prst="rect">
                <a:avLst/>
              </a:prstGeom>
              <a:blipFill rotWithShape="1">
                <a:blip r:embed="rId4"/>
                <a:stretch>
                  <a:fillRect l="-1722" b="-12346"/>
                </a:stretch>
              </a:blipFill>
            </p:spPr>
            <p:txBody>
              <a:bodyPr/>
              <a:lstStyle/>
              <a:p>
                <a:r>
                  <a:rPr lang="en-US">
                    <a:noFill/>
                  </a:rPr>
                  <a:t> </a:t>
                </a:r>
              </a:p>
            </p:txBody>
          </p:sp>
        </mc:Fallback>
      </mc:AlternateContent>
      <p:sp>
        <p:nvSpPr>
          <p:cNvPr id="10" name="Oval Callout 9"/>
          <p:cNvSpPr/>
          <p:nvPr/>
        </p:nvSpPr>
        <p:spPr>
          <a:xfrm>
            <a:off x="3370813" y="3048000"/>
            <a:ext cx="1582187" cy="688541"/>
          </a:xfrm>
          <a:prstGeom prst="wedgeEllipseCallout">
            <a:avLst/>
          </a:prstGeom>
          <a:solidFill>
            <a:srgbClr val="FFFF93"/>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Giải</a:t>
            </a:r>
            <a:endPar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52400" y="3962400"/>
                <a:ext cx="7421568" cy="1877437"/>
              </a:xfrm>
              <a:prstGeom prst="rect">
                <a:avLst/>
              </a:prstGeom>
            </p:spPr>
            <p:txBody>
              <a:bodyPr wrap="square">
                <a:spAutoFit/>
              </a:bodyPr>
              <a:lstStyle/>
              <a:p>
                <a:pPr>
                  <a:spcAft>
                    <a:spcPts val="800"/>
                  </a:spcAft>
                </a:pPr>
                <a:r>
                  <a:rPr lang="en-US" sz="3200" dirty="0">
                    <a:latin typeface="Times New Roman" pitchFamily="18" charset="0"/>
                    <a:ea typeface="Arial" panose="020B0604020202020204" pitchFamily="34" charset="0"/>
                    <a:cs typeface="Times New Roman" pitchFamily="18" charset="0"/>
                  </a:rPr>
                  <a:t>a, </a:t>
                </a:r>
                <a14:m>
                  <m:oMath xmlns:m="http://schemas.openxmlformats.org/officeDocument/2006/math">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S</m:t>
                    </m:r>
                    <m:r>
                      <a:rPr lang="en-US" sz="32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3200" i="1">
                            <a:effectLst/>
                            <a:latin typeface="Cambria Math" panose="02040503050406030204" pitchFamily="18" charset="0"/>
                            <a:ea typeface="Arial" panose="020B0604020202020204" pitchFamily="34" charset="0"/>
                            <a:cs typeface="Times New Roman" panose="02020603050405020304" pitchFamily="18" charset="0"/>
                          </a:rPr>
                          <m:t>−</m:t>
                        </m:r>
                        <m:r>
                          <a:rPr lang="en-US" sz="3200">
                            <a:effectLst/>
                            <a:latin typeface="Cambria Math" panose="02040503050406030204" pitchFamily="18" charset="0"/>
                            <a:ea typeface="Arial" panose="020B0604020202020204" pitchFamily="34" charset="0"/>
                            <a:cs typeface="Times New Roman" panose="02020603050405020304" pitchFamily="18" charset="0"/>
                          </a:rPr>
                          <m:t>1+4</m:t>
                        </m:r>
                        <m:r>
                          <a:rPr lang="en-US" sz="3200" i="1">
                            <a:effectLst/>
                            <a:latin typeface="Cambria Math" panose="02040503050406030204" pitchFamily="18" charset="0"/>
                            <a:ea typeface="Arial" panose="020B0604020202020204" pitchFamily="34" charset="0"/>
                            <a:cs typeface="Times New Roman" panose="02020603050405020304" pitchFamily="18" charset="0"/>
                          </a:rPr>
                          <m:t>−</m:t>
                        </m:r>
                        <m:r>
                          <a:rPr lang="en-US" sz="3200">
                            <a:effectLst/>
                            <a:latin typeface="Cambria Math" panose="02040503050406030204" pitchFamily="18" charset="0"/>
                            <a:ea typeface="Arial" panose="020B0604020202020204" pitchFamily="34" charset="0"/>
                            <a:cs typeface="Times New Roman" panose="02020603050405020304" pitchFamily="18" charset="0"/>
                          </a:rPr>
                          <m:t>2</m:t>
                        </m:r>
                      </m:e>
                    </m:d>
                    <m:sSup>
                      <m:sSup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200">
                            <a:effectLst/>
                            <a:latin typeface="Cambria Math" panose="02040503050406030204" pitchFamily="18" charset="0"/>
                            <a:ea typeface="Arial" panose="020B0604020202020204" pitchFamily="34" charset="0"/>
                            <a:cs typeface="Times New Roman" panose="02020603050405020304" pitchFamily="18" charset="0"/>
                          </a:rPr>
                          <m:t>3</m:t>
                        </m:r>
                      </m:sup>
                    </m:sSup>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y</m:t>
                    </m:r>
                    <m:r>
                      <a:rPr lang="en-US" sz="3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200">
                            <a:effectLst/>
                            <a:latin typeface="Cambria Math" panose="02040503050406030204" pitchFamily="18" charset="0"/>
                            <a:ea typeface="Arial" panose="020B0604020202020204" pitchFamily="34" charset="0"/>
                            <a:cs typeface="Times New Roman" panose="02020603050405020304" pitchFamily="18" charset="0"/>
                          </a:rPr>
                          <m:t>3</m:t>
                        </m:r>
                      </m:sup>
                    </m:sSup>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y</m:t>
                    </m:r>
                  </m:oMath>
                </a14:m>
                <a:endParaRPr lang="en-US" sz="3200" dirty="0">
                  <a:effectLst/>
                  <a:latin typeface="Times New Roman" pitchFamily="18" charset="0"/>
                  <a:ea typeface="Arial" panose="020B0604020202020204" pitchFamily="34" charset="0"/>
                  <a:cs typeface="Times New Roman" pitchFamily="18" charset="0"/>
                </a:endParaRPr>
              </a:p>
              <a:p>
                <a:pPr>
                  <a:spcAft>
                    <a:spcPts val="800"/>
                  </a:spcAft>
                </a:pPr>
                <a:r>
                  <a:rPr lang="en-US" sz="3200" dirty="0" err="1">
                    <a:effectLst/>
                    <a:latin typeface="Times New Roman" pitchFamily="18" charset="0"/>
                    <a:ea typeface="Dotum" panose="020B0600000101010101" pitchFamily="34" charset="-127"/>
                    <a:cs typeface="Times New Roman" pitchFamily="18" charset="0"/>
                  </a:rPr>
                  <a:t>b,Thay</a:t>
                </a:r>
                <a:r>
                  <a:rPr lang="en-US" sz="3200" dirty="0">
                    <a:effectLst/>
                    <a:latin typeface="Times New Roman" pitchFamily="18" charset="0"/>
                    <a:ea typeface="Dotum" panose="020B0600000101010101" pitchFamily="34" charset="-127"/>
                    <a:cs typeface="Times New Roman" pitchFamily="18" charset="0"/>
                  </a:rPr>
                  <a:t> </a:t>
                </a:r>
                <a14:m>
                  <m:oMath xmlns:m="http://schemas.openxmlformats.org/officeDocument/2006/math">
                    <m:r>
                      <m:rPr>
                        <m:sty m:val="p"/>
                      </m:rPr>
                      <a:rPr lang="en-US" sz="3200">
                        <a:effectLst/>
                        <a:latin typeface="Cambria Math" panose="02040503050406030204" pitchFamily="18" charset="0"/>
                        <a:ea typeface="Dotum" panose="020B0600000101010101" pitchFamily="34" charset="-127"/>
                        <a:cs typeface="Times New Roman" panose="02020603050405020304" pitchFamily="18" charset="0"/>
                      </a:rPr>
                      <m:t>x</m:t>
                    </m:r>
                    <m:r>
                      <a:rPr lang="en-US" sz="3200">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200">
                        <a:effectLst/>
                        <a:latin typeface="Cambria Math" panose="02040503050406030204" pitchFamily="18" charset="0"/>
                        <a:ea typeface="Dotum" panose="020B0600000101010101" pitchFamily="34" charset="-127"/>
                        <a:cs typeface="Times New Roman" panose="02020603050405020304" pitchFamily="18" charset="0"/>
                      </a:rPr>
                      <m:t>y</m:t>
                    </m:r>
                    <m:r>
                      <a:rPr lang="en-US" sz="3200">
                        <a:effectLst/>
                        <a:latin typeface="Cambria Math" panose="02040503050406030204" pitchFamily="18" charset="0"/>
                        <a:ea typeface="Dotum" panose="020B0600000101010101" pitchFamily="34" charset="-127"/>
                        <a:cs typeface="Times New Roman" panose="02020603050405020304" pitchFamily="18" charset="0"/>
                      </a:rPr>
                      <m:t>=</m:t>
                    </m:r>
                    <m:r>
                      <a:rPr lang="en-US" sz="3200" i="1">
                        <a:effectLst/>
                        <a:latin typeface="Cambria Math" panose="02040503050406030204" pitchFamily="18" charset="0"/>
                        <a:ea typeface="Dotum" panose="020B0600000101010101" pitchFamily="34" charset="-127"/>
                        <a:cs typeface="Times New Roman" panose="02020603050405020304" pitchFamily="18" charset="0"/>
                      </a:rPr>
                      <m:t>−</m:t>
                    </m:r>
                    <m:r>
                      <a:rPr lang="en-US" sz="3200">
                        <a:effectLst/>
                        <a:latin typeface="Cambria Math" panose="02040503050406030204" pitchFamily="18" charset="0"/>
                        <a:ea typeface="Dotum" panose="020B0600000101010101" pitchFamily="34" charset="-127"/>
                        <a:cs typeface="Times New Roman" panose="02020603050405020304" pitchFamily="18" charset="0"/>
                      </a:rPr>
                      <m:t>3</m:t>
                    </m:r>
                  </m:oMath>
                </a14:m>
                <a:r>
                  <a:rPr lang="en-US" sz="3200" dirty="0">
                    <a:effectLst/>
                    <a:latin typeface="Times New Roman" pitchFamily="18" charset="0"/>
                    <a:ea typeface="Dotum" panose="020B0600000101010101" pitchFamily="34" charset="-127"/>
                    <a:cs typeface="Times New Roman" pitchFamily="18" charset="0"/>
                  </a:rPr>
                  <a:t> </a:t>
                </a:r>
                <a:r>
                  <a:rPr lang="en-US" sz="3200" dirty="0" err="1">
                    <a:effectLst/>
                    <a:latin typeface="Times New Roman" pitchFamily="18" charset="0"/>
                    <a:ea typeface="Dotum" panose="020B0600000101010101" pitchFamily="34" charset="-127"/>
                    <a:cs typeface="Times New Roman" pitchFamily="18" charset="0"/>
                  </a:rPr>
                  <a:t>vào</a:t>
                </a:r>
                <a:r>
                  <a:rPr lang="en-US" sz="3200" dirty="0">
                    <a:effectLst/>
                    <a:latin typeface="Times New Roman" pitchFamily="18" charset="0"/>
                    <a:ea typeface="Dotum" panose="020B0600000101010101" pitchFamily="34" charset="-127"/>
                    <a:cs typeface="Times New Roman" pitchFamily="18" charset="0"/>
                  </a:rPr>
                  <a:t> S, ta </a:t>
                </a:r>
                <a:r>
                  <a:rPr lang="en-US" sz="3200" dirty="0" err="1">
                    <a:effectLst/>
                    <a:latin typeface="Times New Roman" pitchFamily="18" charset="0"/>
                    <a:ea typeface="Dotum" panose="020B0600000101010101" pitchFamily="34" charset="-127"/>
                    <a:cs typeface="Times New Roman" pitchFamily="18" charset="0"/>
                  </a:rPr>
                  <a:t>có</a:t>
                </a:r>
                <a:endParaRPr lang="en-US" sz="3200" dirty="0">
                  <a:latin typeface="Times New Roman" pitchFamily="18" charset="0"/>
                  <a:ea typeface="Dotum" panose="020B0600000101010101" pitchFamily="34" charset="-127"/>
                  <a:cs typeface="Times New Roman" pitchFamily="18" charset="0"/>
                </a:endParaRPr>
              </a:p>
              <a:p>
                <a:pPr>
                  <a:spcAft>
                    <a:spcPts val="800"/>
                  </a:spcAft>
                </a:pPr>
                <a14:m>
                  <m:oMathPara xmlns:m="http://schemas.openxmlformats.org/officeDocument/2006/math">
                    <m:oMathParaPr>
                      <m:jc m:val="centerGroup"/>
                    </m:oMathParaPr>
                    <m:oMath xmlns:m="http://schemas.openxmlformats.org/officeDocument/2006/math">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S</m:t>
                      </m:r>
                      <m:r>
                        <a:rPr lang="en-US" sz="3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2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2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2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3200" i="1">
                              <a:effectLst/>
                              <a:latin typeface="Cambria Math" panose="02040503050406030204" pitchFamily="18" charset="0"/>
                              <a:ea typeface="Arial" panose="020B0604020202020204" pitchFamily="34" charset="0"/>
                              <a:cs typeface="Times New Roman" panose="02020603050405020304" pitchFamily="18" charset="0"/>
                            </a:rPr>
                            <m:t>−</m:t>
                          </m:r>
                          <m:r>
                            <a:rPr lang="en-US" sz="3200">
                              <a:effectLst/>
                              <a:latin typeface="Cambria Math" panose="02040503050406030204" pitchFamily="18" charset="0"/>
                              <a:ea typeface="Arial" panose="020B0604020202020204" pitchFamily="34" charset="0"/>
                              <a:cs typeface="Times New Roman" panose="02020603050405020304" pitchFamily="18" charset="0"/>
                            </a:rPr>
                            <m:t>3</m:t>
                          </m:r>
                        </m:e>
                      </m:d>
                      <m:r>
                        <a:rPr lang="en-US" sz="3200">
                          <a:effectLst/>
                          <a:latin typeface="Cambria Math" panose="02040503050406030204" pitchFamily="18" charset="0"/>
                          <a:ea typeface="Arial" panose="020B0604020202020204" pitchFamily="34" charset="0"/>
                          <a:cs typeface="Times New Roman" panose="02020603050405020304" pitchFamily="18" charset="0"/>
                        </a:rPr>
                        <m:t>=</m:t>
                      </m:r>
                      <m:r>
                        <a:rPr lang="en-US" sz="3200" i="1">
                          <a:effectLst/>
                          <a:latin typeface="Cambria Math" panose="02040503050406030204" pitchFamily="18" charset="0"/>
                          <a:ea typeface="Arial" panose="020B0604020202020204" pitchFamily="34" charset="0"/>
                          <a:cs typeface="Times New Roman" panose="02020603050405020304" pitchFamily="18" charset="0"/>
                        </a:rPr>
                        <m:t>−</m:t>
                      </m:r>
                      <m:r>
                        <a:rPr lang="en-US" sz="3200">
                          <a:effectLst/>
                          <a:latin typeface="Cambria Math" panose="02040503050406030204" pitchFamily="18" charset="0"/>
                          <a:ea typeface="Arial" panose="020B0604020202020204" pitchFamily="34" charset="0"/>
                          <a:cs typeface="Times New Roman" panose="02020603050405020304" pitchFamily="18" charset="0"/>
                        </a:rPr>
                        <m:t>24</m:t>
                      </m:r>
                    </m:oMath>
                  </m:oMathPara>
                </a14:m>
                <a:endParaRPr lang="en-US" sz="3200" dirty="0">
                  <a:effectLst/>
                  <a:latin typeface="Times New Roman" pitchFamily="18" charset="0"/>
                  <a:ea typeface="Arial" panose="020B0604020202020204" pitchFamily="34" charset="0"/>
                  <a:cs typeface="Times New Roman"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52400" y="3962400"/>
                <a:ext cx="7421568" cy="1877437"/>
              </a:xfrm>
              <a:prstGeom prst="rect">
                <a:avLst/>
              </a:prstGeom>
              <a:blipFill rotWithShape="1">
                <a:blip r:embed="rId5"/>
                <a:stretch>
                  <a:fillRect l="-2054" t="-4545"/>
                </a:stretch>
              </a:blipFill>
            </p:spPr>
            <p:txBody>
              <a:bodyPr/>
              <a:lstStyle/>
              <a:p>
                <a:r>
                  <a:rPr lang="en-US">
                    <a:noFill/>
                  </a:rPr>
                  <a:t> </a:t>
                </a:r>
              </a:p>
            </p:txBody>
          </p:sp>
        </mc:Fallback>
      </mc:AlternateContent>
    </p:spTree>
    <p:extLst>
      <p:ext uri="{BB962C8B-B14F-4D97-AF65-F5344CB8AC3E}">
        <p14:creationId xmlns:p14="http://schemas.microsoft.com/office/powerpoint/2010/main" val="276242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up)">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ipe(up)">
                                      <p:cBhvr>
                                        <p:cTn id="3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8999" y="-10886"/>
            <a:ext cx="4370002" cy="2980178"/>
            <a:chOff x="2895600" y="323135"/>
            <a:chExt cx="9978461" cy="2980178"/>
          </a:xfrm>
        </p:grpSpPr>
        <p:grpSp>
          <p:nvGrpSpPr>
            <p:cNvPr id="6" name="Group 2"/>
            <p:cNvGrpSpPr/>
            <p:nvPr/>
          </p:nvGrpSpPr>
          <p:grpSpPr>
            <a:xfrm>
              <a:off x="2895600" y="323135"/>
              <a:ext cx="9978460" cy="2980178"/>
              <a:chOff x="0" y="-28575"/>
              <a:chExt cx="2061721" cy="841375"/>
            </a:xfrm>
          </p:grpSpPr>
          <p:sp>
            <p:nvSpPr>
              <p:cNvPr id="8" name="Freeform 3"/>
              <p:cNvSpPr/>
              <p:nvPr/>
            </p:nvSpPr>
            <p:spPr>
              <a:xfrm>
                <a:off x="775612" y="0"/>
                <a:ext cx="1286109" cy="16509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eaLnBrk="1" fontAlgn="auto" latinLnBrk="0" hangingPunct="1">
                  <a:lnSpc>
                    <a:spcPts val="2241"/>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Rectangle 6"/>
            <p:cNvSpPr/>
            <p:nvPr/>
          </p:nvSpPr>
          <p:spPr>
            <a:xfrm>
              <a:off x="6724030" y="424349"/>
              <a:ext cx="6150031" cy="584775"/>
            </a:xfrm>
            <a:prstGeom prst="rect">
              <a:avLst/>
            </a:prstGeom>
          </p:spPr>
          <p:txBody>
            <a:bodyPr wrap="none">
              <a:spAutoFit/>
            </a:bodyPr>
            <a:lstStyle/>
            <a:p>
              <a:pPr marL="0" marR="0" lvl="0" indent="0" defTabSz="914400" eaLnBrk="1" fontAlgn="auto" latinLnBrk="0" hangingPunct="1">
                <a:spcBef>
                  <a:spcPts val="0"/>
                </a:spcBef>
                <a:spcAft>
                  <a:spcPts val="600"/>
                </a:spcAft>
                <a:buClrTx/>
                <a:buSzTx/>
                <a:buFontTx/>
                <a:buNone/>
                <a:tabLst/>
                <a:defRPr/>
              </a:pPr>
              <a:r>
                <a:rPr kumimoji="0" lang="nl-NL" sz="3200" b="1" i="0" u="none" strike="noStrike" kern="0" cap="none" spc="0" normalizeH="0" baseline="0" noProof="0" dirty="0">
                  <a:ln>
                    <a:noFill/>
                  </a:ln>
                  <a:solidFill>
                    <a:sysClr val="window" lastClr="FFFFFF"/>
                  </a:solidFill>
                  <a:effectLst/>
                  <a:uLnTx/>
                  <a:uFillTx/>
                  <a:latin typeface="Times New Roman" pitchFamily="18" charset="0"/>
                  <a:ea typeface="Times New Roman" pitchFamily="18" charset="0"/>
                  <a:cs typeface="Times New Roman" pitchFamily="18" charset="0"/>
                </a:rPr>
                <a:t>3.VẬN DỤNG</a:t>
              </a:r>
            </a:p>
          </p:txBody>
        </p:sp>
      </p:grpSp>
      <p:sp>
        <p:nvSpPr>
          <p:cNvPr id="10" name="TextBox 9"/>
          <p:cNvSpPr txBox="1"/>
          <p:nvPr/>
        </p:nvSpPr>
        <p:spPr>
          <a:xfrm>
            <a:off x="114981" y="767907"/>
            <a:ext cx="8876620" cy="1077218"/>
          </a:xfrm>
          <a:prstGeom prst="rect">
            <a:avLst/>
          </a:prstGeom>
          <a:noFill/>
        </p:spPr>
        <p:txBody>
          <a:bodyPr wrap="square" rtlCol="0">
            <a:spAutoFit/>
          </a:bodyPr>
          <a:lstStyle/>
          <a:p>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tình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huống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mở</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rõ</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a:t>
            </a:r>
          </a:p>
        </p:txBody>
      </p:sp>
      <p:sp>
        <p:nvSpPr>
          <p:cNvPr id="11" name="Oval Callout 10"/>
          <p:cNvSpPr/>
          <p:nvPr/>
        </p:nvSpPr>
        <p:spPr>
          <a:xfrm>
            <a:off x="3429001" y="1845125"/>
            <a:ext cx="1524000" cy="593275"/>
          </a:xfrm>
          <a:prstGeom prst="wedgeEllipseCallout">
            <a:avLst/>
          </a:prstGeom>
          <a:solidFill>
            <a:srgbClr val="4BACC6">
              <a:lumMod val="60000"/>
              <a:lumOff val="4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Giải</a:t>
            </a:r>
            <a:endPar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107546" y="2514600"/>
                <a:ext cx="8884055" cy="3816429"/>
              </a:xfrm>
              <a:prstGeom prst="rect">
                <a:avLst/>
              </a:prstGeom>
            </p:spPr>
            <p:txBody>
              <a:bodyPr wrap="square">
                <a:spAutoFit/>
              </a:bodyPr>
              <a:lstStyle/>
              <a:p>
                <a:pPr>
                  <a:spcBef>
                    <a:spcPts val="1800"/>
                  </a:spcBef>
                  <a:spcAft>
                    <a:spcPts val="600"/>
                  </a:spcAft>
                </a:pPr>
                <a:r>
                  <a:rPr lang="en-US" sz="3200" dirty="0" err="1">
                    <a:latin typeface="Times New Roman" pitchFamily="18" charset="0"/>
                    <a:ea typeface="Arial" panose="020B0604020202020204" pitchFamily="34" charset="0"/>
                    <a:cs typeface="Times New Roman" pitchFamily="18" charset="0"/>
                  </a:rPr>
                  <a:t>Tròn</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đúng</a:t>
                </a:r>
                <a:r>
                  <a:rPr lang="en-US" sz="3200" dirty="0">
                    <a:latin typeface="Times New Roman" pitchFamily="18" charset="0"/>
                    <a:ea typeface="Arial" panose="020B0604020202020204" pitchFamily="34" charset="0"/>
                    <a:cs typeface="Times New Roman" pitchFamily="18" charset="0"/>
                  </a:rPr>
                  <a:t>, ta </a:t>
                </a:r>
                <a:r>
                  <a:rPr lang="en-US" sz="3200" dirty="0" err="1">
                    <a:latin typeface="Times New Roman" pitchFamily="18" charset="0"/>
                    <a:ea typeface="Arial" panose="020B0604020202020204" pitchFamily="34" charset="0"/>
                    <a:cs typeface="Times New Roman" pitchFamily="18" charset="0"/>
                  </a:rPr>
                  <a:t>cần</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tính</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giá</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trị</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của</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một</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phần</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quà</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trước</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sau</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đó</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sẽ</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lấy</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giá</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trị</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của</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một</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phần</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quà</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nhân</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với</a:t>
                </a:r>
                <a:r>
                  <a:rPr lang="en-US" sz="3200" dirty="0">
                    <a:latin typeface="Times New Roman" pitchFamily="18" charset="0"/>
                    <a:ea typeface="Arial" panose="020B0604020202020204" pitchFamily="34" charset="0"/>
                    <a:cs typeface="Times New Roman" pitchFamily="18" charset="0"/>
                  </a:rPr>
                  <a:t> y </a:t>
                </a:r>
                <a:r>
                  <a:rPr lang="en-US" sz="3200" dirty="0" err="1">
                    <a:latin typeface="Times New Roman" pitchFamily="18" charset="0"/>
                    <a:ea typeface="Arial" panose="020B0604020202020204" pitchFamily="34" charset="0"/>
                    <a:cs typeface="Times New Roman" pitchFamily="18" charset="0"/>
                  </a:rPr>
                  <a:t>phần</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quà</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là</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ra</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kết</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quả</a:t>
                </a:r>
                <a:r>
                  <a:rPr lang="en-US" sz="3200" dirty="0">
                    <a:latin typeface="Times New Roman" pitchFamily="18" charset="0"/>
                    <a:ea typeface="Arial" panose="020B0604020202020204" pitchFamily="34" charset="0"/>
                    <a:cs typeface="Times New Roman" pitchFamily="18" charset="0"/>
                  </a:rPr>
                  <a:t>.</a:t>
                </a:r>
              </a:p>
              <a:p>
                <a:pPr>
                  <a:spcBef>
                    <a:spcPts val="1800"/>
                  </a:spcBef>
                  <a:spcAft>
                    <a:spcPts val="600"/>
                  </a:spcAft>
                </a:pPr>
                <a:r>
                  <a:rPr lang="en-US" sz="3200" dirty="0" err="1">
                    <a:effectLst/>
                    <a:latin typeface="Times New Roman" pitchFamily="18" charset="0"/>
                    <a:ea typeface="Arial" panose="020B0604020202020204" pitchFamily="34" charset="0"/>
                    <a:cs typeface="Times New Roman" pitchFamily="18" charset="0"/>
                  </a:rPr>
                  <a:t>Giá</a:t>
                </a:r>
                <a:r>
                  <a:rPr lang="en-US" sz="3200" dirty="0">
                    <a:effectLst/>
                    <a:latin typeface="Times New Roman" pitchFamily="18" charset="0"/>
                    <a:ea typeface="Arial" panose="020B0604020202020204" pitchFamily="34" charset="0"/>
                    <a:cs typeface="Times New Roman" pitchFamily="18" charset="0"/>
                  </a:rPr>
                  <a:t> </a:t>
                </a:r>
                <a:r>
                  <a:rPr lang="en-US" sz="3200" dirty="0" err="1">
                    <a:effectLst/>
                    <a:latin typeface="Times New Roman" pitchFamily="18" charset="0"/>
                    <a:ea typeface="Arial" panose="020B0604020202020204" pitchFamily="34" charset="0"/>
                    <a:cs typeface="Times New Roman" pitchFamily="18" charset="0"/>
                  </a:rPr>
                  <a:t>trị</a:t>
                </a:r>
                <a:r>
                  <a:rPr lang="en-US" sz="3200" dirty="0">
                    <a:effectLst/>
                    <a:latin typeface="Times New Roman" pitchFamily="18" charset="0"/>
                    <a:ea typeface="Arial" panose="020B0604020202020204" pitchFamily="34" charset="0"/>
                    <a:cs typeface="Times New Roman" pitchFamily="18" charset="0"/>
                  </a:rPr>
                  <a:t> </a:t>
                </a:r>
                <a:r>
                  <a:rPr lang="en-US" sz="3200" dirty="0" err="1">
                    <a:effectLst/>
                    <a:latin typeface="Times New Roman" pitchFamily="18" charset="0"/>
                    <a:ea typeface="Arial" panose="020B0604020202020204" pitchFamily="34" charset="0"/>
                    <a:cs typeface="Times New Roman" pitchFamily="18" charset="0"/>
                  </a:rPr>
                  <a:t>của</a:t>
                </a:r>
                <a:r>
                  <a:rPr lang="en-US" sz="3200" dirty="0">
                    <a:effectLst/>
                    <a:latin typeface="Times New Roman" pitchFamily="18" charset="0"/>
                    <a:ea typeface="Arial" panose="020B0604020202020204" pitchFamily="34" charset="0"/>
                    <a:cs typeface="Times New Roman" pitchFamily="18" charset="0"/>
                  </a:rPr>
                  <a:t> </a:t>
                </a:r>
                <a:r>
                  <a:rPr lang="en-US" sz="3200" dirty="0" err="1">
                    <a:effectLst/>
                    <a:latin typeface="Times New Roman" pitchFamily="18" charset="0"/>
                    <a:ea typeface="Arial" panose="020B0604020202020204" pitchFamily="34" charset="0"/>
                    <a:cs typeface="Times New Roman" pitchFamily="18" charset="0"/>
                  </a:rPr>
                  <a:t>một</a:t>
                </a:r>
                <a:r>
                  <a:rPr lang="en-US" sz="3200" dirty="0">
                    <a:effectLst/>
                    <a:latin typeface="Times New Roman" pitchFamily="18" charset="0"/>
                    <a:ea typeface="Arial" panose="020B0604020202020204" pitchFamily="34" charset="0"/>
                    <a:cs typeface="Times New Roman" pitchFamily="18" charset="0"/>
                  </a:rPr>
                  <a:t> </a:t>
                </a:r>
                <a:r>
                  <a:rPr lang="en-US" sz="3200" dirty="0" err="1">
                    <a:effectLst/>
                    <a:latin typeface="Times New Roman" pitchFamily="18" charset="0"/>
                    <a:ea typeface="Arial" panose="020B0604020202020204" pitchFamily="34" charset="0"/>
                    <a:cs typeface="Times New Roman" pitchFamily="18" charset="0"/>
                  </a:rPr>
                  <a:t>phần</a:t>
                </a:r>
                <a:r>
                  <a:rPr lang="en-US" sz="3200" dirty="0">
                    <a:effectLst/>
                    <a:latin typeface="Times New Roman" pitchFamily="18" charset="0"/>
                    <a:ea typeface="Arial" panose="020B0604020202020204" pitchFamily="34" charset="0"/>
                    <a:cs typeface="Times New Roman" pitchFamily="18" charset="0"/>
                  </a:rPr>
                  <a:t> </a:t>
                </a:r>
                <a:r>
                  <a:rPr lang="en-US" sz="3200" dirty="0" err="1">
                    <a:effectLst/>
                    <a:latin typeface="Times New Roman" pitchFamily="18" charset="0"/>
                    <a:ea typeface="Arial" panose="020B0604020202020204" pitchFamily="34" charset="0"/>
                    <a:cs typeface="Times New Roman" pitchFamily="18" charset="0"/>
                  </a:rPr>
                  <a:t>quà</a:t>
                </a:r>
                <a:r>
                  <a:rPr lang="en-US" sz="3200" dirty="0">
                    <a:effectLst/>
                    <a:latin typeface="Times New Roman" pitchFamily="18" charset="0"/>
                    <a:ea typeface="Arial" panose="020B0604020202020204" pitchFamily="34" charset="0"/>
                    <a:cs typeface="Times New Roman" pitchFamily="18" charset="0"/>
                  </a:rPr>
                  <a:t> </a:t>
                </a:r>
                <a:r>
                  <a:rPr lang="en-US" sz="3200" dirty="0" err="1">
                    <a:effectLst/>
                    <a:latin typeface="Times New Roman" pitchFamily="18" charset="0"/>
                    <a:ea typeface="Arial" panose="020B0604020202020204" pitchFamily="34" charset="0"/>
                    <a:cs typeface="Times New Roman" pitchFamily="18" charset="0"/>
                  </a:rPr>
                  <a:t>là</a:t>
                </a:r>
                <a:r>
                  <a:rPr lang="en-US" sz="3200" dirty="0">
                    <a:effectLst/>
                    <a:latin typeface="Times New Roman" pitchFamily="18" charset="0"/>
                    <a:ea typeface="Arial" panose="020B0604020202020204" pitchFamily="34" charset="0"/>
                    <a:cs typeface="Times New Roman" pitchFamily="18" charset="0"/>
                  </a:rPr>
                  <a:t>: </a:t>
                </a:r>
                <a14:m>
                  <m:oMath xmlns:m="http://schemas.openxmlformats.org/officeDocument/2006/math">
                    <m:r>
                      <a:rPr lang="en-US" sz="3200">
                        <a:effectLst/>
                        <a:latin typeface="Cambria Math" panose="02040503050406030204" pitchFamily="18" charset="0"/>
                        <a:ea typeface="Arial" panose="020B0604020202020204" pitchFamily="34" charset="0"/>
                        <a:cs typeface="Times New Roman" panose="02020603050405020304" pitchFamily="18" charset="0"/>
                      </a:rPr>
                      <m:t>12</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r>
                      <a:rPr lang="en-US" sz="3200">
                        <a:effectLst/>
                        <a:latin typeface="Cambria Math" panose="02040503050406030204" pitchFamily="18" charset="0"/>
                        <a:ea typeface="Arial" panose="020B0604020202020204" pitchFamily="34" charset="0"/>
                        <a:cs typeface="Times New Roman" panose="02020603050405020304" pitchFamily="18" charset="0"/>
                      </a:rPr>
                      <m:t>+4,5</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oMath>
                </a14:m>
                <a:endParaRPr lang="en-US" sz="3200" dirty="0">
                  <a:effectLst/>
                  <a:latin typeface="Times New Roman" pitchFamily="18" charset="0"/>
                  <a:ea typeface="Arial" panose="020B0604020202020204" pitchFamily="34" charset="0"/>
                  <a:cs typeface="Times New Roman" pitchFamily="18" charset="0"/>
                </a:endParaRPr>
              </a:p>
              <a:p>
                <a:pPr>
                  <a:spcBef>
                    <a:spcPts val="1800"/>
                  </a:spcBef>
                  <a:spcAft>
                    <a:spcPts val="600"/>
                  </a:spcAft>
                </a:pPr>
                <a:r>
                  <a:rPr lang="en-US" sz="3200" dirty="0" err="1">
                    <a:effectLst/>
                    <a:latin typeface="Times New Roman" pitchFamily="18" charset="0"/>
                    <a:ea typeface="Dotum" panose="020B0600000101010101" pitchFamily="34" charset="-127"/>
                    <a:cs typeface="Times New Roman" pitchFamily="18" charset="0"/>
                  </a:rPr>
                  <a:t>Giá</a:t>
                </a:r>
                <a:r>
                  <a:rPr lang="en-US" sz="3200" dirty="0">
                    <a:effectLst/>
                    <a:latin typeface="Times New Roman" pitchFamily="18" charset="0"/>
                    <a:ea typeface="Dotum" panose="020B0600000101010101" pitchFamily="34" charset="-127"/>
                    <a:cs typeface="Times New Roman" pitchFamily="18" charset="0"/>
                  </a:rPr>
                  <a:t> </a:t>
                </a:r>
                <a:r>
                  <a:rPr lang="en-US" sz="3200" dirty="0" err="1">
                    <a:effectLst/>
                    <a:latin typeface="Times New Roman" pitchFamily="18" charset="0"/>
                    <a:ea typeface="Dotum" panose="020B0600000101010101" pitchFamily="34" charset="-127"/>
                    <a:cs typeface="Times New Roman" pitchFamily="18" charset="0"/>
                  </a:rPr>
                  <a:t>trị</a:t>
                </a:r>
                <a:r>
                  <a:rPr lang="en-US" sz="3200" dirty="0">
                    <a:effectLst/>
                    <a:latin typeface="Times New Roman" pitchFamily="18" charset="0"/>
                    <a:ea typeface="Dotum" panose="020B0600000101010101" pitchFamily="34" charset="-127"/>
                    <a:cs typeface="Times New Roman" pitchFamily="18" charset="0"/>
                  </a:rPr>
                  <a:t> </a:t>
                </a:r>
                <a:r>
                  <a:rPr lang="en-US" sz="3200" dirty="0" err="1">
                    <a:effectLst/>
                    <a:latin typeface="Times New Roman" pitchFamily="18" charset="0"/>
                    <a:ea typeface="Dotum" panose="020B0600000101010101" pitchFamily="34" charset="-127"/>
                    <a:cs typeface="Times New Roman" pitchFamily="18" charset="0"/>
                  </a:rPr>
                  <a:t>của</a:t>
                </a:r>
                <a:r>
                  <a:rPr lang="en-US" sz="3200" dirty="0">
                    <a:effectLst/>
                    <a:latin typeface="Times New Roman" pitchFamily="18" charset="0"/>
                    <a:ea typeface="Dotum" panose="020B0600000101010101" pitchFamily="34" charset="-127"/>
                    <a:cs typeface="Times New Roman" pitchFamily="18" charset="0"/>
                  </a:rPr>
                  <a:t> y </a:t>
                </a:r>
                <a:r>
                  <a:rPr lang="en-US" sz="3200" dirty="0" err="1">
                    <a:effectLst/>
                    <a:latin typeface="Times New Roman" pitchFamily="18" charset="0"/>
                    <a:ea typeface="Dotum" panose="020B0600000101010101" pitchFamily="34" charset="-127"/>
                    <a:cs typeface="Times New Roman" pitchFamily="18" charset="0"/>
                  </a:rPr>
                  <a:t>phần</a:t>
                </a:r>
                <a:r>
                  <a:rPr lang="en-US" sz="3200" dirty="0">
                    <a:effectLst/>
                    <a:latin typeface="Times New Roman" pitchFamily="18" charset="0"/>
                    <a:ea typeface="Dotum" panose="020B0600000101010101" pitchFamily="34" charset="-127"/>
                    <a:cs typeface="Times New Roman" pitchFamily="18" charset="0"/>
                  </a:rPr>
                  <a:t> </a:t>
                </a:r>
                <a:r>
                  <a:rPr lang="en-US" sz="3200" dirty="0" err="1">
                    <a:effectLst/>
                    <a:latin typeface="Times New Roman" pitchFamily="18" charset="0"/>
                    <a:ea typeface="Dotum" panose="020B0600000101010101" pitchFamily="34" charset="-127"/>
                    <a:cs typeface="Times New Roman" pitchFamily="18" charset="0"/>
                  </a:rPr>
                  <a:t>quà</a:t>
                </a:r>
                <a:r>
                  <a:rPr lang="en-US" sz="3200" dirty="0">
                    <a:effectLst/>
                    <a:latin typeface="Times New Roman" pitchFamily="18" charset="0"/>
                    <a:ea typeface="Dotum" panose="020B0600000101010101" pitchFamily="34" charset="-127"/>
                    <a:cs typeface="Times New Roman" pitchFamily="18" charset="0"/>
                  </a:rPr>
                  <a:t> </a:t>
                </a:r>
                <a:r>
                  <a:rPr lang="en-US" sz="3200" dirty="0" err="1">
                    <a:effectLst/>
                    <a:latin typeface="Times New Roman" pitchFamily="18" charset="0"/>
                    <a:ea typeface="Dotum" panose="020B0600000101010101" pitchFamily="34" charset="-127"/>
                    <a:cs typeface="Times New Roman" pitchFamily="18" charset="0"/>
                  </a:rPr>
                  <a:t>là</a:t>
                </a:r>
                <a:r>
                  <a:rPr lang="en-US" sz="3200" dirty="0">
                    <a:effectLst/>
                    <a:latin typeface="Times New Roman" pitchFamily="18" charset="0"/>
                    <a:ea typeface="Dotum" panose="020B0600000101010101" pitchFamily="34" charset="-127"/>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p>
                <a:pPr>
                  <a:spcBef>
                    <a:spcPts val="1800"/>
                  </a:spcBef>
                  <a:spcAft>
                    <a:spcPts val="600"/>
                  </a:spcAft>
                </a:pPr>
                <a14:m>
                  <m:oMathPara xmlns:m="http://schemas.openxmlformats.org/officeDocument/2006/math">
                    <m:oMathParaPr>
                      <m:jc m:val="centerGroup"/>
                    </m:oMathParaPr>
                    <m:oMath xmlns:m="http://schemas.openxmlformats.org/officeDocument/2006/math">
                      <m:d>
                        <m:dPr>
                          <m:ctrlPr>
                            <a:rPr lang="en-US" sz="3200" i="1">
                              <a:effectLst/>
                              <a:latin typeface="Cambria Math" panose="02040503050406030204" pitchFamily="18" charset="0"/>
                              <a:cs typeface="Times New Roman" panose="02020603050405020304" pitchFamily="18" charset="0"/>
                            </a:rPr>
                          </m:ctrlPr>
                        </m:dPr>
                        <m:e>
                          <m:r>
                            <a:rPr lang="en-US" sz="3200">
                              <a:effectLst/>
                              <a:latin typeface="Cambria Math" panose="02040503050406030204" pitchFamily="18" charset="0"/>
                              <a:ea typeface="Arial" panose="020B0604020202020204" pitchFamily="34" charset="0"/>
                              <a:cs typeface="Times New Roman" panose="02020603050405020304" pitchFamily="18" charset="0"/>
                            </a:rPr>
                            <m:t>12</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r>
                            <a:rPr lang="en-US" sz="3200">
                              <a:effectLst/>
                              <a:latin typeface="Cambria Math" panose="02040503050406030204" pitchFamily="18" charset="0"/>
                              <a:ea typeface="Arial" panose="020B0604020202020204" pitchFamily="34" charset="0"/>
                              <a:cs typeface="Times New Roman" panose="02020603050405020304" pitchFamily="18" charset="0"/>
                            </a:rPr>
                            <m:t>+4,5</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e>
                      </m:d>
                      <m:r>
                        <a:rPr lang="en-US" sz="32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y</m:t>
                      </m:r>
                      <m:r>
                        <a:rPr lang="en-US" sz="3200">
                          <a:effectLst/>
                          <a:latin typeface="Cambria Math" panose="02040503050406030204" pitchFamily="18" charset="0"/>
                          <a:ea typeface="Arial" panose="020B0604020202020204" pitchFamily="34" charset="0"/>
                          <a:cs typeface="Times New Roman" panose="02020603050405020304" pitchFamily="18" charset="0"/>
                        </a:rPr>
                        <m:t>=16,5</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xy</m:t>
                      </m:r>
                    </m:oMath>
                  </m:oMathPara>
                </a14:m>
                <a:endParaRPr kumimoji="0" lang="en-US" sz="4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07546" y="2514600"/>
                <a:ext cx="8884055" cy="3816429"/>
              </a:xfrm>
              <a:prstGeom prst="rect">
                <a:avLst/>
              </a:prstGeom>
              <a:blipFill rotWithShape="1">
                <a:blip r:embed="rId2"/>
                <a:stretch>
                  <a:fillRect l="-1784" t="-2236" r="-2814"/>
                </a:stretch>
              </a:blipFill>
            </p:spPr>
            <p:txBody>
              <a:bodyPr/>
              <a:lstStyle/>
              <a:p>
                <a:r>
                  <a:rPr lang="en-US">
                    <a:noFill/>
                  </a:rPr>
                  <a:t> </a:t>
                </a:r>
              </a:p>
            </p:txBody>
          </p:sp>
        </mc:Fallback>
      </mc:AlternateContent>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162800" y="4510679"/>
            <a:ext cx="1981200" cy="2211571"/>
          </a:xfrm>
          <a:prstGeom prst="rect">
            <a:avLst/>
          </a:prstGeom>
        </p:spPr>
      </p:pic>
    </p:spTree>
    <p:extLst>
      <p:ext uri="{BB962C8B-B14F-4D97-AF65-F5344CB8AC3E}">
        <p14:creationId xmlns:p14="http://schemas.microsoft.com/office/powerpoint/2010/main" val="340893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wipe(down)">
                                      <p:cBhvr>
                                        <p:cTn id="26" dur="500"/>
                                        <p:tgtEl>
                                          <p:spTgt spid="12">
                                            <p:txEl>
                                              <p:pRg st="1" end="1"/>
                                            </p:txEl>
                                          </p:spTgt>
                                        </p:tgtEl>
                                      </p:cBhvr>
                                    </p:animEffect>
                                  </p:childTnLst>
                                </p:cTn>
                              </p:par>
                            </p:childTnLst>
                          </p:cTn>
                        </p:par>
                        <p:par>
                          <p:cTn id="27" fill="hold">
                            <p:stCondLst>
                              <p:cond delay="1000"/>
                            </p:stCondLst>
                            <p:childTnLst>
                              <p:par>
                                <p:cTn id="28" presetID="14" presetClass="entr" presetSubtype="10" fill="hold" nodeType="after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0" dur="500"/>
                                        <p:tgtEl>
                                          <p:spTgt spid="12">
                                            <p:txEl>
                                              <p:pRg st="2" end="2"/>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fade">
                                      <p:cBhvr>
                                        <p:cTn id="34" dur="500"/>
                                        <p:tgtEl>
                                          <p:spTgt spid="1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B86303-C19B-4A70-9E86-B21E49262EBD}"/>
              </a:ext>
            </a:extLst>
          </p:cNvPr>
          <p:cNvSpPr txBox="1"/>
          <p:nvPr/>
        </p:nvSpPr>
        <p:spPr>
          <a:xfrm>
            <a:off x="76200" y="65888"/>
            <a:ext cx="1524000" cy="584775"/>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30" tIns="45720" rIns="91430" bIns="45720" rtlCol="0">
            <a:spAutoFit/>
          </a:bodyPr>
          <a:lstStyle/>
          <a:p>
            <a:r>
              <a:rPr lang="en-US" sz="3200" kern="0" dirty="0" err="1">
                <a:solidFill>
                  <a:sysClr val="window" lastClr="FFFFFF"/>
                </a:solidFill>
                <a:latin typeface="Times New Roman" panose="02020603050405020304" pitchFamily="18" charset="0"/>
                <a:cs typeface="Times New Roman" panose="02020603050405020304" pitchFamily="18" charset="0"/>
              </a:rPr>
              <a:t>Bài</a:t>
            </a:r>
            <a:r>
              <a:rPr lang="en-US" sz="3200" kern="0" dirty="0">
                <a:solidFill>
                  <a:sysClr val="window" lastClr="FFFFFF"/>
                </a:solidFill>
                <a:latin typeface="Times New Roman" panose="02020603050405020304" pitchFamily="18" charset="0"/>
                <a:cs typeface="Times New Roman" panose="02020603050405020304" pitchFamily="18" charset="0"/>
              </a:rPr>
              <a:t> 1.5:</a:t>
            </a:r>
            <a:endParaRPr lang="vi-VN" sz="3200" kern="0" dirty="0">
              <a:solidFill>
                <a:sysClr val="window" lastClr="FFFF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AB9A4F9-B53B-4203-AB85-03829295E977}"/>
              </a:ext>
            </a:extLst>
          </p:cNvPr>
          <p:cNvSpPr txBox="1"/>
          <p:nvPr/>
        </p:nvSpPr>
        <p:spPr>
          <a:xfrm>
            <a:off x="3962400" y="1534077"/>
            <a:ext cx="1171534" cy="584775"/>
          </a:xfrm>
          <a:prstGeom prst="rect">
            <a:avLst/>
          </a:prstGeom>
          <a:noFill/>
        </p:spPr>
        <p:txBody>
          <a:bodyPr wrap="square" lIns="91430" tIns="45720" rIns="91430" bIns="45720" rtlCol="0">
            <a:spAutoFit/>
          </a:bodyPr>
          <a:lstStyle/>
          <a:p>
            <a:pPr defTabSz="457089"/>
            <a:r>
              <a:rPr lang="en-US" sz="3200" b="1" i="1" dirty="0" err="1">
                <a:solidFill>
                  <a:srgbClr val="0000CC"/>
                </a:solidFill>
                <a:latin typeface="Times New Roman" panose="02020603050405020304" pitchFamily="18" charset="0"/>
                <a:cs typeface="Times New Roman" panose="02020603050405020304" pitchFamily="18" charset="0"/>
              </a:rPr>
              <a:t>Giải</a:t>
            </a:r>
            <a:endParaRPr lang="vi-VN" sz="3200" b="1" i="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52600" y="65888"/>
            <a:ext cx="6288901" cy="584775"/>
          </a:xfrm>
          <a:prstGeom prst="rect">
            <a:avLst/>
          </a:prstGeom>
        </p:spPr>
        <p:txBody>
          <a:bodyPr wrap="none">
            <a:spAutoFit/>
          </a:bodyPr>
          <a:lstStyle/>
          <a:p>
            <a:pPr lvl="0" fontAlgn="base"/>
            <a:r>
              <a:rPr lang="en-US" sz="3200" dirty="0" err="1">
                <a:solidFill>
                  <a:srgbClr val="000000"/>
                </a:solidFill>
                <a:latin typeface="Times New Roman" pitchFamily="18" charset="0"/>
                <a:cs typeface="Times New Roman" pitchFamily="18" charset="0"/>
              </a:rPr>
              <a:t>Rút</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gọn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rồi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tính</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giá</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trị</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của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biểu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thức</a:t>
            </a:r>
            <a:r>
              <a:rPr lang="en-US" sz="3200" dirty="0">
                <a:solidFill>
                  <a:srgbClr val="000000"/>
                </a:solidFill>
                <a:latin typeface="Times New Roman" pitchFamily="18" charset="0"/>
                <a:cs typeface="Times New Roman" pitchFamily="18" charset="0"/>
              </a:rPr>
              <a:t>:</a:t>
            </a:r>
            <a:endParaRPr lang="vi-VN" sz="3200" dirty="0">
              <a:solidFill>
                <a:srgbClr val="000000"/>
              </a:solidFill>
              <a:latin typeface="Times New Roman" pitchFamily="18" charset="0"/>
              <a:cs typeface="Times New Roman" pitchFamily="18" charset="0"/>
            </a:endParaRPr>
          </a:p>
        </p:txBody>
      </p:sp>
      <p:grpSp>
        <p:nvGrpSpPr>
          <p:cNvPr id="8" name="Group 7"/>
          <p:cNvGrpSpPr/>
          <p:nvPr/>
        </p:nvGrpSpPr>
        <p:grpSpPr>
          <a:xfrm>
            <a:off x="457200" y="650663"/>
            <a:ext cx="6956200" cy="1024319"/>
            <a:chOff x="4660253" y="1739762"/>
            <a:chExt cx="6956200" cy="1024319"/>
          </a:xfrm>
        </p:grpSpPr>
        <mc:AlternateContent xmlns:mc="http://schemas.openxmlformats.org/markup-compatibility/2006" xmlns:a14="http://schemas.microsoft.com/office/drawing/2010/main">
          <mc:Choice Requires="a14">
            <p:sp>
              <p:nvSpPr>
                <p:cNvPr id="9" name="Rectangle 8"/>
                <p:cNvSpPr/>
                <p:nvPr/>
              </p:nvSpPr>
              <p:spPr>
                <a:xfrm>
                  <a:off x="4660253" y="1739762"/>
                  <a:ext cx="3731984" cy="102431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S</m:t>
                        </m:r>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sSup>
                          <m:sSup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up>
                        </m:sSup>
                        <m:r>
                          <a:rPr kumimoji="0" lang="fr-FR"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num>
                          <m:den>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sSup>
                          <m:sSup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up>
                        </m:sSup>
                      </m:oMath>
                    </m:oMathPara>
                  </a14:m>
                  <a:endParaRPr kumimoji="0" lang="en-US" sz="1400" b="0" i="0" u="none" strike="noStrike" kern="0" cap="none" spc="0" normalizeH="0" baseline="0" noProof="0" dirty="0">
                    <a:ln>
                      <a:noFill/>
                    </a:ln>
                    <a:solidFill>
                      <a:sysClr val="windowText" lastClr="000000"/>
                    </a:solidFill>
                    <a:effectLst/>
                    <a:uLnTx/>
                    <a:uFillTx/>
                  </a:endParaRPr>
                </a:p>
              </p:txBody>
            </p:sp>
          </mc:Choice>
          <mc:Fallback xmlns="">
            <p:sp>
              <p:nvSpPr>
                <p:cNvPr id="9" name="Rectangle 8"/>
                <p:cNvSpPr>
                  <a:spLocks noRot="1" noChangeAspect="1" noMove="1" noResize="1" noEditPoints="1" noAdjustHandles="1" noChangeArrowheads="1" noChangeShapeType="1" noTextEdit="1"/>
                </p:cNvSpPr>
                <p:nvPr/>
              </p:nvSpPr>
              <p:spPr>
                <a:xfrm>
                  <a:off x="4660253" y="1739762"/>
                  <a:ext cx="3731984" cy="1024319"/>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392237" y="1880665"/>
                  <a:ext cx="3224216" cy="742511"/>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3200" b="0" i="0" u="none" strike="noStrike" kern="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rPr>
                    <a:t>khi </a:t>
                  </a:r>
                  <a14:m>
                    <m:oMath xmlns:m="http://schemas.openxmlformats.org/officeDocument/2006/math">
                      <m:r>
                        <m:rPr>
                          <m:sty m:val="p"/>
                        </m:rP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oMath>
                  </a14:m>
                  <a:endParaRPr kumimoji="0" lang="en-US" sz="3200" b="0" i="0" u="none" strike="noStrike" kern="0" cap="none" spc="0" normalizeH="0" baseline="0" noProof="0" dirty="0">
                    <a:ln>
                      <a:noFill/>
                    </a:ln>
                    <a:solidFill>
                      <a:prstClr val="black"/>
                    </a:solidFill>
                    <a:effectLst/>
                    <a:uLnTx/>
                    <a:uFillTx/>
                    <a:latin typeface="Times New Roman" pitchFamily="18" charset="0"/>
                    <a:ea typeface="Arial" panose="020B0604020202020204" pitchFamily="34"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8392237" y="1880665"/>
                  <a:ext cx="3224216" cy="742511"/>
                </a:xfrm>
                <a:prstGeom prst="rect">
                  <a:avLst/>
                </a:prstGeom>
                <a:blipFill rotWithShape="1">
                  <a:blip r:embed="rId3"/>
                  <a:stretch>
                    <a:fillRect l="-4348" b="-2541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Rectangle 10"/>
              <p:cNvSpPr/>
              <p:nvPr/>
            </p:nvSpPr>
            <p:spPr>
              <a:xfrm>
                <a:off x="128830" y="2118852"/>
                <a:ext cx="10010208" cy="2963888"/>
              </a:xfrm>
              <a:prstGeom prst="rect">
                <a:avLst/>
              </a:prstGeom>
            </p:spPr>
            <p:txBody>
              <a:bodyPr wrap="square">
                <a:spAutoFit/>
              </a:bodyPr>
              <a:lstStyle/>
              <a:p>
                <a:pPr algn="just">
                  <a:lnSpc>
                    <a:spcPct val="150000"/>
                  </a:lnSpc>
                  <a:spcAft>
                    <a:spcPts val="0"/>
                  </a:spcAft>
                </a:pPr>
                <a:r>
                  <a:rPr lang="nl-NL" sz="3200" dirty="0">
                    <a:latin typeface="Times New Roman" pitchFamily="18" charset="0"/>
                    <a:ea typeface="Calibri" panose="020F0502020204030204" pitchFamily="34" charset="0"/>
                    <a:cs typeface="Times New Roman" pitchFamily="18" charset="0"/>
                  </a:rPr>
                  <a:t>Rút gọn:</a:t>
                </a:r>
              </a:p>
              <a:p>
                <a:pPr algn="just">
                  <a:lnSpc>
                    <a:spcPct val="150000"/>
                  </a:lnSpc>
                  <a:spcAft>
                    <a:spcPts val="0"/>
                  </a:spcAft>
                </a:pPr>
                <a:endParaRPr lang="en-US" sz="3200" dirty="0">
                  <a:effectLst/>
                  <a:latin typeface="Times New Roman" pitchFamily="18" charset="0"/>
                  <a:ea typeface="Calibri" panose="020F0502020204030204" pitchFamily="34" charset="0"/>
                  <a:cs typeface="Times New Roman" pitchFamily="18" charset="0"/>
                </a:endParaRPr>
              </a:p>
              <a:p>
                <a:pPr>
                  <a:lnSpc>
                    <a:spcPct val="150000"/>
                  </a:lnSpc>
                  <a:spcAft>
                    <a:spcPts val="0"/>
                  </a:spcAft>
                </a:pPr>
                <a:r>
                  <a:rPr lang="fr-FR" sz="3200" dirty="0" err="1">
                    <a:effectLst/>
                    <a:latin typeface="Times New Roman" pitchFamily="18" charset="0"/>
                    <a:ea typeface="Calibri" panose="020F0502020204030204" pitchFamily="34" charset="0"/>
                    <a:cs typeface="Times New Roman" pitchFamily="18" charset="0"/>
                  </a:rPr>
                  <a:t>Thay</a:t>
                </a:r>
                <a:r>
                  <a:rPr lang="fr-FR" sz="3200" dirty="0">
                    <a:effectLst/>
                    <a:latin typeface="Times New Roman" pitchFamily="18" charset="0"/>
                    <a:ea typeface="Calibri" panose="020F0502020204030204" pitchFamily="34" charset="0"/>
                    <a:cs typeface="Times New Roman" pitchFamily="18" charset="0"/>
                  </a:rPr>
                  <a:t> </a:t>
                </a:r>
                <a14:m>
                  <m:oMath xmlns:m="http://schemas.openxmlformats.org/officeDocument/2006/math">
                    <m:r>
                      <m:rPr>
                        <m:sty m:val="p"/>
                      </m:rPr>
                      <a:rPr lang="fr-FR" sz="3200">
                        <a:effectLst/>
                        <a:latin typeface="Cambria Math" panose="02040503050406030204" pitchFamily="18" charset="0"/>
                        <a:ea typeface="Calibri" panose="020F0502020204030204" pitchFamily="34" charset="0"/>
                        <a:cs typeface="Times New Roman" panose="02020603050405020304" pitchFamily="18" charset="0"/>
                      </a:rPr>
                      <m:t>x</m:t>
                    </m:r>
                    <m:r>
                      <a:rPr lang="fr-FR" sz="3200">
                        <a:effectLst/>
                        <a:latin typeface="Cambria Math" panose="02040503050406030204" pitchFamily="18" charset="0"/>
                        <a:ea typeface="Calibri" panose="020F0502020204030204" pitchFamily="34" charset="0"/>
                        <a:cs typeface="Times New Roman" panose="02020603050405020304" pitchFamily="18" charset="0"/>
                      </a:rPr>
                      <m:t>=</m:t>
                    </m:r>
                    <m:r>
                      <a:rPr lang="fr-FR" sz="3200" i="1">
                        <a:effectLst/>
                        <a:latin typeface="Cambria Math" panose="02040503050406030204" pitchFamily="18" charset="0"/>
                        <a:ea typeface="Calibri" panose="020F0502020204030204" pitchFamily="34" charset="0"/>
                        <a:cs typeface="Times New Roman" panose="02020603050405020304" pitchFamily="18" charset="0"/>
                      </a:rPr>
                      <m:t>−</m:t>
                    </m:r>
                    <m:r>
                      <a:rPr lang="fr-FR" sz="32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200">
                        <a:effectLst/>
                        <a:latin typeface="Cambria Math" panose="02040503050406030204" pitchFamily="18" charset="0"/>
                        <a:ea typeface="Calibri" panose="020F0502020204030204" pitchFamily="34" charset="0"/>
                        <a:cs typeface="Times New Roman" panose="02020603050405020304" pitchFamily="18" charset="0"/>
                      </a:rPr>
                      <m:t>y</m:t>
                    </m:r>
                    <m:r>
                      <a:rPr lang="fr-FR" sz="3200">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200" dirty="0">
                    <a:effectLst/>
                    <a:latin typeface="Times New Roman" pitchFamily="18" charset="0"/>
                    <a:ea typeface="Calibri" panose="020F0502020204030204" pitchFamily="34" charset="0"/>
                    <a:cs typeface="Times New Roman" pitchFamily="18" charset="0"/>
                  </a:rPr>
                  <a:t> </a:t>
                </a:r>
                <a:r>
                  <a:rPr lang="fr-FR" sz="3200" dirty="0" err="1">
                    <a:effectLst/>
                    <a:latin typeface="Times New Roman" pitchFamily="18" charset="0"/>
                    <a:ea typeface="Calibri" panose="020F0502020204030204" pitchFamily="34" charset="0"/>
                    <a:cs typeface="Times New Roman" pitchFamily="18" charset="0"/>
                  </a:rPr>
                  <a:t>vào</a:t>
                </a:r>
                <a:r>
                  <a:rPr lang="fr-FR" sz="3200" dirty="0">
                    <a:effectLst/>
                    <a:latin typeface="Times New Roman" pitchFamily="18" charset="0"/>
                    <a:ea typeface="Calibri" panose="020F0502020204030204" pitchFamily="34" charset="0"/>
                    <a:cs typeface="Times New Roman" pitchFamily="18" charset="0"/>
                  </a:rPr>
                  <a:t> S </a:t>
                </a:r>
                <a:r>
                  <a:rPr lang="fr-FR" sz="3200" dirty="0" err="1">
                    <a:effectLst/>
                    <a:latin typeface="Times New Roman" pitchFamily="18" charset="0"/>
                    <a:ea typeface="Calibri" panose="020F0502020204030204" pitchFamily="34" charset="0"/>
                    <a:cs typeface="Times New Roman" pitchFamily="18" charset="0"/>
                  </a:rPr>
                  <a:t>có</a:t>
                </a:r>
                <a:r>
                  <a:rPr lang="fr-FR" sz="3200" dirty="0">
                    <a:effectLst/>
                    <a:latin typeface="Times New Roman" pitchFamily="18" charset="0"/>
                    <a:ea typeface="Calibri" panose="020F0502020204030204" pitchFamily="34" charset="0"/>
                    <a:cs typeface="Times New Roman" pitchFamily="18" charset="0"/>
                  </a:rPr>
                  <a:t>:</a:t>
                </a:r>
                <a:r>
                  <a:rPr lang="en-US" sz="3200" dirty="0">
                    <a:latin typeface="Times New Roman" pitchFamily="18" charset="0"/>
                    <a:ea typeface="Calibri" panose="020F0502020204030204" pitchFamily="34" charset="0"/>
                    <a:cs typeface="Times New Roman" pitchFamily="18" charset="0"/>
                  </a:rPr>
                  <a:t> </a:t>
                </a:r>
              </a:p>
              <a:p>
                <a:pPr algn="ctr">
                  <a:lnSpc>
                    <a:spcPct val="150000"/>
                  </a:lnSpc>
                  <a:spcAft>
                    <a:spcPts val="0"/>
                  </a:spcAft>
                </a:pPr>
                <a:r>
                  <a:rPr lang="fr-FR" sz="3200" dirty="0">
                    <a:effectLst/>
                    <a:latin typeface="Times New Roman" pitchFamily="18" charset="0"/>
                    <a:ea typeface="Calibri" panose="020F0502020204030204" pitchFamily="34" charset="0"/>
                    <a:cs typeface="Times New Roman" pitchFamily="18" charset="0"/>
                  </a:rPr>
                  <a:t>   </a:t>
                </a:r>
                <a14:m>
                  <m:oMath xmlns:m="http://schemas.openxmlformats.org/officeDocument/2006/math">
                    <m:r>
                      <m:rPr>
                        <m:sty m:val="p"/>
                      </m:rPr>
                      <a:rPr lang="fr-FR" sz="3200">
                        <a:effectLst/>
                        <a:latin typeface="Cambria Math" panose="02040503050406030204" pitchFamily="18" charset="0"/>
                        <a:ea typeface="Calibri" panose="020F0502020204030204" pitchFamily="34" charset="0"/>
                        <a:cs typeface="Times New Roman" panose="02020603050405020304" pitchFamily="18" charset="0"/>
                      </a:rPr>
                      <m:t>S</m:t>
                    </m:r>
                    <m:r>
                      <a:rPr lang="fr-FR" sz="3200">
                        <a:effectLst/>
                        <a:latin typeface="Cambria Math" panose="02040503050406030204" pitchFamily="18" charset="0"/>
                        <a:ea typeface="Calibri" panose="020F0502020204030204" pitchFamily="34" charset="0"/>
                        <a:cs typeface="Times New Roman" panose="02020603050405020304" pitchFamily="18" charset="0"/>
                      </a:rPr>
                      <m:t>=</m:t>
                    </m:r>
                    <m:r>
                      <a:rPr lang="fr-FR" sz="3200" i="1">
                        <a:effectLst/>
                        <a:latin typeface="Cambria Math" panose="02040503050406030204" pitchFamily="18" charset="0"/>
                        <a:ea typeface="Calibri" panose="020F0502020204030204" pitchFamily="34" charset="0"/>
                        <a:cs typeface="Times New Roman" panose="02020603050405020304" pitchFamily="18" charset="0"/>
                      </a:rPr>
                      <m:t>−</m:t>
                    </m:r>
                    <m:r>
                      <a:rPr lang="fr-FR" sz="32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200" i="1">
                                <a:effectLst/>
                                <a:latin typeface="Cambria Math" panose="02040503050406030204" pitchFamily="18" charset="0"/>
                                <a:ea typeface="Calibri" panose="020F0502020204030204" pitchFamily="34" charset="0"/>
                                <a:cs typeface="Times New Roman" panose="02020603050405020304" pitchFamily="18" charset="0"/>
                              </a:rPr>
                              <m:t>−</m:t>
                            </m:r>
                            <m:r>
                              <a:rPr lang="fr-FR" sz="3200">
                                <a:effectLst/>
                                <a:latin typeface="Cambria Math" panose="02040503050406030204" pitchFamily="18" charset="0"/>
                                <a:ea typeface="Calibri" panose="020F0502020204030204" pitchFamily="34" charset="0"/>
                                <a:cs typeface="Times New Roman" panose="02020603050405020304" pitchFamily="18" charset="0"/>
                              </a:rPr>
                              <m:t>2</m:t>
                            </m:r>
                          </m:e>
                        </m:d>
                      </m:e>
                      <m:sup>
                        <m:r>
                          <a:rPr lang="fr-FR" sz="32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2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200">
                            <a:effectLst/>
                            <a:latin typeface="Cambria Math" panose="02040503050406030204" pitchFamily="18" charset="0"/>
                            <a:ea typeface="Calibri" panose="020F0502020204030204" pitchFamily="34" charset="0"/>
                            <a:cs typeface="Times New Roman" panose="02020603050405020304" pitchFamily="18" charset="0"/>
                          </a:rPr>
                          <m:t>1</m:t>
                        </m:r>
                      </m:e>
                      <m:sup>
                        <m:r>
                          <a:rPr lang="fr-FR" sz="3200">
                            <a:effectLst/>
                            <a:latin typeface="Cambria Math" panose="02040503050406030204" pitchFamily="18" charset="0"/>
                            <a:ea typeface="Calibri" panose="020F0502020204030204" pitchFamily="34" charset="0"/>
                            <a:cs typeface="Times New Roman" panose="02020603050405020304" pitchFamily="18" charset="0"/>
                          </a:rPr>
                          <m:t>5</m:t>
                        </m:r>
                      </m:sup>
                    </m:sSup>
                    <m:r>
                      <a:rPr lang="fr-FR" sz="3200">
                        <a:effectLst/>
                        <a:latin typeface="Cambria Math" panose="02040503050406030204" pitchFamily="18" charset="0"/>
                        <a:ea typeface="Calibri" panose="020F0502020204030204" pitchFamily="34" charset="0"/>
                        <a:cs typeface="Times New Roman" panose="02020603050405020304" pitchFamily="18" charset="0"/>
                      </a:rPr>
                      <m:t>=</m:t>
                    </m:r>
                    <m:r>
                      <a:rPr lang="fr-FR" sz="3200" i="1">
                        <a:effectLst/>
                        <a:latin typeface="Cambria Math" panose="02040503050406030204" pitchFamily="18" charset="0"/>
                        <a:ea typeface="Calibri" panose="020F0502020204030204" pitchFamily="34" charset="0"/>
                        <a:cs typeface="Times New Roman" panose="02020603050405020304" pitchFamily="18" charset="0"/>
                      </a:rPr>
                      <m:t>−</m:t>
                    </m:r>
                    <m:r>
                      <a:rPr lang="fr-FR" sz="3200">
                        <a:effectLst/>
                        <a:latin typeface="Cambria Math" panose="02040503050406030204" pitchFamily="18" charset="0"/>
                        <a:ea typeface="Calibri" panose="020F0502020204030204" pitchFamily="34" charset="0"/>
                        <a:cs typeface="Times New Roman" panose="02020603050405020304" pitchFamily="18" charset="0"/>
                      </a:rPr>
                      <m:t>8</m:t>
                    </m:r>
                  </m:oMath>
                </a14:m>
                <a:r>
                  <a:rPr lang="fr-FR" sz="3200" dirty="0">
                    <a:effectLst/>
                    <a:latin typeface="Times New Roman" pitchFamily="18" charset="0"/>
                    <a:ea typeface="Calibri" panose="020F0502020204030204" pitchFamily="34" charset="0"/>
                    <a:cs typeface="Times New Roman" pitchFamily="18" charset="0"/>
                  </a:rPr>
                  <a:t> </a:t>
                </a:r>
                <a:endParaRPr lang="en-US" sz="3200" dirty="0">
                  <a:effectLst/>
                  <a:latin typeface="Times New Roman" pitchFamily="18" charset="0"/>
                  <a:ea typeface="Arial" panose="020B0604020202020204" pitchFamily="34" charset="0"/>
                  <a:cs typeface="Times New Roman"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28830" y="2118852"/>
                <a:ext cx="10010208" cy="2963888"/>
              </a:xfrm>
              <a:prstGeom prst="rect">
                <a:avLst/>
              </a:prstGeom>
              <a:blipFill rotWithShape="1">
                <a:blip r:embed="rId4"/>
                <a:stretch>
                  <a:fillRect l="-15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295400" y="2743200"/>
                <a:ext cx="5617948" cy="102431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S</m:t>
                      </m:r>
                      <m:r>
                        <a:rPr kumimoji="0" lang="en-US"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sSup>
                        <m:sSup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up>
                      </m:sSup>
                      <m:r>
                        <a:rPr kumimoji="0" lang="fr-FR"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num>
                        <m:den>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sSup>
                        <m:sSup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up>
                      </m:sSup>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32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3200" b="0" i="0"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up>
                      </m:sSup>
                    </m:oMath>
                  </m:oMathPara>
                </a14:m>
                <a:endParaRPr kumimoji="0" lang="en-US" sz="1400" b="0" i="0" u="none" strike="noStrike" kern="0" cap="none" spc="0" normalizeH="0" baseline="0" noProof="0" dirty="0">
                  <a:ln>
                    <a:noFill/>
                  </a:ln>
                  <a:solidFill>
                    <a:sysClr val="windowText" lastClr="000000"/>
                  </a:solidFill>
                  <a:effectLst/>
                  <a:uLnTx/>
                  <a:uFillTx/>
                </a:endParaRPr>
              </a:p>
            </p:txBody>
          </p:sp>
        </mc:Choice>
        <mc:Fallback xmlns="">
          <p:sp>
            <p:nvSpPr>
              <p:cNvPr id="12" name="Rectangle 11"/>
              <p:cNvSpPr>
                <a:spLocks noRot="1" noChangeAspect="1" noMove="1" noResize="1" noEditPoints="1" noAdjustHandles="1" noChangeArrowheads="1" noChangeShapeType="1" noTextEdit="1"/>
              </p:cNvSpPr>
              <p:nvPr/>
            </p:nvSpPr>
            <p:spPr>
              <a:xfrm>
                <a:off x="1295400" y="2743200"/>
                <a:ext cx="5617948" cy="1024319"/>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24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500"/>
                                        <p:tgtEl>
                                          <p:spTgt spid="12">
                                            <p:txEl>
                                              <p:pRg st="0" end="0"/>
                                            </p:txEl>
                                          </p:spTgt>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3" dur="500"/>
                                        <p:tgtEl>
                                          <p:spTgt spid="11">
                                            <p:txEl>
                                              <p:pRg st="2" end="2"/>
                                            </p:txEl>
                                          </p:spTgt>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wipe(left)">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B86303-C19B-4A70-9E86-B21E49262EBD}"/>
              </a:ext>
            </a:extLst>
          </p:cNvPr>
          <p:cNvSpPr txBox="1"/>
          <p:nvPr/>
        </p:nvSpPr>
        <p:spPr>
          <a:xfrm>
            <a:off x="76200" y="65888"/>
            <a:ext cx="1524000" cy="584775"/>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30" tIns="45720" rIns="91430" bIns="45720" rtlCol="0">
            <a:spAutoFit/>
          </a:bodyPr>
          <a:lstStyle/>
          <a:p>
            <a:r>
              <a:rPr lang="en-US" sz="3200" kern="0" dirty="0" err="1">
                <a:solidFill>
                  <a:sysClr val="window" lastClr="FFFFFF"/>
                </a:solidFill>
                <a:latin typeface="Times New Roman" panose="02020603050405020304" pitchFamily="18" charset="0"/>
                <a:cs typeface="Times New Roman" panose="02020603050405020304" pitchFamily="18" charset="0"/>
              </a:rPr>
              <a:t>Bài</a:t>
            </a:r>
            <a:r>
              <a:rPr lang="en-US" sz="3200" kern="0" dirty="0">
                <a:solidFill>
                  <a:sysClr val="window" lastClr="FFFFFF"/>
                </a:solidFill>
                <a:latin typeface="Times New Roman" panose="02020603050405020304" pitchFamily="18" charset="0"/>
                <a:cs typeface="Times New Roman" panose="02020603050405020304" pitchFamily="18" charset="0"/>
              </a:rPr>
              <a:t> 1.6:</a:t>
            </a:r>
            <a:endParaRPr lang="vi-VN" sz="3200" kern="0" dirty="0">
              <a:solidFill>
                <a:sysClr val="window" lastClr="FFFF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52600" y="76211"/>
            <a:ext cx="4852610" cy="584775"/>
          </a:xfrm>
          <a:prstGeom prst="rect">
            <a:avLst/>
          </a:prstGeom>
        </p:spPr>
        <p:txBody>
          <a:bodyPr wrap="none">
            <a:spAutoFit/>
          </a:bodyPr>
          <a:lstStyle/>
          <a:p>
            <a:r>
              <a:rPr lang="vi-VN" sz="3200" b="0" i="0" dirty="0">
                <a:solidFill>
                  <a:srgbClr val="000000"/>
                </a:solidFill>
                <a:effectLst/>
                <a:latin typeface="Times New Roman" pitchFamily="18" charset="0"/>
                <a:cs typeface="Times New Roman" pitchFamily="18" charset="0"/>
              </a:rPr>
              <a:t>Tính tổng của bốn đơn thức:</a:t>
            </a:r>
            <a:endParaRPr lang="en-US" sz="3200" dirty="0">
              <a:latin typeface="Times New Roman" pitchFamily="18" charset="0"/>
              <a:cs typeface="Times New Roman" pitchFamily="18" charset="0"/>
            </a:endParaRPr>
          </a:p>
        </p:txBody>
      </p:sp>
      <p:sp>
        <p:nvSpPr>
          <p:cNvPr id="6" name="Rectangle 5"/>
          <p:cNvSpPr/>
          <p:nvPr/>
        </p:nvSpPr>
        <p:spPr>
          <a:xfrm>
            <a:off x="97971" y="650663"/>
            <a:ext cx="8915400" cy="584775"/>
          </a:xfrm>
          <a:prstGeom prst="rect">
            <a:avLst/>
          </a:prstGeom>
        </p:spPr>
        <p:txBody>
          <a:bodyPr wrap="square">
            <a:spAutoFit/>
          </a:bodyPr>
          <a:lstStyle/>
          <a:p>
            <a:r>
              <a:rPr lang="es-ES" sz="3200" b="0" i="0" dirty="0" err="1">
                <a:solidFill>
                  <a:srgbClr val="000000"/>
                </a:solidFill>
                <a:effectLst/>
                <a:latin typeface="Times New Roman" pitchFamily="18" charset="0"/>
                <a:cs typeface="Times New Roman" pitchFamily="18" charset="0"/>
              </a:rPr>
              <a:t>Cho</a:t>
            </a:r>
            <a:r>
              <a:rPr lang="es-ES" sz="3200" b="0" i="0" dirty="0">
                <a:solidFill>
                  <a:srgbClr val="000000"/>
                </a:solidFill>
                <a:effectLst/>
                <a:latin typeface="Times New Roman" pitchFamily="18" charset="0"/>
                <a:cs typeface="Times New Roman" pitchFamily="18" charset="0"/>
              </a:rPr>
              <a:t> </a:t>
            </a:r>
            <a:r>
              <a:rPr lang="es-ES" sz="3200" b="0" i="0" dirty="0" err="1">
                <a:solidFill>
                  <a:srgbClr val="000000"/>
                </a:solidFill>
                <a:effectLst/>
                <a:latin typeface="Times New Roman" pitchFamily="18" charset="0"/>
                <a:cs typeface="Times New Roman" pitchFamily="18" charset="0"/>
              </a:rPr>
              <a:t>các</a:t>
            </a:r>
            <a:r>
              <a:rPr lang="es-ES" sz="3200" b="0" i="0" dirty="0">
                <a:solidFill>
                  <a:srgbClr val="000000"/>
                </a:solidFill>
                <a:effectLst/>
                <a:latin typeface="Times New Roman" pitchFamily="18" charset="0"/>
                <a:cs typeface="Times New Roman" pitchFamily="18" charset="0"/>
              </a:rPr>
              <a:t> </a:t>
            </a:r>
            <a:r>
              <a:rPr lang="es-ES" sz="3200" b="0" i="0" dirty="0" err="1">
                <a:solidFill>
                  <a:srgbClr val="000000"/>
                </a:solidFill>
                <a:effectLst/>
                <a:latin typeface="Times New Roman" pitchFamily="18" charset="0"/>
                <a:cs typeface="Times New Roman" pitchFamily="18" charset="0"/>
              </a:rPr>
              <a:t>đơn</a:t>
            </a:r>
            <a:r>
              <a:rPr lang="es-ES" sz="3200" b="0" i="0" dirty="0">
                <a:solidFill>
                  <a:srgbClr val="000000"/>
                </a:solidFill>
                <a:effectLst/>
                <a:latin typeface="Times New Roman" pitchFamily="18" charset="0"/>
                <a:cs typeface="Times New Roman" pitchFamily="18" charset="0"/>
              </a:rPr>
              <a:t> thức:4xy</a:t>
            </a:r>
            <a:r>
              <a:rPr lang="es-ES" sz="3200" b="0" i="0" baseline="30000" dirty="0">
                <a:solidFill>
                  <a:srgbClr val="000000"/>
                </a:solidFill>
                <a:effectLst/>
                <a:latin typeface="Times New Roman" pitchFamily="18" charset="0"/>
                <a:cs typeface="Times New Roman" pitchFamily="18" charset="0"/>
              </a:rPr>
              <a:t>2</a:t>
            </a:r>
            <a:r>
              <a:rPr lang="es-ES" sz="3200" b="0" i="0" dirty="0">
                <a:solidFill>
                  <a:srgbClr val="000000"/>
                </a:solidFill>
                <a:effectLst/>
                <a:latin typeface="Times New Roman" pitchFamily="18" charset="0"/>
                <a:cs typeface="Times New Roman" pitchFamily="18" charset="0"/>
              </a:rPr>
              <a:t>;             -3x</a:t>
            </a:r>
            <a:r>
              <a:rPr lang="es-ES" sz="3200" b="0" i="0" baseline="30000" dirty="0">
                <a:solidFill>
                  <a:srgbClr val="000000"/>
                </a:solidFill>
                <a:effectLst/>
                <a:latin typeface="Times New Roman" pitchFamily="18" charset="0"/>
                <a:cs typeface="Times New Roman" pitchFamily="18" charset="0"/>
              </a:rPr>
              <a:t>2</a:t>
            </a:r>
            <a:r>
              <a:rPr lang="es-ES" sz="3200" b="0" i="0" dirty="0">
                <a:solidFill>
                  <a:srgbClr val="000000"/>
                </a:solidFill>
                <a:effectLst/>
                <a:latin typeface="Times New Roman" pitchFamily="18" charset="0"/>
                <a:cs typeface="Times New Roman" pitchFamily="18" charset="0"/>
              </a:rPr>
              <a:t>y; 5yxy</a:t>
            </a:r>
            <a:r>
              <a:rPr lang="es-ES" sz="3200" b="0" i="0" baseline="30000" dirty="0">
                <a:solidFill>
                  <a:srgbClr val="000000"/>
                </a:solidFill>
                <a:effectLst/>
                <a:latin typeface="Times New Roman" pitchFamily="18" charset="0"/>
                <a:cs typeface="Times New Roman" pitchFamily="18" charset="0"/>
              </a:rPr>
              <a:t>2</a:t>
            </a:r>
            <a:r>
              <a:rPr lang="es-ES" sz="3200" b="0" i="0" dirty="0">
                <a:solidFill>
                  <a:srgbClr val="000000"/>
                </a:solidFill>
                <a:effectLst/>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3962400" y="549192"/>
                <a:ext cx="1370375" cy="787716"/>
              </a:xfrm>
              <a:prstGeom prst="rect">
                <a:avLst/>
              </a:prstGeom>
              <a:noFill/>
            </p:spPr>
            <p:txBody>
              <a:bodyPr wrap="none" rtlCol="0">
                <a:spAutoFit/>
              </a:bodyPr>
              <a:lstStyle/>
              <a:p>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a:rPr>
                          <m:t>−1</m:t>
                        </m:r>
                      </m:num>
                      <m:den>
                        <m:r>
                          <a:rPr lang="en-US" sz="3200" b="0" i="1" smtClean="0">
                            <a:latin typeface="Cambria Math"/>
                          </a:rPr>
                          <m:t>2</m:t>
                        </m:r>
                      </m:den>
                    </m:f>
                    <m:r>
                      <m:rPr>
                        <m:sty m:val="p"/>
                      </m:rPr>
                      <a:rPr lang="en-US" sz="3200" b="0" i="0" smtClean="0">
                        <a:latin typeface="Cambria Math"/>
                      </a:rPr>
                      <m:t>yxy</m:t>
                    </m:r>
                  </m:oMath>
                </a14:m>
                <a:r>
                  <a:rPr lang="en-US" sz="3200" dirty="0">
                    <a:latin typeface="Times New Roman" pitchFamily="18" charset="0"/>
                    <a:cs typeface="Times New Roman" pitchFamily="18"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3962400" y="549192"/>
                <a:ext cx="1370375" cy="787716"/>
              </a:xfrm>
              <a:prstGeom prst="rect">
                <a:avLst/>
              </a:prstGeom>
              <a:blipFill rotWithShape="1">
                <a:blip r:embed="rId2"/>
                <a:stretch>
                  <a:fillRect r="-10222" b="-100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352502" y="369623"/>
                <a:ext cx="1682640" cy="10143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0" i="1" smtClean="0">
                              <a:latin typeface="Cambria Math"/>
                            </a:rPr>
                            <m:t>4</m:t>
                          </m:r>
                          <m:r>
                            <a:rPr lang="en-US" sz="3200" b="0" i="1" smtClean="0">
                              <a:latin typeface="Cambria Math"/>
                            </a:rPr>
                            <m:t>𝑦</m:t>
                          </m:r>
                        </m:e>
                        <m:sup>
                          <m:r>
                            <a:rPr lang="en-US" sz="3200" b="0" i="1" smtClean="0">
                              <a:latin typeface="Cambria Math"/>
                            </a:rPr>
                            <m:t>2</m:t>
                          </m:r>
                        </m:sup>
                      </m:sSup>
                      <m:r>
                        <a:rPr lang="en-US" sz="3200" b="0" i="1" smtClean="0">
                          <a:latin typeface="Cambria Math"/>
                        </a:rPr>
                        <m:t>.</m:t>
                      </m:r>
                      <m:f>
                        <m:fPr>
                          <m:ctrlPr>
                            <a:rPr lang="en-US" sz="3200" b="0" i="1" smtClean="0">
                              <a:latin typeface="Cambria Math" panose="02040503050406030204" pitchFamily="18" charset="0"/>
                            </a:rPr>
                          </m:ctrlPr>
                        </m:fPr>
                        <m:num>
                          <m:r>
                            <a:rPr lang="en-US" sz="3200" b="0" i="1" smtClean="0">
                              <a:latin typeface="Cambria Math"/>
                            </a:rPr>
                            <m:t>1</m:t>
                          </m:r>
                        </m:num>
                        <m:den>
                          <m:r>
                            <a:rPr lang="en-US" sz="3200" b="0" i="1" smtClean="0">
                              <a:latin typeface="Cambria Math"/>
                            </a:rPr>
                            <m:t>2</m:t>
                          </m:r>
                        </m:den>
                      </m:f>
                      <m:r>
                        <a:rPr lang="en-US" sz="3200" b="0" i="0" smtClean="0">
                          <a:latin typeface="Cambria Math"/>
                        </a:rPr>
                        <m:t> </m:t>
                      </m:r>
                      <m:r>
                        <m:rPr>
                          <m:sty m:val="p"/>
                        </m:rPr>
                        <a:rPr lang="en-US" sz="3200" b="0" i="0" smtClean="0">
                          <a:latin typeface="Cambria Math"/>
                        </a:rPr>
                        <m:t>x</m:t>
                      </m:r>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7352502" y="369623"/>
                <a:ext cx="1682640" cy="1014317"/>
              </a:xfrm>
              <a:prstGeom prst="rect">
                <a:avLst/>
              </a:prstGeom>
              <a:blipFill rotWithShape="1">
                <a:blip r:embed="rId3"/>
                <a:stretch>
                  <a:fillRect/>
                </a:stretch>
              </a:blipFill>
            </p:spPr>
            <p:txBody>
              <a:bodyPr/>
              <a:lstStyle/>
              <a:p>
                <a:r>
                  <a:rPr lang="en-US">
                    <a:noFill/>
                  </a:rPr>
                  <a:t> </a:t>
                </a:r>
              </a:p>
            </p:txBody>
          </p:sp>
        </mc:Fallback>
      </mc:AlternateContent>
      <p:sp>
        <p:nvSpPr>
          <p:cNvPr id="11" name="Rectangle 10"/>
          <p:cNvSpPr/>
          <p:nvPr/>
        </p:nvSpPr>
        <p:spPr>
          <a:xfrm>
            <a:off x="130627" y="1383940"/>
            <a:ext cx="8882743" cy="2062103"/>
          </a:xfrm>
          <a:prstGeom prst="rect">
            <a:avLst/>
          </a:prstGeom>
        </p:spPr>
        <p:txBody>
          <a:bodyPr wrap="square">
            <a:spAutoFit/>
          </a:bodyPr>
          <a:lstStyle/>
          <a:p>
            <a:r>
              <a:rPr lang="vi-VN" sz="3200" b="0" i="0" dirty="0">
                <a:solidFill>
                  <a:srgbClr val="000000"/>
                </a:solidFill>
                <a:effectLst/>
                <a:latin typeface="Times New Roman" pitchFamily="18" charset="0"/>
                <a:cs typeface="Times New Roman" pitchFamily="18" charset="0"/>
              </a:rPr>
              <a:t>a</a:t>
            </a:r>
            <a:r>
              <a:rPr lang="en-US" sz="3200" b="0" i="0" dirty="0">
                <a:solidFill>
                  <a:srgbClr val="000000"/>
                </a:solidFill>
                <a:effectLst/>
                <a:latin typeface="Times New Roman" pitchFamily="18" charset="0"/>
                <a:cs typeface="Times New Roman" pitchFamily="18" charset="0"/>
              </a:rPr>
              <a:t>,</a:t>
            </a:r>
            <a:r>
              <a:rPr lang="vi-VN" sz="3200" b="0" i="0" dirty="0">
                <a:solidFill>
                  <a:srgbClr val="000000"/>
                </a:solidFill>
                <a:effectLst/>
                <a:latin typeface="Times New Roman" pitchFamily="18" charset="0"/>
                <a:cs typeface="Times New Roman" pitchFamily="18" charset="0"/>
              </a:rPr>
              <a:t>Liệt kê các đơn thức đồng dạng trong các đơn thức trên.</a:t>
            </a:r>
          </a:p>
          <a:p>
            <a:r>
              <a:rPr lang="vi-VN" sz="3200" b="0" i="0" dirty="0">
                <a:solidFill>
                  <a:srgbClr val="000000"/>
                </a:solidFill>
                <a:effectLst/>
                <a:latin typeface="Times New Roman" pitchFamily="18" charset="0"/>
                <a:cs typeface="Times New Roman" pitchFamily="18" charset="0"/>
              </a:rPr>
              <a:t>b</a:t>
            </a:r>
            <a:r>
              <a:rPr lang="en-US" sz="3200" b="0" i="0" dirty="0">
                <a:solidFill>
                  <a:srgbClr val="000000"/>
                </a:solidFill>
                <a:effectLst/>
                <a:latin typeface="Times New Roman" pitchFamily="18" charset="0"/>
                <a:cs typeface="Times New Roman" pitchFamily="18" charset="0"/>
              </a:rPr>
              <a:t>,</a:t>
            </a:r>
            <a:r>
              <a:rPr lang="vi-VN" sz="3200" b="0" i="0" dirty="0">
                <a:solidFill>
                  <a:srgbClr val="000000"/>
                </a:solidFill>
                <a:effectLst/>
                <a:latin typeface="Times New Roman" pitchFamily="18" charset="0"/>
                <a:cs typeface="Times New Roman" pitchFamily="18" charset="0"/>
              </a:rPr>
              <a:t>Tính tổng S của các đơn thức đồng dạng ở trên.</a:t>
            </a:r>
          </a:p>
          <a:p>
            <a:r>
              <a:rPr lang="vi-VN" sz="3200" b="0" i="0" dirty="0">
                <a:solidFill>
                  <a:srgbClr val="000000"/>
                </a:solidFill>
                <a:effectLst/>
                <a:latin typeface="Times New Roman" pitchFamily="18" charset="0"/>
                <a:cs typeface="Times New Roman" pitchFamily="18" charset="0"/>
              </a:rPr>
              <a:t>c</a:t>
            </a:r>
            <a:r>
              <a:rPr lang="en-US" sz="3200" b="0" i="0" dirty="0">
                <a:solidFill>
                  <a:srgbClr val="000000"/>
                </a:solidFill>
                <a:effectLst/>
                <a:latin typeface="Times New Roman" pitchFamily="18" charset="0"/>
                <a:cs typeface="Times New Roman" pitchFamily="18" charset="0"/>
              </a:rPr>
              <a:t>,</a:t>
            </a:r>
            <a:r>
              <a:rPr lang="vi-VN" sz="3200" b="0" i="0" dirty="0">
                <a:solidFill>
                  <a:srgbClr val="000000"/>
                </a:solidFill>
                <a:effectLst/>
                <a:latin typeface="Times New Roman" pitchFamily="18" charset="0"/>
                <a:cs typeface="Times New Roman" pitchFamily="18" charset="0"/>
              </a:rPr>
              <a:t>Tính giá trị của tổng S tại x = 1; y = – 2.</a:t>
            </a:r>
          </a:p>
        </p:txBody>
      </p:sp>
      <p:sp>
        <p:nvSpPr>
          <p:cNvPr id="12" name="Oval Callout 11"/>
          <p:cNvSpPr/>
          <p:nvPr/>
        </p:nvSpPr>
        <p:spPr>
          <a:xfrm>
            <a:off x="3362268" y="3397515"/>
            <a:ext cx="1438332" cy="440352"/>
          </a:xfrm>
          <a:prstGeom prst="wedgeEllipseCallout">
            <a:avLst/>
          </a:prstGeom>
          <a:solidFill>
            <a:srgbClr val="4BACC6">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Giải</a:t>
            </a:r>
            <a:endPar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3" name="Rectangle 12"/>
          <p:cNvSpPr/>
          <p:nvPr/>
        </p:nvSpPr>
        <p:spPr>
          <a:xfrm>
            <a:off x="107438" y="3837867"/>
            <a:ext cx="8905931" cy="584775"/>
          </a:xfrm>
          <a:prstGeom prst="rect">
            <a:avLst/>
          </a:prstGeom>
        </p:spPr>
        <p:txBody>
          <a:bodyPr wrap="square">
            <a:spAutoFit/>
          </a:bodyPr>
          <a:lstStyle/>
          <a:p>
            <a:r>
              <a:rPr lang="vi-VN" sz="3200" b="0" i="0" dirty="0">
                <a:solidFill>
                  <a:srgbClr val="000000"/>
                </a:solidFill>
                <a:effectLst/>
                <a:latin typeface="Times New Roman" pitchFamily="18" charset="0"/>
                <a:cs typeface="Times New Roman" pitchFamily="18" charset="0"/>
              </a:rPr>
              <a:t>a) Thu gọn các đơn thức chưa thu gọn, ta được:</a:t>
            </a:r>
          </a:p>
        </p:txBody>
      </p:sp>
      <mc:AlternateContent xmlns:mc="http://schemas.openxmlformats.org/markup-compatibility/2006" xmlns:a14="http://schemas.microsoft.com/office/drawing/2010/main">
        <mc:Choice Requires="a14">
          <p:sp>
            <p:nvSpPr>
              <p:cNvPr id="14" name="TextBox 13"/>
              <p:cNvSpPr txBox="1"/>
              <p:nvPr/>
            </p:nvSpPr>
            <p:spPr>
              <a:xfrm>
                <a:off x="739004" y="4343400"/>
                <a:ext cx="3375796" cy="10143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a:rPr>
                            <m:t>−1</m:t>
                          </m:r>
                        </m:num>
                        <m:den>
                          <m:r>
                            <a:rPr lang="en-US" sz="3200" b="0" i="1" smtClean="0">
                              <a:latin typeface="Cambria Math"/>
                            </a:rPr>
                            <m:t>2</m:t>
                          </m:r>
                        </m:den>
                      </m:f>
                      <m:r>
                        <m:rPr>
                          <m:sty m:val="p"/>
                        </m:rPr>
                        <a:rPr lang="en-US" sz="3200" b="0" i="0" smtClean="0">
                          <a:latin typeface="Cambria Math"/>
                        </a:rPr>
                        <m:t>yxy</m:t>
                      </m:r>
                      <m:r>
                        <a:rPr lang="en-US" sz="3200" b="0" i="0" smtClean="0">
                          <a:latin typeface="Cambria Math"/>
                        </a:rPr>
                        <m:t>= </m:t>
                      </m:r>
                      <m:f>
                        <m:fPr>
                          <m:ctrlPr>
                            <a:rPr lang="en-US" sz="3200" b="0" i="1" smtClean="0">
                              <a:latin typeface="Cambria Math" panose="02040503050406030204" pitchFamily="18" charset="0"/>
                            </a:rPr>
                          </m:ctrlPr>
                        </m:fPr>
                        <m:num>
                          <m:r>
                            <a:rPr lang="en-US" sz="3200" b="0" i="1" smtClean="0">
                              <a:latin typeface="Cambria Math"/>
                            </a:rPr>
                            <m:t>−1</m:t>
                          </m:r>
                        </m:num>
                        <m:den>
                          <m:r>
                            <a:rPr lang="en-US" sz="3200" b="0" i="1" smtClean="0">
                              <a:latin typeface="Cambria Math"/>
                            </a:rPr>
                            <m:t>2</m:t>
                          </m:r>
                        </m:den>
                      </m:f>
                      <m:sSup>
                        <m:sSupPr>
                          <m:ctrlPr>
                            <a:rPr lang="en-US" sz="3200" b="0" i="1" smtClean="0">
                              <a:latin typeface="Cambria Math" panose="02040503050406030204" pitchFamily="18" charset="0"/>
                            </a:rPr>
                          </m:ctrlPr>
                        </m:sSupPr>
                        <m:e>
                          <m:r>
                            <a:rPr lang="en-US" sz="3200" b="0" i="1" smtClean="0">
                              <a:latin typeface="Cambria Math"/>
                            </a:rPr>
                            <m:t>𝑥𝑦</m:t>
                          </m:r>
                        </m:e>
                        <m:sup>
                          <m:r>
                            <a:rPr lang="en-US" sz="3200" b="0" i="1" smtClean="0">
                              <a:latin typeface="Cambria Math"/>
                            </a:rPr>
                            <m:t>2</m:t>
                          </m:r>
                        </m:sup>
                      </m:sSup>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39004" y="4343400"/>
                <a:ext cx="3375796" cy="101431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39004" y="5357717"/>
                <a:ext cx="3086100" cy="787716"/>
              </a:xfrm>
              <a:prstGeom prst="rect">
                <a:avLst/>
              </a:prstGeom>
              <a:noFill/>
            </p:spPr>
            <p:txBody>
              <a:bodyPr wrap="square" rtlCol="0">
                <a:spAutoFit/>
              </a:bodyPr>
              <a:lstStyle/>
              <a:p>
                <a14:m>
                  <m:oMath xmlns:m="http://schemas.openxmlformats.org/officeDocument/2006/math">
                    <m:sSup>
                      <m:sSupPr>
                        <m:ctrlPr>
                          <a:rPr lang="en-US" sz="3200" i="1" smtClean="0">
                            <a:latin typeface="Cambria Math" panose="02040503050406030204" pitchFamily="18" charset="0"/>
                          </a:rPr>
                        </m:ctrlPr>
                      </m:sSupPr>
                      <m:e>
                        <m:r>
                          <a:rPr lang="en-US" sz="3200" b="0" i="1" smtClean="0">
                            <a:latin typeface="Cambria Math"/>
                          </a:rPr>
                          <m:t>4</m:t>
                        </m:r>
                        <m:r>
                          <a:rPr lang="en-US" sz="3200" b="0" i="1" smtClean="0">
                            <a:latin typeface="Cambria Math"/>
                          </a:rPr>
                          <m:t>𝑦</m:t>
                        </m:r>
                      </m:e>
                      <m:sup>
                        <m:r>
                          <a:rPr lang="en-US" sz="3200" b="0" i="1" smtClean="0">
                            <a:latin typeface="Cambria Math"/>
                          </a:rPr>
                          <m:t>2</m:t>
                        </m:r>
                      </m:sup>
                    </m:sSup>
                  </m:oMath>
                </a14:m>
                <a:r>
                  <a:rPr lang="en-US" sz="3200" dirty="0">
                    <a:latin typeface="Times New Roman" pitchFamily="18" charset="0"/>
                    <a:cs typeface="Times New Roman" pitchFamily="18" charset="0"/>
                  </a:rPr>
                  <a:t> </a:t>
                </a:r>
                <a14:m>
                  <m:oMath xmlns:m="http://schemas.openxmlformats.org/officeDocument/2006/math">
                    <m:f>
                      <m:fPr>
                        <m:ctrlPr>
                          <a:rPr lang="en-US" sz="3200" i="1" dirty="0" smtClean="0">
                            <a:latin typeface="Cambria Math" panose="02040503050406030204" pitchFamily="18" charset="0"/>
                          </a:rPr>
                        </m:ctrlPr>
                      </m:fPr>
                      <m:num>
                        <m:r>
                          <a:rPr lang="en-US" sz="3200" b="0" i="1" dirty="0" smtClean="0">
                            <a:latin typeface="Cambria Math"/>
                          </a:rPr>
                          <m:t>1</m:t>
                        </m:r>
                      </m:num>
                      <m:den>
                        <m:r>
                          <a:rPr lang="en-US" sz="3200" b="0" i="1" dirty="0" smtClean="0">
                            <a:latin typeface="Cambria Math"/>
                          </a:rPr>
                          <m:t>2</m:t>
                        </m:r>
                      </m:den>
                    </m:f>
                  </m:oMath>
                </a14:m>
                <a:r>
                  <a:rPr lang="en-US" sz="3200" dirty="0">
                    <a:latin typeface="Times New Roman" pitchFamily="18" charset="0"/>
                    <a:cs typeface="Times New Roman" pitchFamily="18" charset="0"/>
                  </a:rPr>
                  <a:t>x = </a:t>
                </a:r>
                <a14:m>
                  <m:oMath xmlns:m="http://schemas.openxmlformats.org/officeDocument/2006/math">
                    <m:sSup>
                      <m:sSupPr>
                        <m:ctrlPr>
                          <a:rPr lang="en-US" sz="3200" i="1" smtClean="0">
                            <a:latin typeface="Cambria Math" panose="02040503050406030204" pitchFamily="18" charset="0"/>
                          </a:rPr>
                        </m:ctrlPr>
                      </m:sSupPr>
                      <m:e>
                        <m:r>
                          <a:rPr lang="en-US" sz="3200" b="0" i="1" smtClean="0">
                            <a:latin typeface="Cambria Math"/>
                          </a:rPr>
                          <m:t>2</m:t>
                        </m:r>
                        <m:r>
                          <a:rPr lang="en-US" sz="3200" b="0" i="1" smtClean="0">
                            <a:latin typeface="Cambria Math"/>
                          </a:rPr>
                          <m:t>𝑥𝑦</m:t>
                        </m:r>
                      </m:e>
                      <m:sup>
                        <m:r>
                          <a:rPr lang="en-US" sz="3200" b="0" i="1" smtClean="0">
                            <a:latin typeface="Cambria Math"/>
                          </a:rPr>
                          <m:t>2</m:t>
                        </m:r>
                      </m:sup>
                    </m:sSup>
                  </m:oMath>
                </a14:m>
                <a:endParaRPr lang="en-US" sz="3200" dirty="0">
                  <a:latin typeface="Times New Roman" pitchFamily="18" charset="0"/>
                  <a:cs typeface="Times New Roman"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39004" y="5357717"/>
                <a:ext cx="3086100" cy="787716"/>
              </a:xfrm>
              <a:prstGeom prst="rect">
                <a:avLst/>
              </a:prstGeom>
              <a:blipFill rotWithShape="1">
                <a:blip r:embed="rId5"/>
                <a:stretch>
                  <a:fillRect b="-10078"/>
                </a:stretch>
              </a:blipFill>
            </p:spPr>
            <p:txBody>
              <a:bodyPr/>
              <a:lstStyle/>
              <a:p>
                <a:r>
                  <a:rPr lang="en-US">
                    <a:noFill/>
                  </a:rPr>
                  <a:t> </a:t>
                </a:r>
              </a:p>
            </p:txBody>
          </p:sp>
        </mc:Fallback>
      </mc:AlternateContent>
      <p:sp>
        <p:nvSpPr>
          <p:cNvPr id="16" name="Rectangle 15"/>
          <p:cNvSpPr/>
          <p:nvPr/>
        </p:nvSpPr>
        <p:spPr>
          <a:xfrm>
            <a:off x="728118" y="6145433"/>
            <a:ext cx="2329484" cy="584775"/>
          </a:xfrm>
          <a:prstGeom prst="rect">
            <a:avLst/>
          </a:prstGeom>
        </p:spPr>
        <p:txBody>
          <a:bodyPr wrap="none">
            <a:spAutoFit/>
          </a:bodyPr>
          <a:lstStyle/>
          <a:p>
            <a:pPr lvl="0"/>
            <a:r>
              <a:rPr lang="vi-VN" sz="3200" dirty="0">
                <a:solidFill>
                  <a:srgbClr val="000000"/>
                </a:solidFill>
                <a:latin typeface="Times New Roman" pitchFamily="18" charset="0"/>
                <a:cs typeface="Times New Roman" pitchFamily="18" charset="0"/>
              </a:rPr>
              <a:t>5yxy</a:t>
            </a:r>
            <a:r>
              <a:rPr lang="vi-VN" sz="3200" baseline="30000" dirty="0">
                <a:solidFill>
                  <a:srgbClr val="000000"/>
                </a:solidFill>
                <a:latin typeface="Times New Roman" pitchFamily="18" charset="0"/>
                <a:cs typeface="Times New Roman" pitchFamily="18" charset="0"/>
              </a:rPr>
              <a:t>2</a:t>
            </a:r>
            <a:r>
              <a:rPr lang="vi-VN" sz="3200" dirty="0">
                <a:solidFill>
                  <a:srgbClr val="000000"/>
                </a:solidFill>
                <a:latin typeface="Times New Roman" pitchFamily="18" charset="0"/>
                <a:cs typeface="Times New Roman" pitchFamily="18" charset="0"/>
              </a:rPr>
              <a:t> = 5xy</a:t>
            </a:r>
            <a:r>
              <a:rPr lang="vi-VN" sz="3200" baseline="30000" dirty="0">
                <a:solidFill>
                  <a:srgbClr val="000000"/>
                </a:solidFill>
                <a:latin typeface="Times New Roman" pitchFamily="18" charset="0"/>
                <a:cs typeface="Times New Roman" pitchFamily="18" charset="0"/>
              </a:rPr>
              <a:t>3</a:t>
            </a:r>
            <a:endParaRPr lang="vi-VN" sz="32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1965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barn(inVertical)">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circle(in)">
                                      <p:cBhvr>
                                        <p:cTn id="41" dur="2000"/>
                                        <p:tgtEl>
                                          <p:spTgt spid="11">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1">
                                            <p:txEl>
                                              <p:pRg st="2" end="2"/>
                                            </p:txEl>
                                          </p:spTgt>
                                        </p:tgtEl>
                                        <p:attrNameLst>
                                          <p:attrName>style.visibility</p:attrName>
                                        </p:attrNameLst>
                                      </p:cBhvr>
                                      <p:to>
                                        <p:strVal val="visible"/>
                                      </p:to>
                                    </p:set>
                                    <p:animEffect transition="in" filter="wheel(1)">
                                      <p:cBhvr>
                                        <p:cTn id="46" dur="2000"/>
                                        <p:tgtEl>
                                          <p:spTgt spid="11">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10" grpId="0"/>
      <p:bldP spid="12"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4656"/>
            <a:ext cx="9067800" cy="1077218"/>
          </a:xfrm>
          <a:prstGeom prst="rect">
            <a:avLst/>
          </a:prstGeom>
        </p:spPr>
        <p:txBody>
          <a:bodyPr wrap="square">
            <a:spAutoFit/>
          </a:bodyPr>
          <a:lstStyle/>
          <a:p>
            <a:pPr lvl="0"/>
            <a:r>
              <a:rPr lang="vi-VN" sz="3200" dirty="0">
                <a:solidFill>
                  <a:srgbClr val="000000"/>
                </a:solidFill>
                <a:latin typeface="Times New Roman" pitchFamily="18" charset="0"/>
                <a:cs typeface="Times New Roman" pitchFamily="18" charset="0"/>
              </a:rPr>
              <a:t>Vậy các đơn thức đồng dạng là: 4xy</a:t>
            </a:r>
            <a:r>
              <a:rPr lang="vi-VN" sz="3200" baseline="30000" dirty="0">
                <a:solidFill>
                  <a:srgbClr val="000000"/>
                </a:solidFill>
                <a:latin typeface="Times New Roman" pitchFamily="18" charset="0"/>
                <a:cs typeface="Times New Roman" pitchFamily="18" charset="0"/>
              </a:rPr>
              <a:t>2</a:t>
            </a:r>
            <a:r>
              <a:rPr lang="vi-VN" sz="3200" dirty="0">
                <a:solidFill>
                  <a:srgbClr val="000000"/>
                </a:solidFill>
                <a:latin typeface="Times New Roman" pitchFamily="18" charset="0"/>
                <a:cs typeface="Times New Roman" pitchFamily="18" charset="0"/>
              </a:rPr>
              <a:t>;</a:t>
            </a:r>
            <a:endParaRPr lang="en-US" sz="3200" dirty="0">
              <a:solidFill>
                <a:srgbClr val="000000"/>
              </a:solidFill>
              <a:latin typeface="Times New Roman" pitchFamily="18" charset="0"/>
              <a:cs typeface="Times New Roman" pitchFamily="18" charset="0"/>
            </a:endParaRPr>
          </a:p>
          <a:p>
            <a:pPr lvl="0"/>
            <a:r>
              <a:rPr lang="vi-VN" sz="3200" dirty="0">
                <a:solidFill>
                  <a:srgbClr val="000000"/>
                </a:solidFill>
                <a:latin typeface="Times New Roman" pitchFamily="18" charset="0"/>
                <a:cs typeface="Times New Roman" pitchFamily="18" charset="0"/>
              </a:rPr>
              <a:t> </a:t>
            </a:r>
            <a:endParaRPr lang="en-US" sz="3200" dirty="0">
              <a:solidFill>
                <a:srgbClr val="0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6324600" y="0"/>
                <a:ext cx="1601208" cy="10143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a:rPr>
                            <m:t>−1</m:t>
                          </m:r>
                        </m:num>
                        <m:den>
                          <m:r>
                            <a:rPr lang="en-US" sz="3200" b="0" i="1" smtClean="0">
                              <a:latin typeface="Cambria Math"/>
                            </a:rPr>
                            <m:t>2</m:t>
                          </m:r>
                        </m:den>
                      </m:f>
                      <m:r>
                        <m:rPr>
                          <m:sty m:val="p"/>
                        </m:rPr>
                        <a:rPr lang="en-US" sz="3200" b="0" i="0" smtClean="0">
                          <a:latin typeface="Cambria Math"/>
                        </a:rPr>
                        <m:t>yxy</m:t>
                      </m:r>
                      <m:r>
                        <a:rPr lang="en-US" sz="3200" b="0" i="0" smtClean="0">
                          <a:latin typeface="Cambria Math"/>
                        </a:rPr>
                        <m:t>;</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6324600" y="0"/>
                <a:ext cx="1601208" cy="101431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772400" y="113300"/>
                <a:ext cx="1623196" cy="787716"/>
              </a:xfrm>
              <a:prstGeom prst="rect">
                <a:avLst/>
              </a:prstGeom>
              <a:noFill/>
            </p:spPr>
            <p:txBody>
              <a:bodyPr wrap="square" rtlCol="0">
                <a:spAutoFit/>
              </a:bodyPr>
              <a:lstStyle/>
              <a:p>
                <a14:m>
                  <m:oMath xmlns:m="http://schemas.openxmlformats.org/officeDocument/2006/math">
                    <m:sSup>
                      <m:sSupPr>
                        <m:ctrlPr>
                          <a:rPr lang="en-US" sz="3200" i="1" smtClean="0">
                            <a:latin typeface="Cambria Math" panose="02040503050406030204" pitchFamily="18" charset="0"/>
                          </a:rPr>
                        </m:ctrlPr>
                      </m:sSupPr>
                      <m:e>
                        <m:r>
                          <a:rPr lang="en-US" sz="3200" b="0" i="1" smtClean="0">
                            <a:latin typeface="Cambria Math"/>
                          </a:rPr>
                          <m:t>4</m:t>
                        </m:r>
                        <m:r>
                          <a:rPr lang="en-US" sz="3200" b="0" i="1" smtClean="0">
                            <a:latin typeface="Cambria Math"/>
                          </a:rPr>
                          <m:t>𝑦</m:t>
                        </m:r>
                      </m:e>
                      <m:sup>
                        <m:r>
                          <a:rPr lang="en-US" sz="3200" b="0" i="1" smtClean="0">
                            <a:latin typeface="Cambria Math"/>
                          </a:rPr>
                          <m:t>2</m:t>
                        </m:r>
                      </m:sup>
                    </m:sSup>
                  </m:oMath>
                </a14:m>
                <a:r>
                  <a:rPr lang="en-US" sz="3200" dirty="0">
                    <a:latin typeface="Times New Roman" pitchFamily="18" charset="0"/>
                    <a:cs typeface="Times New Roman" pitchFamily="18" charset="0"/>
                  </a:rPr>
                  <a:t> </a:t>
                </a:r>
                <a14:m>
                  <m:oMath xmlns:m="http://schemas.openxmlformats.org/officeDocument/2006/math">
                    <m:f>
                      <m:fPr>
                        <m:ctrlPr>
                          <a:rPr lang="en-US" sz="3200" i="1" dirty="0" smtClean="0">
                            <a:latin typeface="Cambria Math" panose="02040503050406030204" pitchFamily="18" charset="0"/>
                          </a:rPr>
                        </m:ctrlPr>
                      </m:fPr>
                      <m:num>
                        <m:r>
                          <a:rPr lang="en-US" sz="3200" b="0" i="1" dirty="0" smtClean="0">
                            <a:latin typeface="Cambria Math"/>
                          </a:rPr>
                          <m:t>1</m:t>
                        </m:r>
                      </m:num>
                      <m:den>
                        <m:r>
                          <a:rPr lang="en-US" sz="3200" b="0" i="1" dirty="0" smtClean="0">
                            <a:latin typeface="Cambria Math"/>
                          </a:rPr>
                          <m:t>2</m:t>
                        </m:r>
                      </m:den>
                    </m:f>
                  </m:oMath>
                </a14:m>
                <a:r>
                  <a:rPr lang="en-US" sz="3200" dirty="0">
                    <a:latin typeface="Times New Roman" pitchFamily="18" charset="0"/>
                    <a:cs typeface="Times New Roman" pitchFamily="18" charset="0"/>
                  </a:rPr>
                  <a:t>x </a:t>
                </a:r>
              </a:p>
            </p:txBody>
          </p:sp>
        </mc:Choice>
        <mc:Fallback xmlns="">
          <p:sp>
            <p:nvSpPr>
              <p:cNvPr id="9" name="TextBox 8"/>
              <p:cNvSpPr txBox="1">
                <a:spLocks noRot="1" noChangeAspect="1" noMove="1" noResize="1" noEditPoints="1" noAdjustHandles="1" noChangeArrowheads="1" noChangeShapeType="1" noTextEdit="1"/>
              </p:cNvSpPr>
              <p:nvPr/>
            </p:nvSpPr>
            <p:spPr>
              <a:xfrm>
                <a:off x="7772400" y="113300"/>
                <a:ext cx="1623196" cy="787716"/>
              </a:xfrm>
              <a:prstGeom prst="rect">
                <a:avLst/>
              </a:prstGeom>
              <a:blipFill rotWithShape="1">
                <a:blip r:embed="rId3"/>
                <a:stretch>
                  <a:fillRect b="-10078"/>
                </a:stretch>
              </a:blipFill>
            </p:spPr>
            <p:txBody>
              <a:bodyPr/>
              <a:lstStyle/>
              <a:p>
                <a:r>
                  <a:rPr lang="en-US">
                    <a:noFill/>
                  </a:rPr>
                  <a:t> </a:t>
                </a:r>
              </a:p>
            </p:txBody>
          </p:sp>
        </mc:Fallback>
      </mc:AlternateContent>
      <p:sp>
        <p:nvSpPr>
          <p:cNvPr id="10" name="Rectangle 9"/>
          <p:cNvSpPr/>
          <p:nvPr/>
        </p:nvSpPr>
        <p:spPr>
          <a:xfrm>
            <a:off x="76200" y="838200"/>
            <a:ext cx="5181600" cy="584775"/>
          </a:xfrm>
          <a:prstGeom prst="rect">
            <a:avLst/>
          </a:prstGeom>
        </p:spPr>
        <p:txBody>
          <a:bodyPr wrap="square">
            <a:spAutoFit/>
          </a:bodyPr>
          <a:lstStyle/>
          <a:p>
            <a:pPr lvl="0"/>
            <a:r>
              <a:rPr lang="vi-VN" sz="3200" dirty="0">
                <a:solidFill>
                  <a:srgbClr val="000000"/>
                </a:solidFill>
                <a:latin typeface="Times New Roman" pitchFamily="18" charset="0"/>
                <a:cs typeface="Times New Roman" pitchFamily="18" charset="0"/>
              </a:rPr>
              <a:t>vì có cùng phần biến là xy</a:t>
            </a:r>
            <a:r>
              <a:rPr lang="vi-VN" sz="3200" baseline="30000" dirty="0">
                <a:solidFill>
                  <a:srgbClr val="000000"/>
                </a:solidFill>
                <a:latin typeface="Times New Roman" pitchFamily="18" charset="0"/>
                <a:cs typeface="Times New Roman" pitchFamily="18" charset="0"/>
              </a:rPr>
              <a:t>2</a:t>
            </a:r>
            <a:r>
              <a:rPr lang="vi-VN" sz="3200" dirty="0">
                <a:solidFill>
                  <a:srgbClr val="000000"/>
                </a:solidFill>
                <a:latin typeface="Times New Roman" pitchFamily="18" charset="0"/>
                <a:cs typeface="Times New Roman" pitchFamily="18" charset="0"/>
              </a:rPr>
              <a:t>.</a:t>
            </a:r>
          </a:p>
        </p:txBody>
      </p:sp>
      <p:sp>
        <p:nvSpPr>
          <p:cNvPr id="11" name="Rectangle 10"/>
          <p:cNvSpPr/>
          <p:nvPr/>
        </p:nvSpPr>
        <p:spPr>
          <a:xfrm>
            <a:off x="97970" y="1446311"/>
            <a:ext cx="8817429" cy="1077218"/>
          </a:xfrm>
          <a:prstGeom prst="rect">
            <a:avLst/>
          </a:prstGeom>
        </p:spPr>
        <p:txBody>
          <a:bodyPr wrap="square">
            <a:spAutoFit/>
          </a:bodyPr>
          <a:lstStyle/>
          <a:p>
            <a:pPr algn="just"/>
            <a:r>
              <a:rPr lang="en-US" sz="3200" b="0" i="0" dirty="0">
                <a:solidFill>
                  <a:srgbClr val="000000"/>
                </a:solidFill>
                <a:effectLst/>
                <a:latin typeface="Times New Roman" pitchFamily="18" charset="0"/>
                <a:cs typeface="Times New Roman" pitchFamily="18" charset="0"/>
              </a:rPr>
              <a:t>b,  </a:t>
            </a:r>
            <a:endParaRPr lang="en-US" sz="3200" dirty="0">
              <a:solidFill>
                <a:srgbClr val="000000"/>
              </a:solidFill>
              <a:latin typeface="Times New Roman" pitchFamily="18" charset="0"/>
              <a:cs typeface="Times New Roman" pitchFamily="18" charset="0"/>
            </a:endParaRPr>
          </a:p>
          <a:p>
            <a:pPr algn="just"/>
            <a:endParaRPr lang="en-US" sz="3200" b="0" i="0" dirty="0">
              <a:solidFill>
                <a:srgbClr val="000000"/>
              </a:solidFill>
              <a:effectLst/>
              <a:latin typeface="Times New Roman" pitchFamily="18" charset="0"/>
              <a:cs typeface="Times New Roman" pitchFamily="18" charset="0"/>
            </a:endParaRPr>
          </a:p>
        </p:txBody>
      </p:sp>
      <p:sp>
        <p:nvSpPr>
          <p:cNvPr id="12" name="Rectangle 11"/>
          <p:cNvSpPr/>
          <p:nvPr/>
        </p:nvSpPr>
        <p:spPr>
          <a:xfrm>
            <a:off x="0" y="4620606"/>
            <a:ext cx="9046030" cy="2062103"/>
          </a:xfrm>
          <a:prstGeom prst="rect">
            <a:avLst/>
          </a:prstGeom>
        </p:spPr>
        <p:txBody>
          <a:bodyPr wrap="square">
            <a:spAutoFit/>
          </a:bodyPr>
          <a:lstStyle/>
          <a:p>
            <a:r>
              <a:rPr lang="es-ES" sz="3200" b="0" i="0" dirty="0">
                <a:solidFill>
                  <a:srgbClr val="000000"/>
                </a:solidFill>
                <a:effectLst/>
                <a:latin typeface="Times New Roman" pitchFamily="18" charset="0"/>
                <a:cs typeface="Times New Roman" pitchFamily="18" charset="0"/>
              </a:rPr>
              <a:t>c, </a:t>
            </a:r>
            <a:r>
              <a:rPr lang="es-ES" sz="3200" b="0" i="0" dirty="0" err="1">
                <a:solidFill>
                  <a:srgbClr val="000000"/>
                </a:solidFill>
                <a:effectLst/>
                <a:latin typeface="Times New Roman" pitchFamily="18" charset="0"/>
                <a:cs typeface="Times New Roman" pitchFamily="18" charset="0"/>
              </a:rPr>
              <a:t>Thay</a:t>
            </a:r>
            <a:r>
              <a:rPr lang="es-ES" sz="3200" b="0" i="0" dirty="0">
                <a:solidFill>
                  <a:srgbClr val="000000"/>
                </a:solidFill>
                <a:effectLst/>
                <a:latin typeface="Times New Roman" pitchFamily="18" charset="0"/>
                <a:cs typeface="Times New Roman" pitchFamily="18" charset="0"/>
              </a:rPr>
              <a:t> x = 1; y = – 2, </a:t>
            </a:r>
            <a:r>
              <a:rPr lang="es-ES" sz="3200" b="0" i="0" dirty="0" err="1">
                <a:solidFill>
                  <a:srgbClr val="000000"/>
                </a:solidFill>
                <a:effectLst/>
                <a:latin typeface="Times New Roman" pitchFamily="18" charset="0"/>
                <a:cs typeface="Times New Roman" pitchFamily="18" charset="0"/>
              </a:rPr>
              <a:t>ta</a:t>
            </a:r>
            <a:r>
              <a:rPr lang="es-ES" sz="3200" b="0" i="0" dirty="0">
                <a:solidFill>
                  <a:srgbClr val="000000"/>
                </a:solidFill>
                <a:effectLst/>
                <a:latin typeface="Times New Roman" pitchFamily="18" charset="0"/>
                <a:cs typeface="Times New Roman" pitchFamily="18" charset="0"/>
              </a:rPr>
              <a:t> </a:t>
            </a:r>
            <a:r>
              <a:rPr lang="es-ES" sz="3200" b="0" i="0" dirty="0" err="1">
                <a:solidFill>
                  <a:srgbClr val="000000"/>
                </a:solidFill>
                <a:effectLst/>
                <a:latin typeface="Times New Roman" pitchFamily="18" charset="0"/>
                <a:cs typeface="Times New Roman" pitchFamily="18" charset="0"/>
              </a:rPr>
              <a:t>có</a:t>
            </a:r>
            <a:r>
              <a:rPr lang="es-ES" sz="3200" b="0" i="0" dirty="0">
                <a:solidFill>
                  <a:srgbClr val="000000"/>
                </a:solidFill>
                <a:effectLst/>
                <a:latin typeface="Times New Roman" pitchFamily="18" charset="0"/>
                <a:cs typeface="Times New Roman" pitchFamily="18" charset="0"/>
              </a:rPr>
              <a:t>:</a:t>
            </a:r>
          </a:p>
          <a:p>
            <a:endParaRPr lang="es-ES" sz="3200" b="0" i="0" dirty="0">
              <a:solidFill>
                <a:srgbClr val="000000"/>
              </a:solidFill>
              <a:effectLst/>
              <a:latin typeface="Times New Roman" pitchFamily="18" charset="0"/>
              <a:cs typeface="Times New Roman" pitchFamily="18" charset="0"/>
            </a:endParaRPr>
          </a:p>
          <a:p>
            <a:endParaRPr lang="es-ES" sz="3200" b="0" i="0" dirty="0">
              <a:solidFill>
                <a:srgbClr val="000000"/>
              </a:solidFill>
              <a:effectLst/>
              <a:latin typeface="Times New Roman" pitchFamily="18" charset="0"/>
              <a:cs typeface="Times New Roman" pitchFamily="18" charset="0"/>
            </a:endParaRPr>
          </a:p>
          <a:p>
            <a:r>
              <a:rPr lang="es-ES" sz="3200" b="0" i="0" dirty="0" err="1">
                <a:solidFill>
                  <a:srgbClr val="000000"/>
                </a:solidFill>
                <a:effectLst/>
                <a:latin typeface="Times New Roman" pitchFamily="18" charset="0"/>
                <a:cs typeface="Times New Roman" pitchFamily="18" charset="0"/>
              </a:rPr>
              <a:t>Vậy</a:t>
            </a:r>
            <a:r>
              <a:rPr lang="es-ES" sz="3200" b="0" i="0" dirty="0">
                <a:solidFill>
                  <a:srgbClr val="000000"/>
                </a:solidFill>
                <a:effectLst/>
                <a:latin typeface="Times New Roman" pitchFamily="18" charset="0"/>
                <a:cs typeface="Times New Roman" pitchFamily="18" charset="0"/>
              </a:rPr>
              <a:t> S = 22 </a:t>
            </a:r>
            <a:r>
              <a:rPr lang="es-ES" sz="3200" b="0" i="0" dirty="0" err="1">
                <a:solidFill>
                  <a:srgbClr val="000000"/>
                </a:solidFill>
                <a:effectLst/>
                <a:latin typeface="Times New Roman" pitchFamily="18" charset="0"/>
                <a:cs typeface="Times New Roman" pitchFamily="18" charset="0"/>
              </a:rPr>
              <a:t>tại</a:t>
            </a:r>
            <a:r>
              <a:rPr lang="es-ES" sz="3200" b="0" i="0" dirty="0">
                <a:solidFill>
                  <a:srgbClr val="000000"/>
                </a:solidFill>
                <a:effectLst/>
                <a:latin typeface="Times New Roman" pitchFamily="18" charset="0"/>
                <a:cs typeface="Times New Roman" pitchFamily="18" charset="0"/>
              </a:rPr>
              <a:t> x = 1; y = – 2.</a:t>
            </a:r>
          </a:p>
        </p:txBody>
      </p:sp>
      <mc:AlternateContent xmlns:mc="http://schemas.openxmlformats.org/markup-compatibility/2006" xmlns:a14="http://schemas.microsoft.com/office/drawing/2010/main">
        <mc:Choice Requires="a14">
          <p:sp>
            <p:nvSpPr>
              <p:cNvPr id="13" name="TextBox 12"/>
              <p:cNvSpPr txBox="1"/>
              <p:nvPr/>
            </p:nvSpPr>
            <p:spPr>
              <a:xfrm>
                <a:off x="609600" y="1446311"/>
                <a:ext cx="5244128" cy="829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sz="32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sysClr val="windowText" lastClr="000000"/>
                            </a:solidFill>
                            <a:effectLst/>
                            <a:uLnTx/>
                            <a:uFillTx/>
                            <a:latin typeface="Cambria Math"/>
                          </a:rPr>
                          <m:t>𝑆</m:t>
                        </m:r>
                        <m:r>
                          <a:rPr kumimoji="0" lang="en-US" sz="3200" b="0" i="1" u="none" strike="noStrike" kern="0" cap="none" spc="0" normalizeH="0" baseline="0" noProof="0" smtClean="0">
                            <a:ln>
                              <a:noFill/>
                            </a:ln>
                            <a:solidFill>
                              <a:sysClr val="windowText" lastClr="000000"/>
                            </a:solidFill>
                            <a:effectLst/>
                            <a:uLnTx/>
                            <a:uFillTx/>
                            <a:latin typeface="Cambria Math"/>
                          </a:rPr>
                          <m:t>=4</m:t>
                        </m:r>
                        <m:r>
                          <a:rPr kumimoji="0" lang="en-US" sz="3200" b="0" i="1" u="none" strike="noStrike" kern="0" cap="none" spc="0" normalizeH="0" baseline="0" noProof="0" smtClean="0">
                            <a:ln>
                              <a:noFill/>
                            </a:ln>
                            <a:solidFill>
                              <a:sysClr val="windowText" lastClr="000000"/>
                            </a:solidFill>
                            <a:effectLst/>
                            <a:uLnTx/>
                            <a:uFillTx/>
                            <a:latin typeface="Cambria Math"/>
                          </a:rPr>
                          <m:t>𝑥𝑦</m:t>
                        </m:r>
                      </m:e>
                      <m:sup>
                        <m:r>
                          <a:rPr kumimoji="0" lang="en-US" sz="3200" b="0" i="1" u="none" strike="noStrike" kern="0" cap="none" spc="0" normalizeH="0" baseline="0" noProof="0" smtClean="0">
                            <a:ln>
                              <a:noFill/>
                            </a:ln>
                            <a:solidFill>
                              <a:sysClr val="windowText" lastClr="000000"/>
                            </a:solidFill>
                            <a:effectLst/>
                            <a:uLnTx/>
                            <a:uFillTx/>
                            <a:latin typeface="Cambria Math"/>
                          </a:rPr>
                          <m:t>2</m:t>
                        </m:r>
                      </m:sup>
                    </m:sSup>
                  </m:oMath>
                </a14:m>
                <a:r>
                  <a:rPr kumimoji="0" lang="en-US" sz="3200" b="0" i="0" u="none" strike="noStrike" kern="0" cap="none" spc="0" normalizeH="0" baseline="0" noProof="0" dirty="0">
                    <a:ln>
                      <a:noFill/>
                    </a:ln>
                    <a:solidFill>
                      <a:sysClr val="windowText" lastClr="000000"/>
                    </a:solidFill>
                    <a:effectLst/>
                    <a:uLnTx/>
                    <a:uFillTx/>
                  </a:rPr>
                  <a:t> + </a:t>
                </a:r>
                <a14:m>
                  <m:oMath xmlns:m="http://schemas.openxmlformats.org/officeDocument/2006/math">
                    <m:d>
                      <m:dPr>
                        <m:ctrlPr>
                          <a:rPr kumimoji="0" lang="en-US" sz="32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f>
                          <m:fPr>
                            <m:ctrlPr>
                              <a:rPr kumimoji="0" lang="en-US" sz="32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3200" b="0" i="1" u="none" strike="noStrike" kern="0" cap="none" spc="0" normalizeH="0" baseline="0" noProof="0" smtClean="0">
                                <a:ln>
                                  <a:noFill/>
                                </a:ln>
                                <a:solidFill>
                                  <a:sysClr val="windowText" lastClr="000000"/>
                                </a:solidFill>
                                <a:effectLst/>
                                <a:uLnTx/>
                                <a:uFillTx/>
                                <a:latin typeface="Cambria Math"/>
                              </a:rPr>
                              <m:t>−1</m:t>
                            </m:r>
                          </m:num>
                          <m:den>
                            <m:r>
                              <a:rPr kumimoji="0" lang="en-US" sz="3200" b="0" i="1" u="none" strike="noStrike" kern="0" cap="none" spc="0" normalizeH="0" baseline="0" noProof="0" smtClean="0">
                                <a:ln>
                                  <a:noFill/>
                                </a:ln>
                                <a:solidFill>
                                  <a:sysClr val="windowText" lastClr="000000"/>
                                </a:solidFill>
                                <a:effectLst/>
                                <a:uLnTx/>
                                <a:uFillTx/>
                                <a:latin typeface="Cambria Math"/>
                              </a:rPr>
                              <m:t>2</m:t>
                            </m:r>
                          </m:den>
                        </m:f>
                        <m:r>
                          <a:rPr kumimoji="0" lang="en-US" sz="3200" b="0" i="1" u="none" strike="noStrike" kern="0" cap="none" spc="0" normalizeH="0" baseline="0" noProof="0" smtClean="0">
                            <a:ln>
                              <a:noFill/>
                            </a:ln>
                            <a:solidFill>
                              <a:sysClr val="windowText" lastClr="000000"/>
                            </a:solidFill>
                            <a:effectLst/>
                            <a:uLnTx/>
                            <a:uFillTx/>
                            <a:latin typeface="Cambria Math"/>
                          </a:rPr>
                          <m:t>𝑦𝑥𝑦</m:t>
                        </m:r>
                      </m:e>
                    </m:d>
                  </m:oMath>
                </a14:m>
                <a:r>
                  <a:rPr kumimoji="0" lang="en-US" sz="3200" b="0" i="0" u="none" strike="noStrike" kern="0" cap="none" spc="0" normalizeH="0" baseline="0" noProof="0" dirty="0">
                    <a:ln>
                      <a:noFill/>
                    </a:ln>
                    <a:solidFill>
                      <a:sysClr val="windowText" lastClr="000000"/>
                    </a:solidFill>
                    <a:effectLst/>
                    <a:uLnTx/>
                    <a:uFillTx/>
                  </a:rPr>
                  <a:t> + </a:t>
                </a:r>
                <a14:m>
                  <m:oMath xmlns:m="http://schemas.openxmlformats.org/officeDocument/2006/math">
                    <m:sSup>
                      <m:sSupPr>
                        <m:ctrlPr>
                          <a:rPr kumimoji="0" lang="en-US" sz="32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sysClr val="windowText" lastClr="000000"/>
                            </a:solidFill>
                            <a:effectLst/>
                            <a:uLnTx/>
                            <a:uFillTx/>
                            <a:latin typeface="Cambria Math"/>
                          </a:rPr>
                          <m:t>4</m:t>
                        </m:r>
                        <m:r>
                          <a:rPr kumimoji="0" lang="en-US" sz="3200" b="0" i="1" u="none" strike="noStrike" kern="0" cap="none" spc="0" normalizeH="0" baseline="0" noProof="0" smtClean="0">
                            <a:ln>
                              <a:noFill/>
                            </a:ln>
                            <a:solidFill>
                              <a:sysClr val="windowText" lastClr="000000"/>
                            </a:solidFill>
                            <a:effectLst/>
                            <a:uLnTx/>
                            <a:uFillTx/>
                            <a:latin typeface="Cambria Math"/>
                          </a:rPr>
                          <m:t>𝑦</m:t>
                        </m:r>
                      </m:e>
                      <m:sup>
                        <m:r>
                          <a:rPr kumimoji="0" lang="en-US" sz="3200" b="0" i="1" u="none" strike="noStrike" kern="0" cap="none" spc="0" normalizeH="0" baseline="0" noProof="0" smtClean="0">
                            <a:ln>
                              <a:noFill/>
                            </a:ln>
                            <a:solidFill>
                              <a:sysClr val="windowText" lastClr="000000"/>
                            </a:solidFill>
                            <a:effectLst/>
                            <a:uLnTx/>
                            <a:uFillTx/>
                            <a:latin typeface="Cambria Math"/>
                          </a:rPr>
                          <m:t>2</m:t>
                        </m:r>
                      </m:sup>
                    </m:sSup>
                    <m:f>
                      <m:fPr>
                        <m:ctrlPr>
                          <a:rPr kumimoji="0" lang="en-US" sz="32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3200" b="0" i="1" u="none" strike="noStrike" kern="0" cap="none" spc="0" normalizeH="0" baseline="0" noProof="0" smtClean="0">
                            <a:ln>
                              <a:noFill/>
                            </a:ln>
                            <a:solidFill>
                              <a:sysClr val="windowText" lastClr="000000"/>
                            </a:solidFill>
                            <a:effectLst/>
                            <a:uLnTx/>
                            <a:uFillTx/>
                            <a:latin typeface="Cambria Math"/>
                          </a:rPr>
                          <m:t>1</m:t>
                        </m:r>
                      </m:num>
                      <m:den>
                        <m:r>
                          <a:rPr kumimoji="0" lang="en-US" sz="3200" b="0" i="1" u="none" strike="noStrike" kern="0" cap="none" spc="0" normalizeH="0" baseline="0" noProof="0" smtClean="0">
                            <a:ln>
                              <a:noFill/>
                            </a:ln>
                            <a:solidFill>
                              <a:sysClr val="windowText" lastClr="000000"/>
                            </a:solidFill>
                            <a:effectLst/>
                            <a:uLnTx/>
                            <a:uFillTx/>
                            <a:latin typeface="Cambria Math"/>
                          </a:rPr>
                          <m:t>2</m:t>
                        </m:r>
                      </m:den>
                    </m:f>
                  </m:oMath>
                </a14:m>
                <a:r>
                  <a:rPr kumimoji="0" lang="en-US" sz="3200" b="0" i="0" u="none" strike="noStrike" kern="0" cap="none" spc="0" normalizeH="0" baseline="0" noProof="0" dirty="0">
                    <a:ln>
                      <a:noFill/>
                    </a:ln>
                    <a:solidFill>
                      <a:sysClr val="windowText" lastClr="000000"/>
                    </a:solidFill>
                    <a:effectLst/>
                    <a:uLnTx/>
                    <a:uFillTx/>
                  </a:rPr>
                  <a:t>x</a:t>
                </a:r>
              </a:p>
            </p:txBody>
          </p:sp>
        </mc:Choice>
        <mc:Fallback xmlns="">
          <p:sp>
            <p:nvSpPr>
              <p:cNvPr id="13" name="TextBox 12"/>
              <p:cNvSpPr txBox="1">
                <a:spLocks noRot="1" noChangeAspect="1" noMove="1" noResize="1" noEditPoints="1" noAdjustHandles="1" noChangeArrowheads="1" noChangeShapeType="1" noTextEdit="1"/>
              </p:cNvSpPr>
              <p:nvPr/>
            </p:nvSpPr>
            <p:spPr>
              <a:xfrm>
                <a:off x="609600" y="1446311"/>
                <a:ext cx="5244128" cy="829330"/>
              </a:xfrm>
              <a:prstGeom prst="rect">
                <a:avLst/>
              </a:prstGeom>
              <a:blipFill rotWithShape="1">
                <a:blip r:embed="rId4"/>
                <a:stretch>
                  <a:fillRect r="-1977" b="-10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77423" y="2275641"/>
                <a:ext cx="4854534" cy="829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sz="32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sysClr val="windowText" lastClr="000000"/>
                            </a:solidFill>
                            <a:effectLst/>
                            <a:uLnTx/>
                            <a:uFillTx/>
                            <a:latin typeface="Cambria Math"/>
                          </a:rPr>
                          <m:t>=4</m:t>
                        </m:r>
                        <m:r>
                          <a:rPr kumimoji="0" lang="en-US" sz="3200" b="0" i="1" u="none" strike="noStrike" kern="0" cap="none" spc="0" normalizeH="0" baseline="0" noProof="0" smtClean="0">
                            <a:ln>
                              <a:noFill/>
                            </a:ln>
                            <a:solidFill>
                              <a:sysClr val="windowText" lastClr="000000"/>
                            </a:solidFill>
                            <a:effectLst/>
                            <a:uLnTx/>
                            <a:uFillTx/>
                            <a:latin typeface="Cambria Math"/>
                          </a:rPr>
                          <m:t>𝑥𝑦</m:t>
                        </m:r>
                      </m:e>
                      <m:sup>
                        <m:r>
                          <a:rPr kumimoji="0" lang="en-US" sz="3200" b="0" i="1" u="none" strike="noStrike" kern="0" cap="none" spc="0" normalizeH="0" baseline="0" noProof="0" smtClean="0">
                            <a:ln>
                              <a:noFill/>
                            </a:ln>
                            <a:solidFill>
                              <a:sysClr val="windowText" lastClr="000000"/>
                            </a:solidFill>
                            <a:effectLst/>
                            <a:uLnTx/>
                            <a:uFillTx/>
                            <a:latin typeface="Cambria Math"/>
                          </a:rPr>
                          <m:t>2</m:t>
                        </m:r>
                      </m:sup>
                    </m:sSup>
                  </m:oMath>
                </a14:m>
                <a:r>
                  <a:rPr kumimoji="0" lang="en-US" sz="3200" b="0" i="0" u="none" strike="noStrike" kern="0" cap="none" spc="0" normalizeH="0" baseline="0" noProof="0" dirty="0">
                    <a:ln>
                      <a:noFill/>
                    </a:ln>
                    <a:solidFill>
                      <a:sysClr val="windowText" lastClr="000000"/>
                    </a:solidFill>
                    <a:effectLst/>
                    <a:uLnTx/>
                    <a:uFillTx/>
                  </a:rPr>
                  <a:t> + </a:t>
                </a:r>
                <a14:m>
                  <m:oMath xmlns:m="http://schemas.openxmlformats.org/officeDocument/2006/math">
                    <m:d>
                      <m:dPr>
                        <m:ctrlPr>
                          <a:rPr kumimoji="0" lang="en-US" sz="32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f>
                          <m:fPr>
                            <m:ctrlPr>
                              <a:rPr kumimoji="0" lang="en-US" sz="32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3200" b="0" i="1" u="none" strike="noStrike" kern="0" cap="none" spc="0" normalizeH="0" baseline="0" noProof="0" smtClean="0">
                                <a:ln>
                                  <a:noFill/>
                                </a:ln>
                                <a:solidFill>
                                  <a:sysClr val="windowText" lastClr="000000"/>
                                </a:solidFill>
                                <a:effectLst/>
                                <a:uLnTx/>
                                <a:uFillTx/>
                                <a:latin typeface="Cambria Math"/>
                              </a:rPr>
                              <m:t>−1</m:t>
                            </m:r>
                          </m:num>
                          <m:den>
                            <m:r>
                              <a:rPr kumimoji="0" lang="en-US" sz="3200" b="0" i="1" u="none" strike="noStrike" kern="0" cap="none" spc="0" normalizeH="0" baseline="0" noProof="0" smtClean="0">
                                <a:ln>
                                  <a:noFill/>
                                </a:ln>
                                <a:solidFill>
                                  <a:sysClr val="windowText" lastClr="000000"/>
                                </a:solidFill>
                                <a:effectLst/>
                                <a:uLnTx/>
                                <a:uFillTx/>
                                <a:latin typeface="Cambria Math"/>
                              </a:rPr>
                              <m:t>2</m:t>
                            </m:r>
                          </m:den>
                        </m:f>
                        <m:sSup>
                          <m:sSupPr>
                            <m:ctrlPr>
                              <a:rPr kumimoji="0" lang="en-US" sz="32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sysClr val="windowText" lastClr="000000"/>
                                </a:solidFill>
                                <a:effectLst/>
                                <a:uLnTx/>
                                <a:uFillTx/>
                                <a:latin typeface="Cambria Math"/>
                              </a:rPr>
                              <m:t>𝑥𝑦</m:t>
                            </m:r>
                          </m:e>
                          <m:sup>
                            <m:r>
                              <a:rPr kumimoji="0" lang="en-US" sz="3200" b="0" i="1" u="none" strike="noStrike" kern="0" cap="none" spc="0" normalizeH="0" baseline="0" noProof="0" smtClean="0">
                                <a:ln>
                                  <a:noFill/>
                                </a:ln>
                                <a:solidFill>
                                  <a:sysClr val="windowText" lastClr="000000"/>
                                </a:solidFill>
                                <a:effectLst/>
                                <a:uLnTx/>
                                <a:uFillTx/>
                                <a:latin typeface="Cambria Math"/>
                              </a:rPr>
                              <m:t>2</m:t>
                            </m:r>
                          </m:sup>
                        </m:sSup>
                      </m:e>
                    </m:d>
                  </m:oMath>
                </a14:m>
                <a:r>
                  <a:rPr kumimoji="0" lang="en-US" sz="3200" b="0" i="0" u="none" strike="noStrike" kern="0" cap="none" spc="0" normalizeH="0" baseline="0" noProof="0" dirty="0">
                    <a:ln>
                      <a:noFill/>
                    </a:ln>
                    <a:solidFill>
                      <a:sysClr val="windowText" lastClr="000000"/>
                    </a:solidFill>
                    <a:effectLst/>
                    <a:uLnTx/>
                    <a:uFillTx/>
                  </a:rPr>
                  <a:t> + </a:t>
                </a:r>
                <a14:m>
                  <m:oMath xmlns:m="http://schemas.openxmlformats.org/officeDocument/2006/math">
                    <m:sSup>
                      <m:sSupPr>
                        <m:ctrlPr>
                          <a:rPr kumimoji="0" lang="en-US" sz="32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sysClr val="windowText" lastClr="000000"/>
                            </a:solidFill>
                            <a:effectLst/>
                            <a:uLnTx/>
                            <a:uFillTx/>
                            <a:latin typeface="Cambria Math"/>
                          </a:rPr>
                          <m:t>2</m:t>
                        </m:r>
                        <m:r>
                          <a:rPr kumimoji="0" lang="en-US" sz="3200" b="0" i="1" u="none" strike="noStrike" kern="0" cap="none" spc="0" normalizeH="0" baseline="0" noProof="0" smtClean="0">
                            <a:ln>
                              <a:noFill/>
                            </a:ln>
                            <a:solidFill>
                              <a:sysClr val="windowText" lastClr="000000"/>
                            </a:solidFill>
                            <a:effectLst/>
                            <a:uLnTx/>
                            <a:uFillTx/>
                            <a:latin typeface="Cambria Math"/>
                          </a:rPr>
                          <m:t>𝑥𝑦</m:t>
                        </m:r>
                      </m:e>
                      <m:sup>
                        <m:r>
                          <a:rPr kumimoji="0" lang="en-US" sz="3200" b="0" i="1" u="none" strike="noStrike" kern="0" cap="none" spc="0" normalizeH="0" baseline="0" noProof="0" smtClean="0">
                            <a:ln>
                              <a:noFill/>
                            </a:ln>
                            <a:solidFill>
                              <a:sysClr val="windowText" lastClr="000000"/>
                            </a:solidFill>
                            <a:effectLst/>
                            <a:uLnTx/>
                            <a:uFillTx/>
                            <a:latin typeface="Cambria Math"/>
                          </a:rPr>
                          <m:t>2</m:t>
                        </m:r>
                      </m:sup>
                    </m:sSup>
                  </m:oMath>
                </a14:m>
                <a:endParaRPr kumimoji="0" lang="en-US" sz="3200" b="0" i="0" u="none" strike="noStrike" kern="0" cap="none" spc="0" normalizeH="0" baseline="0" noProof="0" dirty="0">
                  <a:ln>
                    <a:noFill/>
                  </a:ln>
                  <a:solidFill>
                    <a:sysClr val="windowText" lastClr="000000"/>
                  </a:solidFill>
                  <a:effectLst/>
                  <a:uLnTx/>
                  <a:uFillTx/>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77423" y="2275641"/>
                <a:ext cx="4854534" cy="829330"/>
              </a:xfrm>
              <a:prstGeom prst="rect">
                <a:avLst/>
              </a:prstGeom>
              <a:blipFill rotWithShape="1">
                <a:blip r:embed="rId5"/>
                <a:stretch>
                  <a:fillRect b="-10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015522" y="3104971"/>
                <a:ext cx="4093428" cy="829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rPr>
                  <a:t>= </a:t>
                </a:r>
                <a14:m>
                  <m:oMath xmlns:m="http://schemas.openxmlformats.org/officeDocument/2006/math">
                    <m:sSup>
                      <m:sSupPr>
                        <m:ctrlPr>
                          <a:rPr kumimoji="0" lang="en-US" sz="32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sysClr val="windowText" lastClr="000000"/>
                            </a:solidFill>
                            <a:effectLst/>
                            <a:uLnTx/>
                            <a:uFillTx/>
                            <a:latin typeface="Cambria Math"/>
                          </a:rPr>
                          <m:t>  </m:t>
                        </m:r>
                        <m:d>
                          <m:dPr>
                            <m:begChr m:val="["/>
                            <m:endChr m:val="]"/>
                            <m:ctrlPr>
                              <a:rPr kumimoji="0" lang="en-US" sz="32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kumimoji="0" lang="en-US" sz="3200" b="0" i="1" u="none" strike="noStrike" kern="0" cap="none" spc="0" normalizeH="0" baseline="0" noProof="0" smtClean="0">
                                <a:ln>
                                  <a:noFill/>
                                </a:ln>
                                <a:solidFill>
                                  <a:sysClr val="windowText" lastClr="000000"/>
                                </a:solidFill>
                                <a:effectLst/>
                                <a:uLnTx/>
                                <a:uFillTx/>
                                <a:latin typeface="Cambria Math"/>
                              </a:rPr>
                              <m:t>4+ </m:t>
                            </m:r>
                            <m:d>
                              <m:dPr>
                                <m:ctrlPr>
                                  <a:rPr kumimoji="0" lang="en-US" sz="32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f>
                                  <m:fPr>
                                    <m:ctrlPr>
                                      <a:rPr kumimoji="0" lang="en-US" sz="32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3200" b="0" i="1" u="none" strike="noStrike" kern="0" cap="none" spc="0" normalizeH="0" baseline="0" noProof="0" smtClean="0">
                                        <a:ln>
                                          <a:noFill/>
                                        </a:ln>
                                        <a:solidFill>
                                          <a:sysClr val="windowText" lastClr="000000"/>
                                        </a:solidFill>
                                        <a:effectLst/>
                                        <a:uLnTx/>
                                        <a:uFillTx/>
                                        <a:latin typeface="Cambria Math"/>
                                      </a:rPr>
                                      <m:t>−1</m:t>
                                    </m:r>
                                  </m:num>
                                  <m:den>
                                    <m:r>
                                      <a:rPr kumimoji="0" lang="en-US" sz="3200" b="0" i="1" u="none" strike="noStrike" kern="0" cap="none" spc="0" normalizeH="0" baseline="0" noProof="0" smtClean="0">
                                        <a:ln>
                                          <a:noFill/>
                                        </a:ln>
                                        <a:solidFill>
                                          <a:sysClr val="windowText" lastClr="000000"/>
                                        </a:solidFill>
                                        <a:effectLst/>
                                        <a:uLnTx/>
                                        <a:uFillTx/>
                                        <a:latin typeface="Cambria Math"/>
                                      </a:rPr>
                                      <m:t>2</m:t>
                                    </m:r>
                                  </m:den>
                                </m:f>
                              </m:e>
                            </m:d>
                            <m:r>
                              <a:rPr kumimoji="0" lang="en-US" sz="3200" b="0" i="1" u="none" strike="noStrike" kern="0" cap="none" spc="0" normalizeH="0" baseline="0" noProof="0" smtClean="0">
                                <a:ln>
                                  <a:noFill/>
                                </a:ln>
                                <a:solidFill>
                                  <a:sysClr val="windowText" lastClr="000000"/>
                                </a:solidFill>
                                <a:effectLst/>
                                <a:uLnTx/>
                                <a:uFillTx/>
                                <a:latin typeface="Cambria Math"/>
                              </a:rPr>
                              <m:t>+2</m:t>
                            </m:r>
                          </m:e>
                        </m:d>
                        <m:r>
                          <a:rPr kumimoji="0" lang="en-US" sz="3200" b="0" i="1" u="none" strike="noStrike" kern="0" cap="none" spc="0" normalizeH="0" baseline="0" noProof="0" smtClean="0">
                            <a:ln>
                              <a:noFill/>
                            </a:ln>
                            <a:solidFill>
                              <a:sysClr val="windowText" lastClr="000000"/>
                            </a:solidFill>
                            <a:effectLst/>
                            <a:uLnTx/>
                            <a:uFillTx/>
                            <a:latin typeface="Cambria Math"/>
                          </a:rPr>
                          <m:t>𝑥𝑦</m:t>
                        </m:r>
                      </m:e>
                      <m:sup>
                        <m:r>
                          <a:rPr kumimoji="0" lang="en-US" sz="3200" b="0" i="1" u="none" strike="noStrike" kern="0" cap="none" spc="0" normalizeH="0" baseline="0" noProof="0" smtClean="0">
                            <a:ln>
                              <a:noFill/>
                            </a:ln>
                            <a:solidFill>
                              <a:sysClr val="windowText" lastClr="000000"/>
                            </a:solidFill>
                            <a:effectLst/>
                            <a:uLnTx/>
                            <a:uFillTx/>
                            <a:latin typeface="Cambria Math"/>
                          </a:rPr>
                          <m:t>2</m:t>
                        </m:r>
                      </m:sup>
                    </m:sSup>
                  </m:oMath>
                </a14:m>
                <a:endParaRPr kumimoji="0" lang="en-US" sz="3200" b="0" i="0" u="none" strike="noStrike" kern="0" cap="none" spc="0" normalizeH="0" baseline="0" noProof="0" dirty="0">
                  <a:ln>
                    <a:noFill/>
                  </a:ln>
                  <a:solidFill>
                    <a:sysClr val="windowText" lastClr="000000"/>
                  </a:solidFill>
                  <a:effectLst/>
                  <a:uLnTx/>
                  <a:uFillTx/>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015522" y="3104971"/>
                <a:ext cx="4093428" cy="829330"/>
              </a:xfrm>
              <a:prstGeom prst="rect">
                <a:avLst/>
              </a:prstGeom>
              <a:blipFill rotWithShape="1">
                <a:blip r:embed="rId6"/>
                <a:stretch>
                  <a:fillRect l="-3875" b="-10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015522" y="3934301"/>
                <a:ext cx="1576265" cy="7877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rPr>
                  <a:t>= </a:t>
                </a:r>
                <a14:m>
                  <m:oMath xmlns:m="http://schemas.openxmlformats.org/officeDocument/2006/math">
                    <m:f>
                      <m:fPr>
                        <m:ctrlPr>
                          <a:rPr kumimoji="0" lang="en-US" sz="32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3200" b="0" i="1" u="none" strike="noStrike" kern="0" cap="none" spc="0" normalizeH="0" baseline="0" noProof="0" smtClean="0">
                            <a:ln>
                              <a:noFill/>
                            </a:ln>
                            <a:solidFill>
                              <a:sysClr val="windowText" lastClr="000000"/>
                            </a:solidFill>
                            <a:effectLst/>
                            <a:uLnTx/>
                            <a:uFillTx/>
                            <a:latin typeface="Cambria Math"/>
                          </a:rPr>
                          <m:t>11</m:t>
                        </m:r>
                      </m:num>
                      <m:den>
                        <m:r>
                          <a:rPr kumimoji="0" lang="en-US" sz="3200" b="0" i="1" u="none" strike="noStrike" kern="0" cap="none" spc="0" normalizeH="0" baseline="0" noProof="0" smtClean="0">
                            <a:ln>
                              <a:noFill/>
                            </a:ln>
                            <a:solidFill>
                              <a:sysClr val="windowText" lastClr="000000"/>
                            </a:solidFill>
                            <a:effectLst/>
                            <a:uLnTx/>
                            <a:uFillTx/>
                            <a:latin typeface="Cambria Math"/>
                          </a:rPr>
                          <m:t>2</m:t>
                        </m:r>
                      </m:den>
                    </m:f>
                    <m:sSup>
                      <m:sSupPr>
                        <m:ctrlPr>
                          <a:rPr kumimoji="0" lang="en-US" sz="32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3200" b="0" i="1" u="none" strike="noStrike" kern="0" cap="none" spc="0" normalizeH="0" baseline="0" noProof="0" smtClean="0">
                            <a:ln>
                              <a:noFill/>
                            </a:ln>
                            <a:solidFill>
                              <a:sysClr val="windowText" lastClr="000000"/>
                            </a:solidFill>
                            <a:effectLst/>
                            <a:uLnTx/>
                            <a:uFillTx/>
                            <a:latin typeface="Cambria Math"/>
                          </a:rPr>
                          <m:t> </m:t>
                        </m:r>
                        <m:r>
                          <a:rPr kumimoji="0" lang="en-US" sz="3200" b="0" i="1" u="none" strike="noStrike" kern="0" cap="none" spc="0" normalizeH="0" baseline="0" noProof="0" smtClean="0">
                            <a:ln>
                              <a:noFill/>
                            </a:ln>
                            <a:solidFill>
                              <a:sysClr val="windowText" lastClr="000000"/>
                            </a:solidFill>
                            <a:effectLst/>
                            <a:uLnTx/>
                            <a:uFillTx/>
                            <a:latin typeface="Cambria Math"/>
                          </a:rPr>
                          <m:t>𝑥𝑦</m:t>
                        </m:r>
                      </m:e>
                      <m:sup>
                        <m:r>
                          <a:rPr kumimoji="0" lang="en-US" sz="3200" b="0" i="1" u="none" strike="noStrike" kern="0" cap="none" spc="0" normalizeH="0" baseline="0" noProof="0" smtClean="0">
                            <a:ln>
                              <a:noFill/>
                            </a:ln>
                            <a:solidFill>
                              <a:sysClr val="windowText" lastClr="000000"/>
                            </a:solidFill>
                            <a:effectLst/>
                            <a:uLnTx/>
                            <a:uFillTx/>
                            <a:latin typeface="Cambria Math"/>
                          </a:rPr>
                          <m:t>2</m:t>
                        </m:r>
                      </m:sup>
                    </m:sSup>
                  </m:oMath>
                </a14:m>
                <a:endParaRPr kumimoji="0" lang="en-US" sz="3200" b="0" i="0" u="none" strike="noStrike" kern="0" cap="none" spc="0" normalizeH="0" baseline="0" noProof="0" dirty="0">
                  <a:ln>
                    <a:noFill/>
                  </a:ln>
                  <a:solidFill>
                    <a:sysClr val="windowText" lastClr="000000"/>
                  </a:solidFill>
                  <a:effectLst/>
                  <a:uLnTx/>
                  <a:uFillTx/>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015522" y="3934301"/>
                <a:ext cx="1576265" cy="787716"/>
              </a:xfrm>
              <a:prstGeom prst="rect">
                <a:avLst/>
              </a:prstGeom>
              <a:blipFill rotWithShape="1">
                <a:blip r:embed="rId7"/>
                <a:stretch>
                  <a:fillRect l="-10078"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679584" y="5257800"/>
                <a:ext cx="4133952" cy="787716"/>
              </a:xfrm>
              <a:prstGeom prst="rect">
                <a:avLst/>
              </a:prstGeom>
              <a:noFill/>
            </p:spPr>
            <p:txBody>
              <a:bodyPr wrap="none" rtlCol="0">
                <a:spAutoFit/>
              </a:bodyPr>
              <a:lstStyle/>
              <a:p>
                <a:r>
                  <a:rPr lang="en-US" sz="3200" dirty="0">
                    <a:latin typeface="Times New Roman" pitchFamily="18" charset="0"/>
                    <a:cs typeface="Times New Roman" pitchFamily="18" charset="0"/>
                  </a:rPr>
                  <a:t>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a:rPr>
                          <m:t>11</m:t>
                        </m:r>
                      </m:num>
                      <m:den>
                        <m:r>
                          <a:rPr lang="en-US" sz="3200" b="0" i="1" smtClean="0">
                            <a:latin typeface="Cambria Math"/>
                          </a:rPr>
                          <m:t>2</m:t>
                        </m:r>
                      </m:den>
                    </m:f>
                    <m:r>
                      <a:rPr lang="en-US" sz="3200" b="0" i="1" smtClean="0">
                        <a:latin typeface="Cambria Math"/>
                      </a:rPr>
                      <m:t>.1.(</m:t>
                    </m:r>
                    <m:sSup>
                      <m:sSupPr>
                        <m:ctrlPr>
                          <a:rPr lang="en-US" sz="3200" b="0" i="1" smtClean="0">
                            <a:latin typeface="Cambria Math" panose="02040503050406030204" pitchFamily="18" charset="0"/>
                          </a:rPr>
                        </m:ctrlPr>
                      </m:sSupPr>
                      <m:e>
                        <m:r>
                          <a:rPr lang="en-US" sz="3200" b="0" i="1" smtClean="0">
                            <a:latin typeface="Cambria Math"/>
                          </a:rPr>
                          <m:t>−2)</m:t>
                        </m:r>
                      </m:e>
                      <m:sup>
                        <m:r>
                          <a:rPr lang="en-US" sz="3200" b="0" i="1" smtClean="0">
                            <a:latin typeface="Cambria Math"/>
                          </a:rPr>
                          <m:t>2</m:t>
                        </m:r>
                      </m:sup>
                    </m:sSup>
                  </m:oMath>
                </a14:m>
                <a:r>
                  <a:rPr lang="en-US" sz="3200" dirty="0">
                    <a:latin typeface="Times New Roman" pitchFamily="18" charset="0"/>
                    <a:cs typeface="Times New Roman" pitchFamily="18" charset="0"/>
                  </a:rPr>
                  <a:t>= </a:t>
                </a:r>
                <a14:m>
                  <m:oMath xmlns:m="http://schemas.openxmlformats.org/officeDocument/2006/math">
                    <m:f>
                      <m:fPr>
                        <m:ctrlPr>
                          <a:rPr lang="en-US" sz="3200" i="1" dirty="0" smtClean="0">
                            <a:latin typeface="Cambria Math" panose="02040503050406030204" pitchFamily="18" charset="0"/>
                          </a:rPr>
                        </m:ctrlPr>
                      </m:fPr>
                      <m:num>
                        <m:r>
                          <a:rPr lang="en-US" sz="3200" b="0" i="1" dirty="0" smtClean="0">
                            <a:latin typeface="Cambria Math"/>
                          </a:rPr>
                          <m:t>11</m:t>
                        </m:r>
                      </m:num>
                      <m:den>
                        <m:r>
                          <a:rPr lang="en-US" sz="3200" b="0" i="1" dirty="0" smtClean="0">
                            <a:latin typeface="Cambria Math"/>
                          </a:rPr>
                          <m:t>2</m:t>
                        </m:r>
                      </m:den>
                    </m:f>
                  </m:oMath>
                </a14:m>
                <a:r>
                  <a:rPr lang="en-US" sz="3200" dirty="0">
                    <a:latin typeface="Times New Roman" pitchFamily="18" charset="0"/>
                    <a:cs typeface="Times New Roman" pitchFamily="18" charset="0"/>
                  </a:rPr>
                  <a:t>.4 = 22</a:t>
                </a:r>
              </a:p>
            </p:txBody>
          </p:sp>
        </mc:Choice>
        <mc:Fallback xmlns="">
          <p:sp>
            <p:nvSpPr>
              <p:cNvPr id="17" name="TextBox 16"/>
              <p:cNvSpPr txBox="1">
                <a:spLocks noRot="1" noChangeAspect="1" noMove="1" noResize="1" noEditPoints="1" noAdjustHandles="1" noChangeArrowheads="1" noChangeShapeType="1" noTextEdit="1"/>
              </p:cNvSpPr>
              <p:nvPr/>
            </p:nvSpPr>
            <p:spPr>
              <a:xfrm>
                <a:off x="1679584" y="5257800"/>
                <a:ext cx="4133952" cy="787716"/>
              </a:xfrm>
              <a:prstGeom prst="rect">
                <a:avLst/>
              </a:prstGeom>
              <a:blipFill rotWithShape="1">
                <a:blip r:embed="rId8"/>
                <a:stretch>
                  <a:fillRect r="-2950" b="-9302"/>
                </a:stretch>
              </a:blipFill>
            </p:spPr>
            <p:txBody>
              <a:bodyPr/>
              <a:lstStyle/>
              <a:p>
                <a:r>
                  <a:rPr lang="en-US">
                    <a:noFill/>
                  </a:rPr>
                  <a:t> </a:t>
                </a:r>
              </a:p>
            </p:txBody>
          </p:sp>
        </mc:Fallback>
      </mc:AlternateContent>
    </p:spTree>
    <p:extLst>
      <p:ext uri="{BB962C8B-B14F-4D97-AF65-F5344CB8AC3E}">
        <p14:creationId xmlns:p14="http://schemas.microsoft.com/office/powerpoint/2010/main" val="284725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randombar(horizont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barn(inVertical)">
                                      <p:cBhvr>
                                        <p:cTn id="56" dur="500"/>
                                        <p:tgtEl>
                                          <p:spTgt spid="1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circle(in)">
                                      <p:cBhvr>
                                        <p:cTn id="61" dur="20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12">
                                            <p:txEl>
                                              <p:pRg st="3" end="3"/>
                                            </p:txEl>
                                          </p:spTgt>
                                        </p:tgtEl>
                                        <p:attrNameLst>
                                          <p:attrName>style.visibility</p:attrName>
                                        </p:attrNameLst>
                                      </p:cBhvr>
                                      <p:to>
                                        <p:strVal val="visible"/>
                                      </p:to>
                                    </p:set>
                                    <p:animEffect transition="in" filter="wheel(1)">
                                      <p:cBhvr>
                                        <p:cTn id="66"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3" grpId="0"/>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图片 37">
            <a:extLst>
              <a:ext uri="{FF2B5EF4-FFF2-40B4-BE49-F238E27FC236}">
                <a16:creationId xmlns:a16="http://schemas.microsoft.com/office/drawing/2014/main" id="{3DEF13FE-BE07-08DC-78D0-D758F661BCEB}"/>
              </a:ext>
            </a:extLst>
          </p:cNvPr>
          <p:cNvPicPr>
            <a:picLocks noChangeAspect="1"/>
          </p:cNvPicPr>
          <p:nvPr/>
        </p:nvPicPr>
        <p:blipFill rotWithShape="1">
          <a:blip r:embed="rId3">
            <a:extLst>
              <a:ext uri="{28A0092B-C50C-407E-A947-70E740481C1C}">
                <a14:useLocalDpi xmlns:a14="http://schemas.microsoft.com/office/drawing/2010/main" val="0"/>
              </a:ext>
            </a:extLst>
          </a:blip>
          <a:srcRect l="13464" t="15742" r="21012" b="6334"/>
          <a:stretch/>
        </p:blipFill>
        <p:spPr>
          <a:xfrm>
            <a:off x="273908" y="330059"/>
            <a:ext cx="1673873" cy="2405333"/>
          </a:xfrm>
          <a:prstGeom prst="rect">
            <a:avLst/>
          </a:prstGeom>
        </p:spPr>
      </p:pic>
      <p:grpSp>
        <p:nvGrpSpPr>
          <p:cNvPr id="26" name="Group 25">
            <a:extLst>
              <a:ext uri="{FF2B5EF4-FFF2-40B4-BE49-F238E27FC236}">
                <a16:creationId xmlns:a16="http://schemas.microsoft.com/office/drawing/2014/main" id="{D1237495-3499-2CE3-ECB3-AC24C3FB57A3}"/>
              </a:ext>
            </a:extLst>
          </p:cNvPr>
          <p:cNvGrpSpPr/>
          <p:nvPr/>
        </p:nvGrpSpPr>
        <p:grpSpPr>
          <a:xfrm>
            <a:off x="3340915" y="1120204"/>
            <a:ext cx="1305925" cy="4598138"/>
            <a:chOff x="4454527" y="1120203"/>
            <a:chExt cx="1741233" cy="4598138"/>
          </a:xfrm>
        </p:grpSpPr>
        <p:sp>
          <p:nvSpPr>
            <p:cNvPr id="19" name="Moon 18">
              <a:extLst>
                <a:ext uri="{FF2B5EF4-FFF2-40B4-BE49-F238E27FC236}">
                  <a16:creationId xmlns:a16="http://schemas.microsoft.com/office/drawing/2014/main" id="{F9A4BD96-C63D-785A-DEB3-BE2EDA4AF340}"/>
                </a:ext>
              </a:extLst>
            </p:cNvPr>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组合 39">
              <a:extLst>
                <a:ext uri="{FF2B5EF4-FFF2-40B4-BE49-F238E27FC236}">
                  <a16:creationId xmlns:a16="http://schemas.microsoft.com/office/drawing/2014/main" id="{0512D40B-CD16-4E30-2219-02A5982C34E6}"/>
                </a:ext>
              </a:extLst>
            </p:cNvPr>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a:extLst>
                  <a:ext uri="{FF2B5EF4-FFF2-40B4-BE49-F238E27FC236}">
                    <a16:creationId xmlns:a16="http://schemas.microsoft.com/office/drawing/2014/main" id="{B3B42B5A-0104-E68D-CFAE-E4C62E559C7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00" b="1">
                  <a:solidFill>
                    <a:srgbClr val="C00000"/>
                  </a:solidFill>
                  <a:latin typeface="微软雅黑" pitchFamily="34" charset="-122"/>
                  <a:ea typeface="微软雅黑" pitchFamily="34" charset="-122"/>
                </a:endParaRPr>
              </a:p>
            </p:txBody>
          </p:sp>
          <p:sp>
            <p:nvSpPr>
              <p:cNvPr id="8" name="椭圆 41">
                <a:extLst>
                  <a:ext uri="{FF2B5EF4-FFF2-40B4-BE49-F238E27FC236}">
                    <a16:creationId xmlns:a16="http://schemas.microsoft.com/office/drawing/2014/main" id="{C7F54AEF-5F49-EA26-CC62-7B87935111C2}"/>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00" b="1" dirty="0">
                    <a:solidFill>
                      <a:srgbClr val="0F54B9"/>
                    </a:solidFill>
                    <a:latin typeface="Times New Roman" pitchFamily="18" charset="0"/>
                    <a:ea typeface="微软雅黑" pitchFamily="34" charset="-122"/>
                    <a:cs typeface="Times New Roman" pitchFamily="18" charset="0"/>
                  </a:rPr>
                  <a:t>1</a:t>
                </a:r>
                <a:endParaRPr lang="zh-CN" altLang="en-US" sz="3600" b="1" dirty="0">
                  <a:solidFill>
                    <a:srgbClr val="0F54B9"/>
                  </a:solidFill>
                  <a:latin typeface="Times New Roman" pitchFamily="18" charset="0"/>
                  <a:ea typeface="微软雅黑" pitchFamily="34" charset="-122"/>
                  <a:cs typeface="Times New Roman" pitchFamily="18" charset="0"/>
                </a:endParaRPr>
              </a:p>
            </p:txBody>
          </p:sp>
        </p:grpSp>
        <p:grpSp>
          <p:nvGrpSpPr>
            <p:cNvPr id="9" name="组合 42">
              <a:extLst>
                <a:ext uri="{FF2B5EF4-FFF2-40B4-BE49-F238E27FC236}">
                  <a16:creationId xmlns:a16="http://schemas.microsoft.com/office/drawing/2014/main" id="{7D01CFC6-6E95-2CA4-A0EE-54E7372A77A7}"/>
                </a:ext>
              </a:extLst>
            </p:cNvPr>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a:extLst>
                  <a:ext uri="{FF2B5EF4-FFF2-40B4-BE49-F238E27FC236}">
                    <a16:creationId xmlns:a16="http://schemas.microsoft.com/office/drawing/2014/main" id="{1D6686DD-46FC-60F6-40CF-BA47A2FDCC10}"/>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00" b="1">
                  <a:solidFill>
                    <a:srgbClr val="C00000"/>
                  </a:solidFill>
                  <a:latin typeface="微软雅黑" pitchFamily="34" charset="-122"/>
                  <a:ea typeface="微软雅黑" pitchFamily="34" charset="-122"/>
                </a:endParaRPr>
              </a:p>
            </p:txBody>
          </p:sp>
          <p:sp>
            <p:nvSpPr>
              <p:cNvPr id="11" name="椭圆 44">
                <a:extLst>
                  <a:ext uri="{FF2B5EF4-FFF2-40B4-BE49-F238E27FC236}">
                    <a16:creationId xmlns:a16="http://schemas.microsoft.com/office/drawing/2014/main" id="{A6D7CA9E-7AD7-1387-4265-B045CC4C3EC3}"/>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00" b="1" dirty="0">
                    <a:solidFill>
                      <a:srgbClr val="0F54B9"/>
                    </a:solidFill>
                    <a:latin typeface="Times New Roman" pitchFamily="18" charset="0"/>
                    <a:ea typeface="微软雅黑" pitchFamily="34" charset="-122"/>
                    <a:cs typeface="Times New Roman" pitchFamily="18" charset="0"/>
                  </a:rPr>
                  <a:t>2</a:t>
                </a:r>
                <a:endParaRPr lang="zh-CN" altLang="en-US" sz="3600" b="1" dirty="0">
                  <a:solidFill>
                    <a:srgbClr val="0F54B9"/>
                  </a:solidFill>
                  <a:latin typeface="Times New Roman" pitchFamily="18" charset="0"/>
                  <a:ea typeface="微软雅黑" pitchFamily="34" charset="-122"/>
                  <a:cs typeface="Times New Roman" pitchFamily="18" charset="0"/>
                </a:endParaRPr>
              </a:p>
            </p:txBody>
          </p:sp>
        </p:grpSp>
        <p:grpSp>
          <p:nvGrpSpPr>
            <p:cNvPr id="12" name="组合 45">
              <a:extLst>
                <a:ext uri="{FF2B5EF4-FFF2-40B4-BE49-F238E27FC236}">
                  <a16:creationId xmlns:a16="http://schemas.microsoft.com/office/drawing/2014/main" id="{1F84E75A-278F-FF54-68DA-100BDD0FFC56}"/>
                </a:ext>
              </a:extLst>
            </p:cNvPr>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a:extLst>
                  <a:ext uri="{FF2B5EF4-FFF2-40B4-BE49-F238E27FC236}">
                    <a16:creationId xmlns:a16="http://schemas.microsoft.com/office/drawing/2014/main" id="{B12FE1D3-4777-432F-BC66-303E7560844C}"/>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00" b="1">
                  <a:solidFill>
                    <a:srgbClr val="C00000"/>
                  </a:solidFill>
                  <a:latin typeface="微软雅黑" pitchFamily="34" charset="-122"/>
                  <a:ea typeface="微软雅黑" pitchFamily="34" charset="-122"/>
                </a:endParaRPr>
              </a:p>
            </p:txBody>
          </p:sp>
          <p:sp>
            <p:nvSpPr>
              <p:cNvPr id="14" name="椭圆 47">
                <a:extLst>
                  <a:ext uri="{FF2B5EF4-FFF2-40B4-BE49-F238E27FC236}">
                    <a16:creationId xmlns:a16="http://schemas.microsoft.com/office/drawing/2014/main" id="{13CE8072-0D9D-47CF-227F-DE448C086CBB}"/>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00" b="1" dirty="0">
                    <a:solidFill>
                      <a:srgbClr val="0F54B9"/>
                    </a:solidFill>
                    <a:latin typeface="Times New Roman" pitchFamily="18" charset="0"/>
                    <a:ea typeface="微软雅黑" pitchFamily="34" charset="-122"/>
                    <a:cs typeface="Times New Roman" pitchFamily="18" charset="0"/>
                  </a:rPr>
                  <a:t>3</a:t>
                </a:r>
                <a:endParaRPr lang="zh-CN" altLang="en-US" sz="3600" b="1" dirty="0">
                  <a:solidFill>
                    <a:srgbClr val="0F54B9"/>
                  </a:solidFill>
                  <a:latin typeface="Times New Roman" pitchFamily="18" charset="0"/>
                  <a:ea typeface="微软雅黑" pitchFamily="34" charset="-122"/>
                  <a:cs typeface="Times New Roman" pitchFamily="18" charset="0"/>
                </a:endParaRPr>
              </a:p>
            </p:txBody>
          </p:sp>
        </p:grpSp>
      </p:grpSp>
      <p:grpSp>
        <p:nvGrpSpPr>
          <p:cNvPr id="27" name="Group 26">
            <a:extLst>
              <a:ext uri="{FF2B5EF4-FFF2-40B4-BE49-F238E27FC236}">
                <a16:creationId xmlns:a16="http://schemas.microsoft.com/office/drawing/2014/main" id="{A6DB65C4-94B7-E78A-B1DE-4BBF9B473BCB}"/>
              </a:ext>
            </a:extLst>
          </p:cNvPr>
          <p:cNvGrpSpPr/>
          <p:nvPr/>
        </p:nvGrpSpPr>
        <p:grpSpPr>
          <a:xfrm>
            <a:off x="430301" y="2779679"/>
            <a:ext cx="3463684" cy="1696101"/>
            <a:chOff x="570807" y="1062783"/>
            <a:chExt cx="3555462" cy="1696101"/>
          </a:xfrm>
        </p:grpSpPr>
        <p:grpSp>
          <p:nvGrpSpPr>
            <p:cNvPr id="2" name="组合 34">
              <a:extLst>
                <a:ext uri="{FF2B5EF4-FFF2-40B4-BE49-F238E27FC236}">
                  <a16:creationId xmlns:a16="http://schemas.microsoft.com/office/drawing/2014/main" id="{28D0EBAC-6C6C-F8B5-F105-6E5E66CE136B}"/>
                </a:ext>
              </a:extLst>
            </p:cNvPr>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a:extLst>
                  <a:ext uri="{FF2B5EF4-FFF2-40B4-BE49-F238E27FC236}">
                    <a16:creationId xmlns:a16="http://schemas.microsoft.com/office/drawing/2014/main" id="{EFD47CAA-206E-7D09-0FCD-694363EC534B}"/>
                  </a:ext>
                </a:extLst>
              </p:cNvPr>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00">
                  <a:solidFill>
                    <a:prstClr val="black"/>
                  </a:solidFill>
                  <a:ea typeface="宋体" panose="02010600030101010101" pitchFamily="2" charset="-122"/>
                </a:endParaRPr>
              </a:p>
            </p:txBody>
          </p:sp>
          <p:sp>
            <p:nvSpPr>
              <p:cNvPr id="4" name="椭圆 55">
                <a:extLst>
                  <a:ext uri="{FF2B5EF4-FFF2-40B4-BE49-F238E27FC236}">
                    <a16:creationId xmlns:a16="http://schemas.microsoft.com/office/drawing/2014/main" id="{E35F86BE-39F9-F741-4E4D-240CC1811F76}"/>
                  </a:ext>
                </a:extLst>
              </p:cNvPr>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00">
                  <a:solidFill>
                    <a:prstClr val="black"/>
                  </a:solidFill>
                  <a:ea typeface="宋体" panose="02010600030101010101" pitchFamily="2" charset="-122"/>
                </a:endParaRPr>
              </a:p>
            </p:txBody>
          </p:sp>
        </p:grpSp>
        <p:sp>
          <p:nvSpPr>
            <p:cNvPr id="17" name="TextBox 16">
              <a:extLst>
                <a:ext uri="{FF2B5EF4-FFF2-40B4-BE49-F238E27FC236}">
                  <a16:creationId xmlns:a16="http://schemas.microsoft.com/office/drawing/2014/main" id="{8FA43394-126A-EFE1-2337-5884A91972BD}"/>
                </a:ext>
              </a:extLst>
            </p:cNvPr>
            <p:cNvSpPr txBox="1"/>
            <p:nvPr/>
          </p:nvSpPr>
          <p:spPr>
            <a:xfrm>
              <a:off x="702532" y="1300537"/>
              <a:ext cx="3356582" cy="1200329"/>
            </a:xfrm>
            <a:prstGeom prst="rect">
              <a:avLst/>
            </a:prstGeom>
            <a:noFill/>
          </p:spPr>
          <p:txBody>
            <a:bodyPr wrap="square" rtlCol="0">
              <a:spAutoFit/>
            </a:bodyPr>
            <a:lstStyle/>
            <a:p>
              <a:pPr algn="ctr">
                <a:defRPr/>
              </a:pPr>
              <a:r>
                <a:rPr lang="en-US" altLang="zh-CN" sz="3600"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rPr>
                <a:t>HƯỚNG DẪN VỀ NHÀ</a:t>
              </a:r>
              <a:endParaRPr lang="zh-CN" altLang="en-US" sz="3600"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3" name="Freeform: Shape 22">
            <a:extLst>
              <a:ext uri="{FF2B5EF4-FFF2-40B4-BE49-F238E27FC236}">
                <a16:creationId xmlns:a16="http://schemas.microsoft.com/office/drawing/2014/main" id="{90C1775F-3697-A513-8413-8CD3404915ED}"/>
              </a:ext>
            </a:extLst>
          </p:cNvPr>
          <p:cNvSpPr/>
          <p:nvPr/>
        </p:nvSpPr>
        <p:spPr>
          <a:xfrm>
            <a:off x="4053214" y="838201"/>
            <a:ext cx="4578823" cy="1600200"/>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lIns="91430" tIns="45720" rIns="91430" bIns="45720" rtlCol="0" anchor="ctr">
            <a:noAutofit/>
          </a:bodyPr>
          <a:lstStyle/>
          <a:p>
            <a:pPr algn="ctr"/>
            <a:r>
              <a:rPr lang="en-US" sz="2400" dirty="0" err="1">
                <a:solidFill>
                  <a:srgbClr val="3333FF"/>
                </a:solidFill>
                <a:latin typeface="Times New Roman" panose="02020603050405020304" pitchFamily="18" charset="0"/>
                <a:ea typeface="Times New Roman" panose="02020603050405020304" pitchFamily="18" charset="0"/>
              </a:rPr>
              <a:t>Nắm</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vững</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đơn</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thức</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và</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đơn</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thức</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thu</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gọn</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hai</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đơn</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thức</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đồng</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dạng</a:t>
            </a:r>
            <a:r>
              <a:rPr lang="en-US" sz="2400" dirty="0">
                <a:solidFill>
                  <a:srgbClr val="3333FF"/>
                </a:solidFill>
                <a:latin typeface="Times New Roman" panose="02020603050405020304" pitchFamily="18" charset="0"/>
                <a:ea typeface="Times New Roman" panose="02020603050405020304" pitchFamily="18" charset="0"/>
              </a:rPr>
              <a:t> , </a:t>
            </a:r>
            <a:r>
              <a:rPr lang="en-US" sz="2400" dirty="0" err="1">
                <a:solidFill>
                  <a:srgbClr val="3333FF"/>
                </a:solidFill>
                <a:latin typeface="Times New Roman" panose="02020603050405020304" pitchFamily="18" charset="0"/>
                <a:ea typeface="Times New Roman" panose="02020603050405020304" pitchFamily="18" charset="0"/>
              </a:rPr>
              <a:t>công</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trừ</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các</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đơn</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thức</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đồng</a:t>
            </a:r>
            <a:r>
              <a:rPr lang="en-US" sz="2400" dirty="0">
                <a:solidFill>
                  <a:srgbClr val="3333FF"/>
                </a:solidFill>
                <a:latin typeface="Times New Roman" panose="02020603050405020304" pitchFamily="18" charset="0"/>
                <a:ea typeface="Times New Roman" panose="02020603050405020304" pitchFamily="18" charset="0"/>
              </a:rPr>
              <a:t> </a:t>
            </a:r>
            <a:r>
              <a:rPr lang="en-US" sz="2400" dirty="0" err="1">
                <a:solidFill>
                  <a:srgbClr val="3333FF"/>
                </a:solidFill>
                <a:latin typeface="Times New Roman" panose="02020603050405020304" pitchFamily="18" charset="0"/>
                <a:ea typeface="Times New Roman" panose="02020603050405020304" pitchFamily="18" charset="0"/>
              </a:rPr>
              <a:t>dạng</a:t>
            </a:r>
            <a:endParaRPr lang="zh-CN" altLang="en-US" sz="2400" kern="0" dirty="0">
              <a:solidFill>
                <a:srgbClr val="3333FF"/>
              </a:solidFill>
              <a:latin typeface="Times New Roman" panose="02020603050405020304" pitchFamily="18" charset="0"/>
              <a:ea typeface="宋体" pitchFamily="2" charset="-122"/>
              <a:cs typeface="Times New Roman" panose="02020603050405020304" pitchFamily="18" charset="0"/>
            </a:endParaRPr>
          </a:p>
        </p:txBody>
      </p:sp>
      <p:sp>
        <p:nvSpPr>
          <p:cNvPr id="24" name="Freeform: Shape 23">
            <a:extLst>
              <a:ext uri="{FF2B5EF4-FFF2-40B4-BE49-F238E27FC236}">
                <a16:creationId xmlns:a16="http://schemas.microsoft.com/office/drawing/2014/main" id="{52265E70-0F3B-41F0-09AC-13D84EF2F933}"/>
              </a:ext>
            </a:extLst>
          </p:cNvPr>
          <p:cNvSpPr/>
          <p:nvPr/>
        </p:nvSpPr>
        <p:spPr>
          <a:xfrm>
            <a:off x="4661967" y="2788114"/>
            <a:ext cx="3970071"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lIns="91430" tIns="45720" rIns="91430" bIns="45720" rtlCol="0" anchor="ctr">
            <a:noAutofit/>
          </a:bodyPr>
          <a:lstStyle/>
          <a:p>
            <a:pPr algn="ctr"/>
            <a:r>
              <a:rPr lang="en-US" altLang="zh-CN" sz="2400" kern="0" dirty="0" err="1">
                <a:solidFill>
                  <a:srgbClr val="FF00FF"/>
                </a:solidFill>
                <a:latin typeface="Times New Roman" panose="02020603050405020304" pitchFamily="18" charset="0"/>
                <a:ea typeface="宋体" pitchFamily="2" charset="-122"/>
                <a:cs typeface="Times New Roman" panose="02020603050405020304" pitchFamily="18" charset="0"/>
              </a:rPr>
              <a:t>Làm</a:t>
            </a:r>
            <a:r>
              <a:rPr lang="en-US" altLang="zh-CN" sz="240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kern="0" dirty="0" err="1">
                <a:solidFill>
                  <a:srgbClr val="FF00FF"/>
                </a:solidFill>
                <a:latin typeface="Times New Roman" panose="02020603050405020304" pitchFamily="18" charset="0"/>
                <a:ea typeface="宋体" pitchFamily="2" charset="-122"/>
                <a:cs typeface="Times New Roman" panose="02020603050405020304" pitchFamily="18" charset="0"/>
              </a:rPr>
              <a:t>các</a:t>
            </a:r>
            <a:r>
              <a:rPr lang="en-US" altLang="zh-CN" sz="240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kern="0" dirty="0" err="1">
                <a:solidFill>
                  <a:srgbClr val="FF00FF"/>
                </a:solidFill>
                <a:latin typeface="Times New Roman" panose="02020603050405020304" pitchFamily="18" charset="0"/>
                <a:ea typeface="宋体" pitchFamily="2" charset="-122"/>
                <a:cs typeface="Times New Roman" panose="02020603050405020304" pitchFamily="18" charset="0"/>
              </a:rPr>
              <a:t>bài</a:t>
            </a:r>
            <a:r>
              <a:rPr lang="en-US" altLang="zh-CN" sz="240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kern="0" dirty="0" err="1">
                <a:solidFill>
                  <a:srgbClr val="FF00FF"/>
                </a:solidFill>
                <a:latin typeface="Times New Roman" panose="02020603050405020304" pitchFamily="18" charset="0"/>
                <a:ea typeface="宋体" pitchFamily="2" charset="-122"/>
                <a:cs typeface="Times New Roman" panose="02020603050405020304" pitchFamily="18" charset="0"/>
              </a:rPr>
              <a:t>tập</a:t>
            </a:r>
            <a:r>
              <a:rPr lang="en-US" altLang="zh-CN" sz="240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kern="0" dirty="0" err="1">
                <a:solidFill>
                  <a:srgbClr val="FF00FF"/>
                </a:solidFill>
                <a:latin typeface="Times New Roman" panose="02020603050405020304" pitchFamily="18" charset="0"/>
                <a:ea typeface="宋体" pitchFamily="2" charset="-122"/>
                <a:cs typeface="Times New Roman" panose="02020603050405020304" pitchFamily="18" charset="0"/>
              </a:rPr>
              <a:t>còn</a:t>
            </a:r>
            <a:r>
              <a:rPr lang="en-US" altLang="zh-CN" sz="240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kern="0" dirty="0" err="1">
                <a:solidFill>
                  <a:srgbClr val="FF00FF"/>
                </a:solidFill>
                <a:latin typeface="Times New Roman" panose="02020603050405020304" pitchFamily="18" charset="0"/>
                <a:ea typeface="宋体" pitchFamily="2" charset="-122"/>
                <a:cs typeface="Times New Roman" panose="02020603050405020304" pitchFamily="18" charset="0"/>
              </a:rPr>
              <a:t>lại</a:t>
            </a:r>
            <a:r>
              <a:rPr lang="en-US" altLang="zh-CN" sz="240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kern="0" dirty="0" err="1">
                <a:solidFill>
                  <a:srgbClr val="FF00FF"/>
                </a:solidFill>
                <a:latin typeface="Times New Roman" panose="02020603050405020304" pitchFamily="18" charset="0"/>
                <a:ea typeface="宋体" pitchFamily="2" charset="-122"/>
                <a:cs typeface="Times New Roman" panose="02020603050405020304" pitchFamily="18" charset="0"/>
              </a:rPr>
              <a:t>trong</a:t>
            </a:r>
            <a:r>
              <a:rPr lang="en-US" altLang="zh-CN" sz="2400" kern="0" dirty="0">
                <a:solidFill>
                  <a:srgbClr val="FF00FF"/>
                </a:solidFill>
                <a:latin typeface="Times New Roman" panose="02020603050405020304" pitchFamily="18" charset="0"/>
                <a:ea typeface="宋体" pitchFamily="2" charset="-122"/>
                <a:cs typeface="Times New Roman" panose="02020603050405020304" pitchFamily="18" charset="0"/>
              </a:rPr>
              <a:t> SGK</a:t>
            </a:r>
            <a:endParaRPr lang="zh-CN" altLang="en-US" sz="2400" kern="0" dirty="0">
              <a:solidFill>
                <a:srgbClr val="FF00FF"/>
              </a:solidFill>
              <a:latin typeface="Times New Roman" panose="02020603050405020304" pitchFamily="18" charset="0"/>
              <a:ea typeface="宋体" pitchFamily="2" charset="-122"/>
              <a:cs typeface="Times New Roman" panose="02020603050405020304" pitchFamily="18" charset="0"/>
            </a:endParaRPr>
          </a:p>
        </p:txBody>
      </p:sp>
      <p:sp>
        <p:nvSpPr>
          <p:cNvPr id="25" name="Freeform: Shape 24">
            <a:extLst>
              <a:ext uri="{FF2B5EF4-FFF2-40B4-BE49-F238E27FC236}">
                <a16:creationId xmlns:a16="http://schemas.microsoft.com/office/drawing/2014/main" id="{53B3E4EE-C28E-0D6D-E3DA-2330F6D44F04}"/>
              </a:ext>
            </a:extLst>
          </p:cNvPr>
          <p:cNvSpPr/>
          <p:nvPr/>
        </p:nvSpPr>
        <p:spPr>
          <a:xfrm>
            <a:off x="4060987" y="4524137"/>
            <a:ext cx="4343263" cy="1419464"/>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lIns="91430" tIns="45720" rIns="91430" bIns="45720" rtlCol="0" anchor="ctr">
            <a:noAutofit/>
          </a:bodyPr>
          <a:lstStyle/>
          <a:p>
            <a:pPr algn="ctr"/>
            <a:r>
              <a:rPr lang="en-US" sz="2400" dirty="0" err="1">
                <a:solidFill>
                  <a:srgbClr val="002060"/>
                </a:solidFill>
                <a:latin typeface="Times New Roman" panose="02020603050405020304" pitchFamily="18" charset="0"/>
                <a:ea typeface="Times New Roman" panose="02020603050405020304" pitchFamily="18" charset="0"/>
              </a:rPr>
              <a:t>Chuẩn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bị</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trước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bài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mới</a:t>
            </a:r>
            <a:r>
              <a:rPr lang="en-US" sz="2400" dirty="0">
                <a:solidFill>
                  <a:srgbClr val="002060"/>
                </a:solidFill>
                <a:latin typeface="Times New Roman" panose="02020603050405020304" pitchFamily="18" charset="0"/>
                <a:ea typeface="Times New Roman" panose="02020603050405020304" pitchFamily="18" charset="0"/>
              </a:rPr>
              <a:t>: “ </a:t>
            </a:r>
            <a:r>
              <a:rPr lang="en-US" sz="2400" dirty="0" err="1">
                <a:solidFill>
                  <a:srgbClr val="002060"/>
                </a:solidFill>
                <a:latin typeface="Times New Roman" panose="02020603050405020304" pitchFamily="18" charset="0"/>
                <a:ea typeface="Times New Roman" panose="02020603050405020304" pitchFamily="18" charset="0"/>
              </a:rPr>
              <a:t>Đa</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thức</a:t>
            </a:r>
            <a:r>
              <a:rPr lang="en-US" sz="2400" dirty="0">
                <a:solidFill>
                  <a:srgbClr val="002060"/>
                </a:solidFill>
                <a:latin typeface="Times New Roman" panose="02020603050405020304" pitchFamily="18" charset="0"/>
                <a:ea typeface="Times New Roman" panose="02020603050405020304" pitchFamily="18" charset="0"/>
              </a:rPr>
              <a:t>”.</a:t>
            </a:r>
            <a:endParaRPr lang="zh-CN" altLang="en-US" sz="2400" kern="0" dirty="0">
              <a:solidFill>
                <a:srgbClr val="002060"/>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82596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54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920" r="5141" b="22724"/>
          <a:stretch>
            <a:fillRect/>
          </a:stretch>
        </p:blipFill>
        <p:spPr>
          <a:xfrm>
            <a:off x="0" y="0"/>
            <a:ext cx="9144000" cy="6858000"/>
          </a:xfrm>
          <a:prstGeom prst="rect">
            <a:avLst/>
          </a:prstGeom>
        </p:spPr>
      </p:pic>
      <p:sp>
        <p:nvSpPr>
          <p:cNvPr id="3" name="Freeform 3"/>
          <p:cNvSpPr/>
          <p:nvPr/>
        </p:nvSpPr>
        <p:spPr>
          <a:xfrm>
            <a:off x="838200" y="532985"/>
            <a:ext cx="8077200" cy="6325015"/>
          </a:xfrm>
          <a:custGeom>
            <a:avLst/>
            <a:gdLst/>
            <a:ahLst/>
            <a:cxnLst/>
            <a:rect l="l" t="t" r="r" b="b"/>
            <a:pathLst>
              <a:path w="13721638" h="10422728">
                <a:moveTo>
                  <a:pt x="0" y="0"/>
                </a:moveTo>
                <a:lnTo>
                  <a:pt x="13721638" y="0"/>
                </a:lnTo>
                <a:lnTo>
                  <a:pt x="13721638" y="10422728"/>
                </a:lnTo>
                <a:lnTo>
                  <a:pt x="0" y="104227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lIns="51206" tIns="25603" rIns="51206" bIns="25603"/>
          <a:lstStyle/>
          <a:p>
            <a:pPr defTabSz="512060"/>
            <a:endParaRPr lang="vi-VN">
              <a:solidFill>
                <a:prstClr val="black"/>
              </a:solidFill>
            </a:endParaRPr>
          </a:p>
        </p:txBody>
      </p:sp>
      <p:sp>
        <p:nvSpPr>
          <p:cNvPr id="5" name="Freeform 5"/>
          <p:cNvSpPr/>
          <p:nvPr/>
        </p:nvSpPr>
        <p:spPr>
          <a:xfrm rot="-1724739">
            <a:off x="933151" y="-225044"/>
            <a:ext cx="981980" cy="2384497"/>
          </a:xfrm>
          <a:custGeom>
            <a:avLst/>
            <a:gdLst/>
            <a:ahLst/>
            <a:cxnLst/>
            <a:rect l="l" t="t" r="r" b="b"/>
            <a:pathLst>
              <a:path w="1963959" h="3576746">
                <a:moveTo>
                  <a:pt x="0" y="0"/>
                </a:moveTo>
                <a:lnTo>
                  <a:pt x="1963959" y="0"/>
                </a:lnTo>
                <a:lnTo>
                  <a:pt x="1963959" y="3576746"/>
                </a:lnTo>
                <a:lnTo>
                  <a:pt x="0" y="35767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lIns="51206" tIns="25603" rIns="51206" bIns="25603"/>
          <a:lstStyle/>
          <a:p>
            <a:pPr defTabSz="512060"/>
            <a:endParaRPr lang="vi-VN">
              <a:solidFill>
                <a:prstClr val="black"/>
              </a:solidFill>
            </a:endParaRPr>
          </a:p>
        </p:txBody>
      </p:sp>
      <p:sp>
        <p:nvSpPr>
          <p:cNvPr id="7" name="Freeform 7"/>
          <p:cNvSpPr/>
          <p:nvPr/>
        </p:nvSpPr>
        <p:spPr>
          <a:xfrm rot="-4643465">
            <a:off x="360876" y="1122525"/>
            <a:ext cx="1309306" cy="1788373"/>
          </a:xfrm>
          <a:custGeom>
            <a:avLst/>
            <a:gdLst/>
            <a:ahLst/>
            <a:cxnLst/>
            <a:rect l="l" t="t" r="r" b="b"/>
            <a:pathLst>
              <a:path w="1963959" h="3576746">
                <a:moveTo>
                  <a:pt x="0" y="0"/>
                </a:moveTo>
                <a:lnTo>
                  <a:pt x="1963959" y="0"/>
                </a:lnTo>
                <a:lnTo>
                  <a:pt x="1963959" y="3576746"/>
                </a:lnTo>
                <a:lnTo>
                  <a:pt x="0" y="35767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lIns="51206" tIns="25603" rIns="51206" bIns="25603"/>
          <a:lstStyle/>
          <a:p>
            <a:pPr defTabSz="512060"/>
            <a:endParaRPr lang="vi-VN">
              <a:solidFill>
                <a:prstClr val="black"/>
              </a:solidFill>
            </a:endParaRPr>
          </a:p>
        </p:txBody>
      </p:sp>
      <p:sp>
        <p:nvSpPr>
          <p:cNvPr id="10" name="Rectangle 9"/>
          <p:cNvSpPr/>
          <p:nvPr/>
        </p:nvSpPr>
        <p:spPr>
          <a:xfrm>
            <a:off x="1234367" y="2016712"/>
            <a:ext cx="7284866" cy="1148866"/>
          </a:xfrm>
          <a:prstGeom prst="rect">
            <a:avLst/>
          </a:prstGeom>
        </p:spPr>
        <p:txBody>
          <a:bodyPr wrap="none" lIns="51206" tIns="25603" rIns="51206" bIns="25603">
            <a:spAutoFit/>
          </a:bodyPr>
          <a:lstStyle/>
          <a:p>
            <a:pPr algn="ctr" defTabSz="512060">
              <a:lnSpc>
                <a:spcPct val="150000"/>
              </a:lnSpc>
              <a:defRPr/>
            </a:pPr>
            <a:r>
              <a:rPr lang="vi-VN" sz="5400" b="1" kern="0" dirty="0">
                <a:solidFill>
                  <a:srgbClr val="1F497D"/>
                </a:solidFill>
                <a:latin typeface="Times New Roman" pitchFamily="18" charset="0"/>
                <a:cs typeface="Times New Roman" pitchFamily="18" charset="0"/>
              </a:rPr>
              <a:t>CHƯƠNG I. ĐA THỨC</a:t>
            </a:r>
            <a:endParaRPr lang="en-US" sz="5400" b="1" kern="0" dirty="0">
              <a:solidFill>
                <a:srgbClr val="1F497D"/>
              </a:solidFill>
              <a:latin typeface="Times New Roman" pitchFamily="18" charset="0"/>
              <a:cs typeface="Times New Roman" pitchFamily="18" charset="0"/>
            </a:endParaRPr>
          </a:p>
        </p:txBody>
      </p:sp>
      <p:sp>
        <p:nvSpPr>
          <p:cNvPr id="11" name="Rectangle 10"/>
          <p:cNvSpPr/>
          <p:nvPr/>
        </p:nvSpPr>
        <p:spPr>
          <a:xfrm>
            <a:off x="1258710" y="3324024"/>
            <a:ext cx="6743700" cy="945733"/>
          </a:xfrm>
          <a:prstGeom prst="rect">
            <a:avLst/>
          </a:prstGeom>
        </p:spPr>
        <p:txBody>
          <a:bodyPr wrap="square" lIns="51206" tIns="25603" rIns="51206" bIns="25603">
            <a:spAutoFit/>
          </a:bodyPr>
          <a:lstStyle/>
          <a:p>
            <a:pPr algn="ctr" defTabSz="512060">
              <a:lnSpc>
                <a:spcPct val="150000"/>
              </a:lnSpc>
              <a:defRPr/>
            </a:pPr>
            <a:r>
              <a:rPr lang="vi-VN" sz="4400" b="1" kern="0" dirty="0">
                <a:solidFill>
                  <a:srgbClr val="C0504D"/>
                </a:solidFill>
                <a:latin typeface="Times New Roman" pitchFamily="18" charset="0"/>
                <a:ea typeface="Calibri" panose="020F0502020204030204" pitchFamily="34" charset="0"/>
                <a:cs typeface="Times New Roman" pitchFamily="18" charset="0"/>
              </a:rPr>
              <a:t>BÀI 1. ĐƠN THỨC </a:t>
            </a:r>
            <a:endParaRPr lang="en-US" sz="4400" b="1" kern="0" dirty="0">
              <a:solidFill>
                <a:srgbClr val="C0504D"/>
              </a:solidFill>
              <a:latin typeface="Times New Roman" pitchFamily="18" charset="0"/>
              <a:cs typeface="Times New Roman" pitchFamily="18" charset="0"/>
            </a:endParaRPr>
          </a:p>
        </p:txBody>
      </p:sp>
      <p:pic>
        <p:nvPicPr>
          <p:cNvPr id="12" name="Picture 11"/>
          <p:cNvPicPr>
            <a:picLocks noChangeAspect="1"/>
          </p:cNvPicPr>
          <p:nvPr/>
        </p:nvPicPr>
        <p:blipFill>
          <a:blip r:embed="rId7"/>
          <a:stretch>
            <a:fillRect/>
          </a:stretch>
        </p:blipFill>
        <p:spPr>
          <a:xfrm>
            <a:off x="3383263" y="4872903"/>
            <a:ext cx="2377474" cy="1895320"/>
          </a:xfrm>
          <a:prstGeom prst="rect">
            <a:avLst/>
          </a:prstGeom>
        </p:spPr>
      </p:pic>
    </p:spTree>
    <p:extLst>
      <p:ext uri="{BB962C8B-B14F-4D97-AF65-F5344CB8AC3E}">
        <p14:creationId xmlns:p14="http://schemas.microsoft.com/office/powerpoint/2010/main" val="338424480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2000">
              <a:schemeClr val="accent1">
                <a:lumMod val="45000"/>
                <a:lumOff val="55000"/>
              </a:schemeClr>
            </a:gs>
            <a:gs pos="31000">
              <a:schemeClr val="accent4">
                <a:lumMod val="60000"/>
                <a:lumOff val="40000"/>
              </a:schemeClr>
            </a:gs>
            <a:gs pos="99115">
              <a:srgbClr val="00B0F0"/>
            </a:gs>
            <a:gs pos="76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65C5E826-D4B2-4606-962B-B185D27AB689}"/>
              </a:ext>
            </a:extLst>
          </p:cNvPr>
          <p:cNvGrpSpPr/>
          <p:nvPr/>
        </p:nvGrpSpPr>
        <p:grpSpPr>
          <a:xfrm>
            <a:off x="40600" y="1078729"/>
            <a:ext cx="2534672" cy="3599258"/>
            <a:chOff x="-21877" y="1917027"/>
            <a:chExt cx="2797158" cy="2797158"/>
          </a:xfrm>
        </p:grpSpPr>
        <p:sp>
          <p:nvSpPr>
            <p:cNvPr id="33" name="Oval 32">
              <a:extLst>
                <a:ext uri="{FF2B5EF4-FFF2-40B4-BE49-F238E27FC236}">
                  <a16:creationId xmlns:a16="http://schemas.microsoft.com/office/drawing/2014/main" id="{B31C60F2-956F-4B11-B051-3F9BE5943C7E}"/>
                </a:ext>
              </a:extLst>
            </p:cNvPr>
            <p:cNvSpPr/>
            <p:nvPr/>
          </p:nvSpPr>
          <p:spPr>
            <a:xfrm>
              <a:off x="-21877" y="1917027"/>
              <a:ext cx="2797158" cy="2797158"/>
            </a:xfrm>
            <a:prstGeom prst="ellipse">
              <a:avLst/>
            </a:prstGeom>
            <a:solidFill>
              <a:srgbClr val="92D050"/>
            </a:solidFill>
            <a:ln w="1238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89"/>
              <a:endParaRPr lang="vi-VN" dirty="0">
                <a:solidFill>
                  <a:prstClr val="white"/>
                </a:solidFill>
              </a:endParaRPr>
            </a:p>
          </p:txBody>
        </p:sp>
        <p:sp>
          <p:nvSpPr>
            <p:cNvPr id="34" name="Oval 33">
              <a:extLst>
                <a:ext uri="{FF2B5EF4-FFF2-40B4-BE49-F238E27FC236}">
                  <a16:creationId xmlns:a16="http://schemas.microsoft.com/office/drawing/2014/main" id="{8C36D7EC-A802-4389-B790-DA262E9CD2CF}"/>
                </a:ext>
              </a:extLst>
            </p:cNvPr>
            <p:cNvSpPr/>
            <p:nvPr/>
          </p:nvSpPr>
          <p:spPr>
            <a:xfrm>
              <a:off x="-21877" y="2261385"/>
              <a:ext cx="2396106" cy="2108442"/>
            </a:xfrm>
            <a:prstGeom prst="ellipse">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89"/>
              <a:r>
                <a:rPr lang="en-US" sz="3200" b="1" dirty="0">
                  <a:solidFill>
                    <a:prstClr val="black"/>
                  </a:solidFill>
                  <a:latin typeface="Times New Roman" panose="02020603050405020304" pitchFamily="18" charset="0"/>
                  <a:cs typeface="Times New Roman" panose="02020603050405020304" pitchFamily="18" charset="0"/>
                </a:rPr>
                <a:t>NỘI DUNG</a:t>
              </a:r>
            </a:p>
            <a:p>
              <a:pPr algn="ctr" defTabSz="457089"/>
              <a:r>
                <a:rPr lang="en-US" sz="3200" b="1" dirty="0">
                  <a:solidFill>
                    <a:prstClr val="black"/>
                  </a:solidFill>
                  <a:latin typeface="Times New Roman" panose="02020603050405020304" pitchFamily="18" charset="0"/>
                  <a:cs typeface="Times New Roman" panose="02020603050405020304" pitchFamily="18" charset="0"/>
                </a:rPr>
                <a:t>BÀI </a:t>
              </a:r>
            </a:p>
            <a:p>
              <a:pPr algn="ctr" defTabSz="457089"/>
              <a:r>
                <a:rPr lang="en-US" sz="3200" b="1" dirty="0">
                  <a:solidFill>
                    <a:prstClr val="black"/>
                  </a:solidFill>
                  <a:latin typeface="Times New Roman" panose="02020603050405020304" pitchFamily="18" charset="0"/>
                  <a:cs typeface="Times New Roman" panose="02020603050405020304" pitchFamily="18" charset="0"/>
                </a:rPr>
                <a:t>HỌC</a:t>
              </a:r>
              <a:endParaRPr lang="vi-VN" sz="3200" b="1" dirty="0">
                <a:solidFill>
                  <a:prstClr val="black"/>
                </a:solidFill>
                <a:latin typeface="Times New Roman" panose="02020603050405020304" pitchFamily="18" charset="0"/>
                <a:cs typeface="Times New Roman" panose="02020603050405020304" pitchFamily="18" charset="0"/>
              </a:endParaRPr>
            </a:p>
          </p:txBody>
        </p:sp>
      </p:grpSp>
      <p:sp>
        <p:nvSpPr>
          <p:cNvPr id="31" name="Oval 30">
            <a:extLst>
              <a:ext uri="{FF2B5EF4-FFF2-40B4-BE49-F238E27FC236}">
                <a16:creationId xmlns:a16="http://schemas.microsoft.com/office/drawing/2014/main" id="{B89F2B7F-A827-462D-B4B4-9FEA98FC75BF}"/>
              </a:ext>
            </a:extLst>
          </p:cNvPr>
          <p:cNvSpPr/>
          <p:nvPr/>
        </p:nvSpPr>
        <p:spPr>
          <a:xfrm>
            <a:off x="2057400" y="1447800"/>
            <a:ext cx="1395662" cy="104955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0" tIns="45720" rIns="91430" bIns="45720" rtlCol="0" anchor="ctr"/>
          <a:lstStyle/>
          <a:p>
            <a:pPr algn="ctr" defTabSz="457089"/>
            <a:r>
              <a:rPr lang="en-US" sz="2800" b="1" dirty="0">
                <a:solidFill>
                  <a:prstClr val="black"/>
                </a:solidFill>
                <a:latin typeface="Times New Roman" panose="02020603050405020304" pitchFamily="18" charset="0"/>
                <a:cs typeface="Times New Roman" panose="02020603050405020304" pitchFamily="18" charset="0"/>
              </a:rPr>
              <a:t>I</a:t>
            </a:r>
            <a:endParaRPr lang="vi-VN" sz="2800" b="1" dirty="0">
              <a:solidFill>
                <a:prstClr val="black"/>
              </a:solidFill>
              <a:latin typeface="Times New Roman" panose="02020603050405020304" pitchFamily="18" charset="0"/>
              <a:cs typeface="Times New Roman" panose="02020603050405020304" pitchFamily="18" charset="0"/>
            </a:endParaRPr>
          </a:p>
        </p:txBody>
      </p:sp>
      <p:sp>
        <p:nvSpPr>
          <p:cNvPr id="36" name="Flowchart: Stored Data 35">
            <a:extLst>
              <a:ext uri="{FF2B5EF4-FFF2-40B4-BE49-F238E27FC236}">
                <a16:creationId xmlns:a16="http://schemas.microsoft.com/office/drawing/2014/main" id="{85DB334C-E9B9-43FA-962D-095E57BCF303}"/>
              </a:ext>
            </a:extLst>
          </p:cNvPr>
          <p:cNvSpPr/>
          <p:nvPr/>
        </p:nvSpPr>
        <p:spPr>
          <a:xfrm flipH="1">
            <a:off x="2414433" y="1409638"/>
            <a:ext cx="6274814" cy="1125881"/>
          </a:xfrm>
          <a:prstGeom prst="flowChartOnlineStorag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0" tIns="45720" rIns="91430" bIns="45720" rtlCol="0" anchor="ctr"/>
          <a:lstStyle/>
          <a:p>
            <a:pPr lvl="0" defTabSz="914400">
              <a:tabLst>
                <a:tab pos="360045" algn="l"/>
                <a:tab pos="720090" algn="l"/>
              </a:tabLst>
            </a:pPr>
            <a:r>
              <a:rPr lang="vi-VN" sz="3200" b="1" dirty="0">
                <a:solidFill>
                  <a:schemeClr val="tx1"/>
                </a:solidFill>
                <a:latin typeface="Times New Roman" pitchFamily="18" charset="0"/>
                <a:ea typeface="Calibri" panose="020F0502020204030204" pitchFamily="34" charset="0"/>
                <a:cs typeface="Times New Roman" pitchFamily="18" charset="0"/>
              </a:rPr>
              <a:t>Đơn thức và đơn</a:t>
            </a:r>
            <a:r>
              <a:rPr lang="en-US" sz="3200" b="1" dirty="0">
                <a:solidFill>
                  <a:schemeClr val="tx1"/>
                </a:solidFill>
                <a:latin typeface="Times New Roman" pitchFamily="18" charset="0"/>
                <a:ea typeface="Calibri" panose="020F0502020204030204" pitchFamily="34" charset="0"/>
                <a:cs typeface="Times New Roman" pitchFamily="18" charset="0"/>
              </a:rPr>
              <a:t>  </a:t>
            </a:r>
            <a:r>
              <a:rPr lang="vi-VN" sz="3200" b="1" dirty="0">
                <a:solidFill>
                  <a:schemeClr val="tx1"/>
                </a:solidFill>
                <a:latin typeface="Times New Roman" pitchFamily="18" charset="0"/>
                <a:ea typeface="Calibri" panose="020F0502020204030204" pitchFamily="34" charset="0"/>
                <a:cs typeface="Times New Roman" pitchFamily="18" charset="0"/>
              </a:rPr>
              <a:t>thức thu gọn</a:t>
            </a:r>
          </a:p>
        </p:txBody>
      </p:sp>
      <p:sp>
        <p:nvSpPr>
          <p:cNvPr id="37" name="Oval 36">
            <a:extLst>
              <a:ext uri="{FF2B5EF4-FFF2-40B4-BE49-F238E27FC236}">
                <a16:creationId xmlns:a16="http://schemas.microsoft.com/office/drawing/2014/main" id="{5E0D10AB-301D-47CD-802D-CF777394F3A4}"/>
              </a:ext>
            </a:extLst>
          </p:cNvPr>
          <p:cNvSpPr/>
          <p:nvPr/>
        </p:nvSpPr>
        <p:spPr>
          <a:xfrm>
            <a:off x="2310061" y="3048000"/>
            <a:ext cx="1395662" cy="937854"/>
          </a:xfrm>
          <a:prstGeom prst="ellipse">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0" tIns="45720" rIns="91430" bIns="45720" rtlCol="0" anchor="ctr"/>
          <a:lstStyle/>
          <a:p>
            <a:pPr algn="ctr" defTabSz="457089"/>
            <a:r>
              <a:rPr lang="en-US" sz="2800" b="1" dirty="0">
                <a:solidFill>
                  <a:prstClr val="black"/>
                </a:solidFill>
                <a:latin typeface="Times New Roman" panose="02020603050405020304" pitchFamily="18" charset="0"/>
                <a:cs typeface="Times New Roman" panose="02020603050405020304" pitchFamily="18" charset="0"/>
              </a:rPr>
              <a:t>II</a:t>
            </a:r>
            <a:endParaRPr lang="vi-VN" sz="2800" b="1" dirty="0">
              <a:solidFill>
                <a:prstClr val="black"/>
              </a:solidFill>
              <a:latin typeface="Times New Roman" panose="02020603050405020304" pitchFamily="18" charset="0"/>
              <a:cs typeface="Times New Roman" panose="02020603050405020304" pitchFamily="18" charset="0"/>
            </a:endParaRPr>
          </a:p>
        </p:txBody>
      </p:sp>
      <p:sp>
        <p:nvSpPr>
          <p:cNvPr id="38" name="Flowchart: Stored Data 37">
            <a:extLst>
              <a:ext uri="{FF2B5EF4-FFF2-40B4-BE49-F238E27FC236}">
                <a16:creationId xmlns:a16="http://schemas.microsoft.com/office/drawing/2014/main" id="{69D0FA0E-A97F-4A17-B973-AA7A60238F79}"/>
              </a:ext>
            </a:extLst>
          </p:cNvPr>
          <p:cNvSpPr/>
          <p:nvPr/>
        </p:nvSpPr>
        <p:spPr>
          <a:xfrm flipH="1">
            <a:off x="2722574" y="3037107"/>
            <a:ext cx="5658533" cy="937861"/>
          </a:xfrm>
          <a:prstGeom prst="flowChartOnlineStorage">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0" tIns="45720" rIns="91430" bIns="45720" rtlCol="0" anchor="ctr"/>
          <a:lstStyle/>
          <a:p>
            <a:pPr lvl="0" defTabSz="914400">
              <a:tabLst>
                <a:tab pos="360045" algn="l"/>
                <a:tab pos="720090" algn="l"/>
              </a:tabLst>
            </a:pPr>
            <a:r>
              <a:rPr lang="vi-VN" sz="3200" b="1" dirty="0">
                <a:solidFill>
                  <a:schemeClr val="tx1"/>
                </a:solidFill>
                <a:latin typeface="Times New Roman" pitchFamily="18" charset="0"/>
                <a:ea typeface="Calibri" panose="020F0502020204030204" pitchFamily="34" charset="0"/>
                <a:cs typeface="Times New Roman" pitchFamily="18" charset="0"/>
              </a:rPr>
              <a:t>Đơn thức đồng dạng</a:t>
            </a:r>
          </a:p>
        </p:txBody>
      </p:sp>
      <p:sp>
        <p:nvSpPr>
          <p:cNvPr id="39" name="Oval 38">
            <a:extLst>
              <a:ext uri="{FF2B5EF4-FFF2-40B4-BE49-F238E27FC236}">
                <a16:creationId xmlns:a16="http://schemas.microsoft.com/office/drawing/2014/main" id="{F48328F3-5D3B-4550-90BA-7530C63E2752}"/>
              </a:ext>
            </a:extLst>
          </p:cNvPr>
          <p:cNvSpPr/>
          <p:nvPr/>
        </p:nvSpPr>
        <p:spPr>
          <a:xfrm>
            <a:off x="1612230" y="4190083"/>
            <a:ext cx="1395662" cy="890795"/>
          </a:xfrm>
          <a:prstGeom prst="ellipse">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0" tIns="45720" rIns="91430" bIns="45720" rtlCol="0" anchor="ctr"/>
          <a:lstStyle/>
          <a:p>
            <a:pPr algn="ctr" defTabSz="457089"/>
            <a:r>
              <a:rPr lang="en-US" sz="2800" b="1" dirty="0">
                <a:solidFill>
                  <a:prstClr val="black"/>
                </a:solidFill>
                <a:latin typeface="Times New Roman" panose="02020603050405020304" pitchFamily="18" charset="0"/>
                <a:cs typeface="Times New Roman" panose="02020603050405020304" pitchFamily="18" charset="0"/>
              </a:rPr>
              <a:t>III</a:t>
            </a:r>
            <a:endParaRPr lang="vi-VN" sz="2800" b="1" dirty="0">
              <a:solidFill>
                <a:prstClr val="black"/>
              </a:solidFill>
              <a:latin typeface="Times New Roman" panose="02020603050405020304" pitchFamily="18" charset="0"/>
              <a:cs typeface="Times New Roman" panose="02020603050405020304" pitchFamily="18" charset="0"/>
            </a:endParaRPr>
          </a:p>
        </p:txBody>
      </p:sp>
      <p:sp>
        <p:nvSpPr>
          <p:cNvPr id="40" name="Flowchart: Stored Data 39">
            <a:extLst>
              <a:ext uri="{FF2B5EF4-FFF2-40B4-BE49-F238E27FC236}">
                <a16:creationId xmlns:a16="http://schemas.microsoft.com/office/drawing/2014/main" id="{32AFD05C-3479-4B5B-A901-11D7F4CD5251}"/>
              </a:ext>
            </a:extLst>
          </p:cNvPr>
          <p:cNvSpPr/>
          <p:nvPr/>
        </p:nvSpPr>
        <p:spPr>
          <a:xfrm flipH="1">
            <a:off x="2222739" y="4190083"/>
            <a:ext cx="4896581" cy="890795"/>
          </a:xfrm>
          <a:prstGeom prst="flowChartOnlineStorage">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0" tIns="45720" rIns="91430" bIns="45720" rtlCol="0" anchor="ctr"/>
          <a:lstStyle/>
          <a:p>
            <a:pPr algn="ctr" defTabSz="457089"/>
            <a:r>
              <a:rPr lang="en-US" sz="3200" b="1" dirty="0" err="1">
                <a:solidFill>
                  <a:prstClr val="black"/>
                </a:solidFill>
                <a:latin typeface="Times New Roman" panose="02020603050405020304" pitchFamily="18" charset="0"/>
                <a:cs typeface="Times New Roman" panose="02020603050405020304" pitchFamily="18" charset="0"/>
              </a:rPr>
              <a:t>Vận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dụng</a:t>
            </a:r>
            <a:endParaRPr lang="vi-VN" sz="3200" b="1" dirty="0">
              <a:solidFill>
                <a:prstClr val="black"/>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6775415" y="4782690"/>
            <a:ext cx="2368585" cy="2075310"/>
          </a:xfrm>
          <a:prstGeom prst="rect">
            <a:avLst/>
          </a:prstGeom>
        </p:spPr>
      </p:pic>
    </p:spTree>
    <p:extLst>
      <p:ext uri="{BB962C8B-B14F-4D97-AF65-F5344CB8AC3E}">
        <p14:creationId xmlns:p14="http://schemas.microsoft.com/office/powerpoint/2010/main" val="157465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7" grpId="0" animBg="1"/>
      <p:bldP spid="38"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harpenSoften amount="-25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7162800" y="711787"/>
            <a:ext cx="1981200" cy="3113585"/>
          </a:xfrm>
          <a:prstGeom prst="rect">
            <a:avLst/>
          </a:prstGeom>
        </p:spPr>
      </p:pic>
      <p:grpSp>
        <p:nvGrpSpPr>
          <p:cNvPr id="9" name="Group 8"/>
          <p:cNvGrpSpPr/>
          <p:nvPr/>
        </p:nvGrpSpPr>
        <p:grpSpPr>
          <a:xfrm>
            <a:off x="44605" y="63977"/>
            <a:ext cx="9099395" cy="626039"/>
            <a:chOff x="1092708" y="2171700"/>
            <a:chExt cx="10453212" cy="2312150"/>
          </a:xfrm>
        </p:grpSpPr>
        <p:sp>
          <p:nvSpPr>
            <p:cNvPr id="10" name="Freeform 4"/>
            <p:cNvSpPr/>
            <p:nvPr/>
          </p:nvSpPr>
          <p:spPr>
            <a:xfrm>
              <a:off x="1092708" y="2171700"/>
              <a:ext cx="10453212" cy="2312150"/>
            </a:xfrm>
            <a:custGeom>
              <a:avLst/>
              <a:gdLst/>
              <a:ahLst/>
              <a:cxnLst/>
              <a:rect l="l" t="t" r="r" b="b"/>
              <a:pathLst>
                <a:path w="10910412" h="4922084">
                  <a:moveTo>
                    <a:pt x="0" y="0"/>
                  </a:moveTo>
                  <a:lnTo>
                    <a:pt x="10910412" y="0"/>
                  </a:lnTo>
                  <a:lnTo>
                    <a:pt x="10910412" y="4922084"/>
                  </a:lnTo>
                  <a:lnTo>
                    <a:pt x="0" y="49220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1" name="Rectangle 10"/>
            <p:cNvSpPr/>
            <p:nvPr/>
          </p:nvSpPr>
          <p:spPr>
            <a:xfrm>
              <a:off x="1305267" y="2324100"/>
              <a:ext cx="10015624" cy="2159750"/>
            </a:xfrm>
            <a:prstGeom prst="rect">
              <a:avLst/>
            </a:prstGeom>
          </p:spPr>
          <p:txBody>
            <a:bodyPr wrap="square">
              <a:spAutoFit/>
            </a:bodyPr>
            <a:lstStyle/>
            <a:p>
              <a:pPr marL="0" marR="0" lvl="0" indent="0" defTabSz="914400" eaLnBrk="1" fontAlgn="auto" latinLnBrk="0" hangingPunct="1">
                <a:spcBef>
                  <a:spcPts val="0"/>
                </a:spcBef>
                <a:spcAft>
                  <a:spcPts val="0"/>
                </a:spcAft>
                <a:buClrTx/>
                <a:buSzTx/>
                <a:buFontTx/>
                <a:buNone/>
                <a:tabLst>
                  <a:tab pos="360045" algn="l"/>
                  <a:tab pos="720090" algn="l"/>
                </a:tabLst>
                <a:defRPr/>
              </a:pPr>
              <a:r>
                <a:rPr kumimoji="0" lang="vi-VN" sz="3200" b="1" i="0" u="none" strike="noStrike" kern="0" cap="none" spc="0" normalizeH="0" baseline="0" noProof="0" dirty="0">
                  <a:ln>
                    <a:noFill/>
                  </a:ln>
                  <a:solidFill>
                    <a:srgbClr val="1F497D"/>
                  </a:solidFill>
                  <a:effectLst/>
                  <a:uLnTx/>
                  <a:uFillTx/>
                  <a:latin typeface="Times New Roman" pitchFamily="18" charset="0"/>
                  <a:ea typeface="Calibri" panose="020F0502020204030204" pitchFamily="34" charset="0"/>
                  <a:cs typeface="Times New Roman" pitchFamily="18" charset="0"/>
                </a:rPr>
                <a:t>1.</a:t>
              </a:r>
              <a:r>
                <a:rPr kumimoji="0" lang="en-US" sz="3200" b="1" i="0" u="none" strike="noStrike" kern="0" cap="none" spc="0" normalizeH="0" noProof="0" dirty="0">
                  <a:ln>
                    <a:noFill/>
                  </a:ln>
                  <a:solidFill>
                    <a:srgbClr val="1F497D"/>
                  </a:solidFill>
                  <a:effectLst/>
                  <a:uLnTx/>
                  <a:uFillTx/>
                  <a:latin typeface="Times New Roman" pitchFamily="18" charset="0"/>
                  <a:ea typeface="Calibri" panose="020F0502020204030204" pitchFamily="34" charset="0"/>
                  <a:cs typeface="Times New Roman" pitchFamily="18" charset="0"/>
                </a:rPr>
                <a:t> </a:t>
              </a:r>
              <a:r>
                <a:rPr kumimoji="0" lang="vi-VN" sz="3200" b="1" i="0" u="none" strike="noStrike" kern="0" cap="none" spc="0" normalizeH="0" baseline="0" noProof="0" dirty="0">
                  <a:ln>
                    <a:noFill/>
                  </a:ln>
                  <a:solidFill>
                    <a:srgbClr val="1F497D"/>
                  </a:solidFill>
                  <a:effectLst/>
                  <a:uLnTx/>
                  <a:uFillTx/>
                  <a:latin typeface="Times New Roman" pitchFamily="18" charset="0"/>
                  <a:ea typeface="Calibri" panose="020F0502020204030204" pitchFamily="34" charset="0"/>
                  <a:cs typeface="Times New Roman" pitchFamily="18" charset="0"/>
                </a:rPr>
                <a:t>ĐƠN THỨC VÀ ĐƠN THỨC THU GỌN</a:t>
              </a:r>
            </a:p>
          </p:txBody>
        </p:sp>
      </p:grpSp>
      <p:pic>
        <p:nvPicPr>
          <p:cNvPr id="12" name="Picture 11"/>
          <p:cNvPicPr>
            <a:picLocks noChangeAspect="1"/>
          </p:cNvPicPr>
          <p:nvPr/>
        </p:nvPicPr>
        <p:blipFill>
          <a:blip r:embed="rId7"/>
          <a:stretch>
            <a:fillRect/>
          </a:stretch>
        </p:blipFill>
        <p:spPr>
          <a:xfrm>
            <a:off x="91272" y="762000"/>
            <a:ext cx="852621" cy="459104"/>
          </a:xfrm>
          <a:prstGeom prst="rect">
            <a:avLst/>
          </a:prstGeom>
        </p:spPr>
      </p:pic>
      <p:sp>
        <p:nvSpPr>
          <p:cNvPr id="13" name="TextBox 12"/>
          <p:cNvSpPr txBox="1"/>
          <p:nvPr/>
        </p:nvSpPr>
        <p:spPr>
          <a:xfrm>
            <a:off x="943893" y="726240"/>
            <a:ext cx="11819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HĐ1:</a:t>
            </a:r>
            <a:endParaRPr kumimoji="0" lang="en-US" sz="32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91272" y="1221104"/>
                <a:ext cx="7237965" cy="1569660"/>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Biểu</a:t>
                </a: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thức</a:t>
                </a: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14:m>
                  <m:oMath xmlns:m="http://schemas.openxmlformats.org/officeDocument/2006/math">
                    <m:sSup>
                      <m:sSup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kumimoji="0" lang="en-US"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x</m:t>
                        </m:r>
                      </m:e>
                      <m:sup>
                        <m:r>
                          <a:rPr kumimoji="0" lang="en-US"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m:rPr>
                        <m:sty m:val="p"/>
                      </m:rPr>
                      <a:rPr kumimoji="0" lang="en-US"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x</m:t>
                    </m:r>
                  </m:oMath>
                </a14:m>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có</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phải</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là</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đơn</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thức</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một</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biến</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không</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Vì</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sao</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Hãy</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cho</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một</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vài</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ví</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dụ</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về</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đơn</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thức</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một</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Times New Roman" panose="02020603050405020304" pitchFamily="18" charset="0"/>
                    <a:cs typeface="Times New Roman" pitchFamily="18" charset="0"/>
                  </a:rPr>
                  <a:t>biến</a:t>
                </a:r>
                <a:r>
                  <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a:t>
                </a: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p>
            </p:txBody>
          </p:sp>
        </mc:Choice>
        <mc:Fallback xmlns="">
          <p:sp>
            <p:nvSpPr>
              <p:cNvPr id="14" name="TextBox 13"/>
              <p:cNvSpPr txBox="1">
                <a:spLocks noRot="1" noChangeAspect="1" noMove="1" noResize="1" noEditPoints="1" noAdjustHandles="1" noChangeArrowheads="1" noChangeShapeType="1" noTextEdit="1"/>
              </p:cNvSpPr>
              <p:nvPr/>
            </p:nvSpPr>
            <p:spPr>
              <a:xfrm>
                <a:off x="91272" y="1221104"/>
                <a:ext cx="7237965" cy="1569660"/>
              </a:xfrm>
              <a:prstGeom prst="rect">
                <a:avLst/>
              </a:prstGeom>
              <a:blipFill rotWithShape="1">
                <a:blip r:embed="rId8"/>
                <a:stretch>
                  <a:fillRect l="-2190" t="-5426" r="-2106" b="-11240"/>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F8C9F61B-0337-4551-99CD-8D5941D03C91}"/>
              </a:ext>
            </a:extLst>
          </p:cNvPr>
          <p:cNvSpPr txBox="1"/>
          <p:nvPr/>
        </p:nvSpPr>
        <p:spPr>
          <a:xfrm>
            <a:off x="3505200" y="2651000"/>
            <a:ext cx="1171534" cy="584775"/>
          </a:xfrm>
          <a:prstGeom prst="rect">
            <a:avLst/>
          </a:prstGeom>
          <a:noFill/>
        </p:spPr>
        <p:txBody>
          <a:bodyPr wrap="square" lIns="91430" tIns="45720" rIns="91430" bIns="45720" rtlCol="0">
            <a:spAutoFit/>
          </a:bodyPr>
          <a:lstStyle/>
          <a:p>
            <a:pPr defTabSz="457089"/>
            <a:r>
              <a:rPr lang="en-US" sz="3200" b="1" i="1" dirty="0" err="1">
                <a:solidFill>
                  <a:srgbClr val="0000CC"/>
                </a:solidFill>
                <a:latin typeface="Times New Roman" panose="02020603050405020304" pitchFamily="18" charset="0"/>
                <a:cs typeface="Times New Roman" panose="02020603050405020304" pitchFamily="18" charset="0"/>
              </a:rPr>
              <a:t>Giải</a:t>
            </a:r>
            <a:endParaRPr lang="vi-VN" sz="3200" b="1" i="1" dirty="0">
              <a:solidFill>
                <a:srgbClr val="0000CC"/>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9"/>
          <a:stretch>
            <a:fillRect/>
          </a:stretch>
        </p:blipFill>
        <p:spPr>
          <a:xfrm>
            <a:off x="44605" y="5029201"/>
            <a:ext cx="1490274" cy="182880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91272" y="3124200"/>
                <a:ext cx="7772400" cy="1077218"/>
              </a:xfrm>
              <a:prstGeom prst="rect">
                <a:avLst/>
              </a:prstGeom>
            </p:spPr>
            <p:txBody>
              <a:bodyPr wrap="square">
                <a:spAutoFit/>
              </a:bodyPr>
              <a:lstStyle/>
              <a:p>
                <a:pPr fontAlgn="base">
                  <a:spcBef>
                    <a:spcPts val="1200"/>
                  </a:spcBef>
                </a:pPr>
                <a:r>
                  <a:rPr lang="en-US" sz="3200" dirty="0" err="1">
                    <a:solidFill>
                      <a:srgbClr val="000000"/>
                    </a:solidFill>
                    <a:latin typeface="Times New Roman" pitchFamily="18" charset="0"/>
                    <a:ea typeface="Times New Roman" pitchFamily="18" charset="0"/>
                    <a:cs typeface="Times New Roman" pitchFamily="18" charset="0"/>
                  </a:rPr>
                  <a:t>Biểu</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thức</a:t>
                </a:r>
                <a:r>
                  <a:rPr lang="en-US" sz="3200" dirty="0">
                    <a:solidFill>
                      <a:srgbClr val="000000"/>
                    </a:solidFill>
                    <a:latin typeface="Times New Roman" pitchFamily="18" charset="0"/>
                    <a:ea typeface="Times New Roman" pitchFamily="18" charset="0"/>
                    <a:cs typeface="Times New Roman" pitchFamily="18" charset="0"/>
                  </a:rPr>
                  <a:t> </a:t>
                </a:r>
                <a14:m>
                  <m:oMath xmlns:m="http://schemas.openxmlformats.org/officeDocument/2006/math">
                    <m:sSup>
                      <m:sSupPr>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3200" dirty="0">
                    <a:solidFill>
                      <a:srgbClr val="000000"/>
                    </a:solidFill>
                    <a:effectLst/>
                    <a:latin typeface="Times New Roman" pitchFamily="18" charset="0"/>
                    <a:ea typeface="Times New Roman" panose="02020603050405020304" pitchFamily="18" charset="0"/>
                    <a:cs typeface="Times New Roman" pitchFamily="18" charset="0"/>
                  </a:rPr>
                  <a:t> </a:t>
                </a:r>
                <a:r>
                  <a:rPr lang="en-US" sz="3200" dirty="0" err="1">
                    <a:solidFill>
                      <a:srgbClr val="000000"/>
                    </a:solidFill>
                    <a:effectLst/>
                    <a:latin typeface="Times New Roman" pitchFamily="18" charset="0"/>
                    <a:ea typeface="Times New Roman" panose="02020603050405020304" pitchFamily="18" charset="0"/>
                    <a:cs typeface="Times New Roman" pitchFamily="18" charset="0"/>
                  </a:rPr>
                  <a:t>không</a:t>
                </a:r>
                <a:r>
                  <a:rPr lang="en-US" sz="3200" dirty="0">
                    <a:solidFill>
                      <a:srgbClr val="000000"/>
                    </a:solidFill>
                    <a:effectLst/>
                    <a:latin typeface="Times New Roman" pitchFamily="18" charset="0"/>
                    <a:ea typeface="Times New Roman" panose="02020603050405020304" pitchFamily="18" charset="0"/>
                    <a:cs typeface="Times New Roman" pitchFamily="18" charset="0"/>
                  </a:rPr>
                  <a:t> </a:t>
                </a:r>
                <a:r>
                  <a:rPr lang="en-US" sz="3200" dirty="0" err="1">
                    <a:solidFill>
                      <a:srgbClr val="000000"/>
                    </a:solidFill>
                    <a:effectLst/>
                    <a:latin typeface="Times New Roman" pitchFamily="18" charset="0"/>
                    <a:ea typeface="Times New Roman" panose="02020603050405020304" pitchFamily="18" charset="0"/>
                    <a:cs typeface="Times New Roman" pitchFamily="18" charset="0"/>
                  </a:rPr>
                  <a:t>phải</a:t>
                </a:r>
                <a:r>
                  <a:rPr lang="en-US" sz="3200" dirty="0">
                    <a:solidFill>
                      <a:srgbClr val="000000"/>
                    </a:solidFill>
                    <a:effectLst/>
                    <a:latin typeface="Times New Roman" pitchFamily="18" charset="0"/>
                    <a:ea typeface="Times New Roman" panose="02020603050405020304" pitchFamily="18" charset="0"/>
                    <a:cs typeface="Times New Roman" pitchFamily="18" charset="0"/>
                  </a:rPr>
                  <a:t> </a:t>
                </a:r>
                <a:r>
                  <a:rPr lang="en-US" sz="3200" dirty="0" err="1">
                    <a:solidFill>
                      <a:srgbClr val="000000"/>
                    </a:solidFill>
                    <a:effectLst/>
                    <a:latin typeface="Times New Roman" pitchFamily="18" charset="0"/>
                    <a:ea typeface="Times New Roman" panose="02020603050405020304" pitchFamily="18" charset="0"/>
                    <a:cs typeface="Times New Roman" pitchFamily="18" charset="0"/>
                  </a:rPr>
                  <a:t>là</a:t>
                </a:r>
                <a:r>
                  <a:rPr lang="en-US" sz="3200" dirty="0">
                    <a:solidFill>
                      <a:srgbClr val="000000"/>
                    </a:solidFill>
                    <a:effectLst/>
                    <a:latin typeface="Times New Roman" pitchFamily="18" charset="0"/>
                    <a:ea typeface="Times New Roman" panose="02020603050405020304" pitchFamily="18" charset="0"/>
                    <a:cs typeface="Times New Roman" pitchFamily="18" charset="0"/>
                  </a:rPr>
                  <a:t> </a:t>
                </a:r>
                <a:r>
                  <a:rPr lang="en-US" sz="3200" dirty="0" err="1">
                    <a:solidFill>
                      <a:srgbClr val="000000"/>
                    </a:solidFill>
                    <a:effectLst/>
                    <a:latin typeface="Times New Roman" pitchFamily="18" charset="0"/>
                    <a:ea typeface="Times New Roman" panose="02020603050405020304" pitchFamily="18" charset="0"/>
                    <a:cs typeface="Times New Roman" pitchFamily="18" charset="0"/>
                  </a:rPr>
                  <a:t>đơn</a:t>
                </a:r>
                <a:r>
                  <a:rPr lang="en-US" sz="3200" dirty="0">
                    <a:solidFill>
                      <a:srgbClr val="000000"/>
                    </a:solidFill>
                    <a:effectLst/>
                    <a:latin typeface="Times New Roman" pitchFamily="18" charset="0"/>
                    <a:ea typeface="Times New Roman" panose="02020603050405020304" pitchFamily="18" charset="0"/>
                    <a:cs typeface="Times New Roman" pitchFamily="18" charset="0"/>
                  </a:rPr>
                  <a:t> </a:t>
                </a:r>
                <a:r>
                  <a:rPr lang="en-US" sz="3200" dirty="0" err="1">
                    <a:solidFill>
                      <a:srgbClr val="000000"/>
                    </a:solidFill>
                    <a:effectLst/>
                    <a:latin typeface="Times New Roman" pitchFamily="18" charset="0"/>
                    <a:ea typeface="Times New Roman" panose="02020603050405020304" pitchFamily="18" charset="0"/>
                    <a:cs typeface="Times New Roman" pitchFamily="18" charset="0"/>
                  </a:rPr>
                  <a:t>thức</a:t>
                </a:r>
                <a:r>
                  <a:rPr lang="en-US" sz="3200" dirty="0">
                    <a:solidFill>
                      <a:srgbClr val="000000"/>
                    </a:solidFill>
                    <a:effectLst/>
                    <a:latin typeface="Times New Roman" pitchFamily="18" charset="0"/>
                    <a:ea typeface="Times New Roman" panose="02020603050405020304" pitchFamily="18" charset="0"/>
                    <a:cs typeface="Times New Roman" pitchFamily="18" charset="0"/>
                  </a:rPr>
                  <a:t> </a:t>
                </a:r>
                <a:r>
                  <a:rPr lang="en-US" sz="3200" dirty="0" err="1">
                    <a:solidFill>
                      <a:srgbClr val="000000"/>
                    </a:solidFill>
                    <a:effectLst/>
                    <a:latin typeface="Times New Roman" pitchFamily="18" charset="0"/>
                    <a:ea typeface="Times New Roman" panose="02020603050405020304" pitchFamily="18" charset="0"/>
                    <a:cs typeface="Times New Roman" pitchFamily="18" charset="0"/>
                  </a:rPr>
                  <a:t>một</a:t>
                </a:r>
                <a:r>
                  <a:rPr lang="en-US" sz="3200" dirty="0">
                    <a:solidFill>
                      <a:srgbClr val="000000"/>
                    </a:solidFill>
                    <a:effectLst/>
                    <a:latin typeface="Times New Roman" pitchFamily="18" charset="0"/>
                    <a:ea typeface="Times New Roman" panose="02020603050405020304" pitchFamily="18" charset="0"/>
                    <a:cs typeface="Times New Roman" pitchFamily="18" charset="0"/>
                  </a:rPr>
                  <a:t> </a:t>
                </a:r>
                <a:r>
                  <a:rPr lang="en-US" sz="3200" dirty="0" err="1">
                    <a:solidFill>
                      <a:srgbClr val="000000"/>
                    </a:solidFill>
                    <a:effectLst/>
                    <a:latin typeface="Times New Roman" pitchFamily="18" charset="0"/>
                    <a:ea typeface="Times New Roman" panose="02020603050405020304" pitchFamily="18" charset="0"/>
                    <a:cs typeface="Times New Roman" pitchFamily="18" charset="0"/>
                  </a:rPr>
                  <a:t>biến</a:t>
                </a:r>
                <a:r>
                  <a:rPr lang="en-US" sz="3200" dirty="0">
                    <a:solidFill>
                      <a:srgbClr val="000000"/>
                    </a:solidFill>
                    <a:effectLst/>
                    <a:latin typeface="Times New Roman" pitchFamily="18" charset="0"/>
                    <a:ea typeface="Times New Roman" panose="02020603050405020304" pitchFamily="18" charset="0"/>
                    <a:cs typeface="Times New Roman" pitchFamily="18" charset="0"/>
                  </a:rPr>
                  <a:t>.</a:t>
                </a:r>
                <a:r>
                  <a:rPr lang="en-US" sz="3200" dirty="0">
                    <a:latin typeface="Times New Roman" pitchFamily="18" charset="0"/>
                    <a:ea typeface="Times New Roman" panose="02020603050405020304" pitchFamily="18" charset="0"/>
                    <a:cs typeface="Times New Roman" pitchFamily="18" charset="0"/>
                  </a:rPr>
                  <a:t>                                                                                 </a:t>
                </a:r>
                <a:endParaRPr lang="en-US" sz="3200" dirty="0">
                  <a:effectLst/>
                  <a:latin typeface="Times New Roman" pitchFamily="18" charset="0"/>
                  <a:ea typeface="Arial" panose="020B0604020202020204" pitchFamily="34" charset="0"/>
                  <a:cs typeface="Times New Roman"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91272" y="3124200"/>
                <a:ext cx="7772400" cy="1077218"/>
              </a:xfrm>
              <a:prstGeom prst="rect">
                <a:avLst/>
              </a:prstGeom>
              <a:blipFill rotWithShape="1">
                <a:blip r:embed="rId10"/>
                <a:stretch>
                  <a:fillRect l="-2039" t="-7955" r="-1882" b="-17045"/>
                </a:stretch>
              </a:blipFill>
            </p:spPr>
            <p:txBody>
              <a:bodyPr/>
              <a:lstStyle/>
              <a:p>
                <a:r>
                  <a:rPr lang="en-US">
                    <a:noFill/>
                  </a:rPr>
                  <a:t> </a:t>
                </a:r>
              </a:p>
            </p:txBody>
          </p:sp>
        </mc:Fallback>
      </mc:AlternateContent>
      <p:sp>
        <p:nvSpPr>
          <p:cNvPr id="2" name="Rectangle 1"/>
          <p:cNvSpPr/>
          <p:nvPr/>
        </p:nvSpPr>
        <p:spPr>
          <a:xfrm>
            <a:off x="1210784" y="4038600"/>
            <a:ext cx="7833528" cy="1569660"/>
          </a:xfrm>
          <a:prstGeom prst="rect">
            <a:avLst/>
          </a:prstGeom>
        </p:spPr>
        <p:txBody>
          <a:bodyPr wrap="square">
            <a:spAutoFit/>
          </a:bodyPr>
          <a:lstStyle/>
          <a:p>
            <a:pPr lvl="0" fontAlgn="base">
              <a:spcBef>
                <a:spcPts val="1200"/>
              </a:spcBef>
            </a:pPr>
            <a:r>
              <a:rPr lang="en-US" sz="3200" dirty="0" err="1">
                <a:solidFill>
                  <a:srgbClr val="000000"/>
                </a:solidFill>
                <a:latin typeface="Times New Roman" pitchFamily="18" charset="0"/>
                <a:ea typeface="Times New Roman" panose="02020603050405020304" pitchFamily="18" charset="0"/>
                <a:cs typeface="Times New Roman" pitchFamily="18" charset="0"/>
              </a:rPr>
              <a:t>Vì</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đơn</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thức</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là</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biểu</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thức</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đại</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số</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chỉ</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gồm</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một</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số</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hoặc</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một</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biến</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hoặc</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có</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dạng</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tích</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của</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những</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số</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và</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biến</a:t>
            </a:r>
            <a:r>
              <a:rPr lang="en-US" sz="3200" dirty="0">
                <a:solidFill>
                  <a:srgbClr val="000000"/>
                </a:solidFill>
                <a:latin typeface="Times New Roman" pitchFamily="18" charset="0"/>
                <a:ea typeface="Times New Roman" panose="02020603050405020304" pitchFamily="18" charset="0"/>
                <a:cs typeface="Times New Roman" pitchFamily="18" charset="0"/>
              </a:rPr>
              <a:t>.</a:t>
            </a:r>
            <a:endParaRPr lang="en-US" sz="3200" dirty="0">
              <a:solidFill>
                <a:prstClr val="black"/>
              </a:solidFill>
              <a:latin typeface="Times New Roman" pitchFamily="18" charset="0"/>
              <a:ea typeface="Arial" panose="020B0604020202020204" pitchFamily="34" charset="0"/>
              <a:cs typeface="Times New Roman"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1859197" y="5473006"/>
                <a:ext cx="7152458" cy="1384995"/>
              </a:xfrm>
              <a:prstGeom prst="rect">
                <a:avLst/>
              </a:prstGeom>
            </p:spPr>
            <p:txBody>
              <a:bodyPr wrap="square">
                <a:spAutoFit/>
              </a:bodyPr>
              <a:lstStyle/>
              <a:p>
                <a:pPr lvl="0" fontAlgn="base">
                  <a:spcAft>
                    <a:spcPts val="1200"/>
                  </a:spcAft>
                </a:pPr>
                <a:r>
                  <a:rPr lang="en-US" sz="3200" dirty="0" err="1">
                    <a:solidFill>
                      <a:srgbClr val="000000"/>
                    </a:solidFill>
                    <a:latin typeface="Times New Roman" pitchFamily="18" charset="0"/>
                    <a:ea typeface="Times New Roman" pitchFamily="18" charset="0"/>
                    <a:cs typeface="Times New Roman" pitchFamily="18" charset="0"/>
                  </a:rPr>
                  <a:t>Ví</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dụ</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về</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đơn</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thức</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một</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biến</a:t>
                </a:r>
                <a:r>
                  <a:rPr lang="en-US" sz="3200" dirty="0">
                    <a:solidFill>
                      <a:srgbClr val="000000"/>
                    </a:solidFill>
                    <a:latin typeface="Times New Roman" pitchFamily="18" charset="0"/>
                    <a:ea typeface="Times New Roman" pitchFamily="18" charset="0"/>
                    <a:cs typeface="Times New Roman" pitchFamily="18" charset="0"/>
                  </a:rPr>
                  <a:t>:</a:t>
                </a:r>
                <a:endParaRPr lang="en-US" sz="3200" dirty="0">
                  <a:solidFill>
                    <a:prstClr val="black"/>
                  </a:solidFill>
                  <a:latin typeface="Times New Roman" pitchFamily="18" charset="0"/>
                  <a:ea typeface="Times New Roman" pitchFamily="18" charset="0"/>
                  <a:cs typeface="Times New Roman" pitchFamily="18" charset="0"/>
                </a:endParaRPr>
              </a:p>
              <a:p>
                <a:pPr lvl="0" fontAlgn="base">
                  <a:spcAft>
                    <a:spcPts val="1200"/>
                  </a:spcAft>
                </a:pPr>
                <a14:m>
                  <m:oMathPara xmlns:m="http://schemas.openxmlformats.org/officeDocument/2006/math">
                    <m:oMathParaPr>
                      <m:jc m:val="centerGroup"/>
                    </m:oMathParaPr>
                    <m:oMath xmlns:m="http://schemas.openxmlformats.org/officeDocument/2006/math">
                      <m: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9;2</m:t>
                      </m:r>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xyz</m:t>
                      </m:r>
                      <m: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200" dirty="0">
                  <a:solidFill>
                    <a:prstClr val="black"/>
                  </a:solidFill>
                  <a:latin typeface="Times New Roman" pitchFamily="18" charset="0"/>
                  <a:ea typeface="Arial" panose="020B0604020202020204" pitchFamily="34" charset="0"/>
                  <a:cs typeface="Times New Roman"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859197" y="5473006"/>
                <a:ext cx="7152458" cy="1384995"/>
              </a:xfrm>
              <a:prstGeom prst="rect">
                <a:avLst/>
              </a:prstGeom>
              <a:blipFill rotWithShape="1">
                <a:blip r:embed="rId11"/>
                <a:stretch>
                  <a:fillRect l="-2217" t="-6167"/>
                </a:stretch>
              </a:blipFill>
            </p:spPr>
            <p:txBody>
              <a:bodyPr/>
              <a:lstStyle/>
              <a:p>
                <a:r>
                  <a:rPr lang="en-US">
                    <a:noFill/>
                  </a:rPr>
                  <a:t> </a:t>
                </a:r>
              </a:p>
            </p:txBody>
          </p:sp>
        </mc:Fallback>
      </mc:AlternateContent>
    </p:spTree>
    <p:extLst>
      <p:ext uri="{BB962C8B-B14F-4D97-AF65-F5344CB8AC3E}">
        <p14:creationId xmlns:p14="http://schemas.microsoft.com/office/powerpoint/2010/main" val="197034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fade">
                                      <p:cBhvr>
                                        <p:cTn id="46" dur="500"/>
                                        <p:tgtEl>
                                          <p:spTgt spid="1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ircle(in)">
                                      <p:cBhvr>
                                        <p:cTn id="5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rgbClr val="C0504D">
                <a:shade val="45000"/>
                <a:satMod val="135000"/>
              </a:srgbClr>
              <a:prstClr val="white"/>
            </a:duotone>
          </a:blip>
          <a:stretch>
            <a:fillRect/>
          </a:stretch>
        </p:blipFill>
        <p:spPr>
          <a:xfrm>
            <a:off x="304800" y="108897"/>
            <a:ext cx="777925" cy="729304"/>
          </a:xfrm>
          <a:prstGeom prst="rect">
            <a:avLst/>
          </a:prstGeom>
        </p:spPr>
      </p:pic>
      <p:sp>
        <p:nvSpPr>
          <p:cNvPr id="3" name="TextBox 2"/>
          <p:cNvSpPr txBox="1"/>
          <p:nvPr/>
        </p:nvSpPr>
        <p:spPr>
          <a:xfrm>
            <a:off x="1082725" y="130315"/>
            <a:ext cx="12032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HĐ2:</a:t>
            </a:r>
            <a:endParaRPr kumimoji="0" lang="en-US" sz="32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4" name="Rectangle 3"/>
          <p:cNvSpPr/>
          <p:nvPr/>
        </p:nvSpPr>
        <p:spPr>
          <a:xfrm>
            <a:off x="2100943" y="108897"/>
            <a:ext cx="4572000" cy="584775"/>
          </a:xfrm>
          <a:prstGeom prst="rect">
            <a:avLst/>
          </a:prstGeom>
        </p:spPr>
        <p:txBody>
          <a:bodyPr>
            <a:spAutoFit/>
          </a:bodyPr>
          <a:lstStyle/>
          <a:p>
            <a:pPr lvl="0" defTabSz="914400">
              <a:defRPr/>
            </a:pPr>
            <a:r>
              <a:rPr lang="en-US" sz="3200" b="1" dirty="0" err="1">
                <a:solidFill>
                  <a:prstClr val="black"/>
                </a:solidFill>
                <a:latin typeface="Times New Roman" pitchFamily="18" charset="0"/>
                <a:cs typeface="Times New Roman" pitchFamily="18" charset="0"/>
              </a:rPr>
              <a:t>Xét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các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biểu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thức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đại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số</a:t>
            </a:r>
            <a:endParaRPr lang="en-US" sz="3200" b="1" dirty="0">
              <a:solidFill>
                <a:prstClr val="black"/>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304800" y="620486"/>
                <a:ext cx="8686800" cy="1612557"/>
              </a:xfrm>
              <a:prstGeom prst="rect">
                <a:avLst/>
              </a:prstGeom>
            </p:spPr>
            <p:txBody>
              <a:bodyPr wrap="square">
                <a:spAutoFit/>
              </a:bodyPr>
              <a:lstStyle/>
              <a:p>
                <a:pPr algn="just" fontAlgn="base">
                  <a:spcAft>
                    <a:spcPts val="800"/>
                  </a:spcAft>
                </a:pPr>
                <a14:m>
                  <m:oMathPara xmlns:m="http://schemas.openxmlformats.org/officeDocument/2006/math">
                    <m:oMathParaPr>
                      <m:jc m:val="left"/>
                    </m:oMathParaPr>
                    <m:oMath xmlns:m="http://schemas.openxmlformats.org/officeDocument/2006/math">
                      <m:sSup>
                        <m:sSupPr>
                          <m:ctrlPr>
                            <a:rPr lang="en-US" sz="3200" i="1" smtClean="0">
                              <a:latin typeface="Cambria Math" panose="02040503050406030204" pitchFamily="18" charset="0"/>
                              <a:ea typeface="Arial" panose="020B0604020202020204" pitchFamily="34" charset="0"/>
                              <a:cs typeface="Times New Roman" panose="02020603050405020304" pitchFamily="18" charset="0"/>
                            </a:rPr>
                          </m:ctrlPr>
                        </m:sSupPr>
                        <m:e>
                          <m:r>
                            <a:rPr lang="en-US" sz="3200" b="0" i="0" smtClean="0">
                              <a:latin typeface="Cambria Math"/>
                              <a:ea typeface="Arial" panose="020B0604020202020204" pitchFamily="34" charset="0"/>
                              <a:cs typeface="Times New Roman" panose="02020603050405020304" pitchFamily="18" charset="0"/>
                            </a:rPr>
                            <m:t>−</m:t>
                          </m:r>
                          <m:r>
                            <a:rPr lang="en-US" sz="3200">
                              <a:latin typeface="Cambria Math" panose="02040503050406030204" pitchFamily="18" charset="0"/>
                            </a:rPr>
                            <m:t>5</m:t>
                          </m:r>
                          <m:sSup>
                            <m:sSupPr>
                              <m:ctrlPr>
                                <a:rPr lang="en-US" sz="3200" i="1">
                                  <a:latin typeface="Cambria Math" panose="02040503050406030204" pitchFamily="18" charset="0"/>
                                </a:rPr>
                              </m:ctrlPr>
                            </m:sSupPr>
                            <m:e>
                              <m:r>
                                <m:rPr>
                                  <m:sty m:val="p"/>
                                </m:rPr>
                                <a:rPr lang="en-US" sz="3200">
                                  <a:latin typeface="Cambria Math" panose="02040503050406030204" pitchFamily="18" charset="0"/>
                                </a:rPr>
                                <m:t>x</m:t>
                              </m:r>
                            </m:e>
                            <m:sup>
                              <m:r>
                                <a:rPr lang="en-US" sz="3200">
                                  <a:latin typeface="Cambria Math" panose="02040503050406030204" pitchFamily="18" charset="0"/>
                                </a:rPr>
                                <m:t>2</m:t>
                              </m:r>
                            </m:sup>
                          </m:sSup>
                          <m:r>
                            <m:rPr>
                              <m:sty m:val="p"/>
                            </m:rPr>
                            <a:rPr lang="en-US" sz="3200">
                              <a:latin typeface="Cambria Math" panose="02040503050406030204" pitchFamily="18" charset="0"/>
                            </a:rPr>
                            <m:t>y</m:t>
                          </m:r>
                          <m:r>
                            <a:rPr lang="en-US" sz="3200" b="0" i="0" smtClean="0">
                              <a:latin typeface="Cambria Math" panose="02040503050406030204" pitchFamily="18" charset="0"/>
                            </a:rPr>
                            <m:t>;</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2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2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2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3200">
                              <a:effectLst/>
                              <a:latin typeface="Cambria Math" panose="02040503050406030204" pitchFamily="18" charset="0"/>
                              <a:ea typeface="Arial" panose="020B0604020202020204" pitchFamily="34" charset="0"/>
                              <a:cs typeface="Times New Roman" panose="02020603050405020304" pitchFamily="18" charset="0"/>
                            </a:rPr>
                            <m:t>2</m:t>
                          </m:r>
                        </m:den>
                      </m:f>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r>
                        <a:rPr lang="en-US" sz="3200">
                          <a:effectLst/>
                          <a:latin typeface="Cambria Math" panose="02040503050406030204" pitchFamily="18" charset="0"/>
                          <a:ea typeface="Arial" panose="020B0604020202020204" pitchFamily="34" charset="0"/>
                          <a:cs typeface="Times New Roman" panose="02020603050405020304" pitchFamily="18" charset="0"/>
                        </a:rPr>
                        <m:t>;17</m:t>
                      </m:r>
                      <m:sSup>
                        <m:sSupPr>
                          <m:ctrlPr>
                            <a:rPr lang="en-US" sz="3200" i="1">
                              <a:solidFill>
                                <a:prstClr val="black"/>
                              </a:solidFill>
                              <a:latin typeface="Cambria Math" panose="02040503050406030204" pitchFamily="18" charset="0"/>
                            </a:rPr>
                          </m:ctrlPr>
                        </m:sSupPr>
                        <m:e>
                          <m:r>
                            <m:rPr>
                              <m:sty m:val="p"/>
                            </m:rPr>
                            <a:rPr lang="en-US" sz="3200">
                              <a:solidFill>
                                <a:prstClr val="black"/>
                              </a:solidFill>
                              <a:latin typeface="Cambria Math" panose="02040503050406030204" pitchFamily="18" charset="0"/>
                            </a:rPr>
                            <m:t>z</m:t>
                          </m:r>
                        </m:e>
                        <m:sup>
                          <m:r>
                            <a:rPr lang="en-US" sz="3200">
                              <a:solidFill>
                                <a:prstClr val="black"/>
                              </a:solidFill>
                              <a:latin typeface="Cambria Math" panose="02040503050406030204" pitchFamily="18" charset="0"/>
                            </a:rPr>
                            <m:t>4</m:t>
                          </m:r>
                        </m:sup>
                      </m:sSup>
                      <m:r>
                        <a:rPr lang="en-US" sz="3200" b="0" i="1" smtClean="0">
                          <a:solidFill>
                            <a:prstClr val="black"/>
                          </a:solidFill>
                          <a:latin typeface="Cambria Math" panose="02040503050406030204" pitchFamily="18" charset="0"/>
                        </a:rPr>
                        <m:t>;</m:t>
                      </m:r>
                      <m:r>
                        <a:rPr lang="en-US" sz="3200">
                          <a:solidFill>
                            <a:prstClr val="black"/>
                          </a:solidFill>
                          <a:latin typeface="Cambria Math" panose="02040503050406030204" pitchFamily="18" charset="0"/>
                        </a:rPr>
                        <m:t>−</m:t>
                      </m:r>
                      <m:f>
                        <m:fPr>
                          <m:ctrlPr>
                            <a:rPr lang="en-US" sz="3200" i="1">
                              <a:solidFill>
                                <a:prstClr val="black"/>
                              </a:solidFill>
                              <a:latin typeface="Cambria Math" panose="02040503050406030204" pitchFamily="18" charset="0"/>
                            </a:rPr>
                          </m:ctrlPr>
                        </m:fPr>
                        <m:num>
                          <m:r>
                            <a:rPr lang="en-US" sz="3200">
                              <a:solidFill>
                                <a:prstClr val="black"/>
                              </a:solidFill>
                              <a:latin typeface="Cambria Math" panose="02040503050406030204" pitchFamily="18" charset="0"/>
                            </a:rPr>
                            <m:t>1</m:t>
                          </m:r>
                        </m:num>
                        <m:den>
                          <m:r>
                            <a:rPr lang="en-US" sz="3200">
                              <a:solidFill>
                                <a:prstClr val="black"/>
                              </a:solidFill>
                              <a:latin typeface="Cambria Math" panose="02040503050406030204" pitchFamily="18" charset="0"/>
                            </a:rPr>
                            <m:t>5</m:t>
                          </m:r>
                        </m:den>
                      </m:f>
                      <m:sSup>
                        <m:sSupPr>
                          <m:ctrlPr>
                            <a:rPr lang="en-US" sz="3200" i="1">
                              <a:solidFill>
                                <a:prstClr val="black"/>
                              </a:solidFill>
                              <a:latin typeface="Cambria Math" panose="02040503050406030204" pitchFamily="18" charset="0"/>
                            </a:rPr>
                          </m:ctrlPr>
                        </m:sSupPr>
                        <m:e>
                          <m:r>
                            <m:rPr>
                              <m:sty m:val="p"/>
                            </m:rPr>
                            <a:rPr lang="en-US" sz="3200">
                              <a:solidFill>
                                <a:prstClr val="black"/>
                              </a:solidFill>
                              <a:latin typeface="Cambria Math" panose="02040503050406030204" pitchFamily="18" charset="0"/>
                            </a:rPr>
                            <m:t>y</m:t>
                          </m:r>
                        </m:e>
                        <m:sup>
                          <m:r>
                            <a:rPr lang="en-US" sz="3200">
                              <a:solidFill>
                                <a:prstClr val="black"/>
                              </a:solidFill>
                              <a:latin typeface="Cambria Math" panose="02040503050406030204" pitchFamily="18" charset="0"/>
                            </a:rPr>
                            <m:t>2</m:t>
                          </m:r>
                        </m:sup>
                      </m:sSup>
                      <m:r>
                        <a:rPr lang="en-US" sz="3200">
                          <a:solidFill>
                            <a:prstClr val="black"/>
                          </a:solidFill>
                          <a:latin typeface="Cambria Math" panose="02040503050406030204" pitchFamily="18" charset="0"/>
                        </a:rPr>
                        <m:t>5</m:t>
                      </m:r>
                      <m:r>
                        <a:rPr lang="en-US" sz="3200" b="0" i="0" smtClean="0">
                          <a:solidFill>
                            <a:prstClr val="black"/>
                          </a:solidFill>
                          <a:latin typeface="Cambria Math"/>
                        </a:rPr>
                        <m:t>;</m:t>
                      </m:r>
                      <m:r>
                        <m:rPr>
                          <m:sty m:val="p"/>
                        </m:rPr>
                        <a:rPr lang="en-US" sz="3200">
                          <a:latin typeface="Cambria Math" panose="02040503050406030204" pitchFamily="18" charset="0"/>
                        </a:rPr>
                        <m:t>xy</m:t>
                      </m:r>
                      <m:r>
                        <a:rPr lang="en-US" sz="3200">
                          <a:latin typeface="Cambria Math" panose="02040503050406030204" pitchFamily="18" charset="0"/>
                        </a:rPr>
                        <m:t>4</m:t>
                      </m:r>
                      <m:sSup>
                        <m:sSupPr>
                          <m:ctrlPr>
                            <a:rPr lang="en-US" sz="3200" i="1">
                              <a:latin typeface="Cambria Math" panose="02040503050406030204" pitchFamily="18" charset="0"/>
                            </a:rPr>
                          </m:ctrlPr>
                        </m:sSupPr>
                        <m:e>
                          <m:r>
                            <m:rPr>
                              <m:sty m:val="p"/>
                            </m:rPr>
                            <a:rPr lang="en-US" sz="3200">
                              <a:latin typeface="Cambria Math" panose="02040503050406030204" pitchFamily="18" charset="0"/>
                            </a:rPr>
                            <m:t>x</m:t>
                          </m:r>
                        </m:e>
                        <m:sup>
                          <m:r>
                            <a:rPr lang="en-US" sz="3200">
                              <a:latin typeface="Cambria Math" panose="02040503050406030204" pitchFamily="18" charset="0"/>
                            </a:rPr>
                            <m:t>2</m:t>
                          </m:r>
                        </m:sup>
                      </m:sSup>
                      <m:r>
                        <a:rPr lang="en-US" sz="3200" b="0" i="0" smtClean="0">
                          <a:latin typeface="Cambria Math" panose="02040503050406030204" pitchFamily="18" charset="0"/>
                        </a:rPr>
                        <m:t>;</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r>
                        <a:rPr lang="en-US" sz="32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y</m:t>
                      </m:r>
                      <m:r>
                        <a:rPr lang="en-US" sz="32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z</m:t>
                      </m:r>
                    </m:oMath>
                  </m:oMathPara>
                </a14:m>
                <a:endParaRPr lang="en-US" sz="3200" dirty="0">
                  <a:effectLst/>
                  <a:latin typeface="Times New Roman" pitchFamily="18" charset="0"/>
                  <a:ea typeface="Arial" panose="020B0604020202020204" pitchFamily="34" charset="0"/>
                  <a:cs typeface="Times New Roman" panose="02020603050405020304" pitchFamily="18" charset="0"/>
                </a:endParaRPr>
              </a:p>
              <a:p>
                <a:pPr algn="just" fontAlgn="base">
                  <a:spcAft>
                    <a:spcPts val="800"/>
                  </a:spcAft>
                </a:pPr>
                <a:r>
                  <a:rPr lang="en-US" sz="3200" dirty="0">
                    <a:effectLst/>
                    <a:latin typeface="Times New Roman" pitchFamily="18" charset="0"/>
                    <a:ea typeface="Arial" panose="020B0604020202020204" pitchFamily="34" charset="0"/>
                    <a:cs typeface="Times New Roman" panose="02020603050405020304" pitchFamily="18" charset="0"/>
                  </a:rPr>
                  <a:t>-2x + 7y</a:t>
                </a:r>
              </a:p>
            </p:txBody>
          </p:sp>
        </mc:Choice>
        <mc:Fallback xmlns="">
          <p:sp>
            <p:nvSpPr>
              <p:cNvPr id="5" name="Rectangle 4"/>
              <p:cNvSpPr>
                <a:spLocks noRot="1" noChangeAspect="1" noMove="1" noResize="1" noEditPoints="1" noAdjustHandles="1" noChangeArrowheads="1" noChangeShapeType="1" noTextEdit="1"/>
              </p:cNvSpPr>
              <p:nvPr/>
            </p:nvSpPr>
            <p:spPr>
              <a:xfrm>
                <a:off x="304800" y="620486"/>
                <a:ext cx="8686800" cy="1612557"/>
              </a:xfrm>
              <a:prstGeom prst="rect">
                <a:avLst/>
              </a:prstGeom>
              <a:blipFill rotWithShape="1">
                <a:blip r:embed="rId4"/>
                <a:stretch>
                  <a:fillRect l="-1754" b="-11364"/>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7315200" y="4959177"/>
            <a:ext cx="1802780" cy="1822061"/>
          </a:xfrm>
          <a:prstGeom prst="rect">
            <a:avLst/>
          </a:prstGeom>
        </p:spPr>
      </p:pic>
      <p:sp>
        <p:nvSpPr>
          <p:cNvPr id="8" name="Rectangle 7"/>
          <p:cNvSpPr/>
          <p:nvPr/>
        </p:nvSpPr>
        <p:spPr>
          <a:xfrm>
            <a:off x="304800" y="2233043"/>
            <a:ext cx="8534400" cy="3539430"/>
          </a:xfrm>
          <a:prstGeom prst="rect">
            <a:avLst/>
          </a:prstGeom>
        </p:spPr>
        <p:txBody>
          <a:bodyPr wrap="square">
            <a:spAutoFit/>
          </a:bodyPr>
          <a:lstStyle/>
          <a:p>
            <a:pPr algn="just"/>
            <a:r>
              <a:rPr lang="vi-VN" sz="3200" b="0" i="0" dirty="0">
                <a:solidFill>
                  <a:srgbClr val="000000"/>
                </a:solidFill>
                <a:effectLst/>
                <a:latin typeface="Times New Roman" pitchFamily="18" charset="0"/>
                <a:cs typeface="Times New Roman" pitchFamily="18" charset="0"/>
              </a:rPr>
              <a:t>Hãy sắp xếp các biểu thức đó thành hai nhóm:</a:t>
            </a:r>
          </a:p>
          <a:p>
            <a:pPr algn="just"/>
            <a:r>
              <a:rPr lang="vi-VN" sz="3200" b="0" i="1" dirty="0">
                <a:solidFill>
                  <a:srgbClr val="000000"/>
                </a:solidFill>
                <a:effectLst/>
                <a:latin typeface="Times New Roman" pitchFamily="18" charset="0"/>
                <a:cs typeface="Times New Roman" pitchFamily="18" charset="0"/>
              </a:rPr>
              <a:t>Nhóm 1:</a:t>
            </a:r>
            <a:r>
              <a:rPr lang="vi-VN" sz="3200" b="0" i="0" dirty="0">
                <a:solidFill>
                  <a:srgbClr val="000000"/>
                </a:solidFill>
                <a:effectLst/>
                <a:latin typeface="Times New Roman" pitchFamily="18" charset="0"/>
                <a:cs typeface="Times New Roman" pitchFamily="18" charset="0"/>
              </a:rPr>
              <a:t> Những biểu thức có chứa phép cộng hoặc phép trừ.</a:t>
            </a:r>
          </a:p>
          <a:p>
            <a:pPr algn="just"/>
            <a:r>
              <a:rPr lang="vi-VN" sz="3200" b="0" i="1" dirty="0">
                <a:solidFill>
                  <a:srgbClr val="000000"/>
                </a:solidFill>
                <a:effectLst/>
                <a:latin typeface="Times New Roman" pitchFamily="18" charset="0"/>
                <a:cs typeface="Times New Roman" pitchFamily="18" charset="0"/>
              </a:rPr>
              <a:t>Nhóm 2:</a:t>
            </a:r>
            <a:r>
              <a:rPr lang="vi-VN" sz="3200" b="0" i="0" dirty="0">
                <a:solidFill>
                  <a:srgbClr val="000000"/>
                </a:solidFill>
                <a:effectLst/>
                <a:latin typeface="Times New Roman" pitchFamily="18" charset="0"/>
                <a:cs typeface="Times New Roman" pitchFamily="18" charset="0"/>
              </a:rPr>
              <a:t> Các biểu thức còn lại.</a:t>
            </a:r>
          </a:p>
          <a:p>
            <a:r>
              <a:rPr lang="vi-VN" sz="3200" b="0" i="0" dirty="0">
                <a:solidFill>
                  <a:srgbClr val="000000"/>
                </a:solidFill>
                <a:effectLst/>
                <a:latin typeface="Times New Roman" pitchFamily="18" charset="0"/>
                <a:cs typeface="Times New Roman" pitchFamily="18" charset="0"/>
              </a:rPr>
              <a:t>Nếu</a:t>
            </a:r>
            <a:r>
              <a:rPr lang="en-US" sz="3200" b="0" i="0" dirty="0">
                <a:solidFill>
                  <a:srgbClr val="000000"/>
                </a:solidFill>
                <a:effectLst/>
                <a:latin typeface="Times New Roman" pitchFamily="18" charset="0"/>
                <a:cs typeface="Times New Roman" pitchFamily="18" charset="0"/>
              </a:rPr>
              <a:t> b</a:t>
            </a:r>
            <a:r>
              <a:rPr lang="vi-VN" sz="3200" b="0" i="0" dirty="0">
                <a:solidFill>
                  <a:srgbClr val="000000"/>
                </a:solidFill>
                <a:effectLst/>
                <a:latin typeface="Times New Roman" pitchFamily="18" charset="0"/>
                <a:cs typeface="Times New Roman" pitchFamily="18" charset="0"/>
              </a:rPr>
              <a:t>iểu</a:t>
            </a:r>
            <a:r>
              <a:rPr lang="en-US" sz="3200" b="0" i="0" dirty="0">
                <a:solidFill>
                  <a:srgbClr val="000000"/>
                </a:solidFill>
                <a:effectLst/>
                <a:latin typeface="Times New Roman" pitchFamily="18" charset="0"/>
                <a:cs typeface="Times New Roman" pitchFamily="18" charset="0"/>
              </a:rPr>
              <a:t> </a:t>
            </a:r>
            <a:r>
              <a:rPr lang="vi-VN" sz="3200" b="0" i="0" dirty="0">
                <a:solidFill>
                  <a:srgbClr val="000000"/>
                </a:solidFill>
                <a:effectLst/>
                <a:latin typeface="Times New Roman" pitchFamily="18" charset="0"/>
                <a:cs typeface="Times New Roman" pitchFamily="18" charset="0"/>
              </a:rPr>
              <a:t>thức</a:t>
            </a:r>
            <a:r>
              <a:rPr lang="en-US" sz="3200" b="0" i="0" dirty="0">
                <a:solidFill>
                  <a:srgbClr val="000000"/>
                </a:solidFill>
                <a:effectLst/>
                <a:latin typeface="Times New Roman" pitchFamily="18" charset="0"/>
                <a:cs typeface="Times New Roman" pitchFamily="18" charset="0"/>
              </a:rPr>
              <a:t> </a:t>
            </a:r>
            <a:r>
              <a:rPr lang="vi-VN" sz="3200" b="0" i="0" dirty="0">
                <a:solidFill>
                  <a:srgbClr val="000000"/>
                </a:solidFill>
                <a:effectLst/>
                <a:latin typeface="Times New Roman" pitchFamily="18" charset="0"/>
                <a:cs typeface="Times New Roman" pitchFamily="18" charset="0"/>
              </a:rPr>
              <a:t>(nhiều biến) tương tự đơn thức một biến thì theo em, nhóm nào trong hai nhóm trên bao gồm những đơn thức?</a:t>
            </a:r>
          </a:p>
        </p:txBody>
      </p:sp>
    </p:spTree>
    <p:extLst>
      <p:ext uri="{BB962C8B-B14F-4D97-AF65-F5344CB8AC3E}">
        <p14:creationId xmlns:p14="http://schemas.microsoft.com/office/powerpoint/2010/main" val="309935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down)">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heel(1)">
                                      <p:cBhvr>
                                        <p:cTn id="37" dur="20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circle(in)">
                                      <p:cBhvr>
                                        <p:cTn id="42"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r="-7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C9F61B-0337-4551-99CD-8D5941D03C91}"/>
              </a:ext>
            </a:extLst>
          </p:cNvPr>
          <p:cNvSpPr txBox="1"/>
          <p:nvPr/>
        </p:nvSpPr>
        <p:spPr>
          <a:xfrm>
            <a:off x="3276600" y="0"/>
            <a:ext cx="1905000" cy="584775"/>
          </a:xfrm>
          <a:prstGeom prst="rect">
            <a:avLst/>
          </a:prstGeom>
          <a:noFill/>
        </p:spPr>
        <p:txBody>
          <a:bodyPr wrap="square" lIns="91430" tIns="45720" rIns="91430" bIns="45720" rtlCol="0">
            <a:spAutoFit/>
          </a:bodyPr>
          <a:lstStyle/>
          <a:p>
            <a:pPr defTabSz="457089"/>
            <a:r>
              <a:rPr lang="en-US" sz="3200" b="1" i="1" dirty="0">
                <a:solidFill>
                  <a:srgbClr val="0000CC"/>
                </a:solidFill>
                <a:latin typeface="Times New Roman" panose="02020603050405020304" pitchFamily="18" charset="0"/>
                <a:cs typeface="Times New Roman" panose="02020603050405020304" pitchFamily="18" charset="0"/>
              </a:rPr>
              <a:t> </a:t>
            </a:r>
            <a:r>
              <a:rPr lang="en-US" sz="3200" b="1" i="1" dirty="0" err="1">
                <a:solidFill>
                  <a:srgbClr val="0000CC"/>
                </a:solidFill>
                <a:latin typeface="Times New Roman" panose="02020603050405020304" pitchFamily="18" charset="0"/>
                <a:cs typeface="Times New Roman" panose="02020603050405020304" pitchFamily="18" charset="0"/>
              </a:rPr>
              <a:t>Bài</a:t>
            </a:r>
            <a:r>
              <a:rPr lang="en-US" sz="3200" b="1" i="1" dirty="0">
                <a:solidFill>
                  <a:srgbClr val="0000CC"/>
                </a:solidFill>
                <a:latin typeface="Times New Roman" panose="02020603050405020304" pitchFamily="18" charset="0"/>
                <a:cs typeface="Times New Roman" panose="02020603050405020304" pitchFamily="18" charset="0"/>
              </a:rPr>
              <a:t> </a:t>
            </a:r>
            <a:r>
              <a:rPr lang="en-US" sz="3200" b="1" i="1" dirty="0" err="1">
                <a:solidFill>
                  <a:srgbClr val="0000CC"/>
                </a:solidFill>
                <a:latin typeface="Times New Roman" panose="02020603050405020304" pitchFamily="18" charset="0"/>
                <a:cs typeface="Times New Roman" panose="02020603050405020304" pitchFamily="18" charset="0"/>
              </a:rPr>
              <a:t>giải</a:t>
            </a:r>
            <a:endParaRPr lang="vi-VN" sz="3200" b="1" i="1"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38100" y="584775"/>
                <a:ext cx="8002859" cy="1588768"/>
              </a:xfrm>
              <a:prstGeom prst="rect">
                <a:avLst/>
              </a:prstGeom>
            </p:spPr>
            <p:txBody>
              <a:bodyPr wrap="square">
                <a:spAutoFit/>
              </a:bodyPr>
              <a:lstStyle/>
              <a:p>
                <a:pPr fontAlgn="base">
                  <a:spcAft>
                    <a:spcPts val="800"/>
                  </a:spcAft>
                </a:pPr>
                <a:r>
                  <a:rPr lang="en-US" sz="3200" dirty="0" err="1">
                    <a:latin typeface="Times New Roman" pitchFamily="18" charset="0"/>
                    <a:ea typeface="Arial" panose="020B0604020202020204" pitchFamily="34" charset="0"/>
                    <a:cs typeface="Times New Roman" pitchFamily="18" charset="0"/>
                  </a:rPr>
                  <a:t>Nhóm</a:t>
                </a:r>
                <a:r>
                  <a:rPr lang="en-US" sz="3200" dirty="0">
                    <a:latin typeface="Times New Roman" pitchFamily="18" charset="0"/>
                    <a:ea typeface="Arial" panose="020B0604020202020204" pitchFamily="34" charset="0"/>
                    <a:cs typeface="Times New Roman" pitchFamily="18" charset="0"/>
                  </a:rPr>
                  <a:t> 1:  </a:t>
                </a:r>
                <a14:m>
                  <m:oMath xmlns:m="http://schemas.openxmlformats.org/officeDocument/2006/math">
                    <m:sSup>
                      <m:sSup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2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2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2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3200">
                            <a:effectLst/>
                            <a:latin typeface="Cambria Math" panose="02040503050406030204" pitchFamily="18" charset="0"/>
                            <a:ea typeface="Arial" panose="020B0604020202020204" pitchFamily="34" charset="0"/>
                            <a:cs typeface="Times New Roman" panose="02020603050405020304" pitchFamily="18" charset="0"/>
                          </a:rPr>
                          <m:t>2</m:t>
                        </m:r>
                      </m:den>
                    </m:f>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r>
                      <a:rPr lang="en-US" sz="3200">
                        <a:effectLst/>
                        <a:latin typeface="Cambria Math" panose="02040503050406030204" pitchFamily="18" charset="0"/>
                        <a:ea typeface="Arial" panose="020B0604020202020204" pitchFamily="34" charset="0"/>
                        <a:cs typeface="Times New Roman" panose="02020603050405020304" pitchFamily="18" charset="0"/>
                      </a:rPr>
                      <m:t>;   </m:t>
                    </m:r>
                    <m:r>
                      <a:rPr lang="en-US" sz="3200" i="1">
                        <a:effectLst/>
                        <a:latin typeface="Cambria Math" panose="02040503050406030204" pitchFamily="18" charset="0"/>
                        <a:ea typeface="Arial" panose="020B0604020202020204" pitchFamily="34" charset="0"/>
                        <a:cs typeface="Times New Roman" panose="02020603050405020304" pitchFamily="18" charset="0"/>
                      </a:rPr>
                      <m:t>−</m:t>
                    </m:r>
                    <m:r>
                      <a:rPr lang="en-US" sz="32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r>
                      <a:rPr lang="en-US" sz="32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y</m:t>
                    </m:r>
                    <m:r>
                      <a:rPr lang="en-US" sz="320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r>
                      <a:rPr lang="en-US" sz="32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y</m:t>
                    </m:r>
                    <m:r>
                      <a:rPr lang="en-US" sz="32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z</m:t>
                    </m:r>
                  </m:oMath>
                </a14:m>
                <a:endParaRPr lang="en-US" sz="3200" dirty="0">
                  <a:effectLst/>
                  <a:latin typeface="Times New Roman" pitchFamily="18" charset="0"/>
                  <a:ea typeface="Arial" panose="020B0604020202020204" pitchFamily="34" charset="0"/>
                  <a:cs typeface="Times New Roman" pitchFamily="18" charset="0"/>
                </a:endParaRPr>
              </a:p>
              <a:p>
                <a:pPr algn="just" fontAlgn="base">
                  <a:spcAft>
                    <a:spcPts val="800"/>
                  </a:spcAft>
                </a:pPr>
                <a:r>
                  <a:rPr lang="en-US" sz="3200" dirty="0" err="1">
                    <a:solidFill>
                      <a:srgbClr val="000000"/>
                    </a:solidFill>
                    <a:effectLst/>
                    <a:latin typeface="Times New Roman" pitchFamily="18" charset="0"/>
                    <a:ea typeface="Times New Roman" panose="02020603050405020304" pitchFamily="18" charset="0"/>
                    <a:cs typeface="Times New Roman" pitchFamily="18" charset="0"/>
                  </a:rPr>
                  <a:t>Nhóm</a:t>
                </a:r>
                <a:r>
                  <a:rPr lang="en-US" sz="3200" dirty="0">
                    <a:solidFill>
                      <a:srgbClr val="000000"/>
                    </a:solidFill>
                    <a:effectLst/>
                    <a:latin typeface="Times New Roman" pitchFamily="18" charset="0"/>
                    <a:ea typeface="Times New Roman" panose="02020603050405020304" pitchFamily="18" charset="0"/>
                    <a:cs typeface="Times New Roman" pitchFamily="18" charset="0"/>
                  </a:rPr>
                  <a:t> 2:</a:t>
                </a:r>
                <a:r>
                  <a:rPr lang="en-US" sz="3200" dirty="0">
                    <a:latin typeface="Times New Roman" pitchFamily="18" charset="0"/>
                    <a:ea typeface="Times New Roman" panose="02020603050405020304" pitchFamily="18" charset="0"/>
                    <a:cs typeface="Times New Roman" pitchFamily="18" charset="0"/>
                  </a:rPr>
                  <a:t>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17</m:t>
                    </m:r>
                    <m:sSup>
                      <m:sSupPr>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sSup>
                      <m:sSupPr>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r>
                      <a:rPr lang="en-US" sz="3200" b="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xy</m:t>
                    </m:r>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3200" dirty="0">
                  <a:effectLst/>
                  <a:latin typeface="Times New Roman" pitchFamily="18" charset="0"/>
                  <a:ea typeface="Arial" panose="020B0604020202020204" pitchFamily="34"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8100" y="584775"/>
                <a:ext cx="8002859" cy="1588768"/>
              </a:xfrm>
              <a:prstGeom prst="rect">
                <a:avLst/>
              </a:prstGeom>
              <a:blipFill rotWithShape="1">
                <a:blip r:embed="rId3"/>
                <a:stretch>
                  <a:fillRect l="-1980" b="-4215"/>
                </a:stretch>
              </a:blipFill>
            </p:spPr>
            <p:txBody>
              <a:bodyPr/>
              <a:lstStyle/>
              <a:p>
                <a:r>
                  <a:rPr lang="en-US">
                    <a:noFill/>
                  </a:rPr>
                  <a:t> </a:t>
                </a:r>
              </a:p>
            </p:txBody>
          </p:sp>
        </mc:Fallback>
      </mc:AlternateContent>
      <p:sp>
        <p:nvSpPr>
          <p:cNvPr id="4" name="Right Arrow 3"/>
          <p:cNvSpPr/>
          <p:nvPr/>
        </p:nvSpPr>
        <p:spPr>
          <a:xfrm>
            <a:off x="6953056" y="1679309"/>
            <a:ext cx="342900" cy="242247"/>
          </a:xfrm>
          <a:prstGeom prst="rightArrow">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Rectangle 4"/>
          <p:cNvSpPr/>
          <p:nvPr/>
        </p:nvSpPr>
        <p:spPr>
          <a:xfrm>
            <a:off x="7295956" y="1410074"/>
            <a:ext cx="1709122"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1" i="1" u="none" strike="noStrike" kern="0" cap="none" spc="0" normalizeH="0" baseline="0" noProof="0" dirty="0">
                <a:ln>
                  <a:noFill/>
                </a:ln>
                <a:solidFill>
                  <a:srgbClr val="FF0000"/>
                </a:solidFill>
                <a:effectLst/>
                <a:uLnTx/>
                <a:uFillTx/>
                <a:latin typeface="Times New Roman" pitchFamily="18" charset="0"/>
                <a:cs typeface="Times New Roman" pitchFamily="18" charset="0"/>
              </a:rPr>
              <a:t>đơn thức</a:t>
            </a:r>
            <a:endParaRPr kumimoji="0" lang="en-US" sz="3200" b="1" i="1"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6" name="Rectangle 5"/>
          <p:cNvSpPr/>
          <p:nvPr/>
        </p:nvSpPr>
        <p:spPr>
          <a:xfrm>
            <a:off x="159333" y="2263240"/>
            <a:ext cx="231082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Times New Roman" pitchFamily="18" charset="0"/>
                <a:cs typeface="Times New Roman" pitchFamily="18" charset="0"/>
              </a:rPr>
              <a:t>KẾT LUẬN</a:t>
            </a:r>
          </a:p>
        </p:txBody>
      </p:sp>
      <p:sp>
        <p:nvSpPr>
          <p:cNvPr id="7" name="Rectangle 6"/>
          <p:cNvSpPr/>
          <p:nvPr/>
        </p:nvSpPr>
        <p:spPr>
          <a:xfrm>
            <a:off x="0" y="2819400"/>
            <a:ext cx="9144000" cy="1077218"/>
          </a:xfrm>
          <a:prstGeom prst="rect">
            <a:avLst/>
          </a:prstGeom>
        </p:spPr>
        <p:txBody>
          <a:bodyPr wrap="square">
            <a:spAutoFit/>
          </a:bodyPr>
          <a:lstStyle/>
          <a:p>
            <a:r>
              <a:rPr lang="vi-VN" sz="3200" b="1" i="1" dirty="0">
                <a:solidFill>
                  <a:srgbClr val="FF0000"/>
                </a:solidFill>
                <a:effectLst/>
                <a:latin typeface="Times New Roman" pitchFamily="18" charset="0"/>
                <a:cs typeface="Times New Roman" pitchFamily="18" charset="0"/>
              </a:rPr>
              <a:t>Đơn thức</a:t>
            </a:r>
            <a:r>
              <a:rPr lang="vi-VN" sz="3200" b="0" i="0" dirty="0">
                <a:solidFill>
                  <a:srgbClr val="000000"/>
                </a:solidFill>
                <a:effectLst/>
                <a:latin typeface="Times New Roman" pitchFamily="18" charset="0"/>
                <a:cs typeface="Times New Roman" pitchFamily="18" charset="0"/>
              </a:rPr>
              <a:t> là biểu thức đại số chỉ gồm một số hoặc một biến, hoặc có dạng tích của những số và biến.</a:t>
            </a:r>
            <a:endParaRPr lang="en-US" sz="3200" dirty="0">
              <a:latin typeface="Times New Roman" pitchFamily="18" charset="0"/>
              <a:cs typeface="Times New Roman" pitchFamily="18" charset="0"/>
            </a:endParaRPr>
          </a:p>
        </p:txBody>
      </p:sp>
      <p:grpSp>
        <p:nvGrpSpPr>
          <p:cNvPr id="11" name="Group 10">
            <a:extLst>
              <a:ext uri="{FF2B5EF4-FFF2-40B4-BE49-F238E27FC236}">
                <a16:creationId xmlns:a16="http://schemas.microsoft.com/office/drawing/2014/main" id="{6C142FA6-953E-4678-89C8-230BD878DFB7}"/>
              </a:ext>
            </a:extLst>
          </p:cNvPr>
          <p:cNvGrpSpPr/>
          <p:nvPr/>
        </p:nvGrpSpPr>
        <p:grpSpPr>
          <a:xfrm>
            <a:off x="-109479" y="3985345"/>
            <a:ext cx="1982140" cy="584774"/>
            <a:chOff x="624000" y="1138350"/>
            <a:chExt cx="1665928" cy="509607"/>
          </a:xfrm>
        </p:grpSpPr>
        <p:sp>
          <p:nvSpPr>
            <p:cNvPr id="12" name="Flowchart: Data 11">
              <a:extLst>
                <a:ext uri="{FF2B5EF4-FFF2-40B4-BE49-F238E27FC236}">
                  <a16:creationId xmlns:a16="http://schemas.microsoft.com/office/drawing/2014/main" id="{7EF54D07-F349-4098-809D-C649C492BD4F}"/>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89"/>
              <a:endParaRPr lang="vi-VN" sz="3200">
                <a:solidFill>
                  <a:prstClr val="white"/>
                </a:solidFill>
              </a:endParaRPr>
            </a:p>
          </p:txBody>
        </p:sp>
        <p:sp>
          <p:nvSpPr>
            <p:cNvPr id="13" name="TextBox 12">
              <a:extLst>
                <a:ext uri="{FF2B5EF4-FFF2-40B4-BE49-F238E27FC236}">
                  <a16:creationId xmlns:a16="http://schemas.microsoft.com/office/drawing/2014/main" id="{7F3D35B9-CA0E-4392-87BF-95D3DA900F25}"/>
                </a:ext>
              </a:extLst>
            </p:cNvPr>
            <p:cNvSpPr txBox="1"/>
            <p:nvPr/>
          </p:nvSpPr>
          <p:spPr>
            <a:xfrm>
              <a:off x="849928" y="1138350"/>
              <a:ext cx="1440000" cy="509607"/>
            </a:xfrm>
            <a:prstGeom prst="rect">
              <a:avLst/>
            </a:prstGeom>
            <a:noFill/>
          </p:spPr>
          <p:txBody>
            <a:bodyPr wrap="square" rtlCol="0">
              <a:spAutoFit/>
            </a:bodyPr>
            <a:lstStyle/>
            <a:p>
              <a:pPr defTabSz="457089"/>
              <a:r>
                <a:rPr lang="en-US" sz="3200" b="1" i="1" dirty="0" err="1">
                  <a:solidFill>
                    <a:prstClr val="black"/>
                  </a:solidFill>
                  <a:latin typeface="Times New Roman" panose="02020603050405020304" pitchFamily="18" charset="0"/>
                  <a:cs typeface="Times New Roman" panose="02020603050405020304" pitchFamily="18" charset="0"/>
                </a:rPr>
                <a:t>Ví</a:t>
              </a:r>
              <a:r>
                <a:rPr lang="en-US" sz="3200" b="1" i="1" dirty="0">
                  <a:solidFill>
                    <a:prstClr val="black"/>
                  </a:solidFill>
                  <a:latin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cs typeface="Times New Roman" panose="02020603050405020304" pitchFamily="18" charset="0"/>
                </a:rPr>
                <a:t>dụ</a:t>
              </a:r>
              <a:r>
                <a:rPr lang="en-US" sz="3200" b="1" i="1" dirty="0">
                  <a:solidFill>
                    <a:prstClr val="black"/>
                  </a:solidFill>
                  <a:latin typeface="Times New Roman" panose="02020603050405020304" pitchFamily="18" charset="0"/>
                  <a:cs typeface="Times New Roman" panose="02020603050405020304" pitchFamily="18" charset="0"/>
                </a:rPr>
                <a:t> 1</a:t>
              </a:r>
              <a:endParaRPr lang="vi-VN" sz="3200" b="1" i="1" dirty="0">
                <a:solidFill>
                  <a:prstClr val="black"/>
                </a:solidFill>
                <a:latin typeface="Times New Roman" panose="02020603050405020304" pitchFamily="18" charset="0"/>
                <a:cs typeface="Times New Roman" panose="02020603050405020304" pitchFamily="18" charset="0"/>
              </a:endParaRPr>
            </a:p>
          </p:txBody>
        </p:sp>
      </p:grpSp>
      <p:sp>
        <p:nvSpPr>
          <p:cNvPr id="14" name="Rectangle 13"/>
          <p:cNvSpPr/>
          <p:nvPr/>
        </p:nvSpPr>
        <p:spPr>
          <a:xfrm>
            <a:off x="147014" y="4673025"/>
            <a:ext cx="7148942" cy="584775"/>
          </a:xfrm>
          <a:prstGeom prst="rect">
            <a:avLst/>
          </a:prstGeom>
        </p:spPr>
        <p:txBody>
          <a:bodyPr wrap="square">
            <a:spAutoFit/>
          </a:bodyPr>
          <a:lstStyle/>
          <a:p>
            <a:pPr lvl="0" defTabSz="914400">
              <a:defRPr/>
            </a:pPr>
            <a:r>
              <a:rPr lang="en-US" sz="3200" b="1" dirty="0" err="1">
                <a:solidFill>
                  <a:prstClr val="black"/>
                </a:solidFill>
                <a:latin typeface="Times New Roman" pitchFamily="18" charset="0"/>
                <a:cs typeface="Times New Roman" pitchFamily="18" charset="0"/>
              </a:rPr>
              <a:t>Tìm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đơn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thức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trong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các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biểu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thức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sau</a:t>
            </a:r>
            <a:r>
              <a:rPr lang="en-US" sz="3200" b="1" dirty="0">
                <a:solidFill>
                  <a:prstClr val="black"/>
                </a:solidFill>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15" name="Rectangle 14"/>
              <p:cNvSpPr/>
              <p:nvPr/>
            </p:nvSpPr>
            <p:spPr>
              <a:xfrm>
                <a:off x="381000" y="5257800"/>
                <a:ext cx="5374676" cy="699102"/>
              </a:xfrm>
              <a:prstGeom prst="rect">
                <a:avLst/>
              </a:prstGeom>
            </p:spPr>
            <p:txBody>
              <a:bodyPr wrap="none">
                <a:spAutoFit/>
              </a:bodyPr>
              <a:lstStyle/>
              <a:p>
                <a:pPr algn="just" fontAlgn="base">
                  <a:spcAft>
                    <a:spcPts val="800"/>
                  </a:spcAft>
                </a:pPr>
                <a14:m>
                  <m:oMathPara xmlns:m="http://schemas.openxmlformats.org/officeDocument/2006/math">
                    <m:oMathParaPr>
                      <m:jc m:val="left"/>
                    </m:oMathParaPr>
                    <m:oMath xmlns:m="http://schemas.openxmlformats.org/officeDocument/2006/math">
                      <m:r>
                        <a:rPr lang="en-US" sz="3200" smtClean="0">
                          <a:latin typeface="Cambria Math" panose="02040503050406030204" pitchFamily="18" charset="0"/>
                        </a:rPr>
                        <m:t>−</m:t>
                      </m:r>
                      <m:r>
                        <m:rPr>
                          <m:sty m:val="p"/>
                        </m:rPr>
                        <a:rPr lang="en-US" sz="3200" smtClean="0">
                          <a:latin typeface="Cambria Math" panose="02040503050406030204" pitchFamily="18" charset="0"/>
                        </a:rPr>
                        <m:t>x</m:t>
                      </m:r>
                      <m:r>
                        <a:rPr lang="en-US" sz="3200" smtClean="0">
                          <a:latin typeface="Cambria Math" panose="02040503050406030204" pitchFamily="18" charset="0"/>
                        </a:rPr>
                        <m:t>6</m:t>
                      </m:r>
                      <m:r>
                        <m:rPr>
                          <m:sty m:val="p"/>
                        </m:rPr>
                        <a:rPr lang="en-US" sz="3200">
                          <a:latin typeface="Cambria Math" panose="02040503050406030204" pitchFamily="18" charset="0"/>
                        </a:rPr>
                        <m:t>y</m:t>
                      </m:r>
                      <m:r>
                        <a:rPr lang="en-US" sz="3200" b="0" i="0" smtClean="0">
                          <a:latin typeface="Cambria Math" panose="02040503050406030204" pitchFamily="18" charset="0"/>
                        </a:rPr>
                        <m:t>; </m:t>
                      </m:r>
                      <m:r>
                        <m:rPr>
                          <m:sty m:val="p"/>
                        </m:rPr>
                        <a:rPr lang="en-US" sz="3200">
                          <a:effectLst/>
                          <a:latin typeface="Cambria Math" panose="02040503050406030204" pitchFamily="18" charset="0"/>
                          <a:ea typeface="Arial" panose="020B0604020202020204" pitchFamily="34" charset="0"/>
                          <a:cs typeface="Times New Roman" panose="02020603050405020304" pitchFamily="18" charset="0"/>
                        </a:rPr>
                        <m:t>x</m:t>
                      </m:r>
                      <m:r>
                        <a:rPr lang="en-US" sz="3200" b="0" i="0" smtClean="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200" b="0" i="0" smtClean="0">
                          <a:effectLst/>
                          <a:latin typeface="Cambria Math" panose="02040503050406030204" pitchFamily="18" charset="0"/>
                          <a:ea typeface="Arial" panose="020B0604020202020204" pitchFamily="34" charset="0"/>
                          <a:cs typeface="Times New Roman" panose="02020603050405020304" pitchFamily="18" charset="0"/>
                        </a:rPr>
                        <m:t>y</m:t>
                      </m:r>
                      <m:r>
                        <a:rPr lang="en-US" sz="3200" b="0" i="0" smtClean="0">
                          <a:effectLst/>
                          <a:latin typeface="Cambria Math" panose="02040503050406030204" pitchFamily="18" charset="0"/>
                          <a:ea typeface="Arial" panose="020B0604020202020204" pitchFamily="34" charset="0"/>
                          <a:cs typeface="Times New Roman" panose="02020603050405020304" pitchFamily="18" charset="0"/>
                        </a:rPr>
                        <m:t>;0,3</m:t>
                      </m:r>
                      <m:r>
                        <m:rPr>
                          <m:sty m:val="p"/>
                        </m:rPr>
                        <a:rPr lang="en-US" sz="3200" b="0" i="0" smtClean="0">
                          <a:effectLst/>
                          <a:latin typeface="Cambria Math" panose="02040503050406030204" pitchFamily="18" charset="0"/>
                          <a:ea typeface="Arial" panose="020B0604020202020204" pitchFamily="34" charset="0"/>
                          <a:cs typeface="Times New Roman" panose="02020603050405020304" pitchFamily="18" charset="0"/>
                        </a:rPr>
                        <m:t>xy</m:t>
                      </m:r>
                      <m:sSup>
                        <m:sSupPr>
                          <m:ctrlPr>
                            <a:rPr lang="en-US" sz="3200" i="1">
                              <a:solidFill>
                                <a:prstClr val="black"/>
                              </a:solidFill>
                              <a:latin typeface="Cambria Math" panose="02040503050406030204" pitchFamily="18" charset="0"/>
                            </a:rPr>
                          </m:ctrlPr>
                        </m:sSupPr>
                        <m:e>
                          <m:r>
                            <m:rPr>
                              <m:sty m:val="p"/>
                            </m:rPr>
                            <a:rPr lang="en-US" sz="3200" b="0" i="0" smtClean="0">
                              <a:solidFill>
                                <a:prstClr val="black"/>
                              </a:solidFill>
                              <a:latin typeface="Cambria Math" panose="02040503050406030204" pitchFamily="18" charset="0"/>
                            </a:rPr>
                            <m:t>x</m:t>
                          </m:r>
                        </m:e>
                        <m:sup>
                          <m:r>
                            <a:rPr lang="en-US" sz="3200" b="0" i="0" smtClean="0">
                              <a:solidFill>
                                <a:prstClr val="black"/>
                              </a:solidFill>
                              <a:latin typeface="Cambria Math" panose="02040503050406030204" pitchFamily="18" charset="0"/>
                            </a:rPr>
                            <m:t>2</m:t>
                          </m:r>
                        </m:sup>
                      </m:sSup>
                      <m:r>
                        <a:rPr lang="en-US" sz="3200" b="0" i="1" smtClean="0">
                          <a:solidFill>
                            <a:prstClr val="black"/>
                          </a:solidFill>
                          <a:latin typeface="Cambria Math" panose="02040503050406030204" pitchFamily="18" charset="0"/>
                        </a:rPr>
                        <m:t>; 5</m:t>
                      </m:r>
                      <m:r>
                        <a:rPr lang="en-US" sz="3200" b="0" i="1" smtClean="0">
                          <a:solidFill>
                            <a:prstClr val="black"/>
                          </a:solidFill>
                          <a:latin typeface="Cambria Math" panose="02040503050406030204" pitchFamily="18" charset="0"/>
                        </a:rPr>
                        <m:t>𝑥</m:t>
                      </m:r>
                      <m:rad>
                        <m:radPr>
                          <m:degHide m:val="on"/>
                          <m:ctrlPr>
                            <a:rPr lang="en-US" sz="3200" b="0" i="1" smtClean="0">
                              <a:solidFill>
                                <a:prstClr val="black"/>
                              </a:solidFill>
                              <a:latin typeface="Cambria Math" panose="02040503050406030204" pitchFamily="18" charset="0"/>
                            </a:rPr>
                          </m:ctrlPr>
                        </m:radPr>
                        <m:deg/>
                        <m:e>
                          <m:r>
                            <a:rPr lang="en-US" sz="3200" b="0" i="1" smtClean="0">
                              <a:solidFill>
                                <a:prstClr val="black"/>
                              </a:solidFill>
                              <a:latin typeface="Cambria Math" panose="02040503050406030204" pitchFamily="18" charset="0"/>
                            </a:rPr>
                            <m:t>𝑦</m:t>
                          </m:r>
                        </m:e>
                      </m:rad>
                    </m:oMath>
                  </m:oMathPara>
                </a14:m>
                <a:endParaRPr lang="en-US" sz="3200" dirty="0">
                  <a:effectLst/>
                  <a:latin typeface="Times New Roman" pitchFamily="18" charset="0"/>
                  <a:ea typeface="Arial" panose="020B0604020202020204" pitchFamily="34" charset="0"/>
                  <a:cs typeface="Times New Roman"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81000" y="5257800"/>
                <a:ext cx="5374676" cy="69910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684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down)">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wipe(down)">
                                      <p:cBhvr>
                                        <p:cTn id="50" dur="5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1771" y="685800"/>
                <a:ext cx="8915400" cy="1077218"/>
              </a:xfrm>
              <a:prstGeom prst="rect">
                <a:avLst/>
              </a:prstGeom>
            </p:spPr>
            <p:txBody>
              <a:bodyPr wrap="square">
                <a:spAutoFit/>
              </a:bodyPr>
              <a:lstStyle/>
              <a:p>
                <a:pPr lvl="0" defTabSz="914400" fontAlgn="base">
                  <a:spcAft>
                    <a:spcPts val="1800"/>
                  </a:spcAft>
                </a:pPr>
                <a:r>
                  <a:rPr lang="en-US" sz="3200" dirty="0">
                    <a:solidFill>
                      <a:srgbClr val="000000"/>
                    </a:solidFill>
                    <a:latin typeface="Times New Roman" pitchFamily="18" charset="0"/>
                    <a:ea typeface="Times New Roman" pitchFamily="18" charset="0"/>
                    <a:cs typeface="Times New Roman" pitchFamily="18" charset="0"/>
                  </a:rPr>
                  <a:t>Biểu </a:t>
                </a:r>
                <a:r>
                  <a:rPr lang="en-US" sz="3200" dirty="0" err="1">
                    <a:solidFill>
                      <a:srgbClr val="000000"/>
                    </a:solidFill>
                    <a:latin typeface="Times New Roman" pitchFamily="18" charset="0"/>
                    <a:ea typeface="Times New Roman" pitchFamily="18" charset="0"/>
                    <a:cs typeface="Times New Roman" pitchFamily="18" charset="0"/>
                  </a:rPr>
                  <a:t>thức</a:t>
                </a:r>
                <a:r>
                  <a:rPr lang="en-US" sz="3200" dirty="0">
                    <a:solidFill>
                      <a:srgbClr val="000000"/>
                    </a:solidFill>
                    <a:latin typeface="Times New Roman" pitchFamily="18" charset="0"/>
                    <a:ea typeface="Times New Roman" pitchFamily="18" charset="0"/>
                    <a:cs typeface="Times New Roman" pitchFamily="18" charset="0"/>
                  </a:rPr>
                  <a:t> </a:t>
                </a:r>
                <a14:m>
                  <m:oMath xmlns:m="http://schemas.openxmlformats.org/officeDocument/2006/math">
                    <m:r>
                      <m:rPr>
                        <m:sty m:val="p"/>
                      </m:rP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không</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phải</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là</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đơn</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thức</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vì</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có</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chứa</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phép</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cộng</a:t>
                </a:r>
                <a:r>
                  <a:rPr lang="en-US" sz="3200" dirty="0">
                    <a:solidFill>
                      <a:srgbClr val="000000"/>
                    </a:solidFill>
                    <a:latin typeface="Times New Roman" pitchFamily="18" charset="0"/>
                    <a:ea typeface="Times New Roman" panose="02020603050405020304" pitchFamily="18" charset="0"/>
                    <a:cs typeface="Times New Roman" pitchFamily="18"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21771" y="685800"/>
                <a:ext cx="8915400" cy="1077218"/>
              </a:xfrm>
              <a:prstGeom prst="rect">
                <a:avLst/>
              </a:prstGeom>
              <a:blipFill rotWithShape="1">
                <a:blip r:embed="rId2"/>
                <a:stretch>
                  <a:fillRect l="-1778" t="-7955" b="-17045"/>
                </a:stretch>
              </a:blipFill>
            </p:spPr>
            <p:txBody>
              <a:bodyPr/>
              <a:lstStyle/>
              <a:p>
                <a:r>
                  <a:rPr lang="en-US">
                    <a:noFill/>
                  </a:rPr>
                  <a:t> </a:t>
                </a:r>
              </a:p>
            </p:txBody>
          </p:sp>
        </mc:Fallback>
      </mc:AlternateContent>
      <p:sp>
        <p:nvSpPr>
          <p:cNvPr id="4" name="Oval Callout 3"/>
          <p:cNvSpPr/>
          <p:nvPr/>
        </p:nvSpPr>
        <p:spPr>
          <a:xfrm>
            <a:off x="3352800" y="76200"/>
            <a:ext cx="1509631" cy="494615"/>
          </a:xfrm>
          <a:prstGeom prst="wedgeEllipseCallout">
            <a:avLst/>
          </a:prstGeom>
          <a:solidFill>
            <a:srgbClr val="4BACC6">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Giải</a:t>
            </a:r>
            <a:endPar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5" name="Group 4"/>
          <p:cNvGrpSpPr/>
          <p:nvPr/>
        </p:nvGrpSpPr>
        <p:grpSpPr>
          <a:xfrm>
            <a:off x="2514600" y="3327975"/>
            <a:ext cx="3390900" cy="609600"/>
            <a:chOff x="1524000" y="322848"/>
            <a:chExt cx="4876800" cy="1524000"/>
          </a:xfrm>
        </p:grpSpPr>
        <p:sp>
          <p:nvSpPr>
            <p:cNvPr id="6" name="Flowchart: Terminator 5"/>
            <p:cNvSpPr/>
            <p:nvPr/>
          </p:nvSpPr>
          <p:spPr>
            <a:xfrm>
              <a:off x="1524000" y="322848"/>
              <a:ext cx="4876800" cy="1524000"/>
            </a:xfrm>
            <a:prstGeom prst="flowChartTerminator">
              <a:avLst/>
            </a:prstGeom>
            <a:solidFill>
              <a:srgbClr val="FFFF93"/>
            </a:solidFill>
            <a:ln w="381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Rectangle 6"/>
            <p:cNvSpPr/>
            <p:nvPr/>
          </p:nvSpPr>
          <p:spPr>
            <a:xfrm>
              <a:off x="2535566" y="559390"/>
              <a:ext cx="2853666" cy="584775"/>
            </a:xfrm>
            <a:prstGeom prst="rect">
              <a:avLst/>
            </a:prstGeom>
            <a:solidFill>
              <a:srgbClr val="FFFF93"/>
            </a:solidFill>
          </p:spPr>
          <p:txBody>
            <a:bodyPr wrap="none">
              <a:spAutoFit/>
            </a:bodyPr>
            <a:lstStyle/>
            <a:p>
              <a:pPr marL="0" marR="0" lvl="0" indent="0" algn="ctr" defTabSz="914400" eaLnBrk="1" fontAlgn="auto" latinLnBrk="0" hangingPunct="1">
                <a:spcBef>
                  <a:spcPts val="0"/>
                </a:spcBef>
                <a:spcAft>
                  <a:spcPts val="0"/>
                </a:spcAft>
                <a:buClrTx/>
                <a:buSzTx/>
                <a:buFontTx/>
                <a:buNone/>
                <a:tabLst>
                  <a:tab pos="360045" algn="l"/>
                  <a:tab pos="720090" algn="l"/>
                </a:tabLst>
                <a:defRPr/>
              </a:pPr>
              <a:r>
                <a:rPr kumimoji="0" lang="nl-NL" sz="3200" b="1" i="0" u="none" strike="noStrike" kern="0" cap="none" spc="0" normalizeH="0" baseline="0" noProof="0" dirty="0">
                  <a:ln>
                    <a:noFill/>
                  </a:ln>
                  <a:solidFill>
                    <a:srgbClr val="1F497D"/>
                  </a:solidFill>
                  <a:effectLst/>
                  <a:uLnTx/>
                  <a:uFillTx/>
                  <a:latin typeface="Times New Roman" pitchFamily="18" charset="0"/>
                  <a:ea typeface="Calibri" panose="020F0502020204030204" pitchFamily="34" charset="0"/>
                  <a:cs typeface="Times New Roman" pitchFamily="18" charset="0"/>
                </a:rPr>
                <a:t>LUYỆN TẬP 1</a:t>
              </a:r>
              <a:endParaRPr kumimoji="0" lang="en-US" sz="3200" b="0" i="0" u="none" strike="noStrike" kern="0" cap="none" spc="0" normalizeH="0" baseline="0" noProof="0" dirty="0">
                <a:ln>
                  <a:noFill/>
                </a:ln>
                <a:solidFill>
                  <a:srgbClr val="1F497D"/>
                </a:solidFill>
                <a:effectLst/>
                <a:uLnTx/>
                <a:uFillTx/>
                <a:latin typeface="Times New Roman" pitchFamily="18" charset="0"/>
                <a:ea typeface="Calibri" panose="020F0502020204030204" pitchFamily="34" charset="0"/>
                <a:cs typeface="Times New Roman" pitchFamily="18" charset="0"/>
              </a:endParaRPr>
            </a:p>
          </p:txBody>
        </p:sp>
      </p:grpSp>
      <mc:AlternateContent xmlns:mc="http://schemas.openxmlformats.org/markup-compatibility/2006" xmlns:a14="http://schemas.microsoft.com/office/drawing/2010/main">
        <mc:Choice Requires="a14">
          <p:sp>
            <p:nvSpPr>
              <p:cNvPr id="8" name="Rectangle 7"/>
              <p:cNvSpPr/>
              <p:nvPr/>
            </p:nvSpPr>
            <p:spPr>
              <a:xfrm>
                <a:off x="152400" y="1763018"/>
                <a:ext cx="8915400" cy="1091774"/>
              </a:xfrm>
              <a:prstGeom prst="rect">
                <a:avLst/>
              </a:prstGeom>
            </p:spPr>
            <p:txBody>
              <a:bodyPr wrap="square">
                <a:spAutoFit/>
              </a:bodyPr>
              <a:lstStyle/>
              <a:p>
                <a:pPr lvl="0" defTabSz="914400" fontAlgn="base">
                  <a:spcAft>
                    <a:spcPts val="1800"/>
                  </a:spcAft>
                </a:pPr>
                <a:r>
                  <a:rPr lang="en-US" sz="3200" dirty="0">
                    <a:solidFill>
                      <a:srgbClr val="000000"/>
                    </a:solidFill>
                    <a:latin typeface="Times New Roman" pitchFamily="18" charset="0"/>
                    <a:ea typeface="Times New Roman" panose="02020603050405020304" pitchFamily="18" charset="0"/>
                    <a:cs typeface="Times New Roman" pitchFamily="18" charset="0"/>
                  </a:rPr>
                  <a:t>Biểu </a:t>
                </a:r>
                <a:r>
                  <a:rPr lang="en-US" sz="3200" dirty="0" err="1">
                    <a:solidFill>
                      <a:srgbClr val="000000"/>
                    </a:solidFill>
                    <a:latin typeface="Times New Roman" pitchFamily="18" charset="0"/>
                    <a:ea typeface="Times New Roman" panose="02020603050405020304" pitchFamily="18" charset="0"/>
                    <a:cs typeface="Times New Roman" pitchFamily="18" charset="0"/>
                  </a:rPr>
                  <a:t>thức</a:t>
                </a:r>
                <a:r>
                  <a:rPr lang="en-US" sz="3200" dirty="0">
                    <a:solidFill>
                      <a:srgbClr val="000000"/>
                    </a:solidFill>
                    <a:latin typeface="Times New Roman" pitchFamily="18" charset="0"/>
                    <a:ea typeface="Times New Roman" panose="02020603050405020304" pitchFamily="18" charset="0"/>
                    <a:cs typeface="Times New Roman" pitchFamily="18" charset="0"/>
                  </a:rPr>
                  <a:t> </a:t>
                </a:r>
                <a14:m>
                  <m:oMath xmlns:m="http://schemas.openxmlformats.org/officeDocument/2006/math">
                    <m:r>
                      <a:rPr lang="en-US" sz="3200" i="1">
                        <a:solidFill>
                          <a:prstClr val="black"/>
                        </a:solidFill>
                        <a:latin typeface="Cambria Math" panose="02040503050406030204" pitchFamily="18" charset="0"/>
                      </a:rPr>
                      <m:t>5</m:t>
                    </m:r>
                    <m:r>
                      <a:rPr lang="en-US" sz="3200" i="1">
                        <a:solidFill>
                          <a:prstClr val="black"/>
                        </a:solidFill>
                        <a:latin typeface="Cambria Math" panose="02040503050406030204" pitchFamily="18" charset="0"/>
                      </a:rPr>
                      <m:t>𝑥</m:t>
                    </m:r>
                    <m:rad>
                      <m:radPr>
                        <m:degHide m:val="on"/>
                        <m:ctrlPr>
                          <a:rPr lang="en-US" sz="3200" i="1">
                            <a:solidFill>
                              <a:prstClr val="black"/>
                            </a:solidFill>
                            <a:latin typeface="Cambria Math" panose="02040503050406030204" pitchFamily="18" charset="0"/>
                          </a:rPr>
                        </m:ctrlPr>
                      </m:radPr>
                      <m:deg/>
                      <m:e>
                        <m:r>
                          <a:rPr lang="en-US" sz="3200" i="1">
                            <a:solidFill>
                              <a:prstClr val="black"/>
                            </a:solidFill>
                            <a:latin typeface="Cambria Math" panose="02040503050406030204" pitchFamily="18" charset="0"/>
                          </a:rPr>
                          <m:t>𝑦</m:t>
                        </m:r>
                      </m:e>
                    </m:rad>
                  </m:oMath>
                </a14:m>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không</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phải</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là</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đơn</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thức</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vì</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có</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chứa</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căn</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bậc</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hai</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của</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biến</a:t>
                </a:r>
                <a:r>
                  <a:rPr lang="en-US" sz="3200" dirty="0">
                    <a:solidFill>
                      <a:srgbClr val="000000"/>
                    </a:solidFill>
                    <a:latin typeface="Times New Roman" pitchFamily="18" charset="0"/>
                    <a:ea typeface="Times New Roman" panose="02020603050405020304" pitchFamily="18" charset="0"/>
                    <a:cs typeface="Times New Roman" pitchFamily="18" charset="0"/>
                  </a:rPr>
                  <a:t>.                                                </a:t>
                </a:r>
              </a:p>
            </p:txBody>
          </p:sp>
        </mc:Choice>
        <mc:Fallback xmlns="">
          <p:sp>
            <p:nvSpPr>
              <p:cNvPr id="8" name="Rectangle 7"/>
              <p:cNvSpPr>
                <a:spLocks noRot="1" noChangeAspect="1" noMove="1" noResize="1" noEditPoints="1" noAdjustHandles="1" noChangeArrowheads="1" noChangeShapeType="1" noTextEdit="1"/>
              </p:cNvSpPr>
              <p:nvPr/>
            </p:nvSpPr>
            <p:spPr>
              <a:xfrm>
                <a:off x="152400" y="1763018"/>
                <a:ext cx="8915400" cy="1091774"/>
              </a:xfrm>
              <a:prstGeom prst="rect">
                <a:avLst/>
              </a:prstGeom>
              <a:blipFill rotWithShape="1">
                <a:blip r:embed="rId3"/>
                <a:stretch>
                  <a:fillRect l="-1709" t="-7821" b="-17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30629" y="2743200"/>
                <a:ext cx="8806542" cy="584775"/>
              </a:xfrm>
              <a:prstGeom prst="rect">
                <a:avLst/>
              </a:prstGeom>
            </p:spPr>
            <p:txBody>
              <a:bodyPr wrap="square">
                <a:spAutoFit/>
              </a:bodyPr>
              <a:lstStyle/>
              <a:p>
                <a:pPr lvl="0" defTabSz="914400" fontAlgn="base">
                  <a:spcAft>
                    <a:spcPts val="1800"/>
                  </a:spcAft>
                </a:pPr>
                <a:r>
                  <a:rPr lang="en-US" sz="3200" dirty="0">
                    <a:solidFill>
                      <a:srgbClr val="000000"/>
                    </a:solidFill>
                    <a:latin typeface="Times New Roman" pitchFamily="18" charset="0"/>
                    <a:ea typeface="Times New Roman" panose="02020603050405020304" pitchFamily="18" charset="0"/>
                    <a:cs typeface="Times New Roman" pitchFamily="18" charset="0"/>
                  </a:rPr>
                  <a:t>Hai </a:t>
                </a:r>
                <a:r>
                  <a:rPr lang="en-US" sz="3200" dirty="0" err="1">
                    <a:solidFill>
                      <a:srgbClr val="000000"/>
                    </a:solidFill>
                    <a:latin typeface="Times New Roman" pitchFamily="18" charset="0"/>
                    <a:ea typeface="Times New Roman" panose="02020603050405020304" pitchFamily="18" charset="0"/>
                    <a:cs typeface="Times New Roman" pitchFamily="18" charset="0"/>
                  </a:rPr>
                  <a:t>biểu</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thức</a:t>
                </a:r>
                <a:r>
                  <a:rPr lang="en-US" sz="3200" dirty="0">
                    <a:solidFill>
                      <a:srgbClr val="000000"/>
                    </a:solidFill>
                    <a:latin typeface="Times New Roman" pitchFamily="18" charset="0"/>
                    <a:ea typeface="Times New Roman" panose="02020603050405020304" pitchFamily="18" charset="0"/>
                    <a:cs typeface="Times New Roman" pitchFamily="18" charset="0"/>
                  </a:rPr>
                  <a:t> </a:t>
                </a:r>
                <a14:m>
                  <m:oMath xmlns:m="http://schemas.openxmlformats.org/officeDocument/2006/math">
                    <m:r>
                      <a:rPr lang="en-US" sz="3200">
                        <a:solidFill>
                          <a:prstClr val="black"/>
                        </a:solidFill>
                        <a:latin typeface="Cambria Math" panose="02040503050406030204" pitchFamily="18" charset="0"/>
                      </a:rPr>
                      <m:t>−</m:t>
                    </m:r>
                    <m:r>
                      <m:rPr>
                        <m:sty m:val="p"/>
                      </m:rPr>
                      <a:rPr lang="en-US" sz="3200">
                        <a:solidFill>
                          <a:prstClr val="black"/>
                        </a:solidFill>
                        <a:latin typeface="Cambria Math" panose="02040503050406030204" pitchFamily="18" charset="0"/>
                      </a:rPr>
                      <m:t>x</m:t>
                    </m:r>
                    <m:r>
                      <a:rPr lang="en-US" sz="3200">
                        <a:solidFill>
                          <a:prstClr val="black"/>
                        </a:solidFill>
                        <a:latin typeface="Cambria Math" panose="02040503050406030204" pitchFamily="18" charset="0"/>
                      </a:rPr>
                      <m:t>6</m:t>
                    </m:r>
                    <m:r>
                      <m:rPr>
                        <m:sty m:val="p"/>
                      </m:rPr>
                      <a:rPr lang="en-US" sz="3200">
                        <a:solidFill>
                          <a:prstClr val="black"/>
                        </a:solidFill>
                        <a:latin typeface="Cambria Math" panose="02040503050406030204" pitchFamily="18" charset="0"/>
                      </a:rPr>
                      <m:t>y</m:t>
                    </m:r>
                    <m:r>
                      <a:rPr lang="en-US" sz="3200">
                        <a:solidFill>
                          <a:prstClr val="black"/>
                        </a:solidFill>
                        <a:latin typeface="Cambria Math" panose="02040503050406030204" pitchFamily="18" charset="0"/>
                      </a:rPr>
                      <m:t>;  0,3</m:t>
                    </m:r>
                    <m:r>
                      <m:rPr>
                        <m:sty m:val="p"/>
                      </m:rPr>
                      <a:rPr lang="en-US" sz="32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sSup>
                      <m:sSupPr>
                        <m:ctrlPr>
                          <a:rPr lang="en-US" sz="3200" i="1">
                            <a:solidFill>
                              <a:prstClr val="black"/>
                            </a:solidFill>
                            <a:latin typeface="Cambria Math" panose="02040503050406030204" pitchFamily="18" charset="0"/>
                          </a:rPr>
                        </m:ctrlPr>
                      </m:sSupPr>
                      <m:e>
                        <m:r>
                          <m:rPr>
                            <m:sty m:val="p"/>
                          </m:rPr>
                          <a:rPr lang="en-US" sz="3200">
                            <a:solidFill>
                              <a:prstClr val="black"/>
                            </a:solidFill>
                            <a:latin typeface="Cambria Math" panose="02040503050406030204" pitchFamily="18" charset="0"/>
                          </a:rPr>
                          <m:t>x</m:t>
                        </m:r>
                      </m:e>
                      <m:sup>
                        <m:r>
                          <a:rPr lang="en-US" sz="3200">
                            <a:solidFill>
                              <a:prstClr val="black"/>
                            </a:solidFill>
                            <a:latin typeface="Cambria Math" panose="02040503050406030204" pitchFamily="18" charset="0"/>
                          </a:rPr>
                          <m:t>2</m:t>
                        </m:r>
                      </m:sup>
                    </m:sSup>
                  </m:oMath>
                </a14:m>
                <a:r>
                  <a:rPr lang="en-US" sz="3200" dirty="0" err="1">
                    <a:solidFill>
                      <a:srgbClr val="000000"/>
                    </a:solidFill>
                    <a:latin typeface="Times New Roman" pitchFamily="18" charset="0"/>
                    <a:ea typeface="Times New Roman" panose="02020603050405020304" pitchFamily="18" charset="0"/>
                    <a:cs typeface="Times New Roman" pitchFamily="18" charset="0"/>
                  </a:rPr>
                  <a:t>là</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đơn</a:t>
                </a:r>
                <a:r>
                  <a:rPr lang="en-US" sz="3200" dirty="0">
                    <a:solidFill>
                      <a:srgbClr val="000000"/>
                    </a:solidFill>
                    <a:latin typeface="Times New Roman" pitchFamily="18" charset="0"/>
                    <a:ea typeface="Times New Roman" panose="02020603050405020304" pitchFamily="18" charset="0"/>
                    <a:cs typeface="Times New Roman" pitchFamily="18" charset="0"/>
                  </a:rPr>
                  <a:t> </a:t>
                </a:r>
                <a:r>
                  <a:rPr lang="en-US" sz="3200" dirty="0" err="1">
                    <a:solidFill>
                      <a:srgbClr val="000000"/>
                    </a:solidFill>
                    <a:latin typeface="Times New Roman" pitchFamily="18" charset="0"/>
                    <a:ea typeface="Times New Roman" panose="02020603050405020304" pitchFamily="18" charset="0"/>
                    <a:cs typeface="Times New Roman" pitchFamily="18" charset="0"/>
                  </a:rPr>
                  <a:t>thức</a:t>
                </a:r>
                <a:r>
                  <a:rPr lang="en-US" sz="3200" dirty="0">
                    <a:solidFill>
                      <a:srgbClr val="000000"/>
                    </a:solidFill>
                    <a:latin typeface="Times New Roman" pitchFamily="18" charset="0"/>
                    <a:ea typeface="Times New Roman" panose="02020603050405020304" pitchFamily="18" charset="0"/>
                    <a:cs typeface="Times New Roman" pitchFamily="18"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130629" y="2743200"/>
                <a:ext cx="8806542" cy="584775"/>
              </a:xfrm>
              <a:prstGeom prst="rect">
                <a:avLst/>
              </a:prstGeom>
              <a:blipFill rotWithShape="1">
                <a:blip r:embed="rId4"/>
                <a:stretch>
                  <a:fillRect l="-1730"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1770" y="4191000"/>
                <a:ext cx="8915401" cy="1895647"/>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3200" b="0" u="none" strike="noStrike" kern="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     </a:t>
                </a:r>
                <a14:m>
                  <m:oMath xmlns:m="http://schemas.openxmlformats.org/officeDocument/2006/math">
                    <m:r>
                      <a:rPr kumimoji="0" lang="en-US" sz="32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Sup>
                      <m:sSup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kumimoji="0" lang="en-US" sz="32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x</m:t>
                        </m:r>
                      </m:e>
                      <m:sup>
                        <m:r>
                          <a:rPr kumimoji="0" lang="en-US" sz="32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up>
                    </m:sSup>
                    <m:r>
                      <m:rPr>
                        <m:sty m:val="p"/>
                      </m:rPr>
                      <a:rPr kumimoji="0" lang="en-US" sz="32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y</m:t>
                    </m:r>
                    <m:r>
                      <a:rPr kumimoji="0" lang="en-US" sz="32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3200" b="0" i="1" u="none" strike="noStrike" kern="0" cap="none" spc="0" normalizeH="0" baseline="0" noProof="0" smtClean="0">
                        <a:ln>
                          <a:noFill/>
                        </a:ln>
                        <a:solidFill>
                          <a:srgbClr val="000000"/>
                        </a:solidFill>
                        <a:effectLst/>
                        <a:uLnTx/>
                        <a:uFillTx/>
                        <a:latin typeface="Cambria Math"/>
                        <a:ea typeface="Times New Roman" panose="02020603050405020304" pitchFamily="18" charset="0"/>
                        <a:cs typeface="Times New Roman" panose="02020603050405020304" pitchFamily="18" charset="0"/>
                      </a:rPr>
                      <m:t>      </m:t>
                    </m:r>
                    <m: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r>
                      <a:rPr kumimoji="0" lang="en-US" sz="32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3200" b="0" i="1" u="none" strike="noStrike" kern="0" cap="none" spc="0" normalizeH="0" baseline="0" noProof="0" smtClean="0">
                        <a:ln>
                          <a:noFill/>
                        </a:ln>
                        <a:solidFill>
                          <a:srgbClr val="000000"/>
                        </a:solidFill>
                        <a:effectLst/>
                        <a:uLnTx/>
                        <a:uFillTx/>
                        <a:latin typeface="Cambria Math"/>
                        <a:ea typeface="Times New Roman" panose="02020603050405020304" pitchFamily="18" charset="0"/>
                        <a:cs typeface="Times New Roman" panose="02020603050405020304" pitchFamily="18" charset="0"/>
                      </a:rPr>
                      <m:t>    </m:t>
                    </m:r>
                    <m:d>
                      <m:d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ctrlPr>
                      </m:dPr>
                      <m:e>
                        <m: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3−</m:t>
                        </m:r>
                        <m: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𝑥</m:t>
                        </m:r>
                      </m:e>
                    </m:d>
                    <m:sSup>
                      <m:sSup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ctrlPr>
                      </m:sSupPr>
                      <m:e>
                        <m: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𝑥</m:t>
                        </m:r>
                      </m:e>
                      <m:sup>
                        <m: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2</m:t>
                        </m:r>
                      </m:sup>
                    </m:sSup>
                    <m:sSup>
                      <m:sSup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ctrlPr>
                      </m:sSupPr>
                      <m:e>
                        <m: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𝑦</m:t>
                        </m:r>
                      </m:e>
                      <m:sup>
                        <m: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2</m:t>
                        </m:r>
                      </m:sup>
                    </m:sSup>
                    <m: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m:t>
                    </m:r>
                    <m:r>
                      <a:rPr kumimoji="0" lang="en-US" sz="3200" b="0" i="0"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     </m:t>
                    </m:r>
                    <m:r>
                      <a:rPr kumimoji="0" lang="en-US" sz="32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12</m:t>
                    </m:r>
                    <m:sSup>
                      <m:sSup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kumimoji="0" lang="en-US" sz="32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x</m:t>
                        </m:r>
                      </m:e>
                      <m:sup>
                        <m:r>
                          <a:rPr kumimoji="0" lang="en-US" sz="32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sup>
                    </m:sSup>
                    <m:r>
                      <a:rPr kumimoji="0" lang="en-US" sz="32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oMath>
                </a14:m>
                <a:endParaRPr kumimoji="0" lang="en-US" sz="3200" b="0" i="1" u="none" strike="noStrike" kern="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3200" b="0" u="none" strike="noStrike" kern="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      </a:t>
                </a:r>
                <a14:m>
                  <m:oMath xmlns:m="http://schemas.openxmlformats.org/officeDocument/2006/math">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2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num>
                      <m:den>
                        <m:r>
                          <a:rPr kumimoji="0" lang="en-US" sz="32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9</m:t>
                        </m:r>
                      </m:den>
                    </m:f>
                    <m:r>
                      <m:rPr>
                        <m:sty m:val="p"/>
                      </m:rPr>
                      <a:rPr kumimoji="0" lang="en-US" sz="32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xyz</m:t>
                    </m:r>
                    <m:r>
                      <a:rPr kumimoji="0" lang="en-US" sz="32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kumimoji="0" lang="en-US" sz="32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x</m:t>
                            </m:r>
                          </m:e>
                          <m:sup>
                            <m:r>
                              <a:rPr kumimoji="0" lang="en-US" sz="32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num>
                      <m:den>
                        <m:r>
                          <a:rPr kumimoji="0" lang="en-US" sz="32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ctrlPr>
                      </m:fPr>
                      <m:num>
                        <m: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3</m:t>
                        </m:r>
                      </m:num>
                      <m:den>
                        <m: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𝑥</m:t>
                        </m:r>
                      </m:den>
                    </m:f>
                    <m: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m:t>
                    </m:r>
                    <m:sSup>
                      <m:sSup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ctrlPr>
                      </m:sSupPr>
                      <m:e>
                        <m: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𝑦</m:t>
                        </m:r>
                      </m:e>
                      <m:sup>
                        <m:r>
                          <a:rPr kumimoji="0" lang="en-US" sz="32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2</m:t>
                        </m:r>
                      </m:sup>
                    </m:sSup>
                  </m:oMath>
                </a14:m>
                <a:endParaRPr kumimoji="0" lang="en-US" sz="12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1770" y="4191000"/>
                <a:ext cx="8915401" cy="1895647"/>
              </a:xfrm>
              <a:prstGeom prst="rect">
                <a:avLst/>
              </a:prstGeom>
              <a:blipFill rotWithShape="1">
                <a:blip r:embed="rId5"/>
                <a:stretch>
                  <a:fillRect/>
                </a:stretch>
              </a:blipFill>
            </p:spPr>
            <p:txBody>
              <a:bodyPr/>
              <a:lstStyle/>
              <a:p>
                <a:r>
                  <a:rPr lang="en-US">
                    <a:noFill/>
                  </a:rPr>
                  <a:t> </a:t>
                </a:r>
              </a:p>
            </p:txBody>
          </p:sp>
        </mc:Fallback>
      </mc:AlternateContent>
      <p:pic>
        <p:nvPicPr>
          <p:cNvPr id="11" name="Picture 10"/>
          <p:cNvPicPr>
            <a:picLocks noChangeAspect="1"/>
          </p:cNvPicPr>
          <p:nvPr/>
        </p:nvPicPr>
        <p:blipFill>
          <a:blip r:embed="rId6"/>
          <a:stretch>
            <a:fillRect/>
          </a:stretch>
        </p:blipFill>
        <p:spPr>
          <a:xfrm>
            <a:off x="7828738" y="4765934"/>
            <a:ext cx="1239062" cy="2017078"/>
          </a:xfrm>
          <a:prstGeom prst="rect">
            <a:avLst/>
          </a:prstGeom>
        </p:spPr>
      </p:pic>
      <p:sp>
        <p:nvSpPr>
          <p:cNvPr id="12" name="Oval 11"/>
          <p:cNvSpPr/>
          <p:nvPr/>
        </p:nvSpPr>
        <p:spPr>
          <a:xfrm>
            <a:off x="533400" y="4096627"/>
            <a:ext cx="1085850" cy="1090190"/>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Oval 12"/>
          <p:cNvSpPr/>
          <p:nvPr/>
        </p:nvSpPr>
        <p:spPr>
          <a:xfrm>
            <a:off x="2234539" y="4169994"/>
            <a:ext cx="983415" cy="895013"/>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p:cNvSpPr/>
          <p:nvPr/>
        </p:nvSpPr>
        <p:spPr>
          <a:xfrm>
            <a:off x="6324600" y="4096627"/>
            <a:ext cx="1219200" cy="1090190"/>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Oval 14"/>
          <p:cNvSpPr/>
          <p:nvPr/>
        </p:nvSpPr>
        <p:spPr>
          <a:xfrm>
            <a:off x="549729" y="5332088"/>
            <a:ext cx="1684810" cy="1173745"/>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Oval 15"/>
          <p:cNvSpPr/>
          <p:nvPr/>
        </p:nvSpPr>
        <p:spPr>
          <a:xfrm>
            <a:off x="3048000" y="5059564"/>
            <a:ext cx="1295400" cy="1188836"/>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68970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34664" y="152400"/>
            <a:ext cx="5053989" cy="2980178"/>
            <a:chOff x="5943600" y="288505"/>
            <a:chExt cx="5053989" cy="2980178"/>
          </a:xfrm>
        </p:grpSpPr>
        <p:grpSp>
          <p:nvGrpSpPr>
            <p:cNvPr id="4" name="Group 2"/>
            <p:cNvGrpSpPr/>
            <p:nvPr/>
          </p:nvGrpSpPr>
          <p:grpSpPr>
            <a:xfrm>
              <a:off x="5943600" y="288505"/>
              <a:ext cx="5053989" cy="2980178"/>
              <a:chOff x="0" y="-28575"/>
              <a:chExt cx="1886371" cy="841375"/>
            </a:xfrm>
          </p:grpSpPr>
          <p:sp>
            <p:nvSpPr>
              <p:cNvPr id="6" name="Freeform 3"/>
              <p:cNvSpPr/>
              <p:nvPr/>
            </p:nvSpPr>
            <p:spPr>
              <a:xfrm>
                <a:off x="791342" y="0"/>
                <a:ext cx="1095029" cy="165495"/>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C0504D"/>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Rectangle 4"/>
            <p:cNvSpPr/>
            <p:nvPr/>
          </p:nvSpPr>
          <p:spPr>
            <a:xfrm>
              <a:off x="8063773" y="440391"/>
              <a:ext cx="2933816" cy="584775"/>
            </a:xfrm>
            <a:prstGeom prst="rect">
              <a:avLst/>
            </a:prstGeom>
          </p:spPr>
          <p:txBody>
            <a:bodyPr wrap="none">
              <a:spAutoFit/>
            </a:bodyPr>
            <a:lstStyle/>
            <a:p>
              <a:pPr marL="0" marR="0" lvl="0" indent="0" algn="ctr" defTabSz="914400" rtl="0" eaLnBrk="1" fontAlgn="auto" latinLnBrk="0" hangingPunct="1">
                <a:spcBef>
                  <a:spcPts val="0"/>
                </a:spcBef>
                <a:spcAft>
                  <a:spcPts val="600"/>
                </a:spcAft>
                <a:buClrTx/>
                <a:buSzTx/>
                <a:buFontTx/>
                <a:buNone/>
                <a:tabLst/>
                <a:defRPr/>
              </a:pPr>
              <a:r>
                <a:rPr kumimoji="0" lang="nl-NL" sz="3200" b="1" i="0" u="none" strike="noStrike" kern="1200" cap="none" spc="0" normalizeH="0" baseline="0" noProof="0" dirty="0">
                  <a:ln>
                    <a:noFill/>
                  </a:ln>
                  <a:solidFill>
                    <a:sysClr val="window" lastClr="FFFFFF"/>
                  </a:solidFill>
                  <a:effectLst/>
                  <a:uLnTx/>
                  <a:uFillTx/>
                  <a:latin typeface="Times New Roman" pitchFamily="18" charset="0"/>
                  <a:ea typeface="Times New Roman" panose="02020603050405020304" pitchFamily="18" charset="0"/>
                  <a:cs typeface="Times New Roman" pitchFamily="18" charset="0"/>
                </a:rPr>
                <a:t>TRANH LUẬN</a:t>
              </a:r>
              <a:endParaRPr kumimoji="0" lang="en-US" sz="3200" b="0" i="0" u="none" strike="noStrike" kern="1200" cap="none" spc="0" normalizeH="0" baseline="0" noProof="0" dirty="0">
                <a:ln>
                  <a:noFill/>
                </a:ln>
                <a:solidFill>
                  <a:sysClr val="window" lastClr="FFFFFF"/>
                </a:solidFill>
                <a:effectLst/>
                <a:uLnTx/>
                <a:uFillTx/>
                <a:latin typeface="Times New Roman" pitchFamily="18" charset="0"/>
                <a:ea typeface="Times New Roman" panose="02020603050405020304" pitchFamily="18" charset="0"/>
                <a:cs typeface="Times New Roman" pitchFamily="18" charset="0"/>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162" y="1743036"/>
            <a:ext cx="2196938" cy="2366980"/>
          </a:xfrm>
          <a:prstGeom prst="rect">
            <a:avLst/>
          </a:prstGeom>
        </p:spPr>
      </p:pic>
      <p:grpSp>
        <p:nvGrpSpPr>
          <p:cNvPr id="9" name="Group 8"/>
          <p:cNvGrpSpPr/>
          <p:nvPr/>
        </p:nvGrpSpPr>
        <p:grpSpPr>
          <a:xfrm>
            <a:off x="65186" y="959818"/>
            <a:ext cx="9078814" cy="1021382"/>
            <a:chOff x="7399511" y="6347795"/>
            <a:chExt cx="6455819" cy="2087242"/>
          </a:xfrm>
        </p:grpSpPr>
        <p:grpSp>
          <p:nvGrpSpPr>
            <p:cNvPr id="10" name="Group 9"/>
            <p:cNvGrpSpPr/>
            <p:nvPr/>
          </p:nvGrpSpPr>
          <p:grpSpPr>
            <a:xfrm>
              <a:off x="7399511" y="6347795"/>
              <a:ext cx="6455819" cy="2087242"/>
              <a:chOff x="1113200" y="1120231"/>
              <a:chExt cx="6455819" cy="2087242"/>
            </a:xfrm>
          </p:grpSpPr>
          <p:sp>
            <p:nvSpPr>
              <p:cNvPr id="12" name="Google Shape;136;p4"/>
              <p:cNvSpPr/>
              <p:nvPr/>
            </p:nvSpPr>
            <p:spPr>
              <a:xfrm>
                <a:off x="1113200" y="1120231"/>
                <a:ext cx="6455818" cy="2087242"/>
              </a:xfrm>
              <a:prstGeom prst="wedgeRoundRectCallout">
                <a:avLst>
                  <a:gd name="adj1" fmla="val -14001"/>
                  <a:gd name="adj2" fmla="val 78368"/>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4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3" name="TextBox 12"/>
              <p:cNvSpPr txBox="1"/>
              <p:nvPr/>
            </p:nvSpPr>
            <p:spPr>
              <a:xfrm>
                <a:off x="1175217" y="1225640"/>
                <a:ext cx="6393802" cy="10932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Biểu</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thức</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có</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phải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là</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đơn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thức</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không</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mc:AlternateContent xmlns:mc="http://schemas.openxmlformats.org/markup-compatibility/2006" xmlns:a14="http://schemas.microsoft.com/office/drawing/2010/main">
          <mc:Choice Requires="a14">
            <p:sp>
              <p:nvSpPr>
                <p:cNvPr id="11" name="Rectangle 10"/>
                <p:cNvSpPr/>
                <p:nvPr/>
              </p:nvSpPr>
              <p:spPr>
                <a:xfrm>
                  <a:off x="8274299" y="6597865"/>
                  <a:ext cx="2868803" cy="6823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m:t>
                            </m:r>
                            <m:rad>
                              <m:radPr>
                                <m:degHide m:val="on"/>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ctrlPr>
                              </m:radPr>
                              <m:deg/>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rad>
                          </m:e>
                        </m:d>
                        <m:sSup>
                          <m:sSup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3200" b="0" i="1" u="none" strike="noStrike" kern="1200" cap="none" spc="0" normalizeH="0" baseline="0" noProof="0" smtClean="0">
                            <a:ln>
                              <a:noFill/>
                            </a:ln>
                            <a:solidFill>
                              <a:prstClr val="black"/>
                            </a:solidFill>
                            <a:effectLst/>
                            <a:uLnTx/>
                            <a:uFillTx/>
                            <a:latin typeface="Cambria Math"/>
                            <a:ea typeface="+mn-ea"/>
                            <a:cs typeface="+mn-cs"/>
                          </a:rPr>
                          <m:t>   </m:t>
                        </m:r>
                        <m:r>
                          <m:rPr>
                            <m:nor/>
                          </m:r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m:oMathPara>
                  </a14:m>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8274299" y="6597865"/>
                  <a:ext cx="2868803" cy="682366"/>
                </a:xfrm>
                <a:prstGeom prst="rect">
                  <a:avLst/>
                </a:prstGeom>
                <a:blipFill rotWithShape="1">
                  <a:blip r:embed="rId3"/>
                  <a:stretch>
                    <a:fillRect b="-94444"/>
                  </a:stretch>
                </a:blipFill>
              </p:spPr>
              <p:txBody>
                <a:bodyPr/>
                <a:lstStyle/>
                <a:p>
                  <a:r>
                    <a:rPr lang="en-US">
                      <a:noFill/>
                    </a:rPr>
                    <a:t> </a:t>
                  </a:r>
                </a:p>
              </p:txBody>
            </p:sp>
          </mc:Fallback>
        </mc:AlternateContent>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7200" y="5209825"/>
            <a:ext cx="1505745" cy="1680832"/>
          </a:xfrm>
          <a:prstGeom prst="rect">
            <a:avLst/>
          </a:prstGeom>
        </p:spPr>
      </p:pic>
      <p:grpSp>
        <p:nvGrpSpPr>
          <p:cNvPr id="15" name="Group 14"/>
          <p:cNvGrpSpPr/>
          <p:nvPr/>
        </p:nvGrpSpPr>
        <p:grpSpPr>
          <a:xfrm>
            <a:off x="457200" y="4010098"/>
            <a:ext cx="3854064" cy="1133095"/>
            <a:chOff x="1134382" y="1139562"/>
            <a:chExt cx="4665128" cy="2032982"/>
          </a:xfrm>
        </p:grpSpPr>
        <p:sp>
          <p:nvSpPr>
            <p:cNvPr id="16" name="Google Shape;136;p4"/>
            <p:cNvSpPr/>
            <p:nvPr/>
          </p:nvSpPr>
          <p:spPr>
            <a:xfrm>
              <a:off x="1134382" y="1139562"/>
              <a:ext cx="4553805" cy="2032982"/>
            </a:xfrm>
            <a:prstGeom prst="wedgeRoundRectCallout">
              <a:avLst>
                <a:gd name="adj1" fmla="val -21953"/>
                <a:gd name="adj2" fmla="val 75212"/>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4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7" name="TextBox 16"/>
            <p:cNvSpPr txBox="1"/>
            <p:nvPr/>
          </p:nvSpPr>
          <p:spPr>
            <a:xfrm>
              <a:off x="1379778" y="1225640"/>
              <a:ext cx="4419732" cy="1077218"/>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Mình</a:t>
              </a: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nghĩ</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là</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đúng</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đó</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là</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một</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đơn</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thức</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4267200"/>
            <a:ext cx="1921592" cy="2247900"/>
          </a:xfrm>
          <a:prstGeom prst="rect">
            <a:avLst/>
          </a:prstGeom>
        </p:spPr>
      </p:pic>
      <p:grpSp>
        <p:nvGrpSpPr>
          <p:cNvPr id="19" name="Group 18"/>
          <p:cNvGrpSpPr/>
          <p:nvPr/>
        </p:nvGrpSpPr>
        <p:grpSpPr>
          <a:xfrm>
            <a:off x="4991100" y="2282771"/>
            <a:ext cx="3886200" cy="2075500"/>
            <a:chOff x="973584" y="1193381"/>
            <a:chExt cx="4852985" cy="2939541"/>
          </a:xfrm>
        </p:grpSpPr>
        <p:sp>
          <p:nvSpPr>
            <p:cNvPr id="20" name="Google Shape;136;p4"/>
            <p:cNvSpPr/>
            <p:nvPr/>
          </p:nvSpPr>
          <p:spPr>
            <a:xfrm>
              <a:off x="973584" y="1193381"/>
              <a:ext cx="4808114" cy="2939541"/>
            </a:xfrm>
            <a:prstGeom prst="wedgeRoundRectCallout">
              <a:avLst>
                <a:gd name="adj1" fmla="val -3206"/>
                <a:gd name="adj2" fmla="val 69755"/>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4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21" name="TextBox 20"/>
            <p:cNvSpPr txBox="1"/>
            <p:nvPr/>
          </p:nvSpPr>
          <p:spPr>
            <a:xfrm>
              <a:off x="973584" y="1409598"/>
              <a:ext cx="4852985" cy="2223117"/>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Mình</a:t>
              </a: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nghĩ</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là</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không</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phải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bởi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vì</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trong</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đó</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có</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phép</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cộng</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pic>
        <p:nvPicPr>
          <p:cNvPr id="22" name="Picture 21"/>
          <p:cNvPicPr>
            <a:picLocks noChangeAspect="1"/>
          </p:cNvPicPr>
          <p:nvPr/>
        </p:nvPicPr>
        <p:blipFill>
          <a:blip r:embed="rId6">
            <a:duotone>
              <a:prstClr val="black"/>
              <a:srgbClr val="C0504D">
                <a:tint val="45000"/>
                <a:satMod val="400000"/>
              </a:srgbClr>
            </a:duotone>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2297535" y="5867400"/>
            <a:ext cx="1426588" cy="810838"/>
          </a:xfrm>
          <a:prstGeom prst="rect">
            <a:avLst/>
          </a:prstGeom>
        </p:spPr>
      </p:pic>
      <p:sp>
        <p:nvSpPr>
          <p:cNvPr id="23" name="Rectangle 22"/>
          <p:cNvSpPr/>
          <p:nvPr/>
        </p:nvSpPr>
        <p:spPr>
          <a:xfrm>
            <a:off x="3581400" y="6055369"/>
            <a:ext cx="313900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Còn</a:t>
            </a:r>
            <a:r>
              <a:rPr kumimoji="0" lang="en-US" sz="3200" b="0" i="0" u="none" strike="noStrike" kern="1200" cap="none" spc="0" normalizeH="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ea typeface="Times New Roman" pitchFamily="18" charset="0"/>
                <a:cs typeface="Times New Roman" pitchFamily="18" charset="0"/>
              </a:rPr>
              <a:t>em</a:t>
            </a:r>
            <a:r>
              <a:rPr kumimoji="0" lang="en-US" sz="3200" b="0" i="0" u="none" strike="noStrike" kern="1200" cap="none" spc="0" normalizeH="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ea typeface="Times New Roman" pitchFamily="18" charset="0"/>
                <a:cs typeface="Times New Roman" pitchFamily="18" charset="0"/>
              </a:rPr>
              <a:t>nghĩ</a:t>
            </a:r>
            <a:r>
              <a:rPr kumimoji="0" lang="en-US" sz="3200" b="0" i="0" u="none" strike="noStrike" kern="1200" cap="none" spc="0" normalizeH="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ea typeface="Times New Roman" pitchFamily="18" charset="0"/>
                <a:cs typeface="Times New Roman" pitchFamily="18" charset="0"/>
              </a:rPr>
              <a:t>sao</a:t>
            </a:r>
            <a:r>
              <a:rPr kumimoji="0" lang="en-US" sz="32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24" name="Picture 23"/>
          <p:cNvPicPr>
            <a:picLocks noChangeAspect="1"/>
          </p:cNvPicPr>
          <p:nvPr/>
        </p:nvPicPr>
        <p:blipFill>
          <a:blip r:embed="rId8"/>
          <a:stretch>
            <a:fillRect/>
          </a:stretch>
        </p:blipFill>
        <p:spPr>
          <a:xfrm>
            <a:off x="2157089" y="4962987"/>
            <a:ext cx="900460" cy="856326"/>
          </a:xfrm>
          <a:prstGeom prst="rect">
            <a:avLst/>
          </a:prstGeom>
        </p:spPr>
      </p:pic>
      <p:pic>
        <p:nvPicPr>
          <p:cNvPr id="25" name="Picture 24"/>
          <p:cNvPicPr>
            <a:picLocks noChangeAspect="1"/>
          </p:cNvPicPr>
          <p:nvPr/>
        </p:nvPicPr>
        <p:blipFill>
          <a:blip r:embed="rId9"/>
          <a:stretch>
            <a:fillRect/>
          </a:stretch>
        </p:blipFill>
        <p:spPr>
          <a:xfrm>
            <a:off x="7967133" y="3835839"/>
            <a:ext cx="942767" cy="862721"/>
          </a:xfrm>
          <a:prstGeom prst="rect">
            <a:avLst/>
          </a:prstGeom>
        </p:spPr>
      </p:pic>
    </p:spTree>
    <p:extLst>
      <p:ext uri="{BB962C8B-B14F-4D97-AF65-F5344CB8AC3E}">
        <p14:creationId xmlns:p14="http://schemas.microsoft.com/office/powerpoint/2010/main" val="19822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par>
                                <p:cTn id="33" presetID="42"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heel(1)">
                                      <p:cBhvr>
                                        <p:cTn id="42" dur="2000"/>
                                        <p:tgtEl>
                                          <p:spTgt spid="22"/>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anim calcmode="lin" valueType="num">
                                      <p:cBhvr>
                                        <p:cTn id="46" dur="500" fill="hold"/>
                                        <p:tgtEl>
                                          <p:spTgt spid="23"/>
                                        </p:tgtEl>
                                        <p:attrNameLst>
                                          <p:attrName>ppt_x</p:attrName>
                                        </p:attrNameLst>
                                      </p:cBhvr>
                                      <p:tavLst>
                                        <p:tav tm="0">
                                          <p:val>
                                            <p:strVal val="#ppt_x"/>
                                          </p:val>
                                        </p:tav>
                                        <p:tav tm="100000">
                                          <p:val>
                                            <p:strVal val="#ppt_x"/>
                                          </p:val>
                                        </p:tav>
                                      </p:tavLst>
                                    </p:anim>
                                    <p:anim calcmode="lin" valueType="num">
                                      <p:cBhvr>
                                        <p:cTn id="47"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randombar(horizontal)">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2136</Words>
  <Application>Microsoft Office PowerPoint</Application>
  <PresentationFormat>On-screen Show (4:3)</PresentationFormat>
  <Paragraphs>215</Paragraphs>
  <Slides>28</Slides>
  <Notes>1</Notes>
  <HiddenSlides>0</HiddenSlides>
  <MMClips>0</MMClips>
  <ScaleCrop>false</ScaleCrop>
  <HeadingPairs>
    <vt:vector size="6" baseType="variant">
      <vt:variant>
        <vt:lpstr>Fonts Used</vt:lpstr>
      </vt:variant>
      <vt:variant>
        <vt:i4>10</vt:i4>
      </vt:variant>
      <vt:variant>
        <vt:lpstr>Theme</vt:lpstr>
      </vt:variant>
      <vt:variant>
        <vt:i4>13</vt:i4>
      </vt:variant>
      <vt:variant>
        <vt:lpstr>Slide Titles</vt:lpstr>
      </vt:variant>
      <vt:variant>
        <vt:i4>28</vt:i4>
      </vt:variant>
    </vt:vector>
  </HeadingPairs>
  <TitlesOfParts>
    <vt:vector size="51" baseType="lpstr">
      <vt:lpstr>Dotum</vt:lpstr>
      <vt:lpstr>微软雅黑</vt:lpstr>
      <vt:lpstr>宋体</vt:lpstr>
      <vt:lpstr>Aptos</vt:lpstr>
      <vt:lpstr>Arial</vt:lpstr>
      <vt:lpstr>Calibri</vt:lpstr>
      <vt:lpstr>Calibri Light</vt:lpstr>
      <vt:lpstr>Cambria Math</vt:lpstr>
      <vt:lpstr>Open Sans</vt:lpstr>
      <vt:lpstr>Times New Roman</vt:lpstr>
      <vt:lpstr>Office Theme</vt:lpstr>
      <vt:lpstr>1_Office Theme</vt:lpstr>
      <vt:lpstr>2_Office Theme</vt:lpstr>
      <vt:lpstr>3_Office Theme</vt:lpstr>
      <vt:lpstr>5_Office Theme</vt:lpstr>
      <vt:lpstr>7_Office Theme</vt:lpstr>
      <vt:lpstr>13_Office Theme</vt:lpstr>
      <vt:lpstr>14_Office Theme</vt:lpstr>
      <vt:lpstr>8_Office Theme</vt:lpstr>
      <vt:lpstr>10_Office Theme</vt:lpstr>
      <vt:lpstr>9_Office Theme</vt:lpstr>
      <vt:lpstr>4_Office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Hoàng Hà</cp:lastModifiedBy>
  <cp:revision>35</cp:revision>
  <dcterms:created xsi:type="dcterms:W3CDTF">2025-07-22T14:29:36Z</dcterms:created>
  <dcterms:modified xsi:type="dcterms:W3CDTF">2025-08-06T00:24:41Z</dcterms:modified>
</cp:coreProperties>
</file>