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3"/>
  </p:notesMasterIdLst>
  <p:sldIdLst>
    <p:sldId id="282" r:id="rId2"/>
    <p:sldId id="283" r:id="rId3"/>
    <p:sldId id="273" r:id="rId4"/>
    <p:sldId id="284" r:id="rId5"/>
    <p:sldId id="285" r:id="rId6"/>
    <p:sldId id="256" r:id="rId7"/>
    <p:sldId id="261" r:id="rId8"/>
    <p:sldId id="262" r:id="rId9"/>
    <p:sldId id="263" r:id="rId10"/>
    <p:sldId id="288" r:id="rId11"/>
    <p:sldId id="266" r:id="rId12"/>
    <p:sldId id="287" r:id="rId13"/>
    <p:sldId id="265" r:id="rId14"/>
    <p:sldId id="264" r:id="rId15"/>
    <p:sldId id="270" r:id="rId16"/>
    <p:sldId id="269" r:id="rId17"/>
    <p:sldId id="268" r:id="rId18"/>
    <p:sldId id="272" r:id="rId19"/>
    <p:sldId id="281" r:id="rId20"/>
    <p:sldId id="280" r:id="rId21"/>
    <p:sldId id="279" r:id="rId22"/>
    <p:sldId id="278" r:id="rId23"/>
    <p:sldId id="277" r:id="rId24"/>
    <p:sldId id="276" r:id="rId25"/>
    <p:sldId id="289" r:id="rId26"/>
    <p:sldId id="294" r:id="rId27"/>
    <p:sldId id="293" r:id="rId28"/>
    <p:sldId id="292" r:id="rId29"/>
    <p:sldId id="295" r:id="rId30"/>
    <p:sldId id="296" r:id="rId31"/>
    <p:sldId id="297" r:id="rId32"/>
    <p:sldId id="298" r:id="rId33"/>
    <p:sldId id="299" r:id="rId34"/>
    <p:sldId id="300" r:id="rId35"/>
    <p:sldId id="290" r:id="rId36"/>
    <p:sldId id="301" r:id="rId37"/>
    <p:sldId id="306" r:id="rId38"/>
    <p:sldId id="307" r:id="rId39"/>
    <p:sldId id="302" r:id="rId40"/>
    <p:sldId id="308" r:id="rId41"/>
    <p:sldId id="311" r:id="rId42"/>
    <p:sldId id="304" r:id="rId43"/>
    <p:sldId id="303" r:id="rId44"/>
    <p:sldId id="315" r:id="rId45"/>
    <p:sldId id="312" r:id="rId46"/>
    <p:sldId id="316" r:id="rId47"/>
    <p:sldId id="317" r:id="rId48"/>
    <p:sldId id="318" r:id="rId49"/>
    <p:sldId id="313" r:id="rId50"/>
    <p:sldId id="319" r:id="rId51"/>
    <p:sldId id="29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0" autoAdjust="0"/>
    <p:restoredTop sz="83333" autoAdjust="0"/>
  </p:normalViewPr>
  <p:slideViewPr>
    <p:cSldViewPr>
      <p:cViewPr varScale="1">
        <p:scale>
          <a:sx n="88" d="100"/>
          <a:sy n="88" d="100"/>
        </p:scale>
        <p:origin x="160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42BE7-5D00-4E60-BA59-DF2D0B1514BF}" type="datetimeFigureOut">
              <a:rPr lang="en-US" smtClean="0"/>
              <a:t>3/16/2025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AE4CC-F1C1-45E0-AAD5-999CCC8C4868}" type="slidenum">
              <a:rPr lang="en-US" smtClean="0"/>
              <a:t>‹#›</a:t>
            </a:fld>
            <a:endParaRPr lang="en-US"/>
          </a:p>
        </p:txBody>
      </p:sp>
    </p:spTree>
    <p:extLst>
      <p:ext uri="{BB962C8B-B14F-4D97-AF65-F5344CB8AC3E}">
        <p14:creationId xmlns:p14="http://schemas.microsoft.com/office/powerpoint/2010/main" val="2847911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AE4CC-F1C1-45E0-AAD5-999CCC8C4868}" type="slidenum">
              <a:rPr lang="en-US" smtClean="0"/>
              <a:t>10</a:t>
            </a:fld>
            <a:endParaRPr lang="en-US"/>
          </a:p>
        </p:txBody>
      </p:sp>
    </p:spTree>
    <p:extLst>
      <p:ext uri="{BB962C8B-B14F-4D97-AF65-F5344CB8AC3E}">
        <p14:creationId xmlns:p14="http://schemas.microsoft.com/office/powerpoint/2010/main" val="184138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AE4CC-F1C1-45E0-AAD5-999CCC8C4868}" type="slidenum">
              <a:rPr lang="en-US" smtClean="0"/>
              <a:t>46</a:t>
            </a:fld>
            <a:endParaRPr lang="en-US"/>
          </a:p>
        </p:txBody>
      </p:sp>
    </p:spTree>
    <p:extLst>
      <p:ext uri="{BB962C8B-B14F-4D97-AF65-F5344CB8AC3E}">
        <p14:creationId xmlns:p14="http://schemas.microsoft.com/office/powerpoint/2010/main" val="65437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AE4CC-F1C1-45E0-AAD5-999CCC8C4868}" type="slidenum">
              <a:rPr lang="en-US" smtClean="0"/>
              <a:t>47</a:t>
            </a:fld>
            <a:endParaRPr lang="en-US"/>
          </a:p>
        </p:txBody>
      </p:sp>
    </p:spTree>
    <p:extLst>
      <p:ext uri="{BB962C8B-B14F-4D97-AF65-F5344CB8AC3E}">
        <p14:creationId xmlns:p14="http://schemas.microsoft.com/office/powerpoint/2010/main" val="2399877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284A24-220B-4977-82F0-173ABF35F44E}"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5CEEB-22AF-4496-ADF2-6D19D5EE9750}"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284A24-220B-4977-82F0-173ABF35F44E}"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5CEEB-22AF-4496-ADF2-6D19D5EE975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284A24-220B-4977-82F0-173ABF35F44E}"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5CEEB-22AF-4496-ADF2-6D19D5EE975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284A24-220B-4977-82F0-173ABF35F44E}"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5CEEB-22AF-4496-ADF2-6D19D5EE975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284A24-220B-4977-82F0-173ABF35F44E}"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5CEEB-22AF-4496-ADF2-6D19D5EE9750}"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284A24-220B-4977-82F0-173ABF35F44E}"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F5CEEB-22AF-4496-ADF2-6D19D5EE975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284A24-220B-4977-82F0-173ABF35F44E}"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F5CEEB-22AF-4496-ADF2-6D19D5EE9750}"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284A24-220B-4977-82F0-173ABF35F44E}"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F5CEEB-22AF-4496-ADF2-6D19D5EE975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84A24-220B-4977-82F0-173ABF35F44E}"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F5CEEB-22AF-4496-ADF2-6D19D5EE975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284A24-220B-4977-82F0-173ABF35F44E}"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F5CEEB-22AF-4496-ADF2-6D19D5EE9750}"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284A24-220B-4977-82F0-173ABF35F44E}"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F5CEEB-22AF-4496-ADF2-6D19D5EE975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6284A24-220B-4977-82F0-173ABF35F44E}" type="datetimeFigureOut">
              <a:rPr lang="en-US" smtClean="0"/>
              <a:t>3/16/2025</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BF5CEEB-22AF-4496-ADF2-6D19D5EE975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8713" cy="6858000"/>
          </a:xfrm>
          <a:prstGeom prst="rect">
            <a:avLst/>
          </a:prstGeom>
        </p:spPr>
      </p:pic>
      <p:sp>
        <p:nvSpPr>
          <p:cNvPr id="6" name="Rectangle 5"/>
          <p:cNvSpPr/>
          <p:nvPr/>
        </p:nvSpPr>
        <p:spPr>
          <a:xfrm>
            <a:off x="383356" y="809685"/>
            <a:ext cx="8382000" cy="4524315"/>
          </a:xfrm>
          <a:prstGeom prst="rect">
            <a:avLst/>
          </a:prstGeom>
        </p:spPr>
        <p:txBody>
          <a:bodyPr wrap="square">
            <a:spAutoFit/>
          </a:bodyPr>
          <a:lstStyle/>
          <a:p>
            <a:pPr algn="ctr"/>
            <a:r>
              <a:rPr lang="en-US" sz="2400" dirty="0" smtClean="0">
                <a:latin typeface="Times New Roman" pitchFamily="18" charset="0"/>
                <a:cs typeface="Times New Roman" pitchFamily="18" charset="0"/>
              </a:rPr>
              <a:t>UBND </a:t>
            </a:r>
            <a:r>
              <a:rPr lang="en-US" sz="2400" dirty="0" smtClean="0">
                <a:latin typeface="Times New Roman" pitchFamily="18" charset="0"/>
                <a:cs typeface="Times New Roman" pitchFamily="18" charset="0"/>
              </a:rPr>
              <a:t>THÀNH PHỐ HẢI PHÒNG</a:t>
            </a:r>
            <a:endParaRPr lang="en-US" sz="2400" dirty="0" smtClean="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SỞ GIÁO DỤC VÀ ĐÀO TẠO</a:t>
            </a:r>
          </a:p>
          <a:p>
            <a:pPr algn="ctr">
              <a:lnSpc>
                <a:spcPct val="150000"/>
              </a:lnSpc>
            </a:pPr>
            <a:endParaRPr lang="en-US" sz="3200" b="1" dirty="0" smtClean="0">
              <a:latin typeface="Times New Roman" pitchFamily="18" charset="0"/>
              <a:cs typeface="Times New Roman" pitchFamily="18" charset="0"/>
            </a:endParaRPr>
          </a:p>
          <a:p>
            <a:pPr algn="ctr">
              <a:lnSpc>
                <a:spcPct val="150000"/>
              </a:lnSpc>
            </a:pPr>
            <a:r>
              <a:rPr lang="en-US" sz="3200" b="1" dirty="0" smtClean="0">
                <a:latin typeface="Times New Roman" pitchFamily="18" charset="0"/>
                <a:cs typeface="Times New Roman" pitchFamily="18" charset="0"/>
              </a:rPr>
              <a:t>TẬP HUẤN PHÒNG, CHỐNG ĐUỐI NƯỚC CHO TRẺ EM, HỌC SINH NĂM </a:t>
            </a:r>
            <a:r>
              <a:rPr lang="en-US" sz="3200" b="1" dirty="0" smtClean="0">
                <a:latin typeface="Times New Roman" pitchFamily="18" charset="0"/>
                <a:cs typeface="Times New Roman" pitchFamily="18" charset="0"/>
              </a:rPr>
              <a:t>2024</a:t>
            </a:r>
            <a:endParaRPr lang="en-US" sz="3200" b="1" dirty="0" smtClean="0">
              <a:latin typeface="Times New Roman" pitchFamily="18" charset="0"/>
              <a:cs typeface="Times New Roman" pitchFamily="18" charset="0"/>
            </a:endParaRPr>
          </a:p>
          <a:p>
            <a:pPr algn="ctr">
              <a:lnSpc>
                <a:spcPct val="150000"/>
              </a:lnSpc>
            </a:pPr>
            <a:endParaRPr lang="en-US" sz="3200" b="1" dirty="0" smtClean="0">
              <a:latin typeface="Times New Roman" pitchFamily="18" charset="0"/>
              <a:cs typeface="Times New Roman" pitchFamily="18" charset="0"/>
            </a:endParaRPr>
          </a:p>
          <a:p>
            <a:pPr algn="ctr">
              <a:lnSpc>
                <a:spcPct val="150000"/>
              </a:lnSpc>
            </a:pPr>
            <a:endParaRPr lang="en-US" sz="3200" b="1" dirty="0">
              <a:latin typeface="Times New Roman" pitchFamily="18" charset="0"/>
              <a:cs typeface="Times New Roman" pitchFamily="18" charset="0"/>
            </a:endParaRPr>
          </a:p>
        </p:txBody>
      </p:sp>
      <p:cxnSp>
        <p:nvCxnSpPr>
          <p:cNvPr id="3" name="Straight Connector 2"/>
          <p:cNvCxnSpPr/>
          <p:nvPr/>
        </p:nvCxnSpPr>
        <p:spPr>
          <a:xfrm>
            <a:off x="3276600" y="1240466"/>
            <a:ext cx="2743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75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295400"/>
            <a:ext cx="8001000" cy="5029200"/>
          </a:xfrm>
        </p:spPr>
        <p:txBody>
          <a:bodyPr>
            <a:noAutofit/>
          </a:bodyPr>
          <a:lstStyle/>
          <a:p>
            <a:pPr>
              <a:lnSpc>
                <a:spcPct val="150000"/>
              </a:lnSpc>
              <a:spcBef>
                <a:spcPts val="600"/>
              </a:spcBef>
              <a:spcAft>
                <a:spcPts val="600"/>
              </a:spcAft>
            </a:pPr>
            <a:r>
              <a:rPr lang="vi-VN" dirty="0" smtClean="0"/>
              <a:t>tập </a:t>
            </a:r>
            <a:r>
              <a:rPr lang="vi-VN" dirty="0"/>
              <a:t>trung nhất vào dịp hè, đợt nắng nóng và độ tuổi trẻ bị đuối nước chủ yếu là trẻ từ 3 đến 14 tuổi, các em chủ yếu bị đuối nước trong các hoạt động sinh hoạt vui chơi, theo người thân đi kiếm sống. Đây chỉ là con số thống kê về các vụ việc tử vong do đuối nước, còn nhiều trường hợp suýt chết đuối cũng chưa được thống kê ở đây.</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642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685800"/>
            <a:ext cx="8648700"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007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184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685801"/>
            <a:ext cx="863917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007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685800"/>
            <a:ext cx="86296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0" y="319135"/>
            <a:ext cx="9144000" cy="846090"/>
          </a:xfrm>
          <a:prstGeom prst="rect">
            <a:avLst/>
          </a:prstGeom>
        </p:spPr>
      </p:pic>
    </p:spTree>
    <p:extLst>
      <p:ext uri="{BB962C8B-B14F-4D97-AF65-F5344CB8AC3E}">
        <p14:creationId xmlns:p14="http://schemas.microsoft.com/office/powerpoint/2010/main" val="2088007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609600"/>
            <a:ext cx="86487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9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761999"/>
            <a:ext cx="4399806" cy="266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169" y="772886"/>
            <a:ext cx="4239369" cy="265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430822"/>
            <a:ext cx="4401560" cy="243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923" y="3429000"/>
            <a:ext cx="423761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9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762000"/>
            <a:ext cx="8639175"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93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658067"/>
            <a:ext cx="4278416" cy="277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639" y="679838"/>
            <a:ext cx="4327423" cy="2735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3438552"/>
            <a:ext cx="4292701" cy="258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4639" y="3419351"/>
            <a:ext cx="4327424" cy="260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772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685800"/>
            <a:ext cx="869632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855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12"/>
          <p:cNvSpPr>
            <a:spLocks noChangeArrowheads="1"/>
          </p:cNvSpPr>
          <p:nvPr/>
        </p:nvSpPr>
        <p:spPr bwMode="gray">
          <a:xfrm>
            <a:off x="1839577" y="1142322"/>
            <a:ext cx="6825452" cy="618401"/>
          </a:xfrm>
          <a:prstGeom prst="roundRect">
            <a:avLst>
              <a:gd name="adj" fmla="val 11505"/>
            </a:avLst>
          </a:prstGeom>
          <a:gradFill rotWithShape="1">
            <a:gsLst>
              <a:gs pos="0">
                <a:schemeClr val="accent2"/>
              </a:gs>
              <a:gs pos="100000">
                <a:schemeClr val="bg1"/>
              </a:gs>
            </a:gsLst>
            <a:lin ang="0" scaled="1"/>
          </a:gradFill>
          <a:ln>
            <a:noFill/>
          </a:ln>
          <a:extLst>
            <a:ext uri="{91240B29-F687-4F45-9708-019B960494DF}">
              <a14:hiddenLine xmlns:a14="http://schemas.microsoft.com/office/drawing/2010/main" w="6350" algn="ctr">
                <a:solidFill>
                  <a:srgbClr val="000000"/>
                </a:solidFill>
                <a:prstDash val="sysDot"/>
                <a:round/>
                <a:headEnd/>
                <a:tailEnd/>
              </a14:hiddenLine>
            </a:ext>
          </a:extLst>
        </p:spPr>
        <p:txBody>
          <a:bodyPr wrap="none" anchor="ctr"/>
          <a:lstStyle/>
          <a:p>
            <a:endParaRPr lang="en-US"/>
          </a:p>
        </p:txBody>
      </p:sp>
      <p:sp>
        <p:nvSpPr>
          <p:cNvPr id="29" name="AutoShape 17"/>
          <p:cNvSpPr>
            <a:spLocks noChangeArrowheads="1"/>
          </p:cNvSpPr>
          <p:nvPr/>
        </p:nvSpPr>
        <p:spPr bwMode="gray">
          <a:xfrm>
            <a:off x="1861349" y="1905000"/>
            <a:ext cx="6934309" cy="650098"/>
          </a:xfrm>
          <a:prstGeom prst="roundRect">
            <a:avLst>
              <a:gd name="adj" fmla="val 11505"/>
            </a:avLst>
          </a:prstGeom>
          <a:ln/>
          <a:extLst>
            <a:ext uri="{91240B29-F687-4F45-9708-019B960494DF}">
              <a14:hiddenLine xmlns:a14="http://schemas.microsoft.com/office/drawing/2010/main" w="6350" algn="ctr">
                <a:solidFill>
                  <a:srgbClr val="000000"/>
                </a:solidFill>
                <a:prstDash val="sysDot"/>
                <a:round/>
                <a:headEnd/>
                <a:tailEnd/>
              </a14:hiddenLine>
            </a:ext>
          </a:extLst>
        </p:spPr>
        <p:style>
          <a:lnRef idx="1">
            <a:schemeClr val="accent2"/>
          </a:lnRef>
          <a:fillRef idx="2">
            <a:schemeClr val="accent2"/>
          </a:fillRef>
          <a:effectRef idx="1">
            <a:schemeClr val="accent2"/>
          </a:effectRef>
          <a:fontRef idx="minor">
            <a:schemeClr val="dk1"/>
          </a:fontRef>
        </p:style>
        <p:txBody>
          <a:bodyPr wrap="none" anchor="ctr"/>
          <a:lstStyle/>
          <a:p>
            <a:endParaRPr lang="en-US"/>
          </a:p>
        </p:txBody>
      </p:sp>
      <p:sp>
        <p:nvSpPr>
          <p:cNvPr id="30" name="AutoShape 19"/>
          <p:cNvSpPr>
            <a:spLocks noChangeArrowheads="1"/>
          </p:cNvSpPr>
          <p:nvPr/>
        </p:nvSpPr>
        <p:spPr bwMode="gray">
          <a:xfrm>
            <a:off x="1842381" y="2735997"/>
            <a:ext cx="6879881" cy="537865"/>
          </a:xfrm>
          <a:prstGeom prst="roundRect">
            <a:avLst>
              <a:gd name="adj" fmla="val 11505"/>
            </a:avLst>
          </a:prstGeom>
          <a:ln/>
          <a:extLst>
            <a:ext uri="{91240B29-F687-4F45-9708-019B960494DF}">
              <a14:hiddenLine xmlns:a14="http://schemas.microsoft.com/office/drawing/2010/main" w="6350" algn="ctr">
                <a:solidFill>
                  <a:srgbClr val="000000"/>
                </a:solidFill>
                <a:prstDash val="sysDot"/>
                <a:round/>
                <a:headEnd/>
                <a:tailEnd/>
              </a14:hiddenLine>
            </a:ext>
          </a:extLst>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31" name="Text Box 14"/>
          <p:cNvSpPr txBox="1">
            <a:spLocks noChangeArrowheads="1"/>
          </p:cNvSpPr>
          <p:nvPr/>
        </p:nvSpPr>
        <p:spPr bwMode="gray">
          <a:xfrm>
            <a:off x="1970315" y="1192778"/>
            <a:ext cx="67216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300" b="1" dirty="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Thực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trạng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và</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nguyên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nhân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đuối</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nước</a:t>
            </a:r>
            <a:r>
              <a:rPr lang="en-US" sz="2300" b="1" dirty="0" smtClean="0">
                <a:latin typeface="Times New Roman" pitchFamily="18" charset="0"/>
                <a:cs typeface="Times New Roman" pitchFamily="18" charset="0"/>
              </a:rPr>
              <a:t> ở </a:t>
            </a:r>
            <a:r>
              <a:rPr lang="en-US" sz="2300" b="1" dirty="0" err="1" smtClean="0">
                <a:latin typeface="Times New Roman" pitchFamily="18" charset="0"/>
                <a:cs typeface="Times New Roman" pitchFamily="18" charset="0"/>
              </a:rPr>
              <a:t>học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sinh</a:t>
            </a:r>
            <a:endParaRPr lang="en-US" sz="2300" b="1" dirty="0">
              <a:latin typeface="Times New Roman" pitchFamily="18" charset="0"/>
              <a:cs typeface="Times New Roman" pitchFamily="18" charset="0"/>
            </a:endParaRPr>
          </a:p>
        </p:txBody>
      </p:sp>
      <p:sp>
        <p:nvSpPr>
          <p:cNvPr id="32" name="Text Box 18"/>
          <p:cNvSpPr txBox="1">
            <a:spLocks noChangeArrowheads="1"/>
          </p:cNvSpPr>
          <p:nvPr/>
        </p:nvSpPr>
        <p:spPr bwMode="gray">
          <a:xfrm>
            <a:off x="1937658" y="1992124"/>
            <a:ext cx="691544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300" b="1" dirty="0" err="1" smtClean="0">
                <a:latin typeface="Times New Roman" pitchFamily="18" charset="0"/>
                <a:cs typeface="Times New Roman" pitchFamily="18" charset="0"/>
              </a:rPr>
              <a:t>Các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biện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pháp</a:t>
            </a:r>
            <a:r>
              <a:rPr lang="en-US" sz="2300" b="1" dirty="0" smtClean="0">
                <a:latin typeface="Times New Roman" pitchFamily="18" charset="0"/>
                <a:cs typeface="Times New Roman" pitchFamily="18" charset="0"/>
              </a:rPr>
              <a:t> an </a:t>
            </a:r>
            <a:r>
              <a:rPr lang="en-US" sz="2300" b="1" dirty="0" err="1" smtClean="0">
                <a:latin typeface="Times New Roman" pitchFamily="18" charset="0"/>
                <a:cs typeface="Times New Roman" pitchFamily="18" charset="0"/>
              </a:rPr>
              <a:t>toàn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phòng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tránh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đuối</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nước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cho</a:t>
            </a:r>
            <a:r>
              <a:rPr lang="en-US" sz="2300" b="1" dirty="0" smtClean="0">
                <a:latin typeface="Times New Roman" pitchFamily="18" charset="0"/>
                <a:cs typeface="Times New Roman" pitchFamily="18" charset="0"/>
              </a:rPr>
              <a:t> HS</a:t>
            </a:r>
            <a:endParaRPr lang="en-US" sz="2300" b="1" dirty="0">
              <a:latin typeface="Times New Roman" pitchFamily="18" charset="0"/>
              <a:cs typeface="Times New Roman" pitchFamily="18" charset="0"/>
            </a:endParaRPr>
          </a:p>
        </p:txBody>
      </p:sp>
      <p:sp>
        <p:nvSpPr>
          <p:cNvPr id="33" name="Text Box 20"/>
          <p:cNvSpPr txBox="1">
            <a:spLocks noChangeArrowheads="1"/>
          </p:cNvSpPr>
          <p:nvPr/>
        </p:nvSpPr>
        <p:spPr bwMode="gray">
          <a:xfrm>
            <a:off x="2002972" y="2812197"/>
            <a:ext cx="67325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buClr>
                <a:schemeClr val="tx1"/>
              </a:buClr>
            </a:pP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năng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thoát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môi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trường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nước</a:t>
            </a:r>
            <a:endParaRPr lang="en-US" sz="2400" b="1" dirty="0">
              <a:latin typeface="Times New Roman" pitchFamily="18" charset="0"/>
              <a:cs typeface="Times New Roman" pitchFamily="18" charset="0"/>
            </a:endParaRPr>
          </a:p>
        </p:txBody>
      </p:sp>
      <p:grpSp>
        <p:nvGrpSpPr>
          <p:cNvPr id="2" name="Group 6"/>
          <p:cNvGrpSpPr>
            <a:grpSpLocks/>
          </p:cNvGrpSpPr>
          <p:nvPr/>
        </p:nvGrpSpPr>
        <p:grpSpPr bwMode="auto">
          <a:xfrm>
            <a:off x="312882" y="1846156"/>
            <a:ext cx="1421569" cy="674386"/>
            <a:chOff x="471" y="272"/>
            <a:chExt cx="1161" cy="1539"/>
          </a:xfrm>
        </p:grpSpPr>
        <p:sp>
          <p:nvSpPr>
            <p:cNvPr id="38" name="Oval 7"/>
            <p:cNvSpPr>
              <a:spLocks noChangeArrowheads="1"/>
            </p:cNvSpPr>
            <p:nvPr/>
          </p:nvSpPr>
          <p:spPr bwMode="lt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39" name="AutoShape 8"/>
            <p:cNvSpPr>
              <a:spLocks noChangeArrowheads="1"/>
            </p:cNvSpPr>
            <p:nvPr/>
          </p:nvSpPr>
          <p:spPr bwMode="lt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headEnd/>
              <a:tailEnd/>
            </a:ln>
            <a:effectLst/>
          </p:spPr>
          <p:txBody>
            <a:bodyPr wrap="none" anchor="ctr"/>
            <a:lstStyle/>
            <a:p>
              <a:pPr>
                <a:defRPr/>
              </a:pPr>
              <a:endParaRPr lang="en-US"/>
            </a:p>
          </p:txBody>
        </p:sp>
      </p:grpSp>
      <p:grpSp>
        <p:nvGrpSpPr>
          <p:cNvPr id="3" name="Group 9"/>
          <p:cNvGrpSpPr>
            <a:grpSpLocks/>
          </p:cNvGrpSpPr>
          <p:nvPr/>
        </p:nvGrpSpPr>
        <p:grpSpPr bwMode="auto">
          <a:xfrm>
            <a:off x="293560" y="1142319"/>
            <a:ext cx="1436609" cy="686481"/>
            <a:chOff x="471" y="272"/>
            <a:chExt cx="1161" cy="1539"/>
          </a:xfrm>
        </p:grpSpPr>
        <p:sp>
          <p:nvSpPr>
            <p:cNvPr id="41" name="Oval 10"/>
            <p:cNvSpPr>
              <a:spLocks noChangeArrowheads="1"/>
            </p:cNvSpPr>
            <p:nvPr/>
          </p:nvSpPr>
          <p:spPr bwMode="lt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42" name="AutoShape 11"/>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headEnd/>
              <a:tailEnd/>
            </a:ln>
            <a:effectLst/>
          </p:spPr>
          <p:txBody>
            <a:bodyPr wrap="none" anchor="ctr"/>
            <a:lstStyle/>
            <a:p>
              <a:pPr>
                <a:defRPr/>
              </a:pPr>
              <a:endParaRPr lang="en-US"/>
            </a:p>
          </p:txBody>
        </p:sp>
      </p:grpSp>
      <p:sp>
        <p:nvSpPr>
          <p:cNvPr id="43" name="Text Box 13"/>
          <p:cNvSpPr txBox="1">
            <a:spLocks noChangeArrowheads="1"/>
          </p:cNvSpPr>
          <p:nvPr/>
        </p:nvSpPr>
        <p:spPr bwMode="black">
          <a:xfrm>
            <a:off x="577854" y="1345178"/>
            <a:ext cx="8438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dirty="0">
                <a:solidFill>
                  <a:srgbClr val="FFFFFF"/>
                </a:solidFill>
              </a:rPr>
              <a:t>1</a:t>
            </a:r>
          </a:p>
        </p:txBody>
      </p:sp>
      <p:sp>
        <p:nvSpPr>
          <p:cNvPr id="44" name="Text Box 15"/>
          <p:cNvSpPr txBox="1">
            <a:spLocks noChangeArrowheads="1"/>
          </p:cNvSpPr>
          <p:nvPr/>
        </p:nvSpPr>
        <p:spPr bwMode="black">
          <a:xfrm>
            <a:off x="529325" y="2121226"/>
            <a:ext cx="94585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dirty="0">
                <a:solidFill>
                  <a:srgbClr val="FFFFFF"/>
                </a:solidFill>
              </a:rPr>
              <a:t>2</a:t>
            </a:r>
          </a:p>
        </p:txBody>
      </p:sp>
      <p:grpSp>
        <p:nvGrpSpPr>
          <p:cNvPr id="5" name="Group 3"/>
          <p:cNvGrpSpPr>
            <a:grpSpLocks/>
          </p:cNvGrpSpPr>
          <p:nvPr/>
        </p:nvGrpSpPr>
        <p:grpSpPr bwMode="auto">
          <a:xfrm>
            <a:off x="304800" y="2667000"/>
            <a:ext cx="1424019" cy="649970"/>
            <a:chOff x="471" y="272"/>
            <a:chExt cx="1161" cy="1539"/>
          </a:xfrm>
        </p:grpSpPr>
        <p:sp>
          <p:nvSpPr>
            <p:cNvPr id="47" name="Oval 4"/>
            <p:cNvSpPr>
              <a:spLocks noChangeArrowheads="1"/>
            </p:cNvSpPr>
            <p:nvPr/>
          </p:nvSpPr>
          <p:spPr bwMode="lt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48" name="AutoShape 5"/>
            <p:cNvSpPr>
              <a:spLocks noChangeArrowheads="1"/>
            </p:cNvSpPr>
            <p:nvPr/>
          </p:nvSpPr>
          <p:spPr bwMode="lt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a:p>
          </p:txBody>
        </p:sp>
      </p:grpSp>
      <p:sp>
        <p:nvSpPr>
          <p:cNvPr id="49" name="Text Box 16"/>
          <p:cNvSpPr txBox="1">
            <a:spLocks noChangeArrowheads="1"/>
          </p:cNvSpPr>
          <p:nvPr/>
        </p:nvSpPr>
        <p:spPr bwMode="black">
          <a:xfrm>
            <a:off x="563153" y="2866209"/>
            <a:ext cx="90394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dirty="0">
                <a:solidFill>
                  <a:srgbClr val="FFFFFF"/>
                </a:solidFill>
              </a:rPr>
              <a:t>3</a:t>
            </a:r>
          </a:p>
        </p:txBody>
      </p:sp>
      <p:grpSp>
        <p:nvGrpSpPr>
          <p:cNvPr id="6" name="Group 3"/>
          <p:cNvGrpSpPr>
            <a:grpSpLocks/>
          </p:cNvGrpSpPr>
          <p:nvPr/>
        </p:nvGrpSpPr>
        <p:grpSpPr bwMode="auto">
          <a:xfrm>
            <a:off x="328250" y="3459625"/>
            <a:ext cx="1419120" cy="615160"/>
            <a:chOff x="471" y="272"/>
            <a:chExt cx="1161" cy="1539"/>
          </a:xfrm>
        </p:grpSpPr>
        <p:sp>
          <p:nvSpPr>
            <p:cNvPr id="26" name="Oval 4"/>
            <p:cNvSpPr>
              <a:spLocks noChangeArrowheads="1"/>
            </p:cNvSpPr>
            <p:nvPr/>
          </p:nvSpPr>
          <p:spPr bwMode="lt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27" name="AutoShape 5"/>
            <p:cNvSpPr>
              <a:spLocks noChangeArrowheads="1"/>
            </p:cNvSpPr>
            <p:nvPr/>
          </p:nvSpPr>
          <p:spPr bwMode="ltGray">
            <a:xfrm>
              <a:off x="473" y="272"/>
              <a:ext cx="1159" cy="1539"/>
            </a:xfrm>
            <a:prstGeom prst="can">
              <a:avLst>
                <a:gd name="adj" fmla="val 3319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defRPr/>
              </a:pPr>
              <a:endParaRPr lang="en-US"/>
            </a:p>
          </p:txBody>
        </p:sp>
      </p:grpSp>
      <p:sp>
        <p:nvSpPr>
          <p:cNvPr id="51" name="AutoShape 19"/>
          <p:cNvSpPr>
            <a:spLocks noChangeArrowheads="1"/>
          </p:cNvSpPr>
          <p:nvPr/>
        </p:nvSpPr>
        <p:spPr bwMode="gray">
          <a:xfrm>
            <a:off x="1828800" y="3429000"/>
            <a:ext cx="6803681" cy="679904"/>
          </a:xfrm>
          <a:prstGeom prst="roundRect">
            <a:avLst>
              <a:gd name="adj" fmla="val 11505"/>
            </a:avLst>
          </a:prstGeom>
          <a:ln/>
        </p:spPr>
        <p:style>
          <a:lnRef idx="1">
            <a:schemeClr val="accent4"/>
          </a:lnRef>
          <a:fillRef idx="2">
            <a:schemeClr val="accent4"/>
          </a:fillRef>
          <a:effectRef idx="1">
            <a:schemeClr val="accent4"/>
          </a:effectRef>
          <a:fontRef idx="minor">
            <a:schemeClr val="dk1"/>
          </a:fontRef>
        </p:style>
        <p:txBody>
          <a:bodyPr wrap="none" anchor="ctr"/>
          <a:lstStyle/>
          <a:p>
            <a:r>
              <a:rPr lang="en-US" dirty="0" smtClean="0"/>
              <a:t> </a:t>
            </a:r>
            <a:endParaRPr lang="en-US" dirty="0"/>
          </a:p>
        </p:txBody>
      </p:sp>
      <p:sp>
        <p:nvSpPr>
          <p:cNvPr id="53" name="Text Box 20"/>
          <p:cNvSpPr txBox="1">
            <a:spLocks noChangeArrowheads="1"/>
          </p:cNvSpPr>
          <p:nvPr/>
        </p:nvSpPr>
        <p:spPr bwMode="gray">
          <a:xfrm>
            <a:off x="1886032" y="3439924"/>
            <a:ext cx="689895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chemeClr val="tx1"/>
              </a:buClr>
            </a:pPr>
            <a:r>
              <a:rPr lang="en-US" sz="2300" b="1" dirty="0" err="1" smtClean="0">
                <a:latin typeface="Times New Roman" pitchFamily="18" charset="0"/>
                <a:cs typeface="Times New Roman" pitchFamily="18" charset="0"/>
              </a:rPr>
              <a:t>Tác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dụng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của</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học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bơi</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và</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đảm</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bảo</a:t>
            </a:r>
            <a:r>
              <a:rPr lang="en-US" sz="2300" b="1" dirty="0" smtClean="0">
                <a:latin typeface="Times New Roman" pitchFamily="18" charset="0"/>
                <a:cs typeface="Times New Roman" pitchFamily="18" charset="0"/>
              </a:rPr>
              <a:t> an </a:t>
            </a:r>
            <a:r>
              <a:rPr lang="en-US" sz="2300" b="1" dirty="0" err="1" smtClean="0">
                <a:latin typeface="Times New Roman" pitchFamily="18" charset="0"/>
                <a:cs typeface="Times New Roman" pitchFamily="18" charset="0"/>
              </a:rPr>
              <a:t>toàn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khi</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học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bơi</a:t>
            </a:r>
            <a:endParaRPr lang="en-US" sz="2300" b="1" dirty="0">
              <a:latin typeface="Times New Roman" pitchFamily="18" charset="0"/>
              <a:cs typeface="Times New Roman" pitchFamily="18" charset="0"/>
            </a:endParaRPr>
          </a:p>
        </p:txBody>
      </p:sp>
      <p:sp>
        <p:nvSpPr>
          <p:cNvPr id="54" name="Text Box 16"/>
          <p:cNvSpPr txBox="1">
            <a:spLocks noChangeArrowheads="1"/>
          </p:cNvSpPr>
          <p:nvPr/>
        </p:nvSpPr>
        <p:spPr bwMode="black">
          <a:xfrm>
            <a:off x="520558" y="3657600"/>
            <a:ext cx="90394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dirty="0">
                <a:solidFill>
                  <a:srgbClr val="FFFFFF"/>
                </a:solidFill>
              </a:rPr>
              <a:t>4</a:t>
            </a:r>
          </a:p>
        </p:txBody>
      </p:sp>
      <p:sp>
        <p:nvSpPr>
          <p:cNvPr id="34" name="TextBox 1"/>
          <p:cNvSpPr txBox="1">
            <a:spLocks noChangeArrowheads="1"/>
          </p:cNvSpPr>
          <p:nvPr/>
        </p:nvSpPr>
        <p:spPr bwMode="auto">
          <a:xfrm>
            <a:off x="193431" y="313492"/>
            <a:ext cx="8757138" cy="677108"/>
          </a:xfrm>
          <a:prstGeom prst="rect">
            <a:avLst/>
          </a:prstGeom>
          <a:noFill/>
          <a:ln w="9525">
            <a:noFill/>
            <a:miter lim="800000"/>
            <a:headEnd/>
            <a:tailEnd/>
          </a:ln>
        </p:spPr>
        <p:txBody>
          <a:bodyPr wrap="square">
            <a:spAutoFit/>
          </a:bodyPr>
          <a:lstStyle/>
          <a:p>
            <a:pPr algn="ctr"/>
            <a:r>
              <a:rPr lang="en-US" altLang="ko-KR" sz="3800" b="1" dirty="0">
                <a:solidFill>
                  <a:srgbClr val="00589A"/>
                </a:solidFill>
                <a:effectLst>
                  <a:glow rad="114300">
                    <a:schemeClr val="bg1"/>
                  </a:glow>
                </a:effectLst>
                <a:latin typeface="Times New Roman" pitchFamily="18" charset="0"/>
                <a:ea typeface="맑은 고딕" pitchFamily="50" charset="-127"/>
                <a:cs typeface="Times New Roman" pitchFamily="18" charset="0"/>
              </a:rPr>
              <a:t>NỘI DUNG </a:t>
            </a:r>
            <a:r>
              <a:rPr lang="en-US" altLang="ko-KR" sz="3800" b="1" dirty="0" err="1">
                <a:solidFill>
                  <a:srgbClr val="00589A"/>
                </a:solidFill>
                <a:effectLst>
                  <a:glow rad="114300">
                    <a:schemeClr val="bg1"/>
                  </a:glow>
                </a:effectLst>
                <a:latin typeface="Times New Roman" pitchFamily="18" charset="0"/>
                <a:ea typeface="맑은 고딕" pitchFamily="50" charset="-127"/>
                <a:cs typeface="Times New Roman" pitchFamily="18" charset="0"/>
              </a:rPr>
              <a:t>CHUYÊN</a:t>
            </a:r>
            <a:r>
              <a:rPr lang="en-US" altLang="ko-KR" sz="3800" b="1" dirty="0">
                <a:solidFill>
                  <a:srgbClr val="00589A"/>
                </a:solidFill>
                <a:effectLst>
                  <a:glow rad="114300">
                    <a:schemeClr val="bg1"/>
                  </a:glow>
                </a:effectLst>
                <a:latin typeface="Times New Roman" pitchFamily="18" charset="0"/>
                <a:ea typeface="맑은 고딕" pitchFamily="50" charset="-127"/>
                <a:cs typeface="Times New Roman" pitchFamily="18" charset="0"/>
              </a:rPr>
              <a:t> </a:t>
            </a:r>
            <a:r>
              <a:rPr lang="en-US" altLang="ko-KR" sz="3800" b="1" dirty="0" err="1">
                <a:solidFill>
                  <a:srgbClr val="00589A"/>
                </a:solidFill>
                <a:effectLst>
                  <a:glow rad="114300">
                    <a:schemeClr val="bg1"/>
                  </a:glow>
                </a:effectLst>
                <a:latin typeface="Times New Roman" pitchFamily="18" charset="0"/>
                <a:ea typeface="맑은 고딕" pitchFamily="50" charset="-127"/>
                <a:cs typeface="Times New Roman" pitchFamily="18" charset="0"/>
              </a:rPr>
              <a:t>ĐỀ</a:t>
            </a:r>
            <a:endParaRPr lang="en-US" altLang="ko-KR" sz="3800" b="1" dirty="0">
              <a:solidFill>
                <a:srgbClr val="00589A"/>
              </a:solidFill>
              <a:effectLst>
                <a:glow rad="114300">
                  <a:schemeClr val="bg1"/>
                </a:glow>
              </a:effectLst>
              <a:latin typeface="Times New Roman" pitchFamily="18" charset="0"/>
              <a:ea typeface="맑은 고딕" pitchFamily="50" charset="-127"/>
              <a:cs typeface="Times New Roman" pitchFamily="18" charset="0"/>
            </a:endParaRPr>
          </a:p>
        </p:txBody>
      </p:sp>
      <p:grpSp>
        <p:nvGrpSpPr>
          <p:cNvPr id="35" name="Group 3"/>
          <p:cNvGrpSpPr>
            <a:grpSpLocks/>
          </p:cNvGrpSpPr>
          <p:nvPr/>
        </p:nvGrpSpPr>
        <p:grpSpPr bwMode="auto">
          <a:xfrm>
            <a:off x="352663" y="4330466"/>
            <a:ext cx="1419120" cy="615160"/>
            <a:chOff x="471" y="272"/>
            <a:chExt cx="1161" cy="1539"/>
          </a:xfrm>
          <a:solidFill>
            <a:srgbClr val="00B0F0"/>
          </a:solidFill>
        </p:grpSpPr>
        <p:sp>
          <p:nvSpPr>
            <p:cNvPr id="36" name="Oval 4"/>
            <p:cNvSpPr>
              <a:spLocks noChangeArrowheads="1"/>
            </p:cNvSpPr>
            <p:nvPr/>
          </p:nvSpPr>
          <p:spPr bwMode="ltGray">
            <a:xfrm>
              <a:off x="471" y="1438"/>
              <a:ext cx="1159" cy="362"/>
            </a:xfrm>
            <a:prstGeom prst="ellipse">
              <a:avLst/>
            </a:prstGeom>
            <a:grpFill/>
            <a:ln>
              <a:solidFill>
                <a:schemeClr val="accent1"/>
              </a:solidFill>
            </a:ln>
            <a:extLst/>
          </p:spPr>
          <p:txBody>
            <a:bodyPr wrap="none" anchor="ctr"/>
            <a:lstStyle/>
            <a:p>
              <a:endParaRPr lang="en-US"/>
            </a:p>
          </p:txBody>
        </p:sp>
        <p:sp>
          <p:nvSpPr>
            <p:cNvPr id="37" name="AutoShape 5"/>
            <p:cNvSpPr>
              <a:spLocks noChangeArrowheads="1"/>
            </p:cNvSpPr>
            <p:nvPr/>
          </p:nvSpPr>
          <p:spPr bwMode="ltGray">
            <a:xfrm>
              <a:off x="473" y="272"/>
              <a:ext cx="1159" cy="1539"/>
            </a:xfrm>
            <a:prstGeom prst="can">
              <a:avLst>
                <a:gd name="adj" fmla="val 33197"/>
              </a:avLst>
            </a:prstGeom>
            <a:grpFill/>
            <a:ln>
              <a:solidFill>
                <a:schemeClr val="accent1"/>
              </a:solidFill>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defRPr/>
              </a:pPr>
              <a:endParaRPr lang="en-US"/>
            </a:p>
          </p:txBody>
        </p:sp>
      </p:grpSp>
      <p:sp>
        <p:nvSpPr>
          <p:cNvPr id="45" name="AutoShape 19"/>
          <p:cNvSpPr>
            <a:spLocks noChangeArrowheads="1"/>
          </p:cNvSpPr>
          <p:nvPr/>
        </p:nvSpPr>
        <p:spPr bwMode="gray">
          <a:xfrm>
            <a:off x="1905000" y="4267200"/>
            <a:ext cx="6803681" cy="628615"/>
          </a:xfrm>
          <a:prstGeom prst="roundRect">
            <a:avLst>
              <a:gd name="adj" fmla="val 11505"/>
            </a:avLst>
          </a:prstGeom>
          <a:ln/>
        </p:spPr>
        <p:style>
          <a:lnRef idx="1">
            <a:schemeClr val="accent4"/>
          </a:lnRef>
          <a:fillRef idx="2">
            <a:schemeClr val="accent4"/>
          </a:fillRef>
          <a:effectRef idx="1">
            <a:schemeClr val="accent4"/>
          </a:effectRef>
          <a:fontRef idx="minor">
            <a:schemeClr val="dk1"/>
          </a:fontRef>
        </p:style>
        <p:txBody>
          <a:bodyPr wrap="none" anchor="ctr"/>
          <a:lstStyle/>
          <a:p>
            <a:endParaRPr lang="en-US"/>
          </a:p>
        </p:txBody>
      </p:sp>
      <p:sp>
        <p:nvSpPr>
          <p:cNvPr id="46" name="Text Box 20"/>
          <p:cNvSpPr txBox="1">
            <a:spLocks noChangeArrowheads="1"/>
          </p:cNvSpPr>
          <p:nvPr/>
        </p:nvSpPr>
        <p:spPr bwMode="gray">
          <a:xfrm>
            <a:off x="1981200" y="4361534"/>
            <a:ext cx="6716486" cy="46166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style>
          <a:lnRef idx="1">
            <a:schemeClr val="accent5"/>
          </a:lnRef>
          <a:fillRef idx="3">
            <a:schemeClr val="accent5"/>
          </a:fillRef>
          <a:effectRef idx="2">
            <a:schemeClr val="accent5"/>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chemeClr val="tx1"/>
              </a:buClr>
            </a:pPr>
            <a:r>
              <a:rPr lang="en-US" sz="2300" b="1" dirty="0" err="1" smtClean="0">
                <a:latin typeface="Times New Roman" pitchFamily="18" charset="0"/>
                <a:cs typeface="Times New Roman" pitchFamily="18" charset="0"/>
              </a:rPr>
              <a:t>Tổ</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chức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dạy</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bơi</a:t>
            </a:r>
            <a:r>
              <a:rPr lang="en-US" sz="2300" b="1" dirty="0" smtClean="0">
                <a:latin typeface="Times New Roman" pitchFamily="18" charset="0"/>
                <a:cs typeface="Times New Roman" pitchFamily="18" charset="0"/>
              </a:rPr>
              <a:t> an </a:t>
            </a:r>
            <a:r>
              <a:rPr lang="en-US" sz="2300" b="1" dirty="0" err="1" smtClean="0">
                <a:latin typeface="Times New Roman" pitchFamily="18" charset="0"/>
                <a:cs typeface="Times New Roman" pitchFamily="18" charset="0"/>
              </a:rPr>
              <a:t>toàn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cho</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học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sinh</a:t>
            </a:r>
            <a:endParaRPr lang="en-US" sz="2300" b="1" dirty="0">
              <a:latin typeface="Times New Roman" pitchFamily="18" charset="0"/>
              <a:cs typeface="Times New Roman" pitchFamily="18" charset="0"/>
            </a:endParaRPr>
          </a:p>
        </p:txBody>
      </p:sp>
      <p:sp>
        <p:nvSpPr>
          <p:cNvPr id="40" name="Text Box 16"/>
          <p:cNvSpPr txBox="1">
            <a:spLocks noChangeArrowheads="1"/>
          </p:cNvSpPr>
          <p:nvPr/>
        </p:nvSpPr>
        <p:spPr bwMode="black">
          <a:xfrm>
            <a:off x="610284" y="4542973"/>
            <a:ext cx="90394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dirty="0">
                <a:solidFill>
                  <a:srgbClr val="FFFFFF"/>
                </a:solidFill>
              </a:rPr>
              <a:t>5</a:t>
            </a:r>
          </a:p>
        </p:txBody>
      </p:sp>
      <p:sp>
        <p:nvSpPr>
          <p:cNvPr id="52" name="AutoShape 17"/>
          <p:cNvSpPr>
            <a:spLocks noChangeArrowheads="1"/>
          </p:cNvSpPr>
          <p:nvPr/>
        </p:nvSpPr>
        <p:spPr bwMode="gray">
          <a:xfrm>
            <a:off x="1929467" y="5181600"/>
            <a:ext cx="6934309" cy="650098"/>
          </a:xfrm>
          <a:prstGeom prst="roundRect">
            <a:avLst>
              <a:gd name="adj" fmla="val 11505"/>
            </a:avLst>
          </a:prstGeom>
          <a:ln/>
          <a:extLst>
            <a:ext uri="{91240B29-F687-4F45-9708-019B960494DF}">
              <a14:hiddenLine xmlns:a14="http://schemas.microsoft.com/office/drawing/2010/main" w="6350" algn="ctr">
                <a:solidFill>
                  <a:srgbClr val="000000"/>
                </a:solidFill>
                <a:prstDash val="sysDot"/>
                <a:round/>
                <a:headEnd/>
                <a:tailEnd/>
              </a14:hiddenLine>
            </a:ext>
          </a:extLst>
        </p:spPr>
        <p:style>
          <a:lnRef idx="1">
            <a:schemeClr val="accent2"/>
          </a:lnRef>
          <a:fillRef idx="2">
            <a:schemeClr val="accent2"/>
          </a:fillRef>
          <a:effectRef idx="1">
            <a:schemeClr val="accent2"/>
          </a:effectRef>
          <a:fontRef idx="minor">
            <a:schemeClr val="dk1"/>
          </a:fontRef>
        </p:style>
        <p:txBody>
          <a:bodyPr wrap="none" anchor="ctr"/>
          <a:lstStyle/>
          <a:p>
            <a:endParaRPr lang="en-US"/>
          </a:p>
        </p:txBody>
      </p:sp>
      <p:sp>
        <p:nvSpPr>
          <p:cNvPr id="55" name="Text Box 18"/>
          <p:cNvSpPr txBox="1">
            <a:spLocks noChangeArrowheads="1"/>
          </p:cNvSpPr>
          <p:nvPr/>
        </p:nvSpPr>
        <p:spPr bwMode="gray">
          <a:xfrm>
            <a:off x="2005775" y="5105400"/>
            <a:ext cx="694479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300" b="1" dirty="0" err="1" smtClean="0">
                <a:latin typeface="Times New Roman" pitchFamily="18" charset="0"/>
                <a:cs typeface="Times New Roman" pitchFamily="18" charset="0"/>
              </a:rPr>
              <a:t>Phương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pháp</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cứu</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đuối</a:t>
            </a:r>
            <a:r>
              <a:rPr lang="en-US" sz="2300" b="1" dirty="0" smtClean="0">
                <a:latin typeface="Times New Roman" pitchFamily="18" charset="0"/>
                <a:cs typeface="Times New Roman" pitchFamily="18" charset="0"/>
              </a:rPr>
              <a:t> an </a:t>
            </a:r>
            <a:r>
              <a:rPr lang="en-US" sz="2300" b="1" dirty="0" err="1" smtClean="0">
                <a:latin typeface="Times New Roman" pitchFamily="18" charset="0"/>
                <a:cs typeface="Times New Roman" pitchFamily="18" charset="0"/>
              </a:rPr>
              <a:t>toàn</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và</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sở</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cấp</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cứu</a:t>
            </a:r>
            <a:r>
              <a:rPr lang="en-US" sz="2300" b="1" dirty="0" smtClean="0">
                <a:latin typeface="Times New Roman" pitchFamily="18" charset="0"/>
                <a:cs typeface="Times New Roman" pitchFamily="18" charset="0"/>
              </a:rPr>
              <a:t> ban </a:t>
            </a:r>
            <a:r>
              <a:rPr lang="en-US" sz="2300" b="1" dirty="0" err="1" smtClean="0">
                <a:latin typeface="Times New Roman" pitchFamily="18" charset="0"/>
                <a:cs typeface="Times New Roman" pitchFamily="18" charset="0"/>
              </a:rPr>
              <a:t>đầu</a:t>
            </a:r>
            <a:endParaRPr lang="en-US" sz="2300" b="1" dirty="0">
              <a:latin typeface="Times New Roman" pitchFamily="18" charset="0"/>
              <a:cs typeface="Times New Roman" pitchFamily="18" charset="0"/>
            </a:endParaRPr>
          </a:p>
        </p:txBody>
      </p:sp>
      <p:grpSp>
        <p:nvGrpSpPr>
          <p:cNvPr id="56" name="Group 6"/>
          <p:cNvGrpSpPr>
            <a:grpSpLocks/>
          </p:cNvGrpSpPr>
          <p:nvPr/>
        </p:nvGrpSpPr>
        <p:grpSpPr bwMode="auto">
          <a:xfrm>
            <a:off x="381000" y="5122756"/>
            <a:ext cx="1421569" cy="674386"/>
            <a:chOff x="471" y="272"/>
            <a:chExt cx="1161" cy="1539"/>
          </a:xfrm>
        </p:grpSpPr>
        <p:sp>
          <p:nvSpPr>
            <p:cNvPr id="57" name="Oval 7"/>
            <p:cNvSpPr>
              <a:spLocks noChangeArrowheads="1"/>
            </p:cNvSpPr>
            <p:nvPr/>
          </p:nvSpPr>
          <p:spPr bwMode="lt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58" name="AutoShape 8"/>
            <p:cNvSpPr>
              <a:spLocks noChangeArrowheads="1"/>
            </p:cNvSpPr>
            <p:nvPr/>
          </p:nvSpPr>
          <p:spPr bwMode="lt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headEnd/>
              <a:tailEnd/>
            </a:ln>
            <a:effectLst/>
          </p:spPr>
          <p:txBody>
            <a:bodyPr wrap="none" anchor="ctr"/>
            <a:lstStyle/>
            <a:p>
              <a:pPr>
                <a:defRPr/>
              </a:pPr>
              <a:endParaRPr lang="en-US"/>
            </a:p>
          </p:txBody>
        </p:sp>
      </p:grpSp>
      <p:sp>
        <p:nvSpPr>
          <p:cNvPr id="59" name="Text Box 15"/>
          <p:cNvSpPr txBox="1">
            <a:spLocks noChangeArrowheads="1"/>
          </p:cNvSpPr>
          <p:nvPr/>
        </p:nvSpPr>
        <p:spPr bwMode="black">
          <a:xfrm>
            <a:off x="597443" y="5397826"/>
            <a:ext cx="94585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dirty="0" smtClean="0">
                <a:solidFill>
                  <a:srgbClr val="FFFFFF"/>
                </a:solidFill>
              </a:rPr>
              <a:t>6</a:t>
            </a:r>
            <a:endParaRPr lang="en-US" sz="2000" b="1" dirty="0">
              <a:solidFill>
                <a:srgbClr val="FFFFFF"/>
              </a:solidFill>
            </a:endParaRPr>
          </a:p>
        </p:txBody>
      </p:sp>
      <p:sp>
        <p:nvSpPr>
          <p:cNvPr id="66" name="AutoShape 19"/>
          <p:cNvSpPr>
            <a:spLocks noChangeArrowheads="1"/>
          </p:cNvSpPr>
          <p:nvPr/>
        </p:nvSpPr>
        <p:spPr bwMode="gray">
          <a:xfrm>
            <a:off x="1918581" y="6048427"/>
            <a:ext cx="7031988" cy="537865"/>
          </a:xfrm>
          <a:prstGeom prst="roundRect">
            <a:avLst>
              <a:gd name="adj" fmla="val 11505"/>
            </a:avLst>
          </a:prstGeom>
          <a:ln/>
          <a:extLst>
            <a:ext uri="{91240B29-F687-4F45-9708-019B960494DF}">
              <a14:hiddenLine xmlns:a14="http://schemas.microsoft.com/office/drawing/2010/main" w="6350" algn="ctr">
                <a:solidFill>
                  <a:srgbClr val="000000"/>
                </a:solidFill>
                <a:prstDash val="sysDot"/>
                <a:round/>
                <a:headEnd/>
                <a:tailEnd/>
              </a14:hiddenLine>
            </a:ext>
          </a:extLst>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67" name="Text Box 20"/>
          <p:cNvSpPr txBox="1">
            <a:spLocks noChangeArrowheads="1"/>
          </p:cNvSpPr>
          <p:nvPr/>
        </p:nvSpPr>
        <p:spPr bwMode="gray">
          <a:xfrm>
            <a:off x="1994891" y="6019800"/>
            <a:ext cx="69556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buClr>
                <a:schemeClr val="tx1"/>
              </a:buClr>
            </a:pPr>
            <a:r>
              <a:rPr lang="en-US" sz="2300" b="1" dirty="0" err="1" smtClean="0">
                <a:latin typeface="Times New Roman" pitchFamily="18" charset="0"/>
                <a:cs typeface="Times New Roman" pitchFamily="18" charset="0"/>
              </a:rPr>
              <a:t>Công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tác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phòng</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tránh</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đuối</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nước</a:t>
            </a:r>
            <a:r>
              <a:rPr lang="en-US" sz="2300" b="1" dirty="0" smtClean="0">
                <a:latin typeface="Times New Roman" pitchFamily="18" charset="0"/>
                <a:cs typeface="Times New Roman" pitchFamily="18" charset="0"/>
              </a:rPr>
              <a:t> </a:t>
            </a:r>
            <a:r>
              <a:rPr lang="en-US" sz="2300" b="1" dirty="0" err="1" smtClean="0">
                <a:latin typeface="Times New Roman" pitchFamily="18" charset="0"/>
                <a:cs typeface="Times New Roman" pitchFamily="18" charset="0"/>
              </a:rPr>
              <a:t>cho</a:t>
            </a:r>
            <a:r>
              <a:rPr lang="en-US" sz="2300" b="1" dirty="0" smtClean="0">
                <a:latin typeface="Times New Roman" pitchFamily="18" charset="0"/>
                <a:cs typeface="Times New Roman" pitchFamily="18" charset="0"/>
              </a:rPr>
              <a:t> HS </a:t>
            </a:r>
            <a:r>
              <a:rPr lang="en-US" sz="2300" b="1" dirty="0" err="1" smtClean="0">
                <a:latin typeface="Times New Roman" pitchFamily="18" charset="0"/>
                <a:cs typeface="Times New Roman" pitchFamily="18" charset="0"/>
              </a:rPr>
              <a:t>của</a:t>
            </a:r>
            <a:r>
              <a:rPr lang="en-US" sz="2300" b="1" dirty="0" smtClean="0">
                <a:latin typeface="Times New Roman" pitchFamily="18" charset="0"/>
                <a:cs typeface="Times New Roman" pitchFamily="18" charset="0"/>
              </a:rPr>
              <a:t> CSGD</a:t>
            </a:r>
            <a:endParaRPr lang="en-US" sz="2300" b="1" dirty="0">
              <a:latin typeface="Times New Roman" pitchFamily="18" charset="0"/>
              <a:cs typeface="Times New Roman" pitchFamily="18" charset="0"/>
            </a:endParaRPr>
          </a:p>
        </p:txBody>
      </p:sp>
      <p:grpSp>
        <p:nvGrpSpPr>
          <p:cNvPr id="68" name="Group 3"/>
          <p:cNvGrpSpPr>
            <a:grpSpLocks/>
          </p:cNvGrpSpPr>
          <p:nvPr/>
        </p:nvGrpSpPr>
        <p:grpSpPr bwMode="auto">
          <a:xfrm>
            <a:off x="381000" y="5979430"/>
            <a:ext cx="1424019" cy="649970"/>
            <a:chOff x="471" y="272"/>
            <a:chExt cx="1161" cy="1539"/>
          </a:xfrm>
        </p:grpSpPr>
        <p:sp>
          <p:nvSpPr>
            <p:cNvPr id="69" name="Oval 4"/>
            <p:cNvSpPr>
              <a:spLocks noChangeArrowheads="1"/>
            </p:cNvSpPr>
            <p:nvPr/>
          </p:nvSpPr>
          <p:spPr bwMode="lt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70" name="AutoShape 5"/>
            <p:cNvSpPr>
              <a:spLocks noChangeArrowheads="1"/>
            </p:cNvSpPr>
            <p:nvPr/>
          </p:nvSpPr>
          <p:spPr bwMode="lt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a:p>
          </p:txBody>
        </p:sp>
      </p:grpSp>
      <p:sp>
        <p:nvSpPr>
          <p:cNvPr id="71" name="Text Box 16"/>
          <p:cNvSpPr txBox="1">
            <a:spLocks noChangeArrowheads="1"/>
          </p:cNvSpPr>
          <p:nvPr/>
        </p:nvSpPr>
        <p:spPr bwMode="black">
          <a:xfrm>
            <a:off x="639353" y="6178639"/>
            <a:ext cx="90394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dirty="0" smtClean="0">
                <a:solidFill>
                  <a:srgbClr val="FFFFFF"/>
                </a:solidFill>
              </a:rPr>
              <a:t>7</a:t>
            </a:r>
            <a:endParaRPr lang="en-US" sz="2000" b="1" dirty="0">
              <a:solidFill>
                <a:srgbClr val="FFFFFF"/>
              </a:solidFill>
            </a:endParaRPr>
          </a:p>
        </p:txBody>
      </p:sp>
    </p:spTree>
    <p:extLst>
      <p:ext uri="{BB962C8B-B14F-4D97-AF65-F5344CB8AC3E}">
        <p14:creationId xmlns:p14="http://schemas.microsoft.com/office/powerpoint/2010/main" val="369495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ircle(in)">
                                      <p:cBhvr>
                                        <p:cTn id="16" dur="2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circle(in)">
                                      <p:cBhvr>
                                        <p:cTn id="21" dur="2000"/>
                                        <p:tgtEl>
                                          <p:spTgt spid="44"/>
                                        </p:tgtEl>
                                      </p:cBhvr>
                                    </p:animEffect>
                                  </p:childTnLst>
                                </p:cTn>
                              </p:par>
                              <p:par>
                                <p:cTn id="22" presetID="6"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circle(in)">
                                      <p:cBhvr>
                                        <p:cTn id="30" dur="2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circle(in)">
                                      <p:cBhvr>
                                        <p:cTn id="38" dur="2000"/>
                                        <p:tgtEl>
                                          <p:spTgt spid="4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in)">
                                      <p:cBhvr>
                                        <p:cTn id="44" dur="20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circle(in)">
                                      <p:cBhvr>
                                        <p:cTn id="52" dur="2000"/>
                                        <p:tgtEl>
                                          <p:spTgt spid="5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circle(in)">
                                      <p:cBhvr>
                                        <p:cTn id="55" dur="2000"/>
                                        <p:tgtEl>
                                          <p:spTgt spid="5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circle(in)">
                                      <p:cBhvr>
                                        <p:cTn id="58" dur="20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circle(in)">
                                      <p:cBhvr>
                                        <p:cTn id="63" dur="2000"/>
                                        <p:tgtEl>
                                          <p:spTgt spid="35"/>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circle(in)">
                                      <p:cBhvr>
                                        <p:cTn id="66" dur="2000"/>
                                        <p:tgtEl>
                                          <p:spTgt spid="45"/>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circle(in)">
                                      <p:cBhvr>
                                        <p:cTn id="69" dur="2000"/>
                                        <p:tgtEl>
                                          <p:spTgt spid="46"/>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circle(in)">
                                      <p:cBhvr>
                                        <p:cTn id="72" dur="20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circle(in)">
                                      <p:cBhvr>
                                        <p:cTn id="77" dur="2000"/>
                                        <p:tgtEl>
                                          <p:spTgt spid="59"/>
                                        </p:tgtEl>
                                      </p:cBhvr>
                                    </p:animEffect>
                                  </p:childTnLst>
                                </p:cTn>
                              </p:par>
                              <p:par>
                                <p:cTn id="78" presetID="6" presetClass="entr" presetSubtype="16" fill="hold"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circle(in)">
                                      <p:cBhvr>
                                        <p:cTn id="80" dur="2000"/>
                                        <p:tgtEl>
                                          <p:spTgt spid="56"/>
                                        </p:tgtEl>
                                      </p:cBhvr>
                                    </p:animEffect>
                                  </p:childTnLst>
                                </p:cTn>
                              </p:par>
                              <p:par>
                                <p:cTn id="81" presetID="6" presetClass="entr" presetSubtype="16"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circle(in)">
                                      <p:cBhvr>
                                        <p:cTn id="83" dur="2000"/>
                                        <p:tgtEl>
                                          <p:spTgt spid="52"/>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circle(in)">
                                      <p:cBhvr>
                                        <p:cTn id="86" dur="20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circle(in)">
                                      <p:cBhvr>
                                        <p:cTn id="91" dur="2000"/>
                                        <p:tgtEl>
                                          <p:spTgt spid="68"/>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circle(in)">
                                      <p:cBhvr>
                                        <p:cTn id="94" dur="2000"/>
                                        <p:tgtEl>
                                          <p:spTgt spid="71"/>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circle(in)">
                                      <p:cBhvr>
                                        <p:cTn id="97" dur="2000"/>
                                        <p:tgtEl>
                                          <p:spTgt spid="67"/>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circle(in)">
                                      <p:cBhvr>
                                        <p:cTn id="100"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32" grpId="0"/>
      <p:bldP spid="33" grpId="0"/>
      <p:bldP spid="43" grpId="0"/>
      <p:bldP spid="44" grpId="0"/>
      <p:bldP spid="49" grpId="0"/>
      <p:bldP spid="51" grpId="0" animBg="1"/>
      <p:bldP spid="53" grpId="0"/>
      <p:bldP spid="54" grpId="0"/>
      <p:bldP spid="45" grpId="0" animBg="1"/>
      <p:bldP spid="46" grpId="0" animBg="1"/>
      <p:bldP spid="40" grpId="0"/>
      <p:bldP spid="52" grpId="0" animBg="1"/>
      <p:bldP spid="55" grpId="0"/>
      <p:bldP spid="59" grpId="0"/>
      <p:bldP spid="66" grpId="0" animBg="1"/>
      <p:bldP spid="67" grpId="0"/>
      <p:bldP spid="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921127"/>
            <a:ext cx="4510439" cy="290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814" y="921128"/>
            <a:ext cx="4071586" cy="290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3588128"/>
            <a:ext cx="4510439" cy="281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814" y="3588128"/>
            <a:ext cx="4071586" cy="281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855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685801"/>
            <a:ext cx="856297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855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1014413"/>
            <a:ext cx="4181475"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976313"/>
            <a:ext cx="4593047" cy="260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3581400"/>
            <a:ext cx="4588284" cy="2742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696" y="3577849"/>
            <a:ext cx="4055653" cy="274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855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685800"/>
            <a:ext cx="8524875" cy="586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855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762000"/>
            <a:ext cx="86391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855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28600" y="609600"/>
            <a:ext cx="8610600" cy="5638800"/>
          </a:xfrm>
          <a:prstGeom prst="rect">
            <a:avLst/>
          </a:prstGeom>
        </p:spPr>
      </p:pic>
    </p:spTree>
    <p:extLst>
      <p:ext uri="{BB962C8B-B14F-4D97-AF65-F5344CB8AC3E}">
        <p14:creationId xmlns:p14="http://schemas.microsoft.com/office/powerpoint/2010/main" val="1779010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609600" y="1295400"/>
            <a:ext cx="6153150" cy="904875"/>
          </a:xfrm>
          <a:prstGeom prst="rect">
            <a:avLst/>
          </a:prstGeom>
        </p:spPr>
      </p:pic>
      <p:pic>
        <p:nvPicPr>
          <p:cNvPr id="5" name="Picture 4"/>
          <p:cNvPicPr>
            <a:picLocks noChangeAspect="1"/>
          </p:cNvPicPr>
          <p:nvPr/>
        </p:nvPicPr>
        <p:blipFill>
          <a:blip r:embed="rId3"/>
          <a:stretch>
            <a:fillRect/>
          </a:stretch>
        </p:blipFill>
        <p:spPr>
          <a:xfrm>
            <a:off x="193029" y="2276475"/>
            <a:ext cx="8722371" cy="3133725"/>
          </a:xfrm>
          <a:prstGeom prst="rect">
            <a:avLst/>
          </a:prstGeom>
        </p:spPr>
      </p:pic>
    </p:spTree>
    <p:extLst>
      <p:ext uri="{BB962C8B-B14F-4D97-AF65-F5344CB8AC3E}">
        <p14:creationId xmlns:p14="http://schemas.microsoft.com/office/powerpoint/2010/main" val="22711482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981200"/>
            <a:ext cx="8382000" cy="3200400"/>
          </a:xfrm>
        </p:spPr>
        <p:txBody>
          <a:bodyPr>
            <a:normAutofit/>
          </a:bodyPr>
          <a:lstStyle/>
          <a:p>
            <a:pPr>
              <a:spcBef>
                <a:spcPts val="1800"/>
              </a:spcBef>
            </a:pPr>
            <a:r>
              <a:rPr lang="en-US" b="1" i="1" dirty="0" smtClean="0">
                <a:solidFill>
                  <a:schemeClr val="tx1"/>
                </a:solidFill>
                <a:latin typeface="Times New Roman" panose="02020603050405020304" pitchFamily="18" charset="0"/>
                <a:cs typeface="Times New Roman" panose="02020603050405020304" pitchFamily="18" charset="0"/>
              </a:rPr>
              <a:t>2.2. </a:t>
            </a:r>
            <a:r>
              <a:rPr lang="en-US" b="1" i="1" dirty="0" err="1" smtClean="0">
                <a:solidFill>
                  <a:schemeClr val="tx1"/>
                </a:solidFill>
                <a:latin typeface="Times New Roman" panose="02020603050405020304" pitchFamily="18" charset="0"/>
                <a:cs typeface="Times New Roman" panose="02020603050405020304" pitchFamily="18" charset="0"/>
              </a:rPr>
              <a:t>Loại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bỏ</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nguy</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cơ</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đuối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nước</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cho</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trẻ</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em</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tại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cộng</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đồng</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gia</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đình</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trường</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học</a:t>
            </a:r>
            <a:endParaRPr lang="en-US" b="1" i="1" dirty="0" smtClean="0">
              <a:solidFill>
                <a:schemeClr val="tx1"/>
              </a:solidFill>
              <a:latin typeface="Times New Roman" panose="02020603050405020304" pitchFamily="18" charset="0"/>
              <a:cs typeface="Times New Roman" panose="02020603050405020304" pitchFamily="18" charset="0"/>
            </a:endParaRPr>
          </a:p>
          <a:p>
            <a:pPr>
              <a:spcBef>
                <a:spcPts val="1800"/>
              </a:spcBef>
            </a:pPr>
            <a:r>
              <a:rPr lang="en-US" b="1" i="1" dirty="0" smtClean="0">
                <a:solidFill>
                  <a:schemeClr val="tx1"/>
                </a:solidFill>
                <a:latin typeface="Times New Roman" panose="02020603050405020304" pitchFamily="18" charset="0"/>
                <a:cs typeface="Times New Roman" panose="02020603050405020304" pitchFamily="18" charset="0"/>
              </a:rPr>
              <a:t>2.3. </a:t>
            </a:r>
            <a:r>
              <a:rPr lang="en-US" b="1" i="1" dirty="0" err="1" smtClean="0">
                <a:solidFill>
                  <a:schemeClr val="tx1"/>
                </a:solidFill>
                <a:latin typeface="Times New Roman" panose="02020603050405020304" pitchFamily="18" charset="0"/>
                <a:cs typeface="Times New Roman" panose="02020603050405020304" pitchFamily="18" charset="0"/>
              </a:rPr>
              <a:t>Chỉ</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bơi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lội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khi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có</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người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lớn</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giám</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sát</a:t>
            </a:r>
            <a:endParaRPr lang="en-US" b="1" i="1" dirty="0" smtClean="0">
              <a:solidFill>
                <a:schemeClr val="tx1"/>
              </a:solidFill>
              <a:latin typeface="Times New Roman" panose="02020603050405020304" pitchFamily="18" charset="0"/>
              <a:cs typeface="Times New Roman" panose="02020603050405020304" pitchFamily="18" charset="0"/>
            </a:endParaRPr>
          </a:p>
          <a:p>
            <a:pPr>
              <a:spcBef>
                <a:spcPts val="1800"/>
              </a:spcBef>
            </a:pPr>
            <a:r>
              <a:rPr lang="en-US" b="1" i="1" dirty="0" smtClean="0">
                <a:solidFill>
                  <a:schemeClr val="tx1"/>
                </a:solidFill>
                <a:latin typeface="Times New Roman" panose="02020603050405020304" pitchFamily="18" charset="0"/>
                <a:cs typeface="Times New Roman" panose="02020603050405020304" pitchFamily="18" charset="0"/>
              </a:rPr>
              <a:t>2.4. Ra </a:t>
            </a:r>
            <a:r>
              <a:rPr lang="en-US" b="1" i="1" dirty="0" err="1" smtClean="0">
                <a:solidFill>
                  <a:schemeClr val="tx1"/>
                </a:solidFill>
                <a:latin typeface="Times New Roman" panose="02020603050405020304" pitchFamily="18" charset="0"/>
                <a:cs typeface="Times New Roman" panose="02020603050405020304" pitchFamily="18" charset="0"/>
              </a:rPr>
              <a:t>khỏi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vùng</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nước</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khi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cơ</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thể</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bắt</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đầu</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cảm</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thấy</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mệt</a:t>
            </a:r>
            <a:endParaRPr lang="en-US" b="1" i="1" dirty="0" smtClean="0">
              <a:solidFill>
                <a:schemeClr val="tx1"/>
              </a:solidFill>
              <a:latin typeface="Times New Roman" panose="02020603050405020304" pitchFamily="18" charset="0"/>
              <a:cs typeface="Times New Roman" panose="02020603050405020304" pitchFamily="18" charset="0"/>
            </a:endParaRPr>
          </a:p>
          <a:p>
            <a:pPr>
              <a:spcBef>
                <a:spcPts val="1800"/>
              </a:spcBef>
            </a:pPr>
            <a:r>
              <a:rPr lang="en-US" b="1" i="1" dirty="0" smtClean="0">
                <a:solidFill>
                  <a:schemeClr val="tx1"/>
                </a:solidFill>
                <a:latin typeface="Times New Roman" panose="02020603050405020304" pitchFamily="18" charset="0"/>
                <a:cs typeface="Times New Roman" panose="02020603050405020304" pitchFamily="18" charset="0"/>
              </a:rPr>
              <a:t>2.5. </a:t>
            </a:r>
            <a:r>
              <a:rPr lang="en-US" b="1" i="1" dirty="0" err="1" smtClean="0">
                <a:solidFill>
                  <a:schemeClr val="tx1"/>
                </a:solidFill>
                <a:latin typeface="Times New Roman" panose="02020603050405020304" pitchFamily="18" charset="0"/>
                <a:cs typeface="Times New Roman" panose="02020603050405020304" pitchFamily="18" charset="0"/>
              </a:rPr>
              <a:t>Một</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số</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lưu</a:t>
            </a:r>
            <a:r>
              <a:rPr lang="en-US" b="1" i="1" dirty="0" smtClean="0">
                <a:solidFill>
                  <a:schemeClr val="tx1"/>
                </a:solidFill>
                <a:latin typeface="Times New Roman" panose="02020603050405020304" pitchFamily="18" charset="0"/>
                <a:cs typeface="Times New Roman" panose="02020603050405020304" pitchFamily="18" charset="0"/>
              </a:rPr>
              <a:t> ý </a:t>
            </a:r>
            <a:r>
              <a:rPr lang="en-US" b="1" i="1" dirty="0" err="1" smtClean="0">
                <a:solidFill>
                  <a:schemeClr val="tx1"/>
                </a:solidFill>
                <a:latin typeface="Times New Roman" panose="02020603050405020304" pitchFamily="18" charset="0"/>
                <a:cs typeface="Times New Roman" panose="02020603050405020304" pitchFamily="18" charset="0"/>
              </a:rPr>
              <a:t>đối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với</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học</a:t>
            </a:r>
            <a:r>
              <a:rPr lang="en-US" b="1" i="1" dirty="0" smtClean="0">
                <a:solidFill>
                  <a:schemeClr val="tx1"/>
                </a:solidFill>
                <a:latin typeface="Times New Roman" panose="02020603050405020304" pitchFamily="18" charset="0"/>
                <a:cs typeface="Times New Roman" panose="02020603050405020304" pitchFamily="18" charset="0"/>
              </a:rPr>
              <a:t> </a:t>
            </a:r>
            <a:r>
              <a:rPr lang="en-US" b="1" i="1" dirty="0" err="1" smtClean="0">
                <a:solidFill>
                  <a:schemeClr val="tx1"/>
                </a:solidFill>
                <a:latin typeface="Times New Roman" panose="02020603050405020304" pitchFamily="18" charset="0"/>
                <a:cs typeface="Times New Roman" panose="02020603050405020304" pitchFamily="18" charset="0"/>
              </a:rPr>
              <a:t>sinh</a:t>
            </a:r>
            <a:endParaRPr lang="en-US" b="1" i="1" dirty="0" smtClean="0">
              <a:solidFill>
                <a:schemeClr val="tx1"/>
              </a:solidFill>
              <a:latin typeface="Times New Roman" panose="02020603050405020304" pitchFamily="18" charset="0"/>
              <a:cs typeface="Times New Roman" panose="02020603050405020304" pitchFamily="18" charset="0"/>
            </a:endParaRPr>
          </a:p>
          <a:p>
            <a:endParaRPr lang="en-US" b="1" i="1"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04800" y="859028"/>
            <a:ext cx="8610600" cy="1025144"/>
          </a:xfrm>
          <a:prstGeom prst="rect">
            <a:avLst/>
          </a:prstGeom>
        </p:spPr>
      </p:pic>
    </p:spTree>
    <p:extLst>
      <p:ext uri="{BB962C8B-B14F-4D97-AF65-F5344CB8AC3E}">
        <p14:creationId xmlns:p14="http://schemas.microsoft.com/office/powerpoint/2010/main" val="2595672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015489"/>
            <a:ext cx="6400800" cy="3242311"/>
          </a:xfrm>
        </p:spPr>
        <p:txBody>
          <a:bodyPr/>
          <a:lstStyle/>
          <a:p>
            <a:r>
              <a:rPr lang="en-US" b="1" dirty="0" smtClean="0">
                <a:latin typeface="Times New Roman" panose="02020603050405020304" pitchFamily="18" charset="0"/>
                <a:cs typeface="Times New Roman" panose="02020603050405020304" pitchFamily="18" charset="0"/>
              </a:rPr>
              <a:t>1. </a:t>
            </a:r>
            <a:r>
              <a:rPr lang="en-US" b="1" dirty="0" err="1" smtClean="0">
                <a:latin typeface="Times New Roman" panose="02020603050405020304" pitchFamily="18" charset="0"/>
                <a:cs typeface="Times New Roman" panose="02020603050405020304" pitchFamily="18" charset="0"/>
              </a:rPr>
              <a:t>Gia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đình</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87862" y="543108"/>
            <a:ext cx="8844476" cy="1472381"/>
          </a:xfrm>
          <a:prstGeom prst="rect">
            <a:avLst/>
          </a:prstGeom>
        </p:spPr>
      </p:pic>
      <p:pic>
        <p:nvPicPr>
          <p:cNvPr id="5" name="Picture 4"/>
          <p:cNvPicPr>
            <a:picLocks noChangeAspect="1"/>
          </p:cNvPicPr>
          <p:nvPr/>
        </p:nvPicPr>
        <p:blipFill>
          <a:blip r:embed="rId3"/>
          <a:stretch>
            <a:fillRect/>
          </a:stretch>
        </p:blipFill>
        <p:spPr>
          <a:xfrm>
            <a:off x="187863" y="2514600"/>
            <a:ext cx="8844476" cy="3440858"/>
          </a:xfrm>
          <a:prstGeom prst="rect">
            <a:avLst/>
          </a:prstGeom>
        </p:spPr>
      </p:pic>
    </p:spTree>
    <p:extLst>
      <p:ext uri="{BB962C8B-B14F-4D97-AF65-F5344CB8AC3E}">
        <p14:creationId xmlns:p14="http://schemas.microsoft.com/office/powerpoint/2010/main" val="38782448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015489"/>
            <a:ext cx="6400800" cy="3242311"/>
          </a:xfrm>
        </p:spPr>
        <p:txBody>
          <a:bodyPr/>
          <a:lstStyle/>
          <a:p>
            <a:r>
              <a:rPr lang="en-US" b="1" dirty="0" smtClean="0">
                <a:latin typeface="Times New Roman" panose="02020603050405020304" pitchFamily="18" charset="0"/>
                <a:cs typeface="Times New Roman" panose="02020603050405020304" pitchFamily="18" charset="0"/>
              </a:rPr>
              <a:t>1. </a:t>
            </a:r>
            <a:r>
              <a:rPr lang="en-US" b="1" dirty="0" err="1" smtClean="0">
                <a:latin typeface="Times New Roman" panose="02020603050405020304" pitchFamily="18" charset="0"/>
                <a:cs typeface="Times New Roman" panose="02020603050405020304" pitchFamily="18" charset="0"/>
              </a:rPr>
              <a:t>Gia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đình</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87862" y="543108"/>
            <a:ext cx="8844476" cy="1472381"/>
          </a:xfrm>
          <a:prstGeom prst="rect">
            <a:avLst/>
          </a:prstGeom>
        </p:spPr>
      </p:pic>
      <p:pic>
        <p:nvPicPr>
          <p:cNvPr id="2" name="Picture 1"/>
          <p:cNvPicPr>
            <a:picLocks noChangeAspect="1"/>
          </p:cNvPicPr>
          <p:nvPr/>
        </p:nvPicPr>
        <p:blipFill>
          <a:blip r:embed="rId3"/>
          <a:stretch>
            <a:fillRect/>
          </a:stretch>
        </p:blipFill>
        <p:spPr>
          <a:xfrm>
            <a:off x="208079" y="2590800"/>
            <a:ext cx="8824260" cy="3471863"/>
          </a:xfrm>
          <a:prstGeom prst="rect">
            <a:avLst/>
          </a:prstGeom>
        </p:spPr>
      </p:pic>
    </p:spTree>
    <p:extLst>
      <p:ext uri="{BB962C8B-B14F-4D97-AF65-F5344CB8AC3E}">
        <p14:creationId xmlns:p14="http://schemas.microsoft.com/office/powerpoint/2010/main" val="2091789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980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015489"/>
            <a:ext cx="8346538" cy="575311"/>
          </a:xfrm>
        </p:spPr>
        <p:txBody>
          <a:bodyPr/>
          <a:lstStyle/>
          <a:p>
            <a:r>
              <a:rPr lang="en-US" b="1" dirty="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vui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đồng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gần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vùng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mở</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87862" y="543108"/>
            <a:ext cx="8844476" cy="1472381"/>
          </a:xfrm>
          <a:prstGeom prst="rect">
            <a:avLst/>
          </a:prstGeom>
        </p:spPr>
      </p:pic>
      <p:pic>
        <p:nvPicPr>
          <p:cNvPr id="2" name="Picture 1"/>
          <p:cNvPicPr>
            <a:picLocks noChangeAspect="1"/>
          </p:cNvPicPr>
          <p:nvPr/>
        </p:nvPicPr>
        <p:blipFill>
          <a:blip r:embed="rId3"/>
          <a:stretch>
            <a:fillRect/>
          </a:stretch>
        </p:blipFill>
        <p:spPr>
          <a:xfrm>
            <a:off x="200067" y="2667000"/>
            <a:ext cx="8832271" cy="3232759"/>
          </a:xfrm>
          <a:prstGeom prst="rect">
            <a:avLst/>
          </a:prstGeom>
        </p:spPr>
      </p:pic>
    </p:spTree>
    <p:extLst>
      <p:ext uri="{BB962C8B-B14F-4D97-AF65-F5344CB8AC3E}">
        <p14:creationId xmlns:p14="http://schemas.microsoft.com/office/powerpoint/2010/main" val="1028972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015489"/>
            <a:ext cx="8346538" cy="575311"/>
          </a:xfrm>
        </p:spPr>
        <p:txBody>
          <a:bodyPr/>
          <a:lstStyle/>
          <a:p>
            <a:r>
              <a:rPr lang="en-US" b="1" dirty="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vui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đồng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gần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vùng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mở</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87862" y="543108"/>
            <a:ext cx="8844476" cy="1472381"/>
          </a:xfrm>
          <a:prstGeom prst="rect">
            <a:avLst/>
          </a:prstGeom>
        </p:spPr>
      </p:pic>
      <p:pic>
        <p:nvPicPr>
          <p:cNvPr id="5" name="Picture 4"/>
          <p:cNvPicPr>
            <a:picLocks noChangeAspect="1"/>
          </p:cNvPicPr>
          <p:nvPr/>
        </p:nvPicPr>
        <p:blipFill>
          <a:blip r:embed="rId3"/>
          <a:stretch>
            <a:fillRect/>
          </a:stretch>
        </p:blipFill>
        <p:spPr>
          <a:xfrm>
            <a:off x="207495" y="2630191"/>
            <a:ext cx="8824843" cy="3389609"/>
          </a:xfrm>
          <a:prstGeom prst="rect">
            <a:avLst/>
          </a:prstGeom>
        </p:spPr>
      </p:pic>
    </p:spTree>
    <p:extLst>
      <p:ext uri="{BB962C8B-B14F-4D97-AF65-F5344CB8AC3E}">
        <p14:creationId xmlns:p14="http://schemas.microsoft.com/office/powerpoint/2010/main" val="3445533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015489"/>
            <a:ext cx="8346538" cy="575311"/>
          </a:xfrm>
        </p:spPr>
        <p:txBody>
          <a:bodyPr/>
          <a:lstStyle/>
          <a:p>
            <a:r>
              <a:rPr lang="en-US" b="1" dirty="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vui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đồng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gần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vùng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mở</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87862" y="543108"/>
            <a:ext cx="8844476" cy="1472381"/>
          </a:xfrm>
          <a:prstGeom prst="rect">
            <a:avLst/>
          </a:prstGeom>
        </p:spPr>
      </p:pic>
      <p:pic>
        <p:nvPicPr>
          <p:cNvPr id="2" name="Picture 1"/>
          <p:cNvPicPr>
            <a:picLocks noChangeAspect="1"/>
          </p:cNvPicPr>
          <p:nvPr/>
        </p:nvPicPr>
        <p:blipFill>
          <a:blip r:embed="rId3"/>
          <a:stretch>
            <a:fillRect/>
          </a:stretch>
        </p:blipFill>
        <p:spPr>
          <a:xfrm>
            <a:off x="96527" y="2590800"/>
            <a:ext cx="8935812" cy="2890705"/>
          </a:xfrm>
          <a:prstGeom prst="rect">
            <a:avLst/>
          </a:prstGeom>
        </p:spPr>
      </p:pic>
    </p:spTree>
    <p:extLst>
      <p:ext uri="{BB962C8B-B14F-4D97-AF65-F5344CB8AC3E}">
        <p14:creationId xmlns:p14="http://schemas.microsoft.com/office/powerpoint/2010/main" val="877079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015489"/>
            <a:ext cx="8346538" cy="575311"/>
          </a:xfrm>
        </p:spPr>
        <p:txBody>
          <a:bodyPr/>
          <a:lstStyle/>
          <a:p>
            <a:r>
              <a:rPr lang="en-US" b="1" dirty="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vui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đồng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gần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vùng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mở</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87862" y="543108"/>
            <a:ext cx="8844476" cy="1472381"/>
          </a:xfrm>
          <a:prstGeom prst="rect">
            <a:avLst/>
          </a:prstGeom>
        </p:spPr>
      </p:pic>
      <p:pic>
        <p:nvPicPr>
          <p:cNvPr id="2" name="Picture 1"/>
          <p:cNvPicPr>
            <a:picLocks noChangeAspect="1"/>
          </p:cNvPicPr>
          <p:nvPr/>
        </p:nvPicPr>
        <p:blipFill>
          <a:blip r:embed="rId3"/>
          <a:stretch>
            <a:fillRect/>
          </a:stretch>
        </p:blipFill>
        <p:spPr>
          <a:xfrm>
            <a:off x="141681" y="2733389"/>
            <a:ext cx="8890658" cy="2905411"/>
          </a:xfrm>
          <a:prstGeom prst="rect">
            <a:avLst/>
          </a:prstGeom>
        </p:spPr>
      </p:pic>
    </p:spTree>
    <p:extLst>
      <p:ext uri="{BB962C8B-B14F-4D97-AF65-F5344CB8AC3E}">
        <p14:creationId xmlns:p14="http://schemas.microsoft.com/office/powerpoint/2010/main" val="2095289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015489"/>
            <a:ext cx="8346538" cy="4156711"/>
          </a:xfrm>
        </p:spPr>
        <p:txBody>
          <a:bodyPr>
            <a:normAutofit/>
          </a:bodyPr>
          <a:lstStyle/>
          <a:p>
            <a:r>
              <a:rPr lang="en-US" b="1" dirty="0" smtClean="0">
                <a:latin typeface="Times New Roman" panose="02020603050405020304" pitchFamily="18" charset="0"/>
                <a:cs typeface="Times New Roman" panose="02020603050405020304" pitchFamily="18" charset="0"/>
              </a:rPr>
              <a:t>3.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tham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quan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trải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nghiệm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tình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nguyện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XH </a:t>
            </a:r>
            <a:r>
              <a:rPr lang="en-US" b="1" dirty="0" err="1" smtClean="0">
                <a:latin typeface="Times New Roman" panose="02020603050405020304" pitchFamily="18" charset="0"/>
                <a:cs typeface="Times New Roman" panose="02020603050405020304" pitchFamily="18" charset="0"/>
              </a:rPr>
              <a:t>bên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ngoài</a:t>
            </a:r>
            <a:r>
              <a:rPr lang="en-US" b="1" dirty="0" smtClean="0">
                <a:latin typeface="Times New Roman" panose="02020603050405020304" pitchFamily="18" charset="0"/>
                <a:cs typeface="Times New Roman" panose="02020603050405020304" pitchFamily="18" charset="0"/>
              </a:rPr>
              <a:t> do </a:t>
            </a:r>
            <a:r>
              <a:rPr lang="en-US" b="1" dirty="0" err="1" smtClean="0">
                <a:latin typeface="Times New Roman" panose="02020603050405020304" pitchFamily="18" charset="0"/>
                <a:cs typeface="Times New Roman" panose="02020603050405020304" pitchFamily="18" charset="0"/>
              </a:rPr>
              <a:t>nhà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trường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tổ</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chức</a:t>
            </a:r>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4.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tham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giao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thông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đường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thủy</a:t>
            </a:r>
            <a:endParaRPr lang="en-US" b="1" dirty="0" smtClean="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5.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môi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trường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endParaRPr lang="en-US" b="1" dirty="0" smtClean="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6.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xảy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thiên</a:t>
            </a:r>
            <a:r>
              <a:rPr lang="en-US" b="1" dirty="0" smtClean="0">
                <a:latin typeface="Times New Roman" panose="02020603050405020304" pitchFamily="18" charset="0"/>
                <a:cs typeface="Times New Roman" panose="02020603050405020304" pitchFamily="18" charset="0"/>
              </a:rPr>
              <a:t> tai, </a:t>
            </a:r>
            <a:r>
              <a:rPr lang="en-US" b="1" dirty="0" err="1" smtClean="0">
                <a:latin typeface="Times New Roman" panose="02020603050405020304" pitchFamily="18" charset="0"/>
                <a:cs typeface="Times New Roman" panose="02020603050405020304" pitchFamily="18" charset="0"/>
              </a:rPr>
              <a:t>lũ</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lụt</a:t>
            </a:r>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87862" y="543108"/>
            <a:ext cx="8844476" cy="1472381"/>
          </a:xfrm>
          <a:prstGeom prst="rect">
            <a:avLst/>
          </a:prstGeom>
        </p:spPr>
      </p:pic>
    </p:spTree>
    <p:extLst>
      <p:ext uri="{BB962C8B-B14F-4D97-AF65-F5344CB8AC3E}">
        <p14:creationId xmlns:p14="http://schemas.microsoft.com/office/powerpoint/2010/main" val="26783446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381000"/>
            <a:ext cx="9067800" cy="6248400"/>
          </a:xfrm>
          <a:prstGeom prst="rect">
            <a:avLst/>
          </a:prstGeom>
        </p:spPr>
      </p:pic>
    </p:spTree>
    <p:extLst>
      <p:ext uri="{BB962C8B-B14F-4D97-AF65-F5344CB8AC3E}">
        <p14:creationId xmlns:p14="http://schemas.microsoft.com/office/powerpoint/2010/main" val="6672775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600200"/>
            <a:ext cx="7848600" cy="4648200"/>
          </a:xfrm>
        </p:spPr>
        <p:txBody>
          <a:bodyPr>
            <a:normAutofit/>
          </a:bodyPr>
          <a:lstStyle/>
          <a:p>
            <a:pPr>
              <a:spcBef>
                <a:spcPts val="1800"/>
              </a:spcBef>
            </a:pPr>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nhận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dòng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rút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bờ</a:t>
            </a:r>
            <a:endParaRPr lang="en-US" sz="3200" b="1" dirty="0" smtClean="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52400" y="457200"/>
            <a:ext cx="8915400" cy="868947"/>
          </a:xfrm>
          <a:prstGeom prst="rect">
            <a:avLst/>
          </a:prstGeom>
        </p:spPr>
      </p:pic>
      <p:pic>
        <p:nvPicPr>
          <p:cNvPr id="7" name="Picture 6"/>
          <p:cNvPicPr>
            <a:picLocks noChangeAspect="1"/>
          </p:cNvPicPr>
          <p:nvPr/>
        </p:nvPicPr>
        <p:blipFill>
          <a:blip r:embed="rId3"/>
          <a:stretch>
            <a:fillRect/>
          </a:stretch>
        </p:blipFill>
        <p:spPr>
          <a:xfrm>
            <a:off x="0" y="2667000"/>
            <a:ext cx="9067800" cy="4038600"/>
          </a:xfrm>
          <a:prstGeom prst="rect">
            <a:avLst/>
          </a:prstGeom>
        </p:spPr>
      </p:pic>
    </p:spTree>
    <p:extLst>
      <p:ext uri="{BB962C8B-B14F-4D97-AF65-F5344CB8AC3E}">
        <p14:creationId xmlns:p14="http://schemas.microsoft.com/office/powerpoint/2010/main" val="3809465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600200"/>
            <a:ext cx="7848600" cy="4648200"/>
          </a:xfrm>
        </p:spPr>
        <p:txBody>
          <a:bodyPr>
            <a:normAutofit/>
          </a:bodyPr>
          <a:lstStyle/>
          <a:p>
            <a:pPr>
              <a:spcBef>
                <a:spcPts val="1800"/>
              </a:spcBef>
            </a:pPr>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nhận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dòng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rút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bờ</a:t>
            </a:r>
            <a:endParaRPr lang="en-US" sz="3200" b="1" dirty="0" smtClean="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52400" y="457200"/>
            <a:ext cx="8915400" cy="868947"/>
          </a:xfrm>
          <a:prstGeom prst="rect">
            <a:avLst/>
          </a:prstGeom>
        </p:spPr>
      </p:pic>
      <p:pic>
        <p:nvPicPr>
          <p:cNvPr id="2" name="Picture 1"/>
          <p:cNvPicPr>
            <a:picLocks noChangeAspect="1"/>
          </p:cNvPicPr>
          <p:nvPr/>
        </p:nvPicPr>
        <p:blipFill>
          <a:blip r:embed="rId3"/>
          <a:stretch>
            <a:fillRect/>
          </a:stretch>
        </p:blipFill>
        <p:spPr>
          <a:xfrm>
            <a:off x="143541" y="2667001"/>
            <a:ext cx="8924260" cy="4191000"/>
          </a:xfrm>
          <a:prstGeom prst="rect">
            <a:avLst/>
          </a:prstGeom>
        </p:spPr>
      </p:pic>
    </p:spTree>
    <p:extLst>
      <p:ext uri="{BB962C8B-B14F-4D97-AF65-F5344CB8AC3E}">
        <p14:creationId xmlns:p14="http://schemas.microsoft.com/office/powerpoint/2010/main" val="35266030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600200"/>
            <a:ext cx="7848600" cy="4648200"/>
          </a:xfrm>
        </p:spPr>
        <p:txBody>
          <a:bodyPr>
            <a:normAutofit/>
          </a:bodyPr>
          <a:lstStyle/>
          <a:p>
            <a:pPr>
              <a:spcBef>
                <a:spcPts val="1800"/>
              </a:spcBef>
            </a:pPr>
            <a:r>
              <a:rPr lang="en-US" sz="3200" b="1" dirty="0">
                <a:latin typeface="Times New Roman" panose="02020603050405020304" pitchFamily="18" charset="0"/>
                <a:cs typeface="Times New Roman" panose="02020603050405020304" pitchFamily="18" charset="0"/>
              </a:rPr>
              <a:t>2</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Phòng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tránh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gặp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dòng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rút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bờ</a:t>
            </a:r>
            <a:endParaRPr lang="en-US" sz="3200" b="1" dirty="0" smtClean="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52400" y="457200"/>
            <a:ext cx="8915400" cy="868947"/>
          </a:xfrm>
          <a:prstGeom prst="rect">
            <a:avLst/>
          </a:prstGeom>
        </p:spPr>
      </p:pic>
      <p:pic>
        <p:nvPicPr>
          <p:cNvPr id="2" name="Picture 1"/>
          <p:cNvPicPr>
            <a:picLocks noChangeAspect="1"/>
          </p:cNvPicPr>
          <p:nvPr/>
        </p:nvPicPr>
        <p:blipFill>
          <a:blip r:embed="rId3"/>
          <a:stretch>
            <a:fillRect/>
          </a:stretch>
        </p:blipFill>
        <p:spPr>
          <a:xfrm>
            <a:off x="143541" y="2667001"/>
            <a:ext cx="8924260" cy="4191000"/>
          </a:xfrm>
          <a:prstGeom prst="rect">
            <a:avLst/>
          </a:prstGeom>
        </p:spPr>
      </p:pic>
    </p:spTree>
    <p:extLst>
      <p:ext uri="{BB962C8B-B14F-4D97-AF65-F5344CB8AC3E}">
        <p14:creationId xmlns:p14="http://schemas.microsoft.com/office/powerpoint/2010/main" val="1793130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600200"/>
            <a:ext cx="8382000" cy="3657600"/>
          </a:xfrm>
        </p:spPr>
        <p:txBody>
          <a:bodyPr>
            <a:norm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vùng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xoáy</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6200" y="457200"/>
            <a:ext cx="8915400" cy="777939"/>
          </a:xfrm>
          <a:prstGeom prst="rect">
            <a:avLst/>
          </a:prstGeom>
        </p:spPr>
      </p:pic>
      <p:pic>
        <p:nvPicPr>
          <p:cNvPr id="6" name="Picture 5"/>
          <p:cNvPicPr>
            <a:picLocks noChangeAspect="1"/>
          </p:cNvPicPr>
          <p:nvPr/>
        </p:nvPicPr>
        <p:blipFill>
          <a:blip r:embed="rId3"/>
          <a:stretch>
            <a:fillRect/>
          </a:stretch>
        </p:blipFill>
        <p:spPr>
          <a:xfrm>
            <a:off x="0" y="2133600"/>
            <a:ext cx="9144000" cy="4648200"/>
          </a:xfrm>
          <a:prstGeom prst="rect">
            <a:avLst/>
          </a:prstGeom>
        </p:spPr>
      </p:pic>
    </p:spTree>
    <p:extLst>
      <p:ext uri="{BB962C8B-B14F-4D97-AF65-F5344CB8AC3E}">
        <p14:creationId xmlns:p14="http://schemas.microsoft.com/office/powerpoint/2010/main" val="2807623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220200" cy="6857999"/>
          </a:xfrm>
          <a:prstGeom prst="rect">
            <a:avLst/>
          </a:prstGeom>
        </p:spPr>
      </p:pic>
    </p:spTree>
    <p:extLst>
      <p:ext uri="{BB962C8B-B14F-4D97-AF65-F5344CB8AC3E}">
        <p14:creationId xmlns:p14="http://schemas.microsoft.com/office/powerpoint/2010/main" val="1524352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447800"/>
            <a:ext cx="8382000" cy="3657600"/>
          </a:xfrm>
        </p:spPr>
        <p:txBody>
          <a:bodyPr>
            <a:normAutofit/>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Phòng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thoát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hiểm</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6200" y="457200"/>
            <a:ext cx="8915400" cy="777939"/>
          </a:xfrm>
          <a:prstGeom prst="rect">
            <a:avLst/>
          </a:prstGeom>
        </p:spPr>
      </p:pic>
      <p:pic>
        <p:nvPicPr>
          <p:cNvPr id="2" name="Picture 1"/>
          <p:cNvPicPr>
            <a:picLocks noChangeAspect="1"/>
          </p:cNvPicPr>
          <p:nvPr/>
        </p:nvPicPr>
        <p:blipFill>
          <a:blip r:embed="rId3"/>
          <a:stretch>
            <a:fillRect/>
          </a:stretch>
        </p:blipFill>
        <p:spPr>
          <a:xfrm>
            <a:off x="1" y="2209800"/>
            <a:ext cx="9144000" cy="4567237"/>
          </a:xfrm>
          <a:prstGeom prst="rect">
            <a:avLst/>
          </a:prstGeom>
        </p:spPr>
      </p:pic>
    </p:spTree>
    <p:extLst>
      <p:ext uri="{BB962C8B-B14F-4D97-AF65-F5344CB8AC3E}">
        <p14:creationId xmlns:p14="http://schemas.microsoft.com/office/powerpoint/2010/main" val="25360881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724127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381000"/>
            <a:ext cx="9144000" cy="6381750"/>
          </a:xfrm>
          <a:prstGeom prst="rect">
            <a:avLst/>
          </a:prstGeom>
        </p:spPr>
      </p:pic>
    </p:spTree>
    <p:extLst>
      <p:ext uri="{BB962C8B-B14F-4D97-AF65-F5344CB8AC3E}">
        <p14:creationId xmlns:p14="http://schemas.microsoft.com/office/powerpoint/2010/main" val="13212444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1" y="381001"/>
            <a:ext cx="9143999" cy="3124199"/>
          </a:xfrm>
          <a:prstGeom prst="rect">
            <a:avLst/>
          </a:prstGeom>
        </p:spPr>
      </p:pic>
      <p:pic>
        <p:nvPicPr>
          <p:cNvPr id="6" name="Picture 5"/>
          <p:cNvPicPr>
            <a:picLocks noChangeAspect="1"/>
          </p:cNvPicPr>
          <p:nvPr/>
        </p:nvPicPr>
        <p:blipFill>
          <a:blip r:embed="rId3"/>
          <a:stretch>
            <a:fillRect/>
          </a:stretch>
        </p:blipFill>
        <p:spPr>
          <a:xfrm>
            <a:off x="1" y="3581400"/>
            <a:ext cx="9144000" cy="3276600"/>
          </a:xfrm>
          <a:prstGeom prst="rect">
            <a:avLst/>
          </a:prstGeom>
        </p:spPr>
      </p:pic>
    </p:spTree>
    <p:extLst>
      <p:ext uri="{BB962C8B-B14F-4D97-AF65-F5344CB8AC3E}">
        <p14:creationId xmlns:p14="http://schemas.microsoft.com/office/powerpoint/2010/main" val="30491493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33" y="381000"/>
            <a:ext cx="9154633" cy="795337"/>
          </a:xfrm>
          <a:prstGeom prst="rect">
            <a:avLst/>
          </a:prstGeom>
        </p:spPr>
      </p:pic>
      <p:sp>
        <p:nvSpPr>
          <p:cNvPr id="2" name="Subtitle 1"/>
          <p:cNvSpPr>
            <a:spLocks noGrp="1"/>
          </p:cNvSpPr>
          <p:nvPr>
            <p:ph type="subTitle" idx="1"/>
          </p:nvPr>
        </p:nvSpPr>
        <p:spPr/>
        <p:txBody>
          <a:bodyPr/>
          <a:lstStyle/>
          <a:p>
            <a:endParaRPr lang="en-US"/>
          </a:p>
        </p:txBody>
      </p:sp>
      <p:pic>
        <p:nvPicPr>
          <p:cNvPr id="5" name="Picture 4"/>
          <p:cNvPicPr>
            <a:picLocks noChangeAspect="1"/>
          </p:cNvPicPr>
          <p:nvPr/>
        </p:nvPicPr>
        <p:blipFill>
          <a:blip r:embed="rId3"/>
          <a:stretch>
            <a:fillRect/>
          </a:stretch>
        </p:blipFill>
        <p:spPr>
          <a:xfrm>
            <a:off x="63795" y="1347787"/>
            <a:ext cx="9004006" cy="5357813"/>
          </a:xfrm>
          <a:prstGeom prst="rect">
            <a:avLst/>
          </a:prstGeom>
        </p:spPr>
      </p:pic>
    </p:spTree>
    <p:extLst>
      <p:ext uri="{BB962C8B-B14F-4D97-AF65-F5344CB8AC3E}">
        <p14:creationId xmlns:p14="http://schemas.microsoft.com/office/powerpoint/2010/main" val="4924448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295400"/>
            <a:ext cx="8610600" cy="3962400"/>
          </a:xfrm>
        </p:spPr>
        <p:txBody>
          <a:bodyPr/>
          <a:lstStyle/>
          <a:p>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kĩ</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năng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cứu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đuối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thấy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người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đang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bị</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đuối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633" y="381000"/>
            <a:ext cx="9154633" cy="795337"/>
          </a:xfrm>
          <a:prstGeom prst="rect">
            <a:avLst/>
          </a:prstGeom>
        </p:spPr>
      </p:pic>
      <p:pic>
        <p:nvPicPr>
          <p:cNvPr id="7" name="Picture 6"/>
          <p:cNvPicPr>
            <a:picLocks noChangeAspect="1"/>
          </p:cNvPicPr>
          <p:nvPr/>
        </p:nvPicPr>
        <p:blipFill>
          <a:blip r:embed="rId3"/>
          <a:stretch>
            <a:fillRect/>
          </a:stretch>
        </p:blipFill>
        <p:spPr>
          <a:xfrm>
            <a:off x="-10634" y="2133599"/>
            <a:ext cx="9154633" cy="4676775"/>
          </a:xfrm>
          <a:prstGeom prst="rect">
            <a:avLst/>
          </a:prstGeom>
        </p:spPr>
      </p:pic>
    </p:spTree>
    <p:extLst>
      <p:ext uri="{BB962C8B-B14F-4D97-AF65-F5344CB8AC3E}">
        <p14:creationId xmlns:p14="http://schemas.microsoft.com/office/powerpoint/2010/main" val="19687863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295400"/>
            <a:ext cx="8610600" cy="3962400"/>
          </a:xfrm>
        </p:spPr>
        <p:txBody>
          <a:bodyPr/>
          <a:lstStyle/>
          <a:p>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kĩ</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năng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cứu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đuối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thấy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người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đang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bị</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đuối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0633" y="381000"/>
            <a:ext cx="9154633" cy="795337"/>
          </a:xfrm>
          <a:prstGeom prst="rect">
            <a:avLst/>
          </a:prstGeom>
        </p:spPr>
      </p:pic>
      <p:pic>
        <p:nvPicPr>
          <p:cNvPr id="2" name="Picture 1"/>
          <p:cNvPicPr>
            <a:picLocks noChangeAspect="1"/>
          </p:cNvPicPr>
          <p:nvPr/>
        </p:nvPicPr>
        <p:blipFill>
          <a:blip r:embed="rId4"/>
          <a:stretch>
            <a:fillRect/>
          </a:stretch>
        </p:blipFill>
        <p:spPr>
          <a:xfrm>
            <a:off x="109454" y="1943100"/>
            <a:ext cx="4843546" cy="4762500"/>
          </a:xfrm>
          <a:prstGeom prst="rect">
            <a:avLst/>
          </a:prstGeom>
        </p:spPr>
      </p:pic>
      <p:pic>
        <p:nvPicPr>
          <p:cNvPr id="5" name="Picture 4"/>
          <p:cNvPicPr>
            <a:picLocks noChangeAspect="1"/>
          </p:cNvPicPr>
          <p:nvPr/>
        </p:nvPicPr>
        <p:blipFill>
          <a:blip r:embed="rId5"/>
          <a:stretch>
            <a:fillRect/>
          </a:stretch>
        </p:blipFill>
        <p:spPr>
          <a:xfrm>
            <a:off x="4967177" y="1936012"/>
            <a:ext cx="4138943" cy="4769588"/>
          </a:xfrm>
          <a:prstGeom prst="rect">
            <a:avLst/>
          </a:prstGeom>
        </p:spPr>
      </p:pic>
    </p:spTree>
    <p:extLst>
      <p:ext uri="{BB962C8B-B14F-4D97-AF65-F5344CB8AC3E}">
        <p14:creationId xmlns:p14="http://schemas.microsoft.com/office/powerpoint/2010/main" val="2591975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295400"/>
            <a:ext cx="8953720" cy="3962400"/>
          </a:xfrm>
        </p:spPr>
        <p:txBody>
          <a:bodyPr>
            <a:normAutofit/>
          </a:bodyPr>
          <a:lstStyle/>
          <a:p>
            <a:pPr>
              <a:lnSpc>
                <a:spcPct val="150000"/>
              </a:lnSpc>
              <a:spcBef>
                <a:spcPts val="1200"/>
              </a:spcBef>
            </a:pPr>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cứu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đuối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trực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tiếp</a:t>
            </a:r>
            <a:endParaRPr lang="en-US" sz="2800" b="1" dirty="0" smtClean="0">
              <a:latin typeface="Times New Roman" panose="02020603050405020304" pitchFamily="18" charset="0"/>
              <a:cs typeface="Times New Roman" panose="02020603050405020304" pitchFamily="18" charset="0"/>
            </a:endParaRPr>
          </a:p>
          <a:p>
            <a:pPr>
              <a:lnSpc>
                <a:spcPct val="150000"/>
              </a:lnSpc>
              <a:spcBef>
                <a:spcPts val="1200"/>
              </a:spcBef>
            </a:pP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Cứu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đuối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trực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tiếp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trường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hợp</a:t>
            </a:r>
            <a:r>
              <a:rPr lang="en-US" sz="2800" b="1" dirty="0" smtClean="0">
                <a:latin typeface="Times New Roman" panose="02020603050405020304" pitchFamily="18" charset="0"/>
                <a:cs typeface="Times New Roman" panose="02020603050405020304" pitchFamily="18" charset="0"/>
              </a:rPr>
              <a:t> an </a:t>
            </a:r>
            <a:r>
              <a:rPr lang="en-US" sz="2800" b="1" dirty="0" err="1" smtClean="0">
                <a:latin typeface="Times New Roman" panose="02020603050405020304" pitchFamily="18" charset="0"/>
                <a:cs typeface="Times New Roman" panose="02020603050405020304" pitchFamily="18" charset="0"/>
              </a:rPr>
              <a:t>toàn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thân</a:t>
            </a:r>
            <a:endParaRPr lang="en-US" sz="2800" b="1" dirty="0" smtClean="0">
              <a:latin typeface="Times New Roman" panose="02020603050405020304" pitchFamily="18" charset="0"/>
              <a:cs typeface="Times New Roman" panose="02020603050405020304" pitchFamily="18" charset="0"/>
            </a:endParaRPr>
          </a:p>
          <a:p>
            <a:pPr>
              <a:lnSpc>
                <a:spcPct val="150000"/>
              </a:lnSpc>
              <a:spcBef>
                <a:spcPts val="1200"/>
              </a:spcBef>
            </a:pPr>
            <a:r>
              <a:rPr lang="en-US" sz="2800" b="1" dirty="0" smtClean="0">
                <a:latin typeface="Times New Roman" panose="02020603050405020304" pitchFamily="18" charset="0"/>
                <a:cs typeface="Times New Roman" panose="02020603050405020304" pitchFamily="18" charset="0"/>
              </a:rPr>
              <a:t>3.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nguy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hiểm</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763" y="407613"/>
            <a:ext cx="9101357" cy="887787"/>
          </a:xfrm>
          <a:prstGeom prst="rect">
            <a:avLst/>
          </a:prstGeom>
        </p:spPr>
      </p:pic>
      <p:pic>
        <p:nvPicPr>
          <p:cNvPr id="7" name="Picture 6"/>
          <p:cNvPicPr>
            <a:picLocks noChangeAspect="1"/>
          </p:cNvPicPr>
          <p:nvPr/>
        </p:nvPicPr>
        <p:blipFill>
          <a:blip r:embed="rId4"/>
          <a:stretch>
            <a:fillRect/>
          </a:stretch>
        </p:blipFill>
        <p:spPr>
          <a:xfrm>
            <a:off x="11851" y="4267200"/>
            <a:ext cx="8979749" cy="2185112"/>
          </a:xfrm>
          <a:prstGeom prst="rect">
            <a:avLst/>
          </a:prstGeom>
        </p:spPr>
      </p:pic>
    </p:spTree>
    <p:extLst>
      <p:ext uri="{BB962C8B-B14F-4D97-AF65-F5344CB8AC3E}">
        <p14:creationId xmlns:p14="http://schemas.microsoft.com/office/powerpoint/2010/main" val="32380539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295400"/>
            <a:ext cx="8686800" cy="3962400"/>
          </a:xfrm>
        </p:spPr>
        <p:txBody>
          <a:bodyPr>
            <a:normAutofit/>
          </a:bodyPr>
          <a:lstStyle/>
          <a:p>
            <a:pPr>
              <a:lnSpc>
                <a:spcPct val="150000"/>
              </a:lnSpc>
              <a:spcBef>
                <a:spcPts val="1200"/>
              </a:spcBef>
            </a:pPr>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Mục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tầm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trọng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cấp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cứu</a:t>
            </a:r>
            <a:endParaRPr lang="en-US" sz="2800" b="1" dirty="0" smtClean="0">
              <a:latin typeface="Times New Roman" panose="02020603050405020304" pitchFamily="18" charset="0"/>
              <a:cs typeface="Times New Roman" panose="02020603050405020304" pitchFamily="18" charset="0"/>
            </a:endParaRPr>
          </a:p>
          <a:p>
            <a:pPr>
              <a:lnSpc>
                <a:spcPct val="150000"/>
              </a:lnSpc>
              <a:spcBef>
                <a:spcPts val="1200"/>
              </a:spcBef>
            </a:pP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dấu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thở</a:t>
            </a:r>
            <a:endParaRPr lang="en-US" sz="2800" b="1" dirty="0" smtClean="0">
              <a:latin typeface="Times New Roman" panose="02020603050405020304" pitchFamily="18" charset="0"/>
              <a:cs typeface="Times New Roman" panose="02020603050405020304" pitchFamily="18" charset="0"/>
            </a:endParaRPr>
          </a:p>
          <a:p>
            <a:pPr>
              <a:lnSpc>
                <a:spcPct val="150000"/>
              </a:lnSpc>
              <a:spcBef>
                <a:spcPts val="1200"/>
              </a:spcBef>
            </a:pPr>
            <a:r>
              <a:rPr lang="en-US" sz="2800" b="1" dirty="0" smtClean="0">
                <a:latin typeface="Times New Roman" panose="02020603050405020304" pitchFamily="18" charset="0"/>
                <a:cs typeface="Times New Roman" panose="02020603050405020304" pitchFamily="18" charset="0"/>
              </a:rPr>
              <a:t>3.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cấp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cứu</a:t>
            </a:r>
            <a:endParaRPr lang="en-US" sz="2800" b="1" dirty="0" smtClean="0">
              <a:latin typeface="Times New Roman" panose="02020603050405020304" pitchFamily="18" charset="0"/>
              <a:cs typeface="Times New Roman" panose="02020603050405020304" pitchFamily="18" charset="0"/>
            </a:endParaRPr>
          </a:p>
          <a:p>
            <a:pPr>
              <a:lnSpc>
                <a:spcPct val="150000"/>
              </a:lnSpc>
              <a:spcBef>
                <a:spcPts val="1200"/>
              </a:spcBef>
            </a:pPr>
            <a:r>
              <a:rPr lang="en-US" sz="2800" b="1" dirty="0" smtClean="0">
                <a:latin typeface="Times New Roman" panose="02020603050405020304" pitchFamily="18" charset="0"/>
                <a:cs typeface="Times New Roman" panose="02020603050405020304" pitchFamily="18" charset="0"/>
              </a:rPr>
              <a:t>4.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đổi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r>
              <a:rPr lang="en-US" sz="2800" b="1" dirty="0" smtClean="0">
                <a:latin typeface="Times New Roman" panose="02020603050405020304" pitchFamily="18" charset="0"/>
                <a:cs typeface="Times New Roman" panose="02020603050405020304" pitchFamily="18" charset="0"/>
              </a:rPr>
              <a:t> CPR</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406" y="381000"/>
            <a:ext cx="9131594" cy="726983"/>
          </a:xfrm>
          <a:prstGeom prst="rect">
            <a:avLst/>
          </a:prstGeom>
        </p:spPr>
      </p:pic>
    </p:spTree>
    <p:extLst>
      <p:ext uri="{BB962C8B-B14F-4D97-AF65-F5344CB8AC3E}">
        <p14:creationId xmlns:p14="http://schemas.microsoft.com/office/powerpoint/2010/main" val="37689801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9" name="Picture 8"/>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34314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 y="914400"/>
            <a:ext cx="8239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38275"/>
            <a:ext cx="4100513" cy="296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313" y="1523999"/>
            <a:ext cx="4286249"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352800"/>
            <a:ext cx="838676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0759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9493" y="1842195"/>
            <a:ext cx="9140456" cy="1452903"/>
          </a:xfrm>
          <a:prstGeom prst="rect">
            <a:avLst/>
          </a:prstGeom>
        </p:spPr>
      </p:pic>
      <p:pic>
        <p:nvPicPr>
          <p:cNvPr id="2" name="Picture 1"/>
          <p:cNvPicPr>
            <a:picLocks noChangeAspect="1"/>
          </p:cNvPicPr>
          <p:nvPr/>
        </p:nvPicPr>
        <p:blipFill>
          <a:blip r:embed="rId3"/>
          <a:stretch>
            <a:fillRect/>
          </a:stretch>
        </p:blipFill>
        <p:spPr>
          <a:xfrm>
            <a:off x="0" y="5435386"/>
            <a:ext cx="9126279" cy="984531"/>
          </a:xfrm>
          <a:prstGeom prst="rect">
            <a:avLst/>
          </a:prstGeom>
        </p:spPr>
      </p:pic>
      <p:pic>
        <p:nvPicPr>
          <p:cNvPr id="4" name="Picture 3"/>
          <p:cNvPicPr>
            <a:picLocks noChangeAspect="1"/>
          </p:cNvPicPr>
          <p:nvPr/>
        </p:nvPicPr>
        <p:blipFill>
          <a:blip r:embed="rId4"/>
          <a:stretch>
            <a:fillRect/>
          </a:stretch>
        </p:blipFill>
        <p:spPr>
          <a:xfrm>
            <a:off x="-19493" y="3657600"/>
            <a:ext cx="9163493" cy="1415284"/>
          </a:xfrm>
          <a:prstGeom prst="rect">
            <a:avLst/>
          </a:prstGeom>
        </p:spPr>
      </p:pic>
      <p:pic>
        <p:nvPicPr>
          <p:cNvPr id="5" name="Picture 4"/>
          <p:cNvPicPr>
            <a:picLocks noChangeAspect="1"/>
          </p:cNvPicPr>
          <p:nvPr/>
        </p:nvPicPr>
        <p:blipFill>
          <a:blip r:embed="rId5"/>
          <a:stretch>
            <a:fillRect/>
          </a:stretch>
        </p:blipFill>
        <p:spPr>
          <a:xfrm>
            <a:off x="-1772" y="698352"/>
            <a:ext cx="7393172" cy="863436"/>
          </a:xfrm>
          <a:prstGeom prst="rect">
            <a:avLst/>
          </a:prstGeom>
        </p:spPr>
      </p:pic>
    </p:spTree>
    <p:extLst>
      <p:ext uri="{BB962C8B-B14F-4D97-AF65-F5344CB8AC3E}">
        <p14:creationId xmlns:p14="http://schemas.microsoft.com/office/powerpoint/2010/main" val="2942998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err="1" smtClean="0"/>
              <a:t>Hết</a:t>
            </a:r>
            <a:r>
              <a:rPr lang="en-US" dirty="0" smtClean="0"/>
              <a:t/>
            </a:r>
            <a:br>
              <a:rPr lang="en-US" dirty="0" smtClean="0"/>
            </a:br>
            <a:r>
              <a:rPr lang="en-US" dirty="0" err="1" smtClean="0"/>
              <a:t>xin</a:t>
            </a:r>
            <a:r>
              <a:rPr lang="en-US" dirty="0" smtClean="0"/>
              <a:t> </a:t>
            </a:r>
            <a:r>
              <a:rPr lang="en-US" dirty="0" err="1" smtClean="0"/>
              <a:t>cảm</a:t>
            </a:r>
            <a:r>
              <a:rPr lang="en-US" dirty="0" smtClean="0"/>
              <a:t> </a:t>
            </a:r>
            <a:r>
              <a:rPr lang="en-US" dirty="0" err="1" smtClean="0"/>
              <a:t>ơn</a:t>
            </a:r>
            <a:r>
              <a:rPr lang="en-US" dirty="0"/>
              <a:t>!</a:t>
            </a:r>
          </a:p>
        </p:txBody>
      </p:sp>
    </p:spTree>
    <p:extLst>
      <p:ext uri="{BB962C8B-B14F-4D97-AF65-F5344CB8AC3E}">
        <p14:creationId xmlns:p14="http://schemas.microsoft.com/office/powerpoint/2010/main" val="1323594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685800"/>
            <a:ext cx="870585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083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609600"/>
            <a:ext cx="87344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007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609601"/>
            <a:ext cx="878205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007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295400"/>
            <a:ext cx="8001000" cy="5029200"/>
          </a:xfrm>
        </p:spPr>
        <p:txBody>
          <a:bodyPr>
            <a:noAutofit/>
          </a:bodyPr>
          <a:lstStyle/>
          <a:p>
            <a:r>
              <a:rPr lang="en-US" b="1" dirty="0" smtClean="0">
                <a:latin typeface="Times New Roman" panose="02020603050405020304" pitchFamily="18" charset="0"/>
                <a:cs typeface="Times New Roman" panose="02020603050405020304" pitchFamily="18" charset="0"/>
              </a:rPr>
              <a:t>*</a:t>
            </a:r>
            <a:r>
              <a:rPr lang="en-US" b="1" dirty="0" err="1" smtClean="0">
                <a:latin typeface="Times New Roman" panose="02020603050405020304" pitchFamily="18" charset="0"/>
                <a:cs typeface="Times New Roman" panose="02020603050405020304" pitchFamily="18" charset="0"/>
              </a:rPr>
              <a:t>Tại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Hải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Phòng</a:t>
            </a:r>
            <a:r>
              <a:rPr lang="en-US" b="1" dirty="0" smtClean="0">
                <a:latin typeface="Times New Roman" panose="02020603050405020304" pitchFamily="18" charset="0"/>
                <a:cs typeface="Times New Roman" panose="02020603050405020304" pitchFamily="18" charset="0"/>
              </a:rPr>
              <a:t>:</a:t>
            </a:r>
            <a:endParaRPr lang="en-US" b="1" dirty="0" smtClean="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pPr>
              <a:lnSpc>
                <a:spcPct val="150000"/>
              </a:lnSpc>
            </a:pPr>
            <a:r>
              <a:rPr lang="en-GB" dirty="0" smtClean="0"/>
              <a:t>T</a:t>
            </a:r>
            <a:r>
              <a:rPr lang="vi-VN" dirty="0"/>
              <a:t>ừ 2015-2018 số trẻ em chết do đuối nước là 106 trẻ, 6 tháng đầu năm 2019 đã có 14 trẻ em bị cướp đi sinh mạng do đuối nước. Các vụ đuối nước trẻ em thường xảy ra ở các địa phương có nhiều sông ngòi, ao hồ như huyện Thủy Nguyên (29), huyện Vĩnh Bảo (26), huyện Kiến Thụy (15), huyện Tiên Lãng (</a:t>
            </a:r>
            <a:r>
              <a:rPr lang="vi-VN" dirty="0" smtClean="0"/>
              <a:t>12</a:t>
            </a:r>
            <a:r>
              <a:rPr lang="en-GB" dirty="0" smtClean="0"/>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0076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350</TotalTime>
  <Words>618</Words>
  <Application>Microsoft Office PowerPoint</Application>
  <PresentationFormat>On-screen Show (4:3)</PresentationFormat>
  <Paragraphs>60</Paragraphs>
  <Slides>51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맑은 고딕</vt:lpstr>
      <vt:lpstr>Arial</vt:lpstr>
      <vt:lpstr>Calibri</vt:lpstr>
      <vt:lpstr>Times New Roman</vt:lpstr>
      <vt:lpstr>Clarity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Hết xin cảm ơn!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H61-1</cp:lastModifiedBy>
  <cp:revision>40</cp:revision>
  <dcterms:created xsi:type="dcterms:W3CDTF">2022-09-13T03:50:12Z</dcterms:created>
  <dcterms:modified xsi:type="dcterms:W3CDTF">2025-03-16T14:00:56Z</dcterms:modified>
</cp:coreProperties>
</file>