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8" r:id="rId4"/>
    <p:sldId id="279" r:id="rId5"/>
    <p:sldId id="281" r:id="rId6"/>
    <p:sldId id="315" r:id="rId7"/>
    <p:sldId id="316" r:id="rId8"/>
    <p:sldId id="317" r:id="rId9"/>
    <p:sldId id="283" r:id="rId10"/>
    <p:sldId id="276" r:id="rId11"/>
    <p:sldId id="298" r:id="rId12"/>
    <p:sldId id="327" r:id="rId13"/>
    <p:sldId id="339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450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1956" y="1254947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Sunday 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But our Green School 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That’s 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English 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1015" y="40101"/>
            <a:ext cx="1416655" cy="14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4" y="1188331"/>
            <a:ext cx="115421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46454"/>
              </p:ext>
            </p:extLst>
          </p:nvPr>
        </p:nvGraphicFramePr>
        <p:xfrm>
          <a:off x="248194" y="2240146"/>
          <a:ext cx="11665132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18812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2442754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2403566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800" dirty="0"/>
                        <a:t>1. </a:t>
                      </a:r>
                      <a:r>
                        <a:rPr lang="en-US" sz="3200" dirty="0"/>
                        <a:t>picking up litter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r>
                        <a:rPr lang="en-US" sz="3200" dirty="0"/>
                        <a:t>. planting vegetables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800" dirty="0"/>
                        <a:t>3. </a:t>
                      </a:r>
                      <a:r>
                        <a:rPr lang="en-US" sz="3200" dirty="0"/>
                        <a:t>donating books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2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800" dirty="0"/>
                        <a:t>5. t</a:t>
                      </a:r>
                      <a:r>
                        <a:rPr lang="en-US" sz="3200" dirty="0"/>
                        <a:t>eaching English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2856790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3529632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477468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4136098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534689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5845" y="1249886"/>
            <a:ext cx="1081531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628984" y="1968464"/>
            <a:ext cx="11174258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pick up		clean		donate		recycle		help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681483" y="5704331"/>
            <a:ext cx="4487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32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32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4118990" y="5720263"/>
            <a:ext cx="5080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homeless </a:t>
            </a:r>
          </a:p>
          <a:p>
            <a:pPr algn="ctr"/>
            <a:r>
              <a:rPr lang="en-US" sz="3200" b="0" i="0" dirty="0">
                <a:solidFill>
                  <a:srgbClr val="242021"/>
                </a:solidFill>
                <a:effectLst/>
              </a:rPr>
              <a:t>children</a:t>
            </a:r>
            <a:r>
              <a:rPr lang="en-US" sz="32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368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32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909734" y="5694172"/>
            <a:ext cx="1707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5361670" y="5562886"/>
            <a:ext cx="1602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394779" y="5689484"/>
            <a:ext cx="2002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3" y="1183336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628983" y="1968464"/>
            <a:ext cx="13225561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pick up		clean		donate		recycle	help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4413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3600" dirty="0"/>
              <a:t>  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32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883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6719455" y="5573840"/>
            <a:ext cx="1684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31912"/>
            <a:ext cx="117423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235528" y="1876485"/>
            <a:ext cx="11302188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old people	homeless children	planted              litter	        taught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235528" y="2452035"/>
            <a:ext cx="121291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Those students picked up all the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 the nursing home last Sunday.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 club members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36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 lot of trees in the park last summer.</a:t>
            </a:r>
            <a:r>
              <a:rPr lang="en-US" sz="3600" dirty="0"/>
              <a:t>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8101710" y="2424464"/>
            <a:ext cx="4510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7568096" y="3005833"/>
            <a:ext cx="141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3250251" y="3595658"/>
            <a:ext cx="2486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4493262" y="4117738"/>
            <a:ext cx="1806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551501" y="5202922"/>
            <a:ext cx="2003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/>
              <a:t>Game: Vocabulary Ping-pong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90" y="979714"/>
            <a:ext cx="5440471" cy="39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91439" y="1983484"/>
            <a:ext cx="65686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Work in two teams.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Team A provides a cue word.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Team B makes up a sentence with it.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1959428" y="3995678"/>
            <a:ext cx="103869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36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6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3600" b="1" i="1" dirty="0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br>
              <a:rPr lang="en-US" sz="36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6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36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36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3600" b="0" i="1" dirty="0">
                <a:solidFill>
                  <a:srgbClr val="242021"/>
                </a:solidFill>
                <a:effectLst/>
                <a:latin typeface="ChronicaPro-Book"/>
              </a:rPr>
              <a:t> in the park. </a:t>
            </a:r>
            <a:r>
              <a:rPr lang="en-US" sz="36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3600" b="1" i="1" dirty="0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br>
              <a:rPr lang="en-US" sz="36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6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36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36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36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36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r>
              <a:rPr lang="en-US" sz="3600" i="1" dirty="0"/>
              <a:t> </a:t>
            </a:r>
            <a:r>
              <a:rPr lang="en-US" sz="3600" b="0" i="1" dirty="0">
                <a:solidFill>
                  <a:srgbClr val="242021"/>
                </a:solidFill>
                <a:effectLst/>
                <a:latin typeface="ChronicaProMediumIt"/>
              </a:rPr>
              <a:t>Team A: 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 lesson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3"/>
            <a:ext cx="8475444" cy="832255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00412" y="1792226"/>
            <a:ext cx="7265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PLESSON</a:t>
            </a:r>
            <a:r>
              <a:rPr lang="en-US" sz="4000" b="1" dirty="0">
                <a:solidFill>
                  <a:schemeClr val="bg1"/>
                </a:solidFill>
              </a:rPr>
              <a:t> 16: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3907" y="237708"/>
            <a:ext cx="1509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836601" y="2742155"/>
            <a:ext cx="6822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Sounds like great work!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3162" y="14561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0624" y="2580049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3" y="4505602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25" y="4419311"/>
            <a:ext cx="26574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88" y="4466649"/>
            <a:ext cx="45529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4" y="2580049"/>
            <a:ext cx="2589058" cy="1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50" y="1763548"/>
            <a:ext cx="5507803" cy="524618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47136-5336-4D02-A7B6-EC945EF027CC}"/>
              </a:ext>
            </a:extLst>
          </p:cNvPr>
          <p:cNvSpPr txBox="1"/>
          <p:nvPr/>
        </p:nvSpPr>
        <p:spPr>
          <a:xfrm>
            <a:off x="336127" y="3270694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21077-98FE-482D-97B2-39E0B4D9B128}"/>
              </a:ext>
            </a:extLst>
          </p:cNvPr>
          <p:cNvSpPr txBox="1"/>
          <p:nvPr/>
        </p:nvSpPr>
        <p:spPr>
          <a:xfrm>
            <a:off x="-30760" y="4073545"/>
            <a:ext cx="46505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that people do without payment to help other people)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A7F3-6020-4A2B-8E8C-6E987926E01D}"/>
              </a:ext>
            </a:extLst>
          </p:cNvPr>
          <p:cNvSpPr txBox="1"/>
          <p:nvPr/>
        </p:nvSpPr>
        <p:spPr>
          <a:xfrm>
            <a:off x="4327781" y="1300138"/>
            <a:ext cx="741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65741" y="1544746"/>
            <a:ext cx="8384189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community activity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587" y="4304229"/>
            <a:ext cx="4644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cộng</a:t>
            </a:r>
            <a:r>
              <a:rPr lang="en-US" sz="4000" dirty="0"/>
              <a:t> </a:t>
            </a:r>
            <a:r>
              <a:rPr lang="en-US" sz="4000" dirty="0" err="1"/>
              <a:t>đồng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976615" y="3179364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6222380" y="2559134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927" y="5202062"/>
            <a:ext cx="996274" cy="9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23926" y="16352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donate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043" y="4215809"/>
            <a:ext cx="4483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quyên</a:t>
            </a:r>
            <a:r>
              <a:rPr lang="en-US" sz="4400" dirty="0"/>
              <a:t> </a:t>
            </a:r>
            <a:r>
              <a:rPr lang="en-US" sz="4400" dirty="0" err="1"/>
              <a:t>góp</a:t>
            </a:r>
            <a:r>
              <a:rPr lang="en-US" sz="4400" dirty="0"/>
              <a:t>, </a:t>
            </a:r>
            <a:r>
              <a:rPr lang="en-US" sz="4400" dirty="0" err="1"/>
              <a:t>ủng</a:t>
            </a:r>
            <a:r>
              <a:rPr lang="en-US" sz="4400" dirty="0"/>
              <a:t> </a:t>
            </a:r>
            <a:r>
              <a:rPr lang="en-US" sz="4400" dirty="0" err="1"/>
              <a:t>hộ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966545" y="3145689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d</a:t>
            </a:r>
            <a:r>
              <a:rPr lang="vi-VN" sz="36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ʊˈneɪt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1" y="1963968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0508" y="5285929"/>
            <a:ext cx="1017963" cy="1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888" y="1588819"/>
            <a:ext cx="66014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nursing home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085" y="4214265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viện</a:t>
            </a:r>
            <a:r>
              <a:rPr lang="en-US" sz="4400" dirty="0"/>
              <a:t> </a:t>
            </a:r>
            <a:r>
              <a:rPr lang="en-US" sz="4400" dirty="0" err="1"/>
              <a:t>dưỡng</a:t>
            </a:r>
            <a:r>
              <a:rPr lang="en-US" sz="4400" dirty="0"/>
              <a:t> </a:t>
            </a:r>
            <a:r>
              <a:rPr lang="en-US" sz="4400" dirty="0" err="1"/>
              <a:t>lão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05603" y="311649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026790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7579" y="5133213"/>
            <a:ext cx="9719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homeless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147" y="402078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vô</a:t>
            </a:r>
            <a:r>
              <a:rPr lang="en-US" sz="4800" dirty="0"/>
              <a:t> </a:t>
            </a:r>
            <a:r>
              <a:rPr lang="en-US" sz="4800" dirty="0" err="1"/>
              <a:t>gia</a:t>
            </a:r>
            <a:r>
              <a:rPr lang="en-US" sz="4800" dirty="0"/>
              <a:t> </a:t>
            </a:r>
            <a:r>
              <a:rPr lang="en-US" sz="4800" dirty="0" err="1"/>
              <a:t>cư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60780" y="301805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4" y="1170098"/>
            <a:ext cx="5447911" cy="54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9691" y="5247046"/>
            <a:ext cx="941489" cy="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44817"/>
              </p:ext>
            </p:extLst>
          </p:nvPr>
        </p:nvGraphicFramePr>
        <p:xfrm>
          <a:off x="1261127" y="1453314"/>
          <a:ext cx="10403049" cy="53573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4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4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4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4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4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4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4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/ˈhəʊmləs/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4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</TotalTime>
  <Words>734</Words>
  <Application>Microsoft Office PowerPoint</Application>
  <PresentationFormat>Widescreen</PresentationFormat>
  <Paragraphs>130</Paragraphs>
  <Slides>18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 Thi Thuy</cp:lastModifiedBy>
  <cp:revision>142</cp:revision>
  <dcterms:created xsi:type="dcterms:W3CDTF">2020-12-09T02:04:09Z</dcterms:created>
  <dcterms:modified xsi:type="dcterms:W3CDTF">2025-10-13T13:49:56Z</dcterms:modified>
</cp:coreProperties>
</file>