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9" r:id="rId4"/>
    <p:sldId id="363" r:id="rId5"/>
    <p:sldId id="281" r:id="rId6"/>
    <p:sldId id="346" r:id="rId7"/>
    <p:sldId id="366" r:id="rId8"/>
    <p:sldId id="367" r:id="rId9"/>
    <p:sldId id="368" r:id="rId10"/>
    <p:sldId id="370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47" d="100"/>
          <a:sy n="47" d="100"/>
        </p:scale>
        <p:origin x="1450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731315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682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106326" y="1083307"/>
            <a:ext cx="12216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31304"/>
            <a:ext cx="114629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64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1502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" y="1859619"/>
            <a:ext cx="11965577" cy="49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3003</TotalTime>
  <Words>350</Words>
  <Application>Microsoft Office PowerPoint</Application>
  <PresentationFormat>Widescreen</PresentationFormat>
  <Paragraphs>68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(Body)</vt:lpstr>
      <vt:lpstr>Calibri Light</vt:lpstr>
      <vt:lpstr>ChronicaPro-Book</vt:lpstr>
      <vt:lpstr>ChronicaPro-Medium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 Thi Thuy</cp:lastModifiedBy>
  <cp:revision>221</cp:revision>
  <dcterms:created xsi:type="dcterms:W3CDTF">2020-12-09T02:04:09Z</dcterms:created>
  <dcterms:modified xsi:type="dcterms:W3CDTF">2025-09-16T15:32:38Z</dcterms:modified>
</cp:coreProperties>
</file>