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ebm" ContentType="video/webm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6" r:id="rId2"/>
    <p:sldId id="319" r:id="rId3"/>
    <p:sldId id="322" r:id="rId4"/>
    <p:sldId id="320" r:id="rId5"/>
    <p:sldId id="344" r:id="rId6"/>
    <p:sldId id="323" r:id="rId7"/>
    <p:sldId id="324" r:id="rId8"/>
    <p:sldId id="325" r:id="rId9"/>
    <p:sldId id="326" r:id="rId10"/>
    <p:sldId id="327" r:id="rId11"/>
    <p:sldId id="328" r:id="rId12"/>
    <p:sldId id="345" r:id="rId13"/>
    <p:sldId id="347" r:id="rId14"/>
    <p:sldId id="346" r:id="rId15"/>
    <p:sldId id="329" r:id="rId16"/>
    <p:sldId id="331" r:id="rId17"/>
    <p:sldId id="330" r:id="rId18"/>
    <p:sldId id="332" r:id="rId19"/>
    <p:sldId id="342" r:id="rId20"/>
  </p:sldIdLst>
  <p:sldSz cx="9144000" cy="5143500" type="screen16x9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D6766"/>
    <a:srgbClr val="E5AC3C"/>
    <a:srgbClr val="59A1C6"/>
    <a:srgbClr val="136198"/>
    <a:srgbClr val="5DA156"/>
    <a:srgbClr val="EECF33"/>
    <a:srgbClr val="D5393C"/>
    <a:srgbClr val="F5BB7B"/>
    <a:srgbClr val="ECE5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3267" autoAdjust="0"/>
  </p:normalViewPr>
  <p:slideViewPr>
    <p:cSldViewPr>
      <p:cViewPr varScale="1">
        <p:scale>
          <a:sx n="89" d="100"/>
          <a:sy n="89" d="100"/>
        </p:scale>
        <p:origin x="84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BC7C30-895B-4974-8A60-19541C82F6B3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1CD97-E9EA-4E82-9539-BE60926ECB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66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87CCF-36C6-5003-D0D8-AB21C8141C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B429D7-95E4-5BFB-12F2-46A35B956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42235D-79B1-F028-999E-5BD5CFB14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4AEAE-F4CE-9071-F52F-A5CC161F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EC7BF-EEF8-0F58-A5E0-6C52E49B4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41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C264-5A4D-85FA-7E91-1BDA1CCC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D85D9-9716-1126-2688-0E72BF436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EAFB7E-6F0D-616E-840F-6F4F1991D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3C585-620C-84E7-A744-BF8FD8C3E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3E1C4-33BD-1559-CE69-049D9A53A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43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6C047-FBDE-6294-1D8F-359CCC703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8A412F-45C8-59D1-CE35-01BE757E9A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E0F1-D146-5AED-3D6C-6FDA8200A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8D31E-AE84-5657-8FA6-718D8B06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2EB87-C849-AEDE-ED5C-0364C0ACB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535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A761C-EF02-DFD8-A99C-05C51AC3E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75A53-C8A0-F62B-8518-91D46ADDE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5EA24C-F982-4C73-2769-0109DDCB0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C1FC9-1578-449F-201D-444912F5C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12A5A-0C61-9105-AEA7-D4F3E744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459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3A978-8FD6-1042-987F-ACB005770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65E8-47D6-A252-C492-958D8EF352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25409-3038-A398-44D6-813A75C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48D7C-330C-EB39-F7E4-AE1208B8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864D8-8EF7-3A81-6BFD-20D6024E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8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48A53-441C-B6D7-EDA8-1ECFED3CF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343D4-38B9-762E-62A0-5C72BDDCC3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A08CB1-4BC4-0238-793D-9A38B57F8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E513C-9FE9-9636-B2A9-9D8028EB0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F85CD6-21C4-762F-71C9-0E43C6996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35A145-2B65-5C24-09FF-CF5F614F4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12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5685D-4CDA-5CB3-061C-B9B0B42C0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8927C-3FB8-2A93-9C52-1352ED7DE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83FBEA-613C-2D55-A6E0-3FDFC0653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21B6CA-7506-E5D6-442F-C234528FA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A7E42C-8EA0-9746-2A76-7D4CF15F0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EF0C3D-806E-F3D2-48BA-6381CC044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0A7717-1E50-3A79-3592-762A011F7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0F85E-CAC0-024F-EDBE-7B7F8AEA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502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5B612-B5E5-F334-693D-A57F37E59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045340-5D2A-EE69-0885-C2D08E01E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A9E47B-C643-1B40-CEE3-84D6AF7BB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68C06F-0DDF-E7D7-77DB-48BFC5BD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264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A32CD1-8206-94F6-BCBF-5A626F2B5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1A06FF-2E78-6816-88A8-BF4DDA92F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CD046-EF0E-F66E-EE76-EAD81C9D7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13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0AA8-33FD-B600-135A-D7050D39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2DBAA-4402-94EE-DD54-2F15E8577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5D2A23-4FD5-0893-E72F-DB1800B4E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8A632-4AED-DE26-CA66-EF7BA8C09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7FFD7E-7018-53CF-F603-6B515966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D7C33-F57C-0D03-5DB4-7A33405AF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920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CAD2F-56A5-AA4A-0DDA-0873D00FA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EE4A0-4723-5A08-8D9F-4C8DF2A689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55603-8E28-C9A0-1A66-AEDAD68789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AA2A4-D684-378F-EE25-E33CA5BA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FAD579-EA9D-7ADC-2B71-97B2B4F49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1C46B-C02F-DCA1-CC48-5FBBFF9C9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84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D87AF0-4846-1F33-436C-A1C64A72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59AE-D7A2-7372-2961-91F7DC5CAD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F4DE8-3A1A-5D67-E139-577FB0664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8B01-B15C-4B92-AA4C-045722D7B210}" type="datetimeFigureOut">
              <a:rPr lang="en-US" smtClean="0"/>
              <a:pPr/>
              <a:t>2/10/2022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50EEA-C7B4-CC35-CA21-248062811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04304-71FA-F468-D302-F8A51DF54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8A23F-A93F-400B-92A9-5DE2DC36D17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202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95250"/>
            <a:ext cx="9448799" cy="523875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321228" y="1962150"/>
            <a:ext cx="2496096" cy="1588"/>
            <a:chOff x="3328308" y="2537215"/>
            <a:chExt cx="2496096" cy="15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328308" y="2537215"/>
              <a:ext cx="1828800" cy="1588"/>
            </a:xfrm>
            <a:prstGeom prst="line">
              <a:avLst/>
            </a:prstGeom>
            <a:ln w="19050" cmpd="sng">
              <a:solidFill>
                <a:srgbClr val="ECE54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184324" y="2537215"/>
              <a:ext cx="640080" cy="1588"/>
            </a:xfrm>
            <a:prstGeom prst="line">
              <a:avLst/>
            </a:prstGeom>
            <a:ln w="19050" cmpd="sng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209800" y="2217807"/>
            <a:ext cx="4550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latin typeface="Myriad Pro" pitchFamily="34" charset="0"/>
              </a:rPr>
              <a:t>TUỔI HỌC TRÒ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00" y="1131153"/>
            <a:ext cx="35621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 spc="300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CHỦ ĐỀ 1:</a:t>
            </a:r>
            <a:endParaRPr lang="zh-CN" altLang="en-US" sz="4800" b="1" spc="300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474" y="85577"/>
            <a:ext cx="3333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91396"/>
            <a:ext cx="5257800" cy="493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596487"/>
            <a:ext cx="3834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752" y="1379237"/>
            <a:ext cx="36487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2/4: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1 ô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nhịp.Mỗi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2741" y="3072507"/>
            <a:ext cx="3599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0305" y="3842448"/>
            <a:ext cx="36096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dôi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trắng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- Cao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mi,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son, la,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0606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ĐỌC GAM ĐÔ TRƯỞNG VÀ TRỤC CỦA GAM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605472"/>
            <a:ext cx="6569007" cy="369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808335998132413154">
            <a:hlinkClick r:id="" action="ppaction://media"/>
            <a:extLst>
              <a:ext uri="{FF2B5EF4-FFF2-40B4-BE49-F238E27FC236}">
                <a16:creationId xmlns:a16="http://schemas.microsoft.com/office/drawing/2014/main" id="{0CC6F546-501D-DB54-42FB-F8984B43AE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0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778802303020276007">
            <a:hlinkClick r:id="" action="ppaction://media"/>
            <a:extLst>
              <a:ext uri="{FF2B5EF4-FFF2-40B4-BE49-F238E27FC236}">
                <a16:creationId xmlns:a16="http://schemas.microsoft.com/office/drawing/2014/main" id="{B81AD712-224E-020E-EF03-E2768E1A3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3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72545664545942125">
            <a:hlinkClick r:id="" action="ppaction://media"/>
            <a:extLst>
              <a:ext uri="{FF2B5EF4-FFF2-40B4-BE49-F238E27FC236}">
                <a16:creationId xmlns:a16="http://schemas.microsoft.com/office/drawing/2014/main" id="{198FB03F-2E01-195C-E6FC-A41488FD7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9144000" cy="421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8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ÀI TẬP ĐỌC NHẠC SỐ 1 - LỚP 6 - KẾT NỐI TRI THỨC VỚI CUỘC SỐNG [Có lời ca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209550"/>
            <a:ext cx="89916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ẬP ĐỌC TỪNG NÉT NHẠC BÀI ĐỌC NHẠC SỐ 1 - CHỦ ĐỀ 1 - bộ sách KẾT NỐI TRI THỨC VỚI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33350"/>
            <a:ext cx="8077200" cy="4455795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136" y="4589145"/>
            <a:ext cx="762000" cy="5543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86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361950"/>
            <a:ext cx="1950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95350"/>
            <a:ext cx="8305800" cy="4095750"/>
          </a:xfrm>
          <a:prstGeom prst="rect">
            <a:avLst/>
          </a:prstGeom>
        </p:spPr>
      </p:pic>
      <p:pic>
        <p:nvPicPr>
          <p:cNvPr id="4" name="TĐN số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0656" y="22062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7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478870"/>
            <a:ext cx="77724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HƯỚNG DẪN VỀ NHÀ</a:t>
            </a:r>
          </a:p>
          <a:p>
            <a:pPr lvl="0"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4.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784600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2202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0" y="1809750"/>
            <a:ext cx="419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TẠM BIỆT</a:t>
            </a:r>
            <a:endParaRPr lang="en-US" sz="6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1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16127" y="1200150"/>
            <a:ext cx="16979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400" b="1" dirty="0">
                <a:solidFill>
                  <a:srgbClr val="FF0000"/>
                </a:solidFill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TIẾT 3:</a:t>
            </a:r>
            <a:endParaRPr lang="zh-CN" altLang="en-US" sz="3400" b="1" dirty="0">
              <a:solidFill>
                <a:srgbClr val="FF0000"/>
              </a:solidFill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4400" y="1778068"/>
            <a:ext cx="79015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- LÍ THUYẾT ÂM NHẠC: CÁC THUỘC TÍNH CƠ BẢN </a:t>
            </a:r>
          </a:p>
          <a:p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                                CỦA ÂM THANH CÓ TÍNH NHẠC</a:t>
            </a:r>
          </a:p>
          <a:p>
            <a:r>
              <a:rPr lang="en-US" altLang="zh-CN" sz="2400" b="1" dirty="0"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- ĐỌC NHẠC: BÀI ĐỌC NHẠC SỐ 1</a:t>
            </a:r>
            <a:endParaRPr lang="zh-CN" altLang="en-US" sz="2400" b="1" dirty="0"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300" y="-161925"/>
            <a:ext cx="9372600" cy="5467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835" y="1428750"/>
            <a:ext cx="8916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1: </a:t>
            </a:r>
          </a:p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thuyết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81150"/>
            <a:ext cx="2895600" cy="3181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95918" y="47309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93586" y="416052"/>
            <a:ext cx="6692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CÁC THUỘC TÍNH CƠ BẢN CỦA ÂM THANH CÓ TÍNH NHẠ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9000" y="877716"/>
            <a:ext cx="5553149" cy="3751434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251" y="-2988"/>
            <a:ext cx="828749" cy="717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949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123950"/>
            <a:ext cx="4495800" cy="31813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20955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39871" y="568725"/>
            <a:ext cx="74126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cxnSp>
        <p:nvCxnSpPr>
          <p:cNvPr id="9" name="Elbow Connector 8"/>
          <p:cNvCxnSpPr/>
          <p:nvPr/>
        </p:nvCxnSpPr>
        <p:spPr>
          <a:xfrm rot="10800000">
            <a:off x="1700767" y="1657350"/>
            <a:ext cx="661433" cy="52387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0800000" flipV="1">
            <a:off x="1776965" y="3409950"/>
            <a:ext cx="661435" cy="54292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10800000" flipV="1">
            <a:off x="6934200" y="1809750"/>
            <a:ext cx="661435" cy="59721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>
            <a:off x="6934200" y="3257550"/>
            <a:ext cx="699535" cy="695327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33966" y="1440418"/>
            <a:ext cx="1274708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Cao-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" y="3790950"/>
            <a:ext cx="138852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20000" y="1657350"/>
            <a:ext cx="126028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99292" y="3375451"/>
            <a:ext cx="1544708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01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161362"/>
            <a:ext cx="8305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000" y="742950"/>
            <a:ext cx="2106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5554" y="885790"/>
            <a:ext cx="26917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- Cao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3" y="1282293"/>
            <a:ext cx="3200400" cy="2495550"/>
          </a:xfrm>
          <a:prstGeom prst="rect">
            <a:avLst/>
          </a:prstGeom>
        </p:spPr>
      </p:pic>
      <p:cxnSp>
        <p:nvCxnSpPr>
          <p:cNvPr id="8" name="Straight Arrow Connector 7"/>
          <p:cNvCxnSpPr>
            <a:cxnSpLocks/>
            <a:stCxn id="6" idx="3"/>
          </p:cNvCxnSpPr>
          <p:nvPr/>
        </p:nvCxnSpPr>
        <p:spPr>
          <a:xfrm flipV="1">
            <a:off x="3415533" y="1282293"/>
            <a:ext cx="880021" cy="12477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  <a:stCxn id="6" idx="3"/>
            <a:endCxn id="15" idx="1"/>
          </p:cNvCxnSpPr>
          <p:nvPr/>
        </p:nvCxnSpPr>
        <p:spPr>
          <a:xfrm flipV="1">
            <a:off x="3415533" y="2001534"/>
            <a:ext cx="880021" cy="5285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  <a:stCxn id="6" idx="3"/>
            <a:endCxn id="16" idx="1"/>
          </p:cNvCxnSpPr>
          <p:nvPr/>
        </p:nvCxnSpPr>
        <p:spPr>
          <a:xfrm>
            <a:off x="3415533" y="2530068"/>
            <a:ext cx="888986" cy="3883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  <a:stCxn id="6" idx="3"/>
            <a:endCxn id="17" idx="1"/>
          </p:cNvCxnSpPr>
          <p:nvPr/>
        </p:nvCxnSpPr>
        <p:spPr>
          <a:xfrm>
            <a:off x="3415533" y="2530068"/>
            <a:ext cx="888986" cy="121914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95554" y="1770701"/>
            <a:ext cx="2925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04519" y="2687546"/>
            <a:ext cx="2807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04519" y="3518376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52801" y="1293575"/>
            <a:ext cx="4897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trầm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bổng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9554" y="2183819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04519" y="3073019"/>
            <a:ext cx="4693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to-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326930" y="3886707"/>
            <a:ext cx="4687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người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46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38600" y="209550"/>
            <a:ext cx="1955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67600" y="4079369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sắc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1258225" y="3192802"/>
            <a:ext cx="2551775" cy="682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526332" y="3309427"/>
            <a:ext cx="2163592" cy="6025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31" idx="2"/>
          </p:cNvCxnSpPr>
          <p:nvPr/>
        </p:nvCxnSpPr>
        <p:spPr>
          <a:xfrm flipH="1">
            <a:off x="5889094" y="3243474"/>
            <a:ext cx="2125723" cy="6781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2" idx="0"/>
          </p:cNvCxnSpPr>
          <p:nvPr/>
        </p:nvCxnSpPr>
        <p:spPr>
          <a:xfrm>
            <a:off x="1378876" y="3476787"/>
            <a:ext cx="6543336" cy="602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19327" y="602566"/>
            <a:ext cx="8763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4138"/>
            <a:ext cx="2057400" cy="199961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1334138"/>
            <a:ext cx="1904999" cy="185866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352302"/>
            <a:ext cx="1981199" cy="185866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52304"/>
            <a:ext cx="2008833" cy="18911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4961" y="389470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01927" y="3894703"/>
            <a:ext cx="1235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48400" y="3943350"/>
            <a:ext cx="116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độ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76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3" grpId="0"/>
      <p:bldP spid="32" grpId="0"/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67800" cy="5543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740753"/>
            <a:ext cx="6400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 2: </a:t>
            </a:r>
          </a:p>
          <a:p>
            <a:pPr algn="ctr"/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58766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209550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0446" y="726505"/>
            <a:ext cx="874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52550"/>
            <a:ext cx="7010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6858&quot;&gt;&lt;property id=&quot;20148&quot; value=&quot;5&quot;/&gt;&lt;property id=&quot;20300&quot; value=&quot;Slide 2&quot;/&gt;&lt;property id=&quot;20307&quot; value=&quot;319&quot;/&gt;&lt;/object&gt;&lt;object type=&quot;3&quot; unique_id=&quot;16859&quot;&gt;&lt;property id=&quot;20148&quot; value=&quot;5&quot;/&gt;&lt;property id=&quot;20300&quot; value=&quot;Slide 4&quot;/&gt;&lt;property id=&quot;20307&quot; value=&quot;320&quot;/&gt;&lt;/object&gt;&lt;object type=&quot;3&quot; unique_id=&quot;17628&quot;&gt;&lt;property id=&quot;20148&quot; value=&quot;5&quot;/&gt;&lt;property id=&quot;20300&quot; value=&quot;Slide 3&quot;/&gt;&lt;property id=&quot;20307&quot; value=&quot;322&quot;/&gt;&lt;/object&gt;&lt;object type=&quot;3&quot; unique_id=&quot;17629&quot;&gt;&lt;property id=&quot;20148&quot; value=&quot;5&quot;/&gt;&lt;property id=&quot;20300&quot; value=&quot;Slide 6&quot;/&gt;&lt;property id=&quot;20307&quot; value=&quot;323&quot;/&gt;&lt;/object&gt;&lt;object type=&quot;3&quot; unique_id=&quot;17630&quot;&gt;&lt;property id=&quot;20148&quot; value=&quot;5&quot;/&gt;&lt;property id=&quot;20300&quot; value=&quot;Slide 7&quot;/&gt;&lt;property id=&quot;20307&quot; value=&quot;324&quot;/&gt;&lt;/object&gt;&lt;object type=&quot;3&quot; unique_id=&quot;17631&quot;&gt;&lt;property id=&quot;20148&quot; value=&quot;5&quot;/&gt;&lt;property id=&quot;20300&quot; value=&quot;Slide 8&quot;/&gt;&lt;property id=&quot;20307&quot; value=&quot;325&quot;/&gt;&lt;/object&gt;&lt;object type=&quot;3&quot; unique_id=&quot;17632&quot;&gt;&lt;property id=&quot;20148&quot; value=&quot;5&quot;/&gt;&lt;property id=&quot;20300&quot; value=&quot;Slide 9&quot;/&gt;&lt;property id=&quot;20307&quot; value=&quot;326&quot;/&gt;&lt;/object&gt;&lt;object type=&quot;3&quot; unique_id=&quot;17633&quot;&gt;&lt;property id=&quot;20148&quot; value=&quot;5&quot;/&gt;&lt;property id=&quot;20300&quot; value=&quot;Slide 10&quot;/&gt;&lt;property id=&quot;20307&quot; value=&quot;327&quot;/&gt;&lt;/object&gt;&lt;object type=&quot;3&quot; unique_id=&quot;17634&quot;&gt;&lt;property id=&quot;20148&quot; value=&quot;5&quot;/&gt;&lt;property id=&quot;20300&quot; value=&quot;Slide 11&quot;/&gt;&lt;property id=&quot;20307&quot; value=&quot;328&quot;/&gt;&lt;/object&gt;&lt;object type=&quot;3&quot; unique_id=&quot;17635&quot;&gt;&lt;property id=&quot;20148&quot; value=&quot;5&quot;/&gt;&lt;property id=&quot;20300&quot; value=&quot;Slide 12&quot;/&gt;&lt;property id=&quot;20307&quot; value=&quot;329&quot;/&gt;&lt;/object&gt;&lt;object type=&quot;3&quot; unique_id=&quot;17636&quot;&gt;&lt;property id=&quot;20148&quot; value=&quot;5&quot;/&gt;&lt;property id=&quot;20300&quot; value=&quot;Slide 13&quot;/&gt;&lt;property id=&quot;20307&quot; value=&quot;331&quot;/&gt;&lt;/object&gt;&lt;object type=&quot;3&quot; unique_id=&quot;17637&quot;&gt;&lt;property id=&quot;20148&quot; value=&quot;5&quot;/&gt;&lt;property id=&quot;20300&quot; value=&quot;Slide 14&quot;/&gt;&lt;property id=&quot;20307&quot; value=&quot;330&quot;/&gt;&lt;/object&gt;&lt;object type=&quot;3&quot; unique_id=&quot;17638&quot;&gt;&lt;property id=&quot;20148&quot; value=&quot;5&quot;/&gt;&lt;property id=&quot;20300&quot; value=&quot;Slide 15&quot;/&gt;&lt;property id=&quot;20307&quot; value=&quot;332&quot;/&gt;&lt;/object&gt;&lt;object type=&quot;3&quot; unique_id=&quot;17646&quot;&gt;&lt;property id=&quot;20148&quot; value=&quot;5&quot;/&gt;&lt;property id=&quot;20300&quot; value=&quot;Slide 16&quot;/&gt;&lt;property id=&quot;20307&quot; value=&quot;342&quot;/&gt;&lt;/object&gt;&lt;object type=&quot;3&quot; unique_id=&quot;17852&quot;&gt;&lt;property id=&quot;20148&quot; value=&quot;5&quot;/&gt;&lt;property id=&quot;20300&quot; value=&quot;Slide 5&quot;/&gt;&lt;property id=&quot;20307&quot; value=&quot;34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3864</TotalTime>
  <Words>418</Words>
  <Application>Microsoft Office PowerPoint</Application>
  <PresentationFormat>On-screen Show (16:9)</PresentationFormat>
  <Paragraphs>53</Paragraphs>
  <Slides>19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Myriad Pro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84983313842</cp:lastModifiedBy>
  <cp:revision>851</cp:revision>
  <dcterms:created xsi:type="dcterms:W3CDTF">2014-02-10T10:41:22Z</dcterms:created>
  <dcterms:modified xsi:type="dcterms:W3CDTF">2022-10-02T09:36:00Z</dcterms:modified>
</cp:coreProperties>
</file>