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60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0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474" y="210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2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0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5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1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2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8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8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5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9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29/6/2023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9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DC8172C5-A5EE-EDFC-F493-1231DE8DC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79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9851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6D1A6A-0216-11C2-21BE-697DA22F3E36}"/>
              </a:ext>
            </a:extLst>
          </p:cNvPr>
          <p:cNvSpPr txBox="1"/>
          <p:nvPr/>
        </p:nvSpPr>
        <p:spPr>
          <a:xfrm>
            <a:off x="1025280" y="1481494"/>
            <a:ext cx="10128739" cy="376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028700" algn="l"/>
              </a:tabLst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VỀ MỘT VẤN ĐỀ TRONG ĐỜI SỐNG PHÙ HỢP VỚI LỨA TUỔI (Ý THỨC, TRÁCH NHIỆM VỚI CỘNG ĐỒNG CỦA HỌC SINH)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78952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BC0ACB-2573-573F-6C68-DF1D69D685A2}"/>
              </a:ext>
            </a:extLst>
          </p:cNvPr>
          <p:cNvSpPr txBox="1"/>
          <p:nvPr/>
        </p:nvSpPr>
        <p:spPr>
          <a:xfrm>
            <a:off x="1832707" y="187527"/>
            <a:ext cx="616832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2 –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85B55D54-8A0B-F2A1-FEC6-65D89825A657}"/>
              </a:ext>
            </a:extLst>
          </p:cNvPr>
          <p:cNvSpPr/>
          <p:nvPr/>
        </p:nvSpPr>
        <p:spPr>
          <a:xfrm>
            <a:off x="2232450" y="1618056"/>
            <a:ext cx="7864066" cy="5222929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B5AB51-D6C4-895F-02E6-2F83FE2F72D6}"/>
              </a:ext>
            </a:extLst>
          </p:cNvPr>
          <p:cNvSpPr/>
          <p:nvPr/>
        </p:nvSpPr>
        <p:spPr>
          <a:xfrm>
            <a:off x="2871048" y="1767545"/>
            <a:ext cx="3066984" cy="2229384"/>
          </a:xfrm>
          <a:custGeom>
            <a:avLst/>
            <a:gdLst>
              <a:gd name="connsiteX0" fmla="*/ 0 w 1331787"/>
              <a:gd name="connsiteY0" fmla="*/ 221969 h 1331787"/>
              <a:gd name="connsiteX1" fmla="*/ 221969 w 1331787"/>
              <a:gd name="connsiteY1" fmla="*/ 0 h 1331787"/>
              <a:gd name="connsiteX2" fmla="*/ 1109818 w 1331787"/>
              <a:gd name="connsiteY2" fmla="*/ 0 h 1331787"/>
              <a:gd name="connsiteX3" fmla="*/ 1331787 w 1331787"/>
              <a:gd name="connsiteY3" fmla="*/ 221969 h 1331787"/>
              <a:gd name="connsiteX4" fmla="*/ 1331787 w 1331787"/>
              <a:gd name="connsiteY4" fmla="*/ 1109818 h 1331787"/>
              <a:gd name="connsiteX5" fmla="*/ 1109818 w 1331787"/>
              <a:gd name="connsiteY5" fmla="*/ 1331787 h 1331787"/>
              <a:gd name="connsiteX6" fmla="*/ 221969 w 1331787"/>
              <a:gd name="connsiteY6" fmla="*/ 1331787 h 1331787"/>
              <a:gd name="connsiteX7" fmla="*/ 0 w 1331787"/>
              <a:gd name="connsiteY7" fmla="*/ 1109818 h 1331787"/>
              <a:gd name="connsiteX8" fmla="*/ 0 w 1331787"/>
              <a:gd name="connsiteY8" fmla="*/ 221969 h 1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787" h="1331787">
                <a:moveTo>
                  <a:pt x="0" y="221969"/>
                </a:moveTo>
                <a:cubicBezTo>
                  <a:pt x="0" y="99379"/>
                  <a:pt x="99379" y="0"/>
                  <a:pt x="221969" y="0"/>
                </a:cubicBezTo>
                <a:lnTo>
                  <a:pt x="1109818" y="0"/>
                </a:lnTo>
                <a:cubicBezTo>
                  <a:pt x="1232408" y="0"/>
                  <a:pt x="1331787" y="99379"/>
                  <a:pt x="1331787" y="221969"/>
                </a:cubicBezTo>
                <a:lnTo>
                  <a:pt x="1331787" y="1109818"/>
                </a:lnTo>
                <a:cubicBezTo>
                  <a:pt x="1331787" y="1232408"/>
                  <a:pt x="1232408" y="1331787"/>
                  <a:pt x="1109818" y="1331787"/>
                </a:cubicBezTo>
                <a:lnTo>
                  <a:pt x="221969" y="1331787"/>
                </a:lnTo>
                <a:cubicBezTo>
                  <a:pt x="99379" y="1331787"/>
                  <a:pt x="0" y="1232408"/>
                  <a:pt x="0" y="1109818"/>
                </a:cubicBezTo>
                <a:lnTo>
                  <a:pt x="0" y="2219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542" tIns="114542" rIns="114542" bIns="11454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ý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27C1F3A-489D-DEE1-C33D-4A7C1C49777C}"/>
              </a:ext>
            </a:extLst>
          </p:cNvPr>
          <p:cNvSpPr/>
          <p:nvPr/>
        </p:nvSpPr>
        <p:spPr>
          <a:xfrm>
            <a:off x="6328937" y="1752047"/>
            <a:ext cx="3066984" cy="2229384"/>
          </a:xfrm>
          <a:custGeom>
            <a:avLst/>
            <a:gdLst>
              <a:gd name="connsiteX0" fmla="*/ 0 w 1331787"/>
              <a:gd name="connsiteY0" fmla="*/ 221969 h 1331787"/>
              <a:gd name="connsiteX1" fmla="*/ 221969 w 1331787"/>
              <a:gd name="connsiteY1" fmla="*/ 0 h 1331787"/>
              <a:gd name="connsiteX2" fmla="*/ 1109818 w 1331787"/>
              <a:gd name="connsiteY2" fmla="*/ 0 h 1331787"/>
              <a:gd name="connsiteX3" fmla="*/ 1331787 w 1331787"/>
              <a:gd name="connsiteY3" fmla="*/ 221969 h 1331787"/>
              <a:gd name="connsiteX4" fmla="*/ 1331787 w 1331787"/>
              <a:gd name="connsiteY4" fmla="*/ 1109818 h 1331787"/>
              <a:gd name="connsiteX5" fmla="*/ 1109818 w 1331787"/>
              <a:gd name="connsiteY5" fmla="*/ 1331787 h 1331787"/>
              <a:gd name="connsiteX6" fmla="*/ 221969 w 1331787"/>
              <a:gd name="connsiteY6" fmla="*/ 1331787 h 1331787"/>
              <a:gd name="connsiteX7" fmla="*/ 0 w 1331787"/>
              <a:gd name="connsiteY7" fmla="*/ 1109818 h 1331787"/>
              <a:gd name="connsiteX8" fmla="*/ 0 w 1331787"/>
              <a:gd name="connsiteY8" fmla="*/ 221969 h 1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787" h="1331787">
                <a:moveTo>
                  <a:pt x="0" y="221969"/>
                </a:moveTo>
                <a:cubicBezTo>
                  <a:pt x="0" y="99379"/>
                  <a:pt x="99379" y="0"/>
                  <a:pt x="221969" y="0"/>
                </a:cubicBezTo>
                <a:lnTo>
                  <a:pt x="1109818" y="0"/>
                </a:lnTo>
                <a:cubicBezTo>
                  <a:pt x="1232408" y="0"/>
                  <a:pt x="1331787" y="99379"/>
                  <a:pt x="1331787" y="221969"/>
                </a:cubicBezTo>
                <a:lnTo>
                  <a:pt x="1331787" y="1109818"/>
                </a:lnTo>
                <a:cubicBezTo>
                  <a:pt x="1331787" y="1232408"/>
                  <a:pt x="1232408" y="1331787"/>
                  <a:pt x="1109818" y="1331787"/>
                </a:cubicBezTo>
                <a:lnTo>
                  <a:pt x="221969" y="1331787"/>
                </a:lnTo>
                <a:cubicBezTo>
                  <a:pt x="99379" y="1331787"/>
                  <a:pt x="0" y="1232408"/>
                  <a:pt x="0" y="1109818"/>
                </a:cubicBezTo>
                <a:lnTo>
                  <a:pt x="0" y="2219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542" tIns="114542" rIns="114542" bIns="11454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946849F-D4F3-26BB-5A81-4F18A5AB7549}"/>
              </a:ext>
            </a:extLst>
          </p:cNvPr>
          <p:cNvSpPr/>
          <p:nvPr/>
        </p:nvSpPr>
        <p:spPr>
          <a:xfrm>
            <a:off x="2871048" y="4130920"/>
            <a:ext cx="3066984" cy="2229384"/>
          </a:xfrm>
          <a:custGeom>
            <a:avLst/>
            <a:gdLst>
              <a:gd name="connsiteX0" fmla="*/ 0 w 1331787"/>
              <a:gd name="connsiteY0" fmla="*/ 221969 h 1331787"/>
              <a:gd name="connsiteX1" fmla="*/ 221969 w 1331787"/>
              <a:gd name="connsiteY1" fmla="*/ 0 h 1331787"/>
              <a:gd name="connsiteX2" fmla="*/ 1109818 w 1331787"/>
              <a:gd name="connsiteY2" fmla="*/ 0 h 1331787"/>
              <a:gd name="connsiteX3" fmla="*/ 1331787 w 1331787"/>
              <a:gd name="connsiteY3" fmla="*/ 221969 h 1331787"/>
              <a:gd name="connsiteX4" fmla="*/ 1331787 w 1331787"/>
              <a:gd name="connsiteY4" fmla="*/ 1109818 h 1331787"/>
              <a:gd name="connsiteX5" fmla="*/ 1109818 w 1331787"/>
              <a:gd name="connsiteY5" fmla="*/ 1331787 h 1331787"/>
              <a:gd name="connsiteX6" fmla="*/ 221969 w 1331787"/>
              <a:gd name="connsiteY6" fmla="*/ 1331787 h 1331787"/>
              <a:gd name="connsiteX7" fmla="*/ 0 w 1331787"/>
              <a:gd name="connsiteY7" fmla="*/ 1109818 h 1331787"/>
              <a:gd name="connsiteX8" fmla="*/ 0 w 1331787"/>
              <a:gd name="connsiteY8" fmla="*/ 221969 h 1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787" h="1331787">
                <a:moveTo>
                  <a:pt x="0" y="221969"/>
                </a:moveTo>
                <a:cubicBezTo>
                  <a:pt x="0" y="99379"/>
                  <a:pt x="99379" y="0"/>
                  <a:pt x="221969" y="0"/>
                </a:cubicBezTo>
                <a:lnTo>
                  <a:pt x="1109818" y="0"/>
                </a:lnTo>
                <a:cubicBezTo>
                  <a:pt x="1232408" y="0"/>
                  <a:pt x="1331787" y="99379"/>
                  <a:pt x="1331787" y="221969"/>
                </a:cubicBezTo>
                <a:lnTo>
                  <a:pt x="1331787" y="1109818"/>
                </a:lnTo>
                <a:cubicBezTo>
                  <a:pt x="1331787" y="1232408"/>
                  <a:pt x="1232408" y="1331787"/>
                  <a:pt x="1109818" y="1331787"/>
                </a:cubicBezTo>
                <a:lnTo>
                  <a:pt x="221969" y="1331787"/>
                </a:lnTo>
                <a:cubicBezTo>
                  <a:pt x="99379" y="1331787"/>
                  <a:pt x="0" y="1232408"/>
                  <a:pt x="0" y="1109818"/>
                </a:cubicBezTo>
                <a:lnTo>
                  <a:pt x="0" y="2219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542" tIns="114542" rIns="114542" bIns="11454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Do tình trạng giới trẻ đua xe, lạng lách, đánh võng …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61E390-BEBF-3346-CA2E-765535479C8D}"/>
              </a:ext>
            </a:extLst>
          </p:cNvPr>
          <p:cNvSpPr/>
          <p:nvPr/>
        </p:nvSpPr>
        <p:spPr>
          <a:xfrm>
            <a:off x="6328937" y="4115422"/>
            <a:ext cx="3066984" cy="2229384"/>
          </a:xfrm>
          <a:custGeom>
            <a:avLst/>
            <a:gdLst>
              <a:gd name="connsiteX0" fmla="*/ 0 w 1331787"/>
              <a:gd name="connsiteY0" fmla="*/ 221969 h 1331787"/>
              <a:gd name="connsiteX1" fmla="*/ 221969 w 1331787"/>
              <a:gd name="connsiteY1" fmla="*/ 0 h 1331787"/>
              <a:gd name="connsiteX2" fmla="*/ 1109818 w 1331787"/>
              <a:gd name="connsiteY2" fmla="*/ 0 h 1331787"/>
              <a:gd name="connsiteX3" fmla="*/ 1331787 w 1331787"/>
              <a:gd name="connsiteY3" fmla="*/ 221969 h 1331787"/>
              <a:gd name="connsiteX4" fmla="*/ 1331787 w 1331787"/>
              <a:gd name="connsiteY4" fmla="*/ 1109818 h 1331787"/>
              <a:gd name="connsiteX5" fmla="*/ 1109818 w 1331787"/>
              <a:gd name="connsiteY5" fmla="*/ 1331787 h 1331787"/>
              <a:gd name="connsiteX6" fmla="*/ 221969 w 1331787"/>
              <a:gd name="connsiteY6" fmla="*/ 1331787 h 1331787"/>
              <a:gd name="connsiteX7" fmla="*/ 0 w 1331787"/>
              <a:gd name="connsiteY7" fmla="*/ 1109818 h 1331787"/>
              <a:gd name="connsiteX8" fmla="*/ 0 w 1331787"/>
              <a:gd name="connsiteY8" fmla="*/ 221969 h 1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787" h="1331787">
                <a:moveTo>
                  <a:pt x="0" y="221969"/>
                </a:moveTo>
                <a:cubicBezTo>
                  <a:pt x="0" y="99379"/>
                  <a:pt x="99379" y="0"/>
                  <a:pt x="221969" y="0"/>
                </a:cubicBezTo>
                <a:lnTo>
                  <a:pt x="1109818" y="0"/>
                </a:lnTo>
                <a:cubicBezTo>
                  <a:pt x="1232408" y="0"/>
                  <a:pt x="1331787" y="99379"/>
                  <a:pt x="1331787" y="221969"/>
                </a:cubicBezTo>
                <a:lnTo>
                  <a:pt x="1331787" y="1109818"/>
                </a:lnTo>
                <a:cubicBezTo>
                  <a:pt x="1331787" y="1232408"/>
                  <a:pt x="1232408" y="1331787"/>
                  <a:pt x="1109818" y="1331787"/>
                </a:cubicBezTo>
                <a:lnTo>
                  <a:pt x="221969" y="1331787"/>
                </a:lnTo>
                <a:cubicBezTo>
                  <a:pt x="99379" y="1331787"/>
                  <a:pt x="0" y="1232408"/>
                  <a:pt x="0" y="1109818"/>
                </a:cubicBezTo>
                <a:lnTo>
                  <a:pt x="0" y="2219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542" tIns="114542" rIns="114542" bIns="11454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38A896D3-41E6-6266-1BCD-268C0CC8CA27}"/>
              </a:ext>
            </a:extLst>
          </p:cNvPr>
          <p:cNvSpPr/>
          <p:nvPr/>
        </p:nvSpPr>
        <p:spPr>
          <a:xfrm>
            <a:off x="2138886" y="1722137"/>
            <a:ext cx="873061" cy="720791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D64D8DB4-8484-0B0F-B243-CAB203825622}"/>
              </a:ext>
            </a:extLst>
          </p:cNvPr>
          <p:cNvSpPr/>
          <p:nvPr/>
        </p:nvSpPr>
        <p:spPr>
          <a:xfrm>
            <a:off x="2131010" y="4025982"/>
            <a:ext cx="788514" cy="670559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22B6AC49-0D5F-10CB-5E45-553DC0B681AA}"/>
              </a:ext>
            </a:extLst>
          </p:cNvPr>
          <p:cNvSpPr/>
          <p:nvPr/>
        </p:nvSpPr>
        <p:spPr>
          <a:xfrm>
            <a:off x="9269948" y="1680512"/>
            <a:ext cx="873061" cy="720791"/>
          </a:xfrm>
          <a:custGeom>
            <a:avLst/>
            <a:gdLst/>
            <a:ahLst/>
            <a:cxnLst/>
            <a:rect l="l" t="t" r="r" b="b"/>
            <a:pathLst>
              <a:path w="3950208" h="4114800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0431B1EE-CE93-42A0-B669-9A3B8CB56643}"/>
              </a:ext>
            </a:extLst>
          </p:cNvPr>
          <p:cNvSpPr/>
          <p:nvPr/>
        </p:nvSpPr>
        <p:spPr>
          <a:xfrm>
            <a:off x="9318218" y="4113798"/>
            <a:ext cx="878407" cy="685800"/>
          </a:xfrm>
          <a:custGeom>
            <a:avLst/>
            <a:gdLst/>
            <a:ahLst/>
            <a:cxnLst/>
            <a:rect l="l" t="t" r="r" b="b"/>
            <a:pathLst>
              <a:path w="3823023" h="4114800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139290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8A5B69-E53B-6FCB-DFC1-E87CA79470A0}"/>
              </a:ext>
            </a:extLst>
          </p:cNvPr>
          <p:cNvSpPr txBox="1"/>
          <p:nvPr/>
        </p:nvSpPr>
        <p:spPr>
          <a:xfrm>
            <a:off x="1832707" y="413147"/>
            <a:ext cx="616832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3: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ATGT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905A2F0-9701-FBC9-BF73-7EF05B37534E}"/>
              </a:ext>
            </a:extLst>
          </p:cNvPr>
          <p:cNvSpPr/>
          <p:nvPr/>
        </p:nvSpPr>
        <p:spPr>
          <a:xfrm>
            <a:off x="698759" y="1827299"/>
            <a:ext cx="4391401" cy="4084198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3685C6-8A7C-2E14-2E2C-3913EF7DB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38" y="1945880"/>
            <a:ext cx="4075821" cy="3847035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1ED33C-1360-0E58-7372-9845FA29E4DE}"/>
              </a:ext>
            </a:extLst>
          </p:cNvPr>
          <p:cNvSpPr/>
          <p:nvPr/>
        </p:nvSpPr>
        <p:spPr>
          <a:xfrm>
            <a:off x="2646486" y="2179026"/>
            <a:ext cx="8170713" cy="812306"/>
          </a:xfrm>
          <a:custGeom>
            <a:avLst/>
            <a:gdLst>
              <a:gd name="connsiteX0" fmla="*/ 0 w 2854410"/>
              <a:gd name="connsiteY0" fmla="*/ 130086 h 780502"/>
              <a:gd name="connsiteX1" fmla="*/ 130086 w 2854410"/>
              <a:gd name="connsiteY1" fmla="*/ 0 h 780502"/>
              <a:gd name="connsiteX2" fmla="*/ 2724324 w 2854410"/>
              <a:gd name="connsiteY2" fmla="*/ 0 h 780502"/>
              <a:gd name="connsiteX3" fmla="*/ 2854410 w 2854410"/>
              <a:gd name="connsiteY3" fmla="*/ 130086 h 780502"/>
              <a:gd name="connsiteX4" fmla="*/ 2854410 w 2854410"/>
              <a:gd name="connsiteY4" fmla="*/ 650416 h 780502"/>
              <a:gd name="connsiteX5" fmla="*/ 2724324 w 2854410"/>
              <a:gd name="connsiteY5" fmla="*/ 780502 h 780502"/>
              <a:gd name="connsiteX6" fmla="*/ 130086 w 2854410"/>
              <a:gd name="connsiteY6" fmla="*/ 780502 h 780502"/>
              <a:gd name="connsiteX7" fmla="*/ 0 w 2854410"/>
              <a:gd name="connsiteY7" fmla="*/ 650416 h 780502"/>
              <a:gd name="connsiteX8" fmla="*/ 0 w 2854410"/>
              <a:gd name="connsiteY8" fmla="*/ 130086 h 78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410" h="780502">
                <a:moveTo>
                  <a:pt x="0" y="130086"/>
                </a:moveTo>
                <a:cubicBezTo>
                  <a:pt x="0" y="58241"/>
                  <a:pt x="58241" y="0"/>
                  <a:pt x="130086" y="0"/>
                </a:cubicBezTo>
                <a:lnTo>
                  <a:pt x="2724324" y="0"/>
                </a:lnTo>
                <a:cubicBezTo>
                  <a:pt x="2796169" y="0"/>
                  <a:pt x="2854410" y="58241"/>
                  <a:pt x="2854410" y="130086"/>
                </a:cubicBezTo>
                <a:lnTo>
                  <a:pt x="2854410" y="650416"/>
                </a:lnTo>
                <a:cubicBezTo>
                  <a:pt x="2854410" y="722261"/>
                  <a:pt x="2796169" y="780502"/>
                  <a:pt x="2724324" y="780502"/>
                </a:cubicBezTo>
                <a:lnTo>
                  <a:pt x="130086" y="780502"/>
                </a:lnTo>
                <a:cubicBezTo>
                  <a:pt x="58241" y="780502"/>
                  <a:pt x="0" y="722261"/>
                  <a:pt x="0" y="650416"/>
                </a:cubicBezTo>
                <a:lnTo>
                  <a:pt x="0" y="130086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1" tIns="110491" rIns="110491" bIns="1104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D3E05F-4E7F-99BF-3ED4-E7EF1BD44AE9}"/>
              </a:ext>
            </a:extLst>
          </p:cNvPr>
          <p:cNvSpPr/>
          <p:nvPr/>
        </p:nvSpPr>
        <p:spPr>
          <a:xfrm>
            <a:off x="2646486" y="3057092"/>
            <a:ext cx="8170713" cy="812306"/>
          </a:xfrm>
          <a:custGeom>
            <a:avLst/>
            <a:gdLst>
              <a:gd name="connsiteX0" fmla="*/ 0 w 2854410"/>
              <a:gd name="connsiteY0" fmla="*/ 130086 h 780502"/>
              <a:gd name="connsiteX1" fmla="*/ 130086 w 2854410"/>
              <a:gd name="connsiteY1" fmla="*/ 0 h 780502"/>
              <a:gd name="connsiteX2" fmla="*/ 2724324 w 2854410"/>
              <a:gd name="connsiteY2" fmla="*/ 0 h 780502"/>
              <a:gd name="connsiteX3" fmla="*/ 2854410 w 2854410"/>
              <a:gd name="connsiteY3" fmla="*/ 130086 h 780502"/>
              <a:gd name="connsiteX4" fmla="*/ 2854410 w 2854410"/>
              <a:gd name="connsiteY4" fmla="*/ 650416 h 780502"/>
              <a:gd name="connsiteX5" fmla="*/ 2724324 w 2854410"/>
              <a:gd name="connsiteY5" fmla="*/ 780502 h 780502"/>
              <a:gd name="connsiteX6" fmla="*/ 130086 w 2854410"/>
              <a:gd name="connsiteY6" fmla="*/ 780502 h 780502"/>
              <a:gd name="connsiteX7" fmla="*/ 0 w 2854410"/>
              <a:gd name="connsiteY7" fmla="*/ 650416 h 780502"/>
              <a:gd name="connsiteX8" fmla="*/ 0 w 2854410"/>
              <a:gd name="connsiteY8" fmla="*/ 130086 h 78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410" h="780502">
                <a:moveTo>
                  <a:pt x="0" y="130086"/>
                </a:moveTo>
                <a:cubicBezTo>
                  <a:pt x="0" y="58241"/>
                  <a:pt x="58241" y="0"/>
                  <a:pt x="130086" y="0"/>
                </a:cubicBezTo>
                <a:lnTo>
                  <a:pt x="2724324" y="0"/>
                </a:lnTo>
                <a:cubicBezTo>
                  <a:pt x="2796169" y="0"/>
                  <a:pt x="2854410" y="58241"/>
                  <a:pt x="2854410" y="130086"/>
                </a:cubicBezTo>
                <a:lnTo>
                  <a:pt x="2854410" y="650416"/>
                </a:lnTo>
                <a:cubicBezTo>
                  <a:pt x="2854410" y="722261"/>
                  <a:pt x="2796169" y="780502"/>
                  <a:pt x="2724324" y="780502"/>
                </a:cubicBezTo>
                <a:lnTo>
                  <a:pt x="130086" y="780502"/>
                </a:lnTo>
                <a:cubicBezTo>
                  <a:pt x="58241" y="780502"/>
                  <a:pt x="0" y="722261"/>
                  <a:pt x="0" y="650416"/>
                </a:cubicBezTo>
                <a:lnTo>
                  <a:pt x="0" y="130086"/>
                </a:lnTo>
                <a:close/>
              </a:path>
            </a:pathLst>
          </a:custGeom>
        </p:spPr>
        <p:style>
          <a:lnRef idx="2">
            <a:schemeClr val="accent3">
              <a:hueOff val="3750088"/>
              <a:satOff val="-5627"/>
              <a:lumOff val="-91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1" tIns="110491" rIns="110491" bIns="1104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C2BB3F-4693-8EAB-8356-B3289F3E8836}"/>
              </a:ext>
            </a:extLst>
          </p:cNvPr>
          <p:cNvSpPr/>
          <p:nvPr/>
        </p:nvSpPr>
        <p:spPr>
          <a:xfrm>
            <a:off x="2646486" y="3935158"/>
            <a:ext cx="8170713" cy="812306"/>
          </a:xfrm>
          <a:custGeom>
            <a:avLst/>
            <a:gdLst>
              <a:gd name="connsiteX0" fmla="*/ 0 w 2854410"/>
              <a:gd name="connsiteY0" fmla="*/ 130086 h 780502"/>
              <a:gd name="connsiteX1" fmla="*/ 130086 w 2854410"/>
              <a:gd name="connsiteY1" fmla="*/ 0 h 780502"/>
              <a:gd name="connsiteX2" fmla="*/ 2724324 w 2854410"/>
              <a:gd name="connsiteY2" fmla="*/ 0 h 780502"/>
              <a:gd name="connsiteX3" fmla="*/ 2854410 w 2854410"/>
              <a:gd name="connsiteY3" fmla="*/ 130086 h 780502"/>
              <a:gd name="connsiteX4" fmla="*/ 2854410 w 2854410"/>
              <a:gd name="connsiteY4" fmla="*/ 650416 h 780502"/>
              <a:gd name="connsiteX5" fmla="*/ 2724324 w 2854410"/>
              <a:gd name="connsiteY5" fmla="*/ 780502 h 780502"/>
              <a:gd name="connsiteX6" fmla="*/ 130086 w 2854410"/>
              <a:gd name="connsiteY6" fmla="*/ 780502 h 780502"/>
              <a:gd name="connsiteX7" fmla="*/ 0 w 2854410"/>
              <a:gd name="connsiteY7" fmla="*/ 650416 h 780502"/>
              <a:gd name="connsiteX8" fmla="*/ 0 w 2854410"/>
              <a:gd name="connsiteY8" fmla="*/ 130086 h 78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410" h="780502">
                <a:moveTo>
                  <a:pt x="0" y="130086"/>
                </a:moveTo>
                <a:cubicBezTo>
                  <a:pt x="0" y="58241"/>
                  <a:pt x="58241" y="0"/>
                  <a:pt x="130086" y="0"/>
                </a:cubicBezTo>
                <a:lnTo>
                  <a:pt x="2724324" y="0"/>
                </a:lnTo>
                <a:cubicBezTo>
                  <a:pt x="2796169" y="0"/>
                  <a:pt x="2854410" y="58241"/>
                  <a:pt x="2854410" y="130086"/>
                </a:cubicBezTo>
                <a:lnTo>
                  <a:pt x="2854410" y="650416"/>
                </a:lnTo>
                <a:cubicBezTo>
                  <a:pt x="2854410" y="722261"/>
                  <a:pt x="2796169" y="780502"/>
                  <a:pt x="2724324" y="780502"/>
                </a:cubicBezTo>
                <a:lnTo>
                  <a:pt x="130086" y="780502"/>
                </a:lnTo>
                <a:cubicBezTo>
                  <a:pt x="58241" y="780502"/>
                  <a:pt x="0" y="722261"/>
                  <a:pt x="0" y="650416"/>
                </a:cubicBezTo>
                <a:lnTo>
                  <a:pt x="0" y="130086"/>
                </a:lnTo>
                <a:close/>
              </a:path>
            </a:pathLst>
          </a:custGeom>
        </p:spPr>
        <p:style>
          <a:lnRef idx="2">
            <a:schemeClr val="accent3">
              <a:hueOff val="7500176"/>
              <a:satOff val="-11253"/>
              <a:lumOff val="-183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1" tIns="110491" rIns="110491" bIns="1104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9DD0B09-5470-AA20-C6A0-DD990268D352}"/>
              </a:ext>
            </a:extLst>
          </p:cNvPr>
          <p:cNvSpPr/>
          <p:nvPr/>
        </p:nvSpPr>
        <p:spPr>
          <a:xfrm>
            <a:off x="2646486" y="4813224"/>
            <a:ext cx="8170713" cy="812306"/>
          </a:xfrm>
          <a:custGeom>
            <a:avLst/>
            <a:gdLst>
              <a:gd name="connsiteX0" fmla="*/ 0 w 2854410"/>
              <a:gd name="connsiteY0" fmla="*/ 130086 h 780502"/>
              <a:gd name="connsiteX1" fmla="*/ 130086 w 2854410"/>
              <a:gd name="connsiteY1" fmla="*/ 0 h 780502"/>
              <a:gd name="connsiteX2" fmla="*/ 2724324 w 2854410"/>
              <a:gd name="connsiteY2" fmla="*/ 0 h 780502"/>
              <a:gd name="connsiteX3" fmla="*/ 2854410 w 2854410"/>
              <a:gd name="connsiteY3" fmla="*/ 130086 h 780502"/>
              <a:gd name="connsiteX4" fmla="*/ 2854410 w 2854410"/>
              <a:gd name="connsiteY4" fmla="*/ 650416 h 780502"/>
              <a:gd name="connsiteX5" fmla="*/ 2724324 w 2854410"/>
              <a:gd name="connsiteY5" fmla="*/ 780502 h 780502"/>
              <a:gd name="connsiteX6" fmla="*/ 130086 w 2854410"/>
              <a:gd name="connsiteY6" fmla="*/ 780502 h 780502"/>
              <a:gd name="connsiteX7" fmla="*/ 0 w 2854410"/>
              <a:gd name="connsiteY7" fmla="*/ 650416 h 780502"/>
              <a:gd name="connsiteX8" fmla="*/ 0 w 2854410"/>
              <a:gd name="connsiteY8" fmla="*/ 130086 h 78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410" h="780502">
                <a:moveTo>
                  <a:pt x="0" y="130086"/>
                </a:moveTo>
                <a:cubicBezTo>
                  <a:pt x="0" y="58241"/>
                  <a:pt x="58241" y="0"/>
                  <a:pt x="130086" y="0"/>
                </a:cubicBezTo>
                <a:lnTo>
                  <a:pt x="2724324" y="0"/>
                </a:lnTo>
                <a:cubicBezTo>
                  <a:pt x="2796169" y="0"/>
                  <a:pt x="2854410" y="58241"/>
                  <a:pt x="2854410" y="130086"/>
                </a:cubicBezTo>
                <a:lnTo>
                  <a:pt x="2854410" y="650416"/>
                </a:lnTo>
                <a:cubicBezTo>
                  <a:pt x="2854410" y="722261"/>
                  <a:pt x="2796169" y="780502"/>
                  <a:pt x="2724324" y="780502"/>
                </a:cubicBezTo>
                <a:lnTo>
                  <a:pt x="130086" y="780502"/>
                </a:lnTo>
                <a:cubicBezTo>
                  <a:pt x="58241" y="780502"/>
                  <a:pt x="0" y="722261"/>
                  <a:pt x="0" y="650416"/>
                </a:cubicBezTo>
                <a:lnTo>
                  <a:pt x="0" y="130086"/>
                </a:lnTo>
                <a:close/>
              </a:path>
            </a:pathLst>
          </a:custGeom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1" tIns="110491" rIns="110491" bIns="1104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61917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62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9C4974-B8E0-A3E2-122F-938FDCA76591}"/>
              </a:ext>
            </a:extLst>
          </p:cNvPr>
          <p:cNvSpPr txBox="1"/>
          <p:nvPr/>
        </p:nvSpPr>
        <p:spPr>
          <a:xfrm>
            <a:off x="1832707" y="443925"/>
            <a:ext cx="6168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4: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–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59CD0F-F3E8-D95C-CB00-13891D163559}"/>
              </a:ext>
            </a:extLst>
          </p:cNvPr>
          <p:cNvSpPr/>
          <p:nvPr/>
        </p:nvSpPr>
        <p:spPr>
          <a:xfrm>
            <a:off x="4635125" y="2723212"/>
            <a:ext cx="1929947" cy="1719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45ED52D-184E-7A4E-2C61-13EA96A34EE5}"/>
              </a:ext>
            </a:extLst>
          </p:cNvPr>
          <p:cNvSpPr/>
          <p:nvPr/>
        </p:nvSpPr>
        <p:spPr>
          <a:xfrm>
            <a:off x="7404095" y="2759963"/>
            <a:ext cx="3764368" cy="1154453"/>
          </a:xfrm>
          <a:custGeom>
            <a:avLst/>
            <a:gdLst>
              <a:gd name="connsiteX0" fmla="*/ 0 w 930931"/>
              <a:gd name="connsiteY0" fmla="*/ 0 h 538839"/>
              <a:gd name="connsiteX1" fmla="*/ 930931 w 930931"/>
              <a:gd name="connsiteY1" fmla="*/ 0 h 538839"/>
              <a:gd name="connsiteX2" fmla="*/ 930931 w 930931"/>
              <a:gd name="connsiteY2" fmla="*/ 538839 h 538839"/>
              <a:gd name="connsiteX3" fmla="*/ 0 w 930931"/>
              <a:gd name="connsiteY3" fmla="*/ 538839 h 538839"/>
              <a:gd name="connsiteX4" fmla="*/ 0 w 930931"/>
              <a:gd name="connsiteY4" fmla="*/ 0 h 53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31" h="538839">
                <a:moveTo>
                  <a:pt x="0" y="0"/>
                </a:moveTo>
                <a:lnTo>
                  <a:pt x="930931" y="0"/>
                </a:lnTo>
                <a:lnTo>
                  <a:pt x="930931" y="538839"/>
                </a:lnTo>
                <a:lnTo>
                  <a:pt x="0" y="53883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3111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7F20CB-DF2B-DC2A-0720-0F0B31CAA1C5}"/>
              </a:ext>
            </a:extLst>
          </p:cNvPr>
          <p:cNvSpPr/>
          <p:nvPr/>
        </p:nvSpPr>
        <p:spPr>
          <a:xfrm>
            <a:off x="5369276" y="3198258"/>
            <a:ext cx="1929947" cy="1719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1170380"/>
              <a:satOff val="-1460"/>
              <a:lumOff val="343"/>
              <a:alphaOff val="0"/>
            </a:schemeClr>
          </a:fillRef>
          <a:effectRef idx="0">
            <a:schemeClr val="accent2">
              <a:alpha val="50000"/>
              <a:hueOff val="1170380"/>
              <a:satOff val="-1460"/>
              <a:lumOff val="343"/>
              <a:alphaOff val="0"/>
            </a:schemeClr>
          </a:effectRef>
          <a:fontRef idx="minor">
            <a:schemeClr val="tx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DB80374-9A98-42A9-54E9-D07FF4AED594}"/>
              </a:ext>
            </a:extLst>
          </p:cNvPr>
          <p:cNvSpPr/>
          <p:nvPr/>
        </p:nvSpPr>
        <p:spPr>
          <a:xfrm>
            <a:off x="4635125" y="1321278"/>
            <a:ext cx="2551332" cy="1252705"/>
          </a:xfrm>
          <a:custGeom>
            <a:avLst/>
            <a:gdLst>
              <a:gd name="connsiteX0" fmla="*/ 0 w 834628"/>
              <a:gd name="connsiteY0" fmla="*/ 0 h 584698"/>
              <a:gd name="connsiteX1" fmla="*/ 834628 w 834628"/>
              <a:gd name="connsiteY1" fmla="*/ 0 h 584698"/>
              <a:gd name="connsiteX2" fmla="*/ 834628 w 834628"/>
              <a:gd name="connsiteY2" fmla="*/ 584698 h 584698"/>
              <a:gd name="connsiteX3" fmla="*/ 0 w 834628"/>
              <a:gd name="connsiteY3" fmla="*/ 584698 h 584698"/>
              <a:gd name="connsiteX4" fmla="*/ 0 w 834628"/>
              <a:gd name="connsiteY4" fmla="*/ 0 h 5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628" h="584698">
                <a:moveTo>
                  <a:pt x="0" y="0"/>
                </a:moveTo>
                <a:lnTo>
                  <a:pt x="834628" y="0"/>
                </a:lnTo>
                <a:lnTo>
                  <a:pt x="834628" y="584698"/>
                </a:lnTo>
                <a:lnTo>
                  <a:pt x="0" y="5846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3111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5E024E-9854-9700-1F79-BBF80F33171F}"/>
              </a:ext>
            </a:extLst>
          </p:cNvPr>
          <p:cNvSpPr/>
          <p:nvPr/>
        </p:nvSpPr>
        <p:spPr>
          <a:xfrm>
            <a:off x="5089048" y="3967566"/>
            <a:ext cx="1929947" cy="1719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alpha val="50000"/>
              <a:hueOff val="2340759"/>
              <a:satOff val="-2919"/>
              <a:lumOff val="686"/>
              <a:alphaOff val="0"/>
            </a:schemeClr>
          </a:effectRef>
          <a:fontRef idx="minor">
            <a:schemeClr val="tx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B966EF9-8B5D-1E4A-A229-2C391CFEF8E2}"/>
              </a:ext>
            </a:extLst>
          </p:cNvPr>
          <p:cNvSpPr/>
          <p:nvPr/>
        </p:nvSpPr>
        <p:spPr>
          <a:xfrm>
            <a:off x="7172721" y="4745292"/>
            <a:ext cx="3336553" cy="1252705"/>
          </a:xfrm>
          <a:custGeom>
            <a:avLst/>
            <a:gdLst>
              <a:gd name="connsiteX0" fmla="*/ 0 w 834628"/>
              <a:gd name="connsiteY0" fmla="*/ 0 h 584698"/>
              <a:gd name="connsiteX1" fmla="*/ 834628 w 834628"/>
              <a:gd name="connsiteY1" fmla="*/ 0 h 584698"/>
              <a:gd name="connsiteX2" fmla="*/ 834628 w 834628"/>
              <a:gd name="connsiteY2" fmla="*/ 584698 h 584698"/>
              <a:gd name="connsiteX3" fmla="*/ 0 w 834628"/>
              <a:gd name="connsiteY3" fmla="*/ 584698 h 584698"/>
              <a:gd name="connsiteX4" fmla="*/ 0 w 834628"/>
              <a:gd name="connsiteY4" fmla="*/ 0 h 5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628" h="584698">
                <a:moveTo>
                  <a:pt x="0" y="0"/>
                </a:moveTo>
                <a:lnTo>
                  <a:pt x="834628" y="0"/>
                </a:lnTo>
                <a:lnTo>
                  <a:pt x="834628" y="584698"/>
                </a:lnTo>
                <a:lnTo>
                  <a:pt x="0" y="5846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3111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106424-DF48-3D35-5239-277764D61432}"/>
              </a:ext>
            </a:extLst>
          </p:cNvPr>
          <p:cNvSpPr/>
          <p:nvPr/>
        </p:nvSpPr>
        <p:spPr>
          <a:xfrm>
            <a:off x="4181200" y="3967566"/>
            <a:ext cx="1929947" cy="1719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3511139"/>
              <a:satOff val="-4379"/>
              <a:lumOff val="1030"/>
              <a:alphaOff val="0"/>
            </a:schemeClr>
          </a:fillRef>
          <a:effectRef idx="0">
            <a:schemeClr val="accent2">
              <a:alpha val="50000"/>
              <a:hueOff val="3511139"/>
              <a:satOff val="-4379"/>
              <a:lumOff val="1030"/>
              <a:alphaOff val="0"/>
            </a:schemeClr>
          </a:effectRef>
          <a:fontRef idx="minor">
            <a:schemeClr val="tx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BF8650-594A-1032-E2D5-F10E85D82C0B}"/>
              </a:ext>
            </a:extLst>
          </p:cNvPr>
          <p:cNvSpPr/>
          <p:nvPr/>
        </p:nvSpPr>
        <p:spPr>
          <a:xfrm>
            <a:off x="685398" y="4618129"/>
            <a:ext cx="3166067" cy="1252705"/>
          </a:xfrm>
          <a:custGeom>
            <a:avLst/>
            <a:gdLst>
              <a:gd name="connsiteX0" fmla="*/ 0 w 834628"/>
              <a:gd name="connsiteY0" fmla="*/ 0 h 584698"/>
              <a:gd name="connsiteX1" fmla="*/ 834628 w 834628"/>
              <a:gd name="connsiteY1" fmla="*/ 0 h 584698"/>
              <a:gd name="connsiteX2" fmla="*/ 834628 w 834628"/>
              <a:gd name="connsiteY2" fmla="*/ 584698 h 584698"/>
              <a:gd name="connsiteX3" fmla="*/ 0 w 834628"/>
              <a:gd name="connsiteY3" fmla="*/ 584698 h 584698"/>
              <a:gd name="connsiteX4" fmla="*/ 0 w 834628"/>
              <a:gd name="connsiteY4" fmla="*/ 0 h 5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628" h="584698">
                <a:moveTo>
                  <a:pt x="0" y="0"/>
                </a:moveTo>
                <a:lnTo>
                  <a:pt x="834628" y="0"/>
                </a:lnTo>
                <a:lnTo>
                  <a:pt x="834628" y="584698"/>
                </a:lnTo>
                <a:lnTo>
                  <a:pt x="0" y="5846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3111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554B99-9DB6-6493-C739-DA2662B291A6}"/>
              </a:ext>
            </a:extLst>
          </p:cNvPr>
          <p:cNvSpPr/>
          <p:nvPr/>
        </p:nvSpPr>
        <p:spPr>
          <a:xfrm>
            <a:off x="3900974" y="3198258"/>
            <a:ext cx="1929947" cy="1719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alpha val="50000"/>
              <a:hueOff val="4681519"/>
              <a:satOff val="-5839"/>
              <a:lumOff val="1373"/>
              <a:alphaOff val="0"/>
            </a:schemeClr>
          </a:effectRef>
          <a:fontRef idx="minor">
            <a:schemeClr val="tx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B6ADC55-70A9-F695-01B3-A290E3BBD87A}"/>
              </a:ext>
            </a:extLst>
          </p:cNvPr>
          <p:cNvSpPr/>
          <p:nvPr/>
        </p:nvSpPr>
        <p:spPr>
          <a:xfrm>
            <a:off x="771084" y="2454458"/>
            <a:ext cx="3242656" cy="1252705"/>
          </a:xfrm>
          <a:custGeom>
            <a:avLst/>
            <a:gdLst>
              <a:gd name="connsiteX0" fmla="*/ 0 w 834628"/>
              <a:gd name="connsiteY0" fmla="*/ 0 h 584698"/>
              <a:gd name="connsiteX1" fmla="*/ 834628 w 834628"/>
              <a:gd name="connsiteY1" fmla="*/ 0 h 584698"/>
              <a:gd name="connsiteX2" fmla="*/ 834628 w 834628"/>
              <a:gd name="connsiteY2" fmla="*/ 584698 h 584698"/>
              <a:gd name="connsiteX3" fmla="*/ 0 w 834628"/>
              <a:gd name="connsiteY3" fmla="*/ 584698 h 584698"/>
              <a:gd name="connsiteX4" fmla="*/ 0 w 834628"/>
              <a:gd name="connsiteY4" fmla="*/ 0 h 5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628" h="584698">
                <a:moveTo>
                  <a:pt x="0" y="0"/>
                </a:moveTo>
                <a:lnTo>
                  <a:pt x="834628" y="0"/>
                </a:lnTo>
                <a:lnTo>
                  <a:pt x="834628" y="584698"/>
                </a:lnTo>
                <a:lnTo>
                  <a:pt x="0" y="5846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3111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25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1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095155-181A-43E6-7822-18323D1DB394}"/>
              </a:ext>
            </a:extLst>
          </p:cNvPr>
          <p:cNvSpPr txBox="1"/>
          <p:nvPr/>
        </p:nvSpPr>
        <p:spPr>
          <a:xfrm>
            <a:off x="1113295" y="1214579"/>
            <a:ext cx="9562454" cy="4785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3: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biểu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Nguyên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Lợi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ích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hại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xấu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4: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441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48E242-7623-FA54-C577-7CD82D85C619}"/>
              </a:ext>
            </a:extLst>
          </p:cNvPr>
          <p:cNvSpPr txBox="1"/>
          <p:nvPr/>
        </p:nvSpPr>
        <p:spPr>
          <a:xfrm>
            <a:off x="1832707" y="182069"/>
            <a:ext cx="6168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Thảo</a:t>
            </a:r>
            <a:r>
              <a:rPr lang="en-US" sz="5400" b="1" dirty="0">
                <a:solidFill>
                  <a:srgbClr val="FF000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luận</a:t>
            </a:r>
            <a:endParaRPr lang="en-US" sz="5400" dirty="0">
              <a:latin typeface="SVN-Rosellinda Alyamore" panose="02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F7BF-5C9D-603D-0C76-E4F0AADBE290}"/>
              </a:ext>
            </a:extLst>
          </p:cNvPr>
          <p:cNvSpPr txBox="1"/>
          <p:nvPr/>
        </p:nvSpPr>
        <p:spPr>
          <a:xfrm>
            <a:off x="3011838" y="1042330"/>
            <a:ext cx="616832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295447-9EFF-EFB8-E9A6-BFAF0F59FA0F}"/>
              </a:ext>
            </a:extLst>
          </p:cNvPr>
          <p:cNvGrpSpPr/>
          <p:nvPr/>
        </p:nvGrpSpPr>
        <p:grpSpPr>
          <a:xfrm>
            <a:off x="679534" y="1882625"/>
            <a:ext cx="10202216" cy="4251475"/>
            <a:chOff x="679534" y="1882626"/>
            <a:chExt cx="10202216" cy="4168440"/>
          </a:xfrm>
        </p:grpSpPr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53C64138-2C42-627A-4C1E-04A32CB952F4}"/>
                </a:ext>
              </a:extLst>
            </p:cNvPr>
            <p:cNvSpPr/>
            <p:nvPr/>
          </p:nvSpPr>
          <p:spPr>
            <a:xfrm>
              <a:off x="679534" y="1882626"/>
              <a:ext cx="4168440" cy="416844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9CF4D8-EC0E-3200-2CAD-F752CAC8D425}"/>
                </a:ext>
              </a:extLst>
            </p:cNvPr>
            <p:cNvSpPr/>
            <p:nvPr/>
          </p:nvSpPr>
          <p:spPr>
            <a:xfrm>
              <a:off x="2763754" y="1882626"/>
              <a:ext cx="8117996" cy="4168440"/>
            </a:xfrm>
            <a:custGeom>
              <a:avLst/>
              <a:gdLst>
                <a:gd name="connsiteX0" fmla="*/ 0 w 8117996"/>
                <a:gd name="connsiteY0" fmla="*/ 0 h 4168440"/>
                <a:gd name="connsiteX1" fmla="*/ 8117996 w 8117996"/>
                <a:gd name="connsiteY1" fmla="*/ 0 h 4168440"/>
                <a:gd name="connsiteX2" fmla="*/ 8117996 w 8117996"/>
                <a:gd name="connsiteY2" fmla="*/ 4168440 h 4168440"/>
                <a:gd name="connsiteX3" fmla="*/ 0 w 8117996"/>
                <a:gd name="connsiteY3" fmla="*/ 4168440 h 4168440"/>
                <a:gd name="connsiteX4" fmla="*/ 0 w 8117996"/>
                <a:gd name="connsiteY4" fmla="*/ 0 h 416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996" h="4168440">
                  <a:moveTo>
                    <a:pt x="0" y="0"/>
                  </a:moveTo>
                  <a:lnTo>
                    <a:pt x="8117996" y="0"/>
                  </a:lnTo>
                  <a:lnTo>
                    <a:pt x="8117996" y="4168440"/>
                  </a:lnTo>
                  <a:lnTo>
                    <a:pt x="0" y="41684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3592930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22" name="Partial Circle 21">
              <a:extLst>
                <a:ext uri="{FF2B5EF4-FFF2-40B4-BE49-F238E27FC236}">
                  <a16:creationId xmlns:a16="http://schemas.microsoft.com/office/drawing/2014/main" id="{B3D1FDE8-1344-4989-4C25-BB072D7AE557}"/>
                </a:ext>
              </a:extLst>
            </p:cNvPr>
            <p:cNvSpPr/>
            <p:nvPr/>
          </p:nvSpPr>
          <p:spPr>
            <a:xfrm>
              <a:off x="1117220" y="2549576"/>
              <a:ext cx="3293067" cy="3293067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0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530B26-3DD3-4D2B-A676-30A8D0576ED8}"/>
                </a:ext>
              </a:extLst>
            </p:cNvPr>
            <p:cNvSpPr/>
            <p:nvPr/>
          </p:nvSpPr>
          <p:spPr>
            <a:xfrm>
              <a:off x="2763754" y="2549576"/>
              <a:ext cx="8117996" cy="3293067"/>
            </a:xfrm>
            <a:custGeom>
              <a:avLst/>
              <a:gdLst>
                <a:gd name="connsiteX0" fmla="*/ 0 w 8117996"/>
                <a:gd name="connsiteY0" fmla="*/ 0 h 3293067"/>
                <a:gd name="connsiteX1" fmla="*/ 8117996 w 8117996"/>
                <a:gd name="connsiteY1" fmla="*/ 0 h 3293067"/>
                <a:gd name="connsiteX2" fmla="*/ 8117996 w 8117996"/>
                <a:gd name="connsiteY2" fmla="*/ 3293067 h 3293067"/>
                <a:gd name="connsiteX3" fmla="*/ 0 w 8117996"/>
                <a:gd name="connsiteY3" fmla="*/ 3293067 h 3293067"/>
                <a:gd name="connsiteX4" fmla="*/ 0 w 8117996"/>
                <a:gd name="connsiteY4" fmla="*/ 0 h 329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996" h="3293067">
                  <a:moveTo>
                    <a:pt x="0" y="0"/>
                  </a:moveTo>
                  <a:lnTo>
                    <a:pt x="8117996" y="0"/>
                  </a:lnTo>
                  <a:lnTo>
                    <a:pt x="8117996" y="3293067"/>
                  </a:lnTo>
                  <a:lnTo>
                    <a:pt x="0" y="3293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1170380"/>
                <a:satOff val="-1460"/>
                <a:lumOff val="3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717557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57AD4ECD-3B2D-1EC8-0DF8-542EA50DCA34}"/>
                </a:ext>
              </a:extLst>
            </p:cNvPr>
            <p:cNvSpPr/>
            <p:nvPr/>
          </p:nvSpPr>
          <p:spPr>
            <a:xfrm>
              <a:off x="1554906" y="3216526"/>
              <a:ext cx="2417695" cy="2417695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71D26C-B5FE-8DB0-F740-603CC9BB97C2}"/>
                </a:ext>
              </a:extLst>
            </p:cNvPr>
            <p:cNvSpPr/>
            <p:nvPr/>
          </p:nvSpPr>
          <p:spPr>
            <a:xfrm>
              <a:off x="2763754" y="3216526"/>
              <a:ext cx="8117996" cy="2417695"/>
            </a:xfrm>
            <a:custGeom>
              <a:avLst/>
              <a:gdLst>
                <a:gd name="connsiteX0" fmla="*/ 0 w 8117996"/>
                <a:gd name="connsiteY0" fmla="*/ 0 h 2417695"/>
                <a:gd name="connsiteX1" fmla="*/ 8117996 w 8117996"/>
                <a:gd name="connsiteY1" fmla="*/ 0 h 2417695"/>
                <a:gd name="connsiteX2" fmla="*/ 8117996 w 8117996"/>
                <a:gd name="connsiteY2" fmla="*/ 2417695 h 2417695"/>
                <a:gd name="connsiteX3" fmla="*/ 0 w 8117996"/>
                <a:gd name="connsiteY3" fmla="*/ 2417695 h 2417695"/>
                <a:gd name="connsiteX4" fmla="*/ 0 w 8117996"/>
                <a:gd name="connsiteY4" fmla="*/ 0 h 241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996" h="2417695">
                  <a:moveTo>
                    <a:pt x="0" y="0"/>
                  </a:moveTo>
                  <a:lnTo>
                    <a:pt x="8117996" y="0"/>
                  </a:lnTo>
                  <a:lnTo>
                    <a:pt x="8117996" y="2417695"/>
                  </a:lnTo>
                  <a:lnTo>
                    <a:pt x="0" y="2417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1842185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Partial Circle 25">
              <a:extLst>
                <a:ext uri="{FF2B5EF4-FFF2-40B4-BE49-F238E27FC236}">
                  <a16:creationId xmlns:a16="http://schemas.microsoft.com/office/drawing/2014/main" id="{5E3916E8-07AA-1307-F16C-C51CC013ADF0}"/>
                </a:ext>
              </a:extLst>
            </p:cNvPr>
            <p:cNvSpPr/>
            <p:nvPr/>
          </p:nvSpPr>
          <p:spPr>
            <a:xfrm>
              <a:off x="1992592" y="3883477"/>
              <a:ext cx="1542322" cy="154232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0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F9739B-78CB-0C82-324F-25F2803A7064}"/>
                </a:ext>
              </a:extLst>
            </p:cNvPr>
            <p:cNvSpPr/>
            <p:nvPr/>
          </p:nvSpPr>
          <p:spPr>
            <a:xfrm>
              <a:off x="2763754" y="3883477"/>
              <a:ext cx="8117996" cy="1542322"/>
            </a:xfrm>
            <a:custGeom>
              <a:avLst/>
              <a:gdLst>
                <a:gd name="connsiteX0" fmla="*/ 0 w 8117996"/>
                <a:gd name="connsiteY0" fmla="*/ 0 h 1542322"/>
                <a:gd name="connsiteX1" fmla="*/ 8117996 w 8117996"/>
                <a:gd name="connsiteY1" fmla="*/ 0 h 1542322"/>
                <a:gd name="connsiteX2" fmla="*/ 8117996 w 8117996"/>
                <a:gd name="connsiteY2" fmla="*/ 1542322 h 1542322"/>
                <a:gd name="connsiteX3" fmla="*/ 0 w 8117996"/>
                <a:gd name="connsiteY3" fmla="*/ 1542322 h 1542322"/>
                <a:gd name="connsiteX4" fmla="*/ 0 w 8117996"/>
                <a:gd name="connsiteY4" fmla="*/ 0 h 15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996" h="1542322">
                  <a:moveTo>
                    <a:pt x="0" y="0"/>
                  </a:moveTo>
                  <a:lnTo>
                    <a:pt x="8117996" y="0"/>
                  </a:lnTo>
                  <a:lnTo>
                    <a:pt x="8117996" y="1542322"/>
                  </a:lnTo>
                  <a:lnTo>
                    <a:pt x="0" y="15423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3511139"/>
                <a:satOff val="-4379"/>
                <a:lumOff val="10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66812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id="{FA62910C-D89A-6C50-3472-65367F359D36}"/>
                </a:ext>
              </a:extLst>
            </p:cNvPr>
            <p:cNvSpPr/>
            <p:nvPr/>
          </p:nvSpPr>
          <p:spPr>
            <a:xfrm>
              <a:off x="2430278" y="4550427"/>
              <a:ext cx="666950" cy="66695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A73955-77C5-37AB-4C6B-54B5F2EC09B0}"/>
                </a:ext>
              </a:extLst>
            </p:cNvPr>
            <p:cNvSpPr/>
            <p:nvPr/>
          </p:nvSpPr>
          <p:spPr>
            <a:xfrm>
              <a:off x="2763754" y="4550427"/>
              <a:ext cx="8117996" cy="666950"/>
            </a:xfrm>
            <a:custGeom>
              <a:avLst/>
              <a:gdLst>
                <a:gd name="connsiteX0" fmla="*/ 0 w 8117996"/>
                <a:gd name="connsiteY0" fmla="*/ 0 h 666950"/>
                <a:gd name="connsiteX1" fmla="*/ 8117996 w 8117996"/>
                <a:gd name="connsiteY1" fmla="*/ 0 h 666950"/>
                <a:gd name="connsiteX2" fmla="*/ 8117996 w 8117996"/>
                <a:gd name="connsiteY2" fmla="*/ 666950 h 666950"/>
                <a:gd name="connsiteX3" fmla="*/ 0 w 8117996"/>
                <a:gd name="connsiteY3" fmla="*/ 666950 h 666950"/>
                <a:gd name="connsiteX4" fmla="*/ 0 w 8117996"/>
                <a:gd name="connsiteY4" fmla="*/ 0 h 6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996" h="666950">
                  <a:moveTo>
                    <a:pt x="0" y="0"/>
                  </a:moveTo>
                  <a:lnTo>
                    <a:pt x="8117996" y="0"/>
                  </a:lnTo>
                  <a:lnTo>
                    <a:pt x="8117996" y="666950"/>
                  </a:lnTo>
                  <a:lnTo>
                    <a:pt x="0" y="666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ký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397548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48E242-7623-FA54-C577-7CD82D85C619}"/>
              </a:ext>
            </a:extLst>
          </p:cNvPr>
          <p:cNvSpPr txBox="1"/>
          <p:nvPr/>
        </p:nvSpPr>
        <p:spPr>
          <a:xfrm>
            <a:off x="1832707" y="182069"/>
            <a:ext cx="6168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Rosellinda Alyamore" panose="02000500000000000000" pitchFamily="50" charset="0"/>
                <a:ea typeface="+mn-ea"/>
                <a:cs typeface="+mn-cs"/>
              </a:rPr>
              <a:t>3.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Rosellinda Alyamore" panose="02000500000000000000" pitchFamily="50" charset="0"/>
                <a:ea typeface="+mn-ea"/>
                <a:cs typeface="+mn-cs"/>
              </a:rPr>
              <a:t>Đánh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Rosellinda Alyamore" panose="02000500000000000000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Rosellinda Alyamore" panose="02000500000000000000" pitchFamily="50" charset="0"/>
                <a:ea typeface="+mn-ea"/>
                <a:cs typeface="+mn-cs"/>
              </a:rPr>
              <a:t>giá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Rosellinda Alyamore" panose="02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6080E-43B7-6EBA-B2B8-69596964CA5C}"/>
              </a:ext>
            </a:extLst>
          </p:cNvPr>
          <p:cNvSpPr txBox="1"/>
          <p:nvPr/>
        </p:nvSpPr>
        <p:spPr>
          <a:xfrm>
            <a:off x="945397" y="1539548"/>
            <a:ext cx="10073898" cy="2526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tôn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hồi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907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DB5DFC-21A8-9953-7832-6AF5CCDD41B6}"/>
              </a:ext>
            </a:extLst>
          </p:cNvPr>
          <p:cNvSpPr txBox="1"/>
          <p:nvPr/>
        </p:nvSpPr>
        <p:spPr>
          <a:xfrm>
            <a:off x="645978" y="849053"/>
            <a:ext cx="108585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7B1571-6E80-4496-5CCB-10F8E9E54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63297"/>
              </p:ext>
            </p:extLst>
          </p:nvPr>
        </p:nvGraphicFramePr>
        <p:xfrm>
          <a:off x="666750" y="1477701"/>
          <a:ext cx="10858500" cy="4442462"/>
        </p:xfrm>
        <a:graphic>
          <a:graphicData uri="http://schemas.openxmlformats.org/drawingml/2006/table">
            <a:tbl>
              <a:tblPr firstRow="1" firstCol="1" bandRow="1"/>
              <a:tblGrid>
                <a:gridCol w="7733362">
                  <a:extLst>
                    <a:ext uri="{9D8B030D-6E8A-4147-A177-3AD203B41FA5}">
                      <a16:colId xmlns:a16="http://schemas.microsoft.com/office/drawing/2014/main" val="1616702452"/>
                    </a:ext>
                  </a:extLst>
                </a:gridCol>
                <a:gridCol w="3125138">
                  <a:extLst>
                    <a:ext uri="{9D8B030D-6E8A-4147-A177-3AD203B41FA5}">
                      <a16:colId xmlns:a16="http://schemas.microsoft.com/office/drawing/2014/main" val="814052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Vấn đề thảo luận có thực sự có ý nghĩa không có tác động gì đến nhận thức của bản thân?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500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Có ý kiến phát biểu đã tập trung vào trọng tâm của vấn đề chưa có tác dụng làm sáng tỏ vấn đề như thế nào?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01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Các thành viên tương tác với nhau ở mức độ nào có thể hiện thái độ tôn trọng học hỏi nhau trong thảo luận không?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32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Người điều hành và thư ký đã thể hiện đúng vai trò của mình chưa?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8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922114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ED8364-B5AA-1ED7-A651-E302709543C2}"/>
              </a:ext>
            </a:extLst>
          </p:cNvPr>
          <p:cNvSpPr txBox="1"/>
          <p:nvPr/>
        </p:nvSpPr>
        <p:spPr>
          <a:xfrm>
            <a:off x="660400" y="661960"/>
            <a:ext cx="10858500" cy="5287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NÓI THAM KHẢO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 hỏi, giới thiệu vấn đề sẽ nói: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chào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và các bạn. Em tên là......................, học lớp......., trường.................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(Giọng tâm tình, vừa phải):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 trình nội dung chính: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(Nói to, rõ ràng; giọng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2259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1DF14-5AF1-1DDF-574C-B41CE95A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65271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8916C-0495-56CC-9BF4-C8B2A4AC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F31A8A-AE6F-0B35-C2EC-9E1C4EB4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3" y="227559"/>
            <a:ext cx="6395951" cy="3737172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8D408411-23CD-FAD3-3EA8-C12E859985C9}"/>
              </a:ext>
            </a:extLst>
          </p:cNvPr>
          <p:cNvSpPr txBox="1"/>
          <p:nvPr/>
        </p:nvSpPr>
        <p:spPr>
          <a:xfrm>
            <a:off x="1028218" y="1419036"/>
            <a:ext cx="537209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Lyện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tập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TD Acryle Script Personal Us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0537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F0224B-2B23-7C34-7BF5-7CBFB49CF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6571" y="1130300"/>
            <a:ext cx="7093032" cy="4258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061176-A02A-1B18-A83E-336F3C3DCECC}"/>
              </a:ext>
            </a:extLst>
          </p:cNvPr>
          <p:cNvSpPr txBox="1"/>
          <p:nvPr/>
        </p:nvSpPr>
        <p:spPr>
          <a:xfrm>
            <a:off x="4406674" y="2244930"/>
            <a:ext cx="6152826" cy="221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 cứ vào Bảng kiểm, tự hoàn thiện bài nói của em (nếu cần).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463B0F-D380-442C-82AC-E837AF534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18" y="817630"/>
            <a:ext cx="3158002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5211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1DF14-5AF1-1DDF-574C-B41CE95A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65271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8916C-0495-56CC-9BF4-C8B2A4AC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F31A8A-AE6F-0B35-C2EC-9E1C4EB4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3" y="227559"/>
            <a:ext cx="6395951" cy="3737172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8D408411-23CD-FAD3-3EA8-C12E859985C9}"/>
              </a:ext>
            </a:extLst>
          </p:cNvPr>
          <p:cNvSpPr txBox="1"/>
          <p:nvPr/>
        </p:nvSpPr>
        <p:spPr>
          <a:xfrm>
            <a:off x="723901" y="1211287"/>
            <a:ext cx="5372099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en-US" sz="11500" dirty="0" err="1">
                <a:solidFill>
                  <a:srgbClr val="FF0000"/>
                </a:solidFill>
                <a:latin typeface="MTD Acryle Script Personal Use" pitchFamily="50" charset="0"/>
              </a:rPr>
              <a:t>Khởi</a:t>
            </a:r>
            <a:r>
              <a:rPr lang="en-US" sz="11500" dirty="0">
                <a:solidFill>
                  <a:srgbClr val="FF0000"/>
                </a:solidFill>
                <a:latin typeface="MTD Acryle Script Personal Use" pitchFamily="50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MTD Acryle Script Personal Use" pitchFamily="50" charset="0"/>
              </a:rPr>
              <a:t>Động</a:t>
            </a:r>
            <a:endParaRPr lang="en-US" sz="11500" dirty="0">
              <a:solidFill>
                <a:srgbClr val="FF0000"/>
              </a:solidFill>
              <a:latin typeface="MTD Acryle Script Personal U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08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1DF14-5AF1-1DDF-574C-B41CE95A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65271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8916C-0495-56CC-9BF4-C8B2A4AC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F31A8A-AE6F-0B35-C2EC-9E1C4EB4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3" y="227559"/>
            <a:ext cx="6395951" cy="3737172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8D408411-23CD-FAD3-3EA8-C12E859985C9}"/>
              </a:ext>
            </a:extLst>
          </p:cNvPr>
          <p:cNvSpPr txBox="1"/>
          <p:nvPr/>
        </p:nvSpPr>
        <p:spPr>
          <a:xfrm>
            <a:off x="1028218" y="1419036"/>
            <a:ext cx="537209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Vận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dụng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TD Acryle Script Personal Us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4731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70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612986-A880-5CE2-D7BB-8F6830D88C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6571" y="1130300"/>
            <a:ext cx="7093032" cy="425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181AF-A9DC-E486-96D6-6D8C4857D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18" y="817630"/>
            <a:ext cx="3158002" cy="54259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CA927C-7CDE-3068-A512-D081E0089D52}"/>
              </a:ext>
            </a:extLst>
          </p:cNvPr>
          <p:cNvSpPr txBox="1"/>
          <p:nvPr/>
        </p:nvSpPr>
        <p:spPr>
          <a:xfrm>
            <a:off x="4383333" y="1996629"/>
            <a:ext cx="6152826" cy="2526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TẬP: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chi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729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0CF94-03A4-AAAC-7C67-E73CC98EA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92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4C7F2-FCBC-DEC3-B823-4109196AD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70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75870C-F5E1-B95B-E55C-33B2B07FD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444" r="3" b="483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1927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82D45C-D1CC-CEE6-7BE8-8E30D991C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268" y="188695"/>
            <a:ext cx="7295632" cy="6480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204E93-FC2A-4AEB-9F97-D5E344C82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708190"/>
            <a:ext cx="3158002" cy="54259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427A32-A5FE-CDFB-6155-995A62E92228}"/>
              </a:ext>
            </a:extLst>
          </p:cNvPr>
          <p:cNvSpPr txBox="1"/>
          <p:nvPr/>
        </p:nvSpPr>
        <p:spPr>
          <a:xfrm>
            <a:off x="4684342" y="322957"/>
            <a:ext cx="6098582" cy="339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hay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 Theo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1DF14-5AF1-1DDF-574C-B41CE95A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65271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8916C-0495-56CC-9BF4-C8B2A4AC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F31A8A-AE6F-0B35-C2EC-9E1C4EB4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3" y="227559"/>
            <a:ext cx="6395951" cy="3737172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8D408411-23CD-FAD3-3EA8-C12E859985C9}"/>
              </a:ext>
            </a:extLst>
          </p:cNvPr>
          <p:cNvSpPr txBox="1"/>
          <p:nvPr/>
        </p:nvSpPr>
        <p:spPr>
          <a:xfrm>
            <a:off x="1028218" y="1419036"/>
            <a:ext cx="537209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Hình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thành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kiến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D Acryle Script Personal Use" pitchFamily="50" charset="0"/>
                <a:ea typeface="+mn-ea"/>
                <a:cs typeface="+mn-cs"/>
              </a:rPr>
              <a:t>thức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TD Acryle Script Personal Us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4686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C030A1-94C3-DAFD-8E66-B9A9F572A95F}"/>
              </a:ext>
            </a:extLst>
          </p:cNvPr>
          <p:cNvSpPr txBox="1"/>
          <p:nvPr/>
        </p:nvSpPr>
        <p:spPr>
          <a:xfrm>
            <a:off x="1641186" y="57202"/>
            <a:ext cx="6168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1. </a:t>
            </a:r>
            <a:r>
              <a:rPr lang="en-US" sz="6000" b="1" dirty="0" err="1">
                <a:solidFill>
                  <a:srgbClr val="0070C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Trước</a:t>
            </a:r>
            <a:r>
              <a:rPr lang="en-US" sz="6000" b="1" dirty="0">
                <a:solidFill>
                  <a:srgbClr val="0070C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khi</a:t>
            </a:r>
            <a:r>
              <a:rPr lang="en-US" sz="6000" b="1" dirty="0">
                <a:solidFill>
                  <a:srgbClr val="0070C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thảo</a:t>
            </a:r>
            <a:r>
              <a:rPr lang="en-US" sz="6000" b="1" dirty="0">
                <a:solidFill>
                  <a:srgbClr val="0070C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/>
                <a:latin typeface="SVN-Rosellinda Alyamore" panose="02000500000000000000" pitchFamily="50" charset="0"/>
                <a:ea typeface="MS Mincho" panose="02020609040205080304" pitchFamily="49" charset="-128"/>
              </a:rPr>
              <a:t>luận</a:t>
            </a:r>
            <a:endParaRPr lang="en-US" sz="6000" dirty="0">
              <a:solidFill>
                <a:srgbClr val="0070C0"/>
              </a:solidFill>
              <a:latin typeface="SVN-Rosellinda Alyamore" panose="02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899CB-218E-86F8-8FB6-24675D7817C5}"/>
              </a:ext>
            </a:extLst>
          </p:cNvPr>
          <p:cNvSpPr txBox="1"/>
          <p:nvPr/>
        </p:nvSpPr>
        <p:spPr>
          <a:xfrm>
            <a:off x="680362" y="1210769"/>
            <a:ext cx="1043003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đích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755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C030A1-94C3-DAFD-8E66-B9A9F572A95F}"/>
              </a:ext>
            </a:extLst>
          </p:cNvPr>
          <p:cNvSpPr txBox="1"/>
          <p:nvPr/>
        </p:nvSpPr>
        <p:spPr>
          <a:xfrm>
            <a:off x="1641186" y="57202"/>
            <a:ext cx="6168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1.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Trước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khi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thảo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luận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VN-Rosellinda Alyamore" panose="02000500000000000000" pitchFamily="50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648F5-18B3-264D-90A8-B5F264F8FCC7}"/>
              </a:ext>
            </a:extLst>
          </p:cNvPr>
          <p:cNvSpPr txBox="1"/>
          <p:nvPr/>
        </p:nvSpPr>
        <p:spPr>
          <a:xfrm>
            <a:off x="1053884" y="1130300"/>
            <a:ext cx="9763071" cy="4999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92760" algn="l"/>
              </a:tabLst>
            </a:pPr>
            <a:r>
              <a:rPr lang="vi-VN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92760" algn="l"/>
              </a:tabLst>
            </a:pP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92760" algn="l"/>
              </a:tabLst>
            </a:pP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42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C030A1-94C3-DAFD-8E66-B9A9F572A95F}"/>
              </a:ext>
            </a:extLst>
          </p:cNvPr>
          <p:cNvSpPr txBox="1"/>
          <p:nvPr/>
        </p:nvSpPr>
        <p:spPr>
          <a:xfrm>
            <a:off x="1641186" y="57202"/>
            <a:ext cx="6168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1.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Trước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khi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thảo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Rosellinda Alyamore" panose="02000500000000000000" pitchFamily="50" charset="0"/>
                <a:ea typeface="MS Mincho" panose="02020609040205080304" pitchFamily="49" charset="-128"/>
                <a:cs typeface="+mn-cs"/>
              </a:rPr>
              <a:t>luận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VN-Rosellinda Alyamore" panose="02000500000000000000" pitchFamily="50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DAAE4-6A3F-3843-B1B8-17F74D30883F}"/>
              </a:ext>
            </a:extLst>
          </p:cNvPr>
          <p:cNvSpPr txBox="1"/>
          <p:nvPr/>
        </p:nvSpPr>
        <p:spPr>
          <a:xfrm>
            <a:off x="771084" y="1284289"/>
            <a:ext cx="9716576" cy="193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sinh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trách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nhiệm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trật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toàn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giao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F1219-F4E1-4989-DDEB-BB9816558649}"/>
              </a:ext>
            </a:extLst>
          </p:cNvPr>
          <p:cNvSpPr txBox="1"/>
          <p:nvPr/>
        </p:nvSpPr>
        <p:spPr>
          <a:xfrm>
            <a:off x="771084" y="3472657"/>
            <a:ext cx="1011759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ATGT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nay,đặc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GT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497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9E0677-BC60-A973-E7C1-9B0050DE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8375" y="182069"/>
            <a:ext cx="1235957" cy="84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415A9-A666-832A-2848-3F4A6DD25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1130300"/>
            <a:ext cx="573012" cy="5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B7F-804D-BFC7-BD86-E759D2B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3066294"/>
            <a:ext cx="573012" cy="57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9E128-04C4-ED81-AABA-16EA035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972" y="5002288"/>
            <a:ext cx="573012" cy="573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B38A-1605-E01E-5D39-3B88F2218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28491">
            <a:off x="-33164" y="5740699"/>
            <a:ext cx="1608496" cy="1005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BB5C8-C224-B131-F93D-65846C11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61" y="5451289"/>
            <a:ext cx="2554445" cy="1365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5250FD-64F5-9193-0C2A-75C2D87DA2D0}"/>
              </a:ext>
            </a:extLst>
          </p:cNvPr>
          <p:cNvSpPr txBox="1"/>
          <p:nvPr/>
        </p:nvSpPr>
        <p:spPr>
          <a:xfrm>
            <a:off x="867905" y="1008078"/>
            <a:ext cx="994905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spcAft>
                <a:spcPts val="120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1: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87680" marR="3048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11.450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6.384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7.804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609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ult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1104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Georgia Pro Light</vt:lpstr>
      <vt:lpstr>MTD Acryle Script Personal Use</vt:lpstr>
      <vt:lpstr>SVN-Rosellinda Alyamore</vt:lpstr>
      <vt:lpstr>Times New Roman</vt:lpstr>
      <vt:lpstr>Wingdings</vt:lpstr>
      <vt:lpstr>VaultVTI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2023-06-29T07:30:37Z</dcterms:created>
  <dcterms:modified xsi:type="dcterms:W3CDTF">2023-06-29T22:18:50Z</dcterms:modified>
</cp:coreProperties>
</file>