
<file path=[Content_Types].xml><?xml version="1.0" encoding="utf-8"?>
<Types xmlns="http://schemas.openxmlformats.org/package/2006/content-types">
  <Default Extension="emf" ContentType="image/x-emf"/>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3"/>
  </p:notesMasterIdLst>
  <p:sldIdLst>
    <p:sldId id="328" r:id="rId3"/>
    <p:sldId id="329" r:id="rId4"/>
    <p:sldId id="330" r:id="rId5"/>
    <p:sldId id="331" r:id="rId6"/>
    <p:sldId id="333" r:id="rId7"/>
    <p:sldId id="332" r:id="rId8"/>
    <p:sldId id="335" r:id="rId9"/>
    <p:sldId id="334" r:id="rId10"/>
    <p:sldId id="275" r:id="rId11"/>
    <p:sldId id="276" r:id="rId12"/>
    <p:sldId id="327" r:id="rId13"/>
    <p:sldId id="324" r:id="rId14"/>
    <p:sldId id="325" r:id="rId15"/>
    <p:sldId id="305" r:id="rId16"/>
    <p:sldId id="302" r:id="rId17"/>
    <p:sldId id="336" r:id="rId18"/>
    <p:sldId id="291" r:id="rId19"/>
    <p:sldId id="319" r:id="rId20"/>
    <p:sldId id="326" r:id="rId21"/>
    <p:sldId id="321" r:id="rId22"/>
  </p:sldIdLst>
  <p:sldSz cx="18288000" cy="10287000"/>
  <p:notesSz cx="6858000" cy="9144000"/>
  <p:embeddedFontLst>
    <p:embeddedFont>
      <p:font typeface="#9Slide02 Noi dung dai" panose="020B0604020202020204" charset="0"/>
      <p:regular r:id="rId24"/>
    </p:embeddedFont>
    <p:embeddedFont>
      <p:font typeface="#9Slide02 Tieu de dai" panose="020B0604020202020204" charset="0"/>
      <p:bold r:id="rId25"/>
    </p:embeddedFont>
    <p:embeddedFont>
      <p:font typeface="#9Slide04 Manuale Medium" panose="02040604050405060204" pitchFamily="18" charset="0"/>
      <p:regular r:id="rId26"/>
    </p:embeddedFont>
    <p:embeddedFont>
      <p:font typeface="#9Slide07 SVNBango" panose="02000000000000000000" pitchFamily="2" charset="0"/>
      <p:regular r:id="rId27"/>
    </p:embeddedFont>
    <p:embeddedFont>
      <p:font typeface="#9Slide07 SVNSunshine" panose="00000500000000000000" pitchFamily="2"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262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543" y="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4" d="100"/>
        <a:sy n="84" d="100"/>
      </p:scale>
      <p:origin x="0" y="-687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5ACC37-D518-4BC5-928D-478B15364E90}" type="datetimeFigureOut">
              <a:rPr lang="en-US" smtClean="0"/>
              <a:t>9/29/2024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0A4271-9369-4466-85D0-C59773D8932E}" type="slidenum">
              <a:rPr lang="en-US" smtClean="0"/>
              <a:t>‹#›</a:t>
            </a:fld>
            <a:endParaRPr lang="en-US"/>
          </a:p>
        </p:txBody>
      </p:sp>
    </p:spTree>
    <p:extLst>
      <p:ext uri="{BB962C8B-B14F-4D97-AF65-F5344CB8AC3E}">
        <p14:creationId xmlns:p14="http://schemas.microsoft.com/office/powerpoint/2010/main" val="1992489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p>
        </p:txBody>
      </p:sp>
      <p:sp>
        <p:nvSpPr>
          <p:cNvPr id="4" name="Slide Number Placeholder 3"/>
          <p:cNvSpPr>
            <a:spLocks noGrp="1"/>
          </p:cNvSpPr>
          <p:nvPr>
            <p:ph type="sldNum" sz="quarter" idx="10"/>
          </p:nvPr>
        </p:nvSpPr>
        <p:spPr/>
        <p:txBody>
          <a:bodyPr/>
          <a:lstStyle/>
          <a:p>
            <a:fld id="{C30A4271-9369-4466-85D0-C59773D8932E}" type="slidenum">
              <a:rPr lang="en-US" smtClean="0"/>
              <a:t>3</a:t>
            </a:fld>
            <a:endParaRPr lang="en-US"/>
          </a:p>
        </p:txBody>
      </p:sp>
    </p:spTree>
    <p:extLst>
      <p:ext uri="{BB962C8B-B14F-4D97-AF65-F5344CB8AC3E}">
        <p14:creationId xmlns:p14="http://schemas.microsoft.com/office/powerpoint/2010/main" val="1945061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A4271-9369-4466-85D0-C59773D893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38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A4271-9369-4466-85D0-C59773D893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3324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
            </a:r>
          </a:p>
        </p:txBody>
      </p:sp>
      <p:sp>
        <p:nvSpPr>
          <p:cNvPr id="4" name="Slide Number Placeholder 3"/>
          <p:cNvSpPr>
            <a:spLocks noGrp="1"/>
          </p:cNvSpPr>
          <p:nvPr>
            <p:ph type="sldNum" sz="quarter" idx="10"/>
          </p:nvPr>
        </p:nvSpPr>
        <p:spPr/>
        <p:txBody>
          <a:bodyPr/>
          <a:lstStyle/>
          <a:p>
            <a:fld id="{C30A4271-9369-4466-85D0-C59773D8932E}" type="slidenum">
              <a:rPr lang="en-US" smtClean="0"/>
              <a:t>4</a:t>
            </a:fld>
            <a:endParaRPr lang="en-US"/>
          </a:p>
        </p:txBody>
      </p:sp>
    </p:spTree>
    <p:extLst>
      <p:ext uri="{BB962C8B-B14F-4D97-AF65-F5344CB8AC3E}">
        <p14:creationId xmlns:p14="http://schemas.microsoft.com/office/powerpoint/2010/main" val="3192130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
            </a:r>
          </a:p>
        </p:txBody>
      </p:sp>
      <p:sp>
        <p:nvSpPr>
          <p:cNvPr id="4" name="Slide Number Placeholder 3"/>
          <p:cNvSpPr>
            <a:spLocks noGrp="1"/>
          </p:cNvSpPr>
          <p:nvPr>
            <p:ph type="sldNum" sz="quarter" idx="10"/>
          </p:nvPr>
        </p:nvSpPr>
        <p:spPr/>
        <p:txBody>
          <a:bodyPr/>
          <a:lstStyle/>
          <a:p>
            <a:fld id="{C30A4271-9369-4466-85D0-C59773D8932E}" type="slidenum">
              <a:rPr lang="en-US" smtClean="0"/>
              <a:t>5</a:t>
            </a:fld>
            <a:endParaRPr lang="en-US"/>
          </a:p>
        </p:txBody>
      </p:sp>
    </p:spTree>
    <p:extLst>
      <p:ext uri="{BB962C8B-B14F-4D97-AF65-F5344CB8AC3E}">
        <p14:creationId xmlns:p14="http://schemas.microsoft.com/office/powerpoint/2010/main" val="3270324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latin typeface="Times New Roman" panose="02020603050405020304" pitchFamily="18" charset="0"/>
                <a:cs typeface="Times New Roman" panose="02020603050405020304" pitchFamily="18" charset="0"/>
              </a:rPr>
              <a:t>C</a:t>
            </a:r>
            <a:endParaRPr lang="en-US" dirty="0"/>
          </a:p>
        </p:txBody>
      </p:sp>
      <p:sp>
        <p:nvSpPr>
          <p:cNvPr id="4" name="Slide Number Placeholder 3"/>
          <p:cNvSpPr>
            <a:spLocks noGrp="1"/>
          </p:cNvSpPr>
          <p:nvPr>
            <p:ph type="sldNum" sz="quarter" idx="10"/>
          </p:nvPr>
        </p:nvSpPr>
        <p:spPr/>
        <p:txBody>
          <a:bodyPr/>
          <a:lstStyle/>
          <a:p>
            <a:fld id="{C30A4271-9369-4466-85D0-C59773D8932E}" type="slidenum">
              <a:rPr lang="en-US" smtClean="0"/>
              <a:t>6</a:t>
            </a:fld>
            <a:endParaRPr lang="en-US"/>
          </a:p>
        </p:txBody>
      </p:sp>
    </p:spTree>
    <p:extLst>
      <p:ext uri="{BB962C8B-B14F-4D97-AF65-F5344CB8AC3E}">
        <p14:creationId xmlns:p14="http://schemas.microsoft.com/office/powerpoint/2010/main" val="2781165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A4271-9369-4466-85D0-C59773D893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816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C30A4271-9369-4466-85D0-C59773D8932E}" type="slidenum">
              <a:rPr lang="en-US" smtClean="0"/>
              <a:t>9</a:t>
            </a:fld>
            <a:endParaRPr lang="en-US"/>
          </a:p>
        </p:txBody>
      </p:sp>
    </p:spTree>
    <p:extLst>
      <p:ext uri="{BB962C8B-B14F-4D97-AF65-F5344CB8AC3E}">
        <p14:creationId xmlns:p14="http://schemas.microsoft.com/office/powerpoint/2010/main" val="3243345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C30A4271-9369-4466-85D0-C59773D8932E}" type="slidenum">
              <a:rPr lang="en-US" smtClean="0"/>
              <a:t>10</a:t>
            </a:fld>
            <a:endParaRPr lang="en-US"/>
          </a:p>
        </p:txBody>
      </p:sp>
    </p:spTree>
    <p:extLst>
      <p:ext uri="{BB962C8B-B14F-4D97-AF65-F5344CB8AC3E}">
        <p14:creationId xmlns:p14="http://schemas.microsoft.com/office/powerpoint/2010/main" val="2789723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PHT</a:t>
            </a:r>
          </a:p>
        </p:txBody>
      </p:sp>
      <p:sp>
        <p:nvSpPr>
          <p:cNvPr id="4" name="Slide Number Placeholder 3"/>
          <p:cNvSpPr>
            <a:spLocks noGrp="1"/>
          </p:cNvSpPr>
          <p:nvPr>
            <p:ph type="sldNum" sz="quarter" idx="10"/>
          </p:nvPr>
        </p:nvSpPr>
        <p:spPr/>
        <p:txBody>
          <a:bodyPr/>
          <a:lstStyle/>
          <a:p>
            <a:fld id="{C30A4271-9369-4466-85D0-C59773D8932E}" type="slidenum">
              <a:rPr lang="en-US" smtClean="0"/>
              <a:t>11</a:t>
            </a:fld>
            <a:endParaRPr lang="en-US"/>
          </a:p>
        </p:txBody>
      </p:sp>
    </p:spTree>
    <p:extLst>
      <p:ext uri="{BB962C8B-B14F-4D97-AF65-F5344CB8AC3E}">
        <p14:creationId xmlns:p14="http://schemas.microsoft.com/office/powerpoint/2010/main" val="1658847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C30A4271-9369-4466-85D0-C59773D8932E}" type="slidenum">
              <a:rPr lang="en-US" smtClean="0"/>
              <a:t>14</a:t>
            </a:fld>
            <a:endParaRPr lang="en-US"/>
          </a:p>
        </p:txBody>
      </p:sp>
    </p:spTree>
    <p:extLst>
      <p:ext uri="{BB962C8B-B14F-4D97-AF65-F5344CB8AC3E}">
        <p14:creationId xmlns:p14="http://schemas.microsoft.com/office/powerpoint/2010/main" val="100173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pPr defTabSz="1371600"/>
            <a:fld id="{E69B9EE9-F3BF-4B40-83E7-C9BC68FDDB0E}" type="datetimeFigureOut">
              <a:rPr lang="en-US" smtClean="0">
                <a:solidFill>
                  <a:prstClr val="black">
                    <a:tint val="75000"/>
                  </a:prstClr>
                </a:solidFill>
              </a:rPr>
              <a:pPr defTabSz="1371600"/>
              <a:t>9/29/2024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pPr defTabSz="1371600"/>
            <a:fld id="{17F55963-6440-4C45-BA09-4E6A99D1BB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09458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pPr defTabSz="1371600"/>
            <a:fld id="{E69B9EE9-F3BF-4B40-83E7-C9BC68FDDB0E}" type="datetimeFigureOut">
              <a:rPr lang="en-US" smtClean="0">
                <a:solidFill>
                  <a:prstClr val="black">
                    <a:tint val="75000"/>
                  </a:prstClr>
                </a:solidFill>
              </a:rPr>
              <a:pPr defTabSz="1371600"/>
              <a:t>9/29/2024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pPr defTabSz="1371600"/>
            <a:fld id="{17F55963-6440-4C45-BA09-4E6A99D1BB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4562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pPr defTabSz="1371600"/>
            <a:fld id="{E69B9EE9-F3BF-4B40-83E7-C9BC68FDDB0E}" type="datetimeFigureOut">
              <a:rPr lang="en-US" smtClean="0">
                <a:solidFill>
                  <a:prstClr val="black">
                    <a:tint val="75000"/>
                  </a:prstClr>
                </a:solidFill>
              </a:rPr>
              <a:pPr defTabSz="1371600"/>
              <a:t>9/29/2024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pPr defTabSz="1371600"/>
            <a:fld id="{17F55963-6440-4C45-BA09-4E6A99D1BB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073628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pPr defTabSz="1371600"/>
            <a:fld id="{E69B9EE9-F3BF-4B40-83E7-C9BC68FDDB0E}" type="datetimeFigureOut">
              <a:rPr lang="en-US" smtClean="0">
                <a:solidFill>
                  <a:prstClr val="black">
                    <a:tint val="75000"/>
                  </a:prstClr>
                </a:solidFill>
              </a:rPr>
              <a:pPr defTabSz="1371600"/>
              <a:t>9/29/2024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pPr defTabSz="1371600"/>
            <a:fld id="{17F55963-6440-4C45-BA09-4E6A99D1BB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19219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pPr defTabSz="1371600"/>
            <a:fld id="{E69B9EE9-F3BF-4B40-83E7-C9BC68FDDB0E}" type="datetimeFigureOut">
              <a:rPr lang="en-US" smtClean="0">
                <a:solidFill>
                  <a:prstClr val="black">
                    <a:tint val="75000"/>
                  </a:prstClr>
                </a:solidFill>
              </a:rPr>
              <a:pPr defTabSz="1371600"/>
              <a:t>9/29/2024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pPr defTabSz="1371600"/>
            <a:fld id="{17F55963-6440-4C45-BA09-4E6A99D1BB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765911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2000"/>
            <a:lum/>
            <a:extLst>
              <a:ext uri="{96DAC541-7B7A-43D3-8B79-37D633B846F1}">
                <asvg:svgBlip xmlns:asvg="http://schemas.microsoft.com/office/drawing/2016/SVG/main" r:embed="rId14"/>
              </a:ext>
            </a:extLst>
          </a:blip>
          <a:srcRect/>
          <a:stretch>
            <a:fillRect l="-41000" t="-15000" r="-32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89B9457-5561-4B17-B798-D34FCDF00C0E}"/>
              </a:ext>
            </a:extLst>
          </p:cNvPr>
          <p:cNvSpPr txBox="1"/>
          <p:nvPr userDrawn="1"/>
        </p:nvSpPr>
        <p:spPr>
          <a:xfrm>
            <a:off x="7681966" y="-2268498"/>
            <a:ext cx="2924069" cy="553998"/>
          </a:xfrm>
          <a:prstGeom prst="rect">
            <a:avLst/>
          </a:prstGeom>
          <a:noFill/>
        </p:spPr>
        <p:txBody>
          <a:bodyPr vert="horz" wrap="none" lIns="0" tIns="0" rIns="0" bIns="0"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CFCFCF"/>
                </a:solidFill>
                <a:effectLst/>
                <a:uLnTx/>
                <a:uFillTx/>
                <a:latin typeface="#9Slide02 Noi dung dai"/>
                <a:ea typeface="+mn-ea"/>
                <a:cs typeface="+mn-cs"/>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E69B9EE9-F3BF-4B40-83E7-C9BC68FDDB0E}" type="datetimeFigureOut">
              <a:rPr lang="en-US" smtClean="0">
                <a:solidFill>
                  <a:prstClr val="black">
                    <a:tint val="75000"/>
                  </a:prstClr>
                </a:solidFill>
              </a:rPr>
              <a:pPr defTabSz="1371600"/>
              <a:t>9/29/2024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17F55963-6440-4C45-BA09-4E6A99D1BBE0}" type="slidenum">
              <a:rPr lang="en-US" smtClean="0">
                <a:solidFill>
                  <a:prstClr val="black">
                    <a:tint val="75000"/>
                  </a:prstClr>
                </a:solidFill>
              </a:rPr>
              <a:pPr defTabSz="1371600"/>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3303150" y="-3336334"/>
            <a:ext cx="24894300" cy="16926485"/>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prstClr val="white">
                    <a:lumMod val="75000"/>
                  </a:prstClr>
                </a:solidFill>
                <a:effectLst/>
                <a:uLnTx/>
                <a:uFillTx/>
                <a:latin typeface="#9Slide02 Noi dung dai" panose="02000000000000000000" pitchFamily="2" charset="0"/>
                <a:ea typeface="#9Slide02 Noi dung dai" panose="02000000000000000000" pitchFamily="2" charset="0"/>
                <a:cs typeface="+mn-cs"/>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9137142" y="-13373100"/>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9137142" y="23646384"/>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7" name="Picture 36">
            <a:extLst>
              <a:ext uri="{FF2B5EF4-FFF2-40B4-BE49-F238E27FC236}">
                <a16:creationId xmlns:a16="http://schemas.microsoft.com/office/drawing/2014/main" id="{FD5EAFBF-0754-47F3-8C60-680C48E0850C}"/>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510481" y="10617638"/>
            <a:ext cx="3267039" cy="1753311"/>
          </a:xfrm>
          <a:prstGeom prst="rect">
            <a:avLst/>
          </a:prstGeom>
        </p:spPr>
      </p:pic>
    </p:spTree>
    <p:extLst>
      <p:ext uri="{BB962C8B-B14F-4D97-AF65-F5344CB8AC3E}">
        <p14:creationId xmlns:p14="http://schemas.microsoft.com/office/powerpoint/2010/main" val="16484224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2"/>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lumMod val="50000"/>
              <a:lumOff val="50000"/>
            </a:schemeClr>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lumMod val="50000"/>
              <a:lumOff val="50000"/>
            </a:schemeClr>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lumMod val="50000"/>
              <a:lumOff val="50000"/>
            </a:schemeClr>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slideLayout" Target="../slideLayouts/slideLayout12.xml"/><Relationship Id="rId7" Type="http://schemas.openxmlformats.org/officeDocument/2006/relationships/image" Target="../media/image5.png"/><Relationship Id="rId12" Type="http://schemas.openxmlformats.org/officeDocument/2006/relationships/image" Target="../media/image10.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audio" Target="../media/audio1.wav"/><Relationship Id="rId9" Type="http://schemas.openxmlformats.org/officeDocument/2006/relationships/image" Target="../media/image7.png"/><Relationship Id="rId14" Type="http://schemas.openxmlformats.org/officeDocument/2006/relationships/audio" Target="NUL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microsoft.com/office/2007/relationships/media" Target="../media/media3.mp3"/><Relationship Id="rId7" Type="http://schemas.openxmlformats.org/officeDocument/2006/relationships/image" Target="../media/image4.png"/><Relationship Id="rId12" Type="http://schemas.openxmlformats.org/officeDocument/2006/relationships/image" Target="../media/image19.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1.xml"/><Relationship Id="rId11" Type="http://schemas.openxmlformats.org/officeDocument/2006/relationships/image" Target="../media/image18.png"/><Relationship Id="rId5" Type="http://schemas.openxmlformats.org/officeDocument/2006/relationships/slideLayout" Target="../slideLayouts/slideLayout12.xml"/><Relationship Id="rId10" Type="http://schemas.openxmlformats.org/officeDocument/2006/relationships/image" Target="../media/image17.png"/><Relationship Id="rId4" Type="http://schemas.openxmlformats.org/officeDocument/2006/relationships/audio" Target="../media/media3.mp3"/><Relationship Id="rId9" Type="http://schemas.openxmlformats.org/officeDocument/2006/relationships/image" Target="../media/image10.png"/><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microsoft.com/office/2007/relationships/media" Target="../media/media3.mp3"/><Relationship Id="rId7" Type="http://schemas.openxmlformats.org/officeDocument/2006/relationships/image" Target="../media/image4.png"/><Relationship Id="rId12" Type="http://schemas.openxmlformats.org/officeDocument/2006/relationships/image" Target="../media/image19.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2.xml"/><Relationship Id="rId11" Type="http://schemas.openxmlformats.org/officeDocument/2006/relationships/image" Target="../media/image18.png"/><Relationship Id="rId5" Type="http://schemas.openxmlformats.org/officeDocument/2006/relationships/slideLayout" Target="../slideLayouts/slideLayout12.xml"/><Relationship Id="rId10" Type="http://schemas.openxmlformats.org/officeDocument/2006/relationships/image" Target="../media/image21.png"/><Relationship Id="rId4" Type="http://schemas.openxmlformats.org/officeDocument/2006/relationships/audio" Target="../media/media3.mp3"/><Relationship Id="rId9" Type="http://schemas.openxmlformats.org/officeDocument/2006/relationships/image" Target="../media/image10.png"/><Relationship Id="rId1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microsoft.com/office/2007/relationships/media" Target="../media/media3.mp3"/><Relationship Id="rId7" Type="http://schemas.openxmlformats.org/officeDocument/2006/relationships/image" Target="../media/image4.png"/><Relationship Id="rId12" Type="http://schemas.openxmlformats.org/officeDocument/2006/relationships/image" Target="../media/image19.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3.xml"/><Relationship Id="rId11" Type="http://schemas.openxmlformats.org/officeDocument/2006/relationships/image" Target="../media/image18.png"/><Relationship Id="rId5" Type="http://schemas.openxmlformats.org/officeDocument/2006/relationships/slideLayout" Target="../slideLayouts/slideLayout12.xml"/><Relationship Id="rId10" Type="http://schemas.openxmlformats.org/officeDocument/2006/relationships/image" Target="../media/image22.png"/><Relationship Id="rId4" Type="http://schemas.openxmlformats.org/officeDocument/2006/relationships/audio" Target="../media/media3.mp3"/><Relationship Id="rId9" Type="http://schemas.openxmlformats.org/officeDocument/2006/relationships/image" Target="../media/image10.png"/><Relationship Id="rId1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microsoft.com/office/2007/relationships/media" Target="../media/media3.mp3"/><Relationship Id="rId7" Type="http://schemas.openxmlformats.org/officeDocument/2006/relationships/image" Target="../media/image4.png"/><Relationship Id="rId12" Type="http://schemas.openxmlformats.org/officeDocument/2006/relationships/image" Target="../media/image19.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4.xml"/><Relationship Id="rId11" Type="http://schemas.openxmlformats.org/officeDocument/2006/relationships/image" Target="../media/image18.png"/><Relationship Id="rId5" Type="http://schemas.openxmlformats.org/officeDocument/2006/relationships/slideLayout" Target="../slideLayouts/slideLayout12.xml"/><Relationship Id="rId10" Type="http://schemas.openxmlformats.org/officeDocument/2006/relationships/image" Target="../media/image23.png"/><Relationship Id="rId4" Type="http://schemas.openxmlformats.org/officeDocument/2006/relationships/audio" Target="../media/media3.mp3"/><Relationship Id="rId9" Type="http://schemas.openxmlformats.org/officeDocument/2006/relationships/image" Target="../media/image10.png"/><Relationship Id="rId1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microsoft.com/office/2007/relationships/media" Target="../media/media3.mp3"/><Relationship Id="rId7" Type="http://schemas.openxmlformats.org/officeDocument/2006/relationships/image" Target="../media/image4.png"/><Relationship Id="rId12" Type="http://schemas.openxmlformats.org/officeDocument/2006/relationships/image" Target="../media/image19.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5.xml"/><Relationship Id="rId11" Type="http://schemas.openxmlformats.org/officeDocument/2006/relationships/image" Target="../media/image18.png"/><Relationship Id="rId5" Type="http://schemas.openxmlformats.org/officeDocument/2006/relationships/slideLayout" Target="../slideLayouts/slideLayout12.xml"/><Relationship Id="rId10" Type="http://schemas.openxmlformats.org/officeDocument/2006/relationships/image" Target="../media/image21.png"/><Relationship Id="rId4" Type="http://schemas.openxmlformats.org/officeDocument/2006/relationships/audio" Target="../media/media3.mp3"/><Relationship Id="rId9" Type="http://schemas.openxmlformats.org/officeDocument/2006/relationships/image" Target="../media/image10.png"/><Relationship Id="rId1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35719" y="0"/>
            <a:ext cx="18323720" cy="10287000"/>
          </a:xfrm>
          <a:prstGeom prst="rect">
            <a:avLst/>
          </a:prstGeom>
        </p:spPr>
      </p:pic>
      <p:pic>
        <p:nvPicPr>
          <p:cNvPr id="85" name="Picture 84">
            <a:extLst>
              <a:ext uri="{FF2B5EF4-FFF2-40B4-BE49-F238E27FC236}">
                <a16:creationId xmlns:a16="http://schemas.microsoft.com/office/drawing/2014/main" id="{6EB0ED45-D362-47E6-9B9E-8C079FD46C41}"/>
              </a:ext>
            </a:extLst>
          </p:cNvPr>
          <p:cNvPicPr>
            <a:picLocks noChangeAspect="1"/>
          </p:cNvPicPr>
          <p:nvPr/>
        </p:nvPicPr>
        <p:blipFill>
          <a:blip r:embed="rId7"/>
          <a:stretch>
            <a:fillRect/>
          </a:stretch>
        </p:blipFill>
        <p:spPr>
          <a:xfrm rot="187559">
            <a:off x="7397118" y="-662592"/>
            <a:ext cx="12457404" cy="12457404"/>
          </a:xfrm>
          <a:prstGeom prst="rect">
            <a:avLst/>
          </a:prstGeom>
        </p:spPr>
      </p:pic>
      <p:pic>
        <p:nvPicPr>
          <p:cNvPr id="86" name="Picture 85">
            <a:extLst>
              <a:ext uri="{FF2B5EF4-FFF2-40B4-BE49-F238E27FC236}">
                <a16:creationId xmlns:a16="http://schemas.microsoft.com/office/drawing/2014/main" id="{73CD59DB-4B97-4529-990F-B877A9AC8E3E}"/>
              </a:ext>
            </a:extLst>
          </p:cNvPr>
          <p:cNvPicPr>
            <a:picLocks noChangeAspect="1"/>
          </p:cNvPicPr>
          <p:nvPr/>
        </p:nvPicPr>
        <p:blipFill>
          <a:blip r:embed="rId8"/>
          <a:stretch>
            <a:fillRect/>
          </a:stretch>
        </p:blipFill>
        <p:spPr>
          <a:xfrm>
            <a:off x="763085" y="2564492"/>
            <a:ext cx="9794073" cy="3648773"/>
          </a:xfrm>
          <a:prstGeom prst="rect">
            <a:avLst/>
          </a:prstGeom>
        </p:spPr>
      </p:pic>
      <p:pic>
        <p:nvPicPr>
          <p:cNvPr id="92" name="Picture 91">
            <a:extLst>
              <a:ext uri="{FF2B5EF4-FFF2-40B4-BE49-F238E27FC236}">
                <a16:creationId xmlns:a16="http://schemas.microsoft.com/office/drawing/2014/main" id="{A950A63E-AF72-41C5-AED0-2D5595040998}"/>
              </a:ext>
            </a:extLst>
          </p:cNvPr>
          <p:cNvPicPr>
            <a:picLocks noChangeAspect="1"/>
          </p:cNvPicPr>
          <p:nvPr/>
        </p:nvPicPr>
        <p:blipFill>
          <a:blip r:embed="rId9"/>
          <a:stretch>
            <a:fillRect/>
          </a:stretch>
        </p:blipFill>
        <p:spPr>
          <a:xfrm>
            <a:off x="821167" y="1884331"/>
            <a:ext cx="3127520" cy="1499747"/>
          </a:xfrm>
          <a:prstGeom prst="rect">
            <a:avLst/>
          </a:prstGeom>
        </p:spPr>
      </p:pic>
      <p:pic>
        <p:nvPicPr>
          <p:cNvPr id="94" name="Picture 93">
            <a:extLst>
              <a:ext uri="{FF2B5EF4-FFF2-40B4-BE49-F238E27FC236}">
                <a16:creationId xmlns:a16="http://schemas.microsoft.com/office/drawing/2014/main" id="{6DD72B97-8F2B-4723-9F67-FD81B5B68E7B}"/>
              </a:ext>
            </a:extLst>
          </p:cNvPr>
          <p:cNvPicPr>
            <a:picLocks noChangeAspect="1"/>
          </p:cNvPicPr>
          <p:nvPr/>
        </p:nvPicPr>
        <p:blipFill>
          <a:blip r:embed="rId10"/>
          <a:stretch>
            <a:fillRect/>
          </a:stretch>
        </p:blipFill>
        <p:spPr>
          <a:xfrm>
            <a:off x="3925826" y="1930051"/>
            <a:ext cx="3140898" cy="1460474"/>
          </a:xfrm>
          <a:prstGeom prst="rect">
            <a:avLst/>
          </a:prstGeom>
        </p:spPr>
      </p:pic>
      <p:pic>
        <p:nvPicPr>
          <p:cNvPr id="95" name="Picture 94">
            <a:extLst>
              <a:ext uri="{FF2B5EF4-FFF2-40B4-BE49-F238E27FC236}">
                <a16:creationId xmlns:a16="http://schemas.microsoft.com/office/drawing/2014/main" id="{777F623B-A4E0-4946-935C-4F7F0101F12F}"/>
              </a:ext>
            </a:extLst>
          </p:cNvPr>
          <p:cNvPicPr>
            <a:picLocks noChangeAspect="1"/>
          </p:cNvPicPr>
          <p:nvPr/>
        </p:nvPicPr>
        <p:blipFill>
          <a:blip r:embed="rId11"/>
          <a:stretch>
            <a:fillRect/>
          </a:stretch>
        </p:blipFill>
        <p:spPr>
          <a:xfrm>
            <a:off x="1115159" y="2930282"/>
            <a:ext cx="9089924" cy="2917190"/>
          </a:xfrm>
          <a:prstGeom prst="rect">
            <a:avLst/>
          </a:prstGeom>
        </p:spPr>
      </p:pic>
      <p:sp>
        <p:nvSpPr>
          <p:cNvPr id="96" name="Rectangle: Rounded Corners 95">
            <a:extLst>
              <a:ext uri="{FF2B5EF4-FFF2-40B4-BE49-F238E27FC236}">
                <a16:creationId xmlns:a16="http://schemas.microsoft.com/office/drawing/2014/main" id="{24A388B0-06EB-4CBA-A3CA-75F080F1F933}"/>
              </a:ext>
            </a:extLst>
          </p:cNvPr>
          <p:cNvSpPr/>
          <p:nvPr/>
        </p:nvSpPr>
        <p:spPr>
          <a:xfrm>
            <a:off x="3200401" y="6855326"/>
            <a:ext cx="3685442" cy="1257300"/>
          </a:xfrm>
          <a:prstGeom prst="roundRect">
            <a:avLst/>
          </a:prstGeom>
          <a:solidFill>
            <a:schemeClr val="accent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9Slide02 Noi dung dai"/>
            </a:endParaRPr>
          </a:p>
        </p:txBody>
      </p:sp>
      <p:sp>
        <p:nvSpPr>
          <p:cNvPr id="97" name="TextBox 96">
            <a:extLst>
              <a:ext uri="{FF2B5EF4-FFF2-40B4-BE49-F238E27FC236}">
                <a16:creationId xmlns:a16="http://schemas.microsoft.com/office/drawing/2014/main" id="{EF9E5127-919F-42DC-BDBE-231121A785A3}"/>
              </a:ext>
            </a:extLst>
          </p:cNvPr>
          <p:cNvSpPr txBox="1"/>
          <p:nvPr/>
        </p:nvSpPr>
        <p:spPr>
          <a:xfrm>
            <a:off x="4000367" y="7097301"/>
            <a:ext cx="2085507" cy="738664"/>
          </a:xfrm>
          <a:prstGeom prst="rect">
            <a:avLst/>
          </a:prstGeom>
          <a:noFill/>
        </p:spPr>
        <p:txBody>
          <a:bodyPr wrap="none" lIns="0" tIns="0" rIns="0" bIns="0" rtlCol="0">
            <a:spAutoFit/>
          </a:bodyPr>
          <a:lstStyle/>
          <a:p>
            <a:pPr algn="ctr" defTabSz="1371600"/>
            <a:r>
              <a:rPr lang="en-US" sz="4800">
                <a:solidFill>
                  <a:prstClr val="white"/>
                </a:solidFill>
                <a:latin typeface="iCiel Cadena" panose="02000503000000020004" pitchFamily="50" charset="0"/>
              </a:rPr>
              <a:t>Bắt đầu</a:t>
            </a:r>
          </a:p>
        </p:txBody>
      </p:sp>
      <p:pic>
        <p:nvPicPr>
          <p:cNvPr id="98" name="ChuongCam - 9Slide.vn">
            <a:extLst>
              <a:ext uri="{FF2B5EF4-FFF2-40B4-BE49-F238E27FC236}">
                <a16:creationId xmlns:a16="http://schemas.microsoft.com/office/drawing/2014/main" id="{60FDDF12-4068-4DC9-8EC1-C3DBBF0745B9}"/>
              </a:ext>
            </a:extLst>
          </p:cNvPr>
          <p:cNvPicPr>
            <a:picLocks noChangeAspect="1"/>
          </p:cNvPicPr>
          <p:nvPr/>
        </p:nvPicPr>
        <p:blipFill>
          <a:blip r:embed="rId12"/>
          <a:stretch>
            <a:fillRect/>
          </a:stretch>
        </p:blipFill>
        <p:spPr>
          <a:xfrm>
            <a:off x="2470744" y="6809533"/>
            <a:ext cx="1413857" cy="1303094"/>
          </a:xfrm>
          <a:prstGeom prst="rect">
            <a:avLst/>
          </a:prstGeom>
        </p:spPr>
      </p:pic>
      <p:pic>
        <p:nvPicPr>
          <p:cNvPr id="99" name="Nhacnen - 9Slide.vn">
            <a:hlinkClick r:id="" action="ppaction://media"/>
            <a:extLst>
              <a:ext uri="{FF2B5EF4-FFF2-40B4-BE49-F238E27FC236}">
                <a16:creationId xmlns:a16="http://schemas.microsoft.com/office/drawing/2014/main" id="{97A40F43-0AD3-4435-B148-642348AB6ED7}"/>
              </a:ext>
            </a:extLst>
          </p:cNvPr>
          <p:cNvPicPr>
            <a:picLocks noChangeAspect="1"/>
          </p:cNvPicPr>
          <p:nvPr>
            <a:audioFile r:link="rId1"/>
            <p:extLst>
              <p:ext uri="{DAA4B4D4-6D71-4841-9C94-3DE7FCFB9230}">
                <p14:media xmlns:p14="http://schemas.microsoft.com/office/powerpoint/2010/main" r:embed="rId2">
                  <p14:trim st="3400"/>
                  <p14:fade in="2000"/>
                </p14:media>
              </p:ext>
            </p:extLst>
          </p:nvPr>
        </p:nvPicPr>
        <p:blipFill>
          <a:blip r:embed="rId13"/>
          <a:stretch>
            <a:fillRect/>
          </a:stretch>
        </p:blipFill>
        <p:spPr>
          <a:xfrm>
            <a:off x="-1828800" y="0"/>
            <a:ext cx="731043" cy="731043"/>
          </a:xfrm>
          <a:prstGeom prst="rect">
            <a:avLst/>
          </a:prstGeom>
        </p:spPr>
      </p:pic>
    </p:spTree>
    <p:extLst>
      <p:ext uri="{BB962C8B-B14F-4D97-AF65-F5344CB8AC3E}">
        <p14:creationId xmlns:p14="http://schemas.microsoft.com/office/powerpoint/2010/main" val="135694173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14:presetBounceEnd="62000">
                                      <p:stCondLst>
                                        <p:cond delay="0"/>
                                      </p:stCondLst>
                                      <p:childTnLst>
                                        <p:set>
                                          <p:cBhvr>
                                            <p:cTn id="10" dur="1" fill="hold">
                                              <p:stCondLst>
                                                <p:cond delay="0"/>
                                              </p:stCondLst>
                                            </p:cTn>
                                            <p:tgtEl>
                                              <p:spTgt spid="92"/>
                                            </p:tgtEl>
                                            <p:attrNameLst>
                                              <p:attrName>style.visibility</p:attrName>
                                            </p:attrNameLst>
                                          </p:cBhvr>
                                          <p:to>
                                            <p:strVal val="visible"/>
                                          </p:to>
                                        </p:set>
                                        <p:anim calcmode="lin" valueType="num" p14:bounceEnd="62000">
                                          <p:cBhvr additive="base">
                                            <p:cTn id="11" dur="1500" fill="hold"/>
                                            <p:tgtEl>
                                              <p:spTgt spid="92"/>
                                            </p:tgtEl>
                                            <p:attrNameLst>
                                              <p:attrName>ppt_x</p:attrName>
                                            </p:attrNameLst>
                                          </p:cBhvr>
                                          <p:tavLst>
                                            <p:tav tm="0">
                                              <p:val>
                                                <p:strVal val="#ppt_x"/>
                                              </p:val>
                                            </p:tav>
                                            <p:tav tm="100000">
                                              <p:val>
                                                <p:strVal val="#ppt_x"/>
                                              </p:val>
                                            </p:tav>
                                          </p:tavLst>
                                        </p:anim>
                                        <p:anim calcmode="lin" valueType="num" p14:bounceEnd="62000">
                                          <p:cBhvr additive="base">
                                            <p:cTn id="12" dur="1500" fill="hold"/>
                                            <p:tgtEl>
                                              <p:spTgt spid="9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2000">
                                      <p:stCondLst>
                                        <p:cond delay="200"/>
                                      </p:stCondLst>
                                      <p:childTnLst>
                                        <p:set>
                                          <p:cBhvr>
                                            <p:cTn id="14" dur="1" fill="hold">
                                              <p:stCondLst>
                                                <p:cond delay="0"/>
                                              </p:stCondLst>
                                            </p:cTn>
                                            <p:tgtEl>
                                              <p:spTgt spid="94"/>
                                            </p:tgtEl>
                                            <p:attrNameLst>
                                              <p:attrName>style.visibility</p:attrName>
                                            </p:attrNameLst>
                                          </p:cBhvr>
                                          <p:to>
                                            <p:strVal val="visible"/>
                                          </p:to>
                                        </p:set>
                                        <p:anim calcmode="lin" valueType="num" p14:bounceEnd="62000">
                                          <p:cBhvr additive="base">
                                            <p:cTn id="15" dur="1500" fill="hold"/>
                                            <p:tgtEl>
                                              <p:spTgt spid="94"/>
                                            </p:tgtEl>
                                            <p:attrNameLst>
                                              <p:attrName>ppt_x</p:attrName>
                                            </p:attrNameLst>
                                          </p:cBhvr>
                                          <p:tavLst>
                                            <p:tav tm="0">
                                              <p:val>
                                                <p:strVal val="#ppt_x"/>
                                              </p:val>
                                            </p:tav>
                                            <p:tav tm="100000">
                                              <p:val>
                                                <p:strVal val="#ppt_x"/>
                                              </p:val>
                                            </p:tav>
                                          </p:tavLst>
                                        </p:anim>
                                        <p:anim calcmode="lin" valueType="num" p14:bounceEnd="62000">
                                          <p:cBhvr additive="base">
                                            <p:cTn id="16" dur="1500" fill="hold"/>
                                            <p:tgtEl>
                                              <p:spTgt spid="9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2000">
                                      <p:stCondLst>
                                        <p:cond delay="500"/>
                                      </p:stCondLst>
                                      <p:childTnLst>
                                        <p:set>
                                          <p:cBhvr>
                                            <p:cTn id="18" dur="1" fill="hold">
                                              <p:stCondLst>
                                                <p:cond delay="0"/>
                                              </p:stCondLst>
                                            </p:cTn>
                                            <p:tgtEl>
                                              <p:spTgt spid="86"/>
                                            </p:tgtEl>
                                            <p:attrNameLst>
                                              <p:attrName>style.visibility</p:attrName>
                                            </p:attrNameLst>
                                          </p:cBhvr>
                                          <p:to>
                                            <p:strVal val="visible"/>
                                          </p:to>
                                        </p:set>
                                        <p:anim calcmode="lin" valueType="num" p14:bounceEnd="62000">
                                          <p:cBhvr additive="base">
                                            <p:cTn id="19" dur="1500" fill="hold"/>
                                            <p:tgtEl>
                                              <p:spTgt spid="86"/>
                                            </p:tgtEl>
                                            <p:attrNameLst>
                                              <p:attrName>ppt_x</p:attrName>
                                            </p:attrNameLst>
                                          </p:cBhvr>
                                          <p:tavLst>
                                            <p:tav tm="0">
                                              <p:val>
                                                <p:strVal val="#ppt_x"/>
                                              </p:val>
                                            </p:tav>
                                            <p:tav tm="100000">
                                              <p:val>
                                                <p:strVal val="#ppt_x"/>
                                              </p:val>
                                            </p:tav>
                                          </p:tavLst>
                                        </p:anim>
                                        <p:anim calcmode="lin" valueType="num" p14:bounceEnd="62000">
                                          <p:cBhvr additive="base">
                                            <p:cTn id="20" dur="1500" fill="hold"/>
                                            <p:tgtEl>
                                              <p:spTgt spid="86"/>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14:presetBounceEnd="62000">
                                      <p:stCondLst>
                                        <p:cond delay="0"/>
                                      </p:stCondLst>
                                      <p:childTnLst>
                                        <p:set>
                                          <p:cBhvr>
                                            <p:cTn id="22" dur="1" fill="hold">
                                              <p:stCondLst>
                                                <p:cond delay="0"/>
                                              </p:stCondLst>
                                            </p:cTn>
                                            <p:tgtEl>
                                              <p:spTgt spid="85"/>
                                            </p:tgtEl>
                                            <p:attrNameLst>
                                              <p:attrName>style.visibility</p:attrName>
                                            </p:attrNameLst>
                                          </p:cBhvr>
                                          <p:to>
                                            <p:strVal val="visible"/>
                                          </p:to>
                                        </p:set>
                                        <p:anim calcmode="lin" valueType="num" p14:bounceEnd="62000">
                                          <p:cBhvr additive="base">
                                            <p:cTn id="23" dur="1500" fill="hold"/>
                                            <p:tgtEl>
                                              <p:spTgt spid="85"/>
                                            </p:tgtEl>
                                            <p:attrNameLst>
                                              <p:attrName>ppt_x</p:attrName>
                                            </p:attrNameLst>
                                          </p:cBhvr>
                                          <p:tavLst>
                                            <p:tav tm="0">
                                              <p:val>
                                                <p:strVal val="1+#ppt_w/2"/>
                                              </p:val>
                                            </p:tav>
                                            <p:tav tm="100000">
                                              <p:val>
                                                <p:strVal val="#ppt_x"/>
                                              </p:val>
                                            </p:tav>
                                          </p:tavLst>
                                        </p:anim>
                                        <p:anim calcmode="lin" valueType="num" p14:bounceEnd="62000">
                                          <p:cBhvr additive="base">
                                            <p:cTn id="24" dur="1500" fill="hold"/>
                                            <p:tgtEl>
                                              <p:spTgt spid="85"/>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85"/>
                                            </p:tgtEl>
                                            <p:attrNameLst>
                                              <p:attrName>style.visibility</p:attrName>
                                            </p:attrNameLst>
                                          </p:cBhvr>
                                          <p:to>
                                            <p:strVal val="visible"/>
                                          </p:to>
                                        </p:set>
                                        <p:anim calcmode="lin" valueType="num">
                                          <p:cBhvr>
                                            <p:cTn id="27" dur="1000" fill="hold"/>
                                            <p:tgtEl>
                                              <p:spTgt spid="85"/>
                                            </p:tgtEl>
                                            <p:attrNameLst>
                                              <p:attrName>ppt_w</p:attrName>
                                            </p:attrNameLst>
                                          </p:cBhvr>
                                          <p:tavLst>
                                            <p:tav tm="0">
                                              <p:val>
                                                <p:fltVal val="0"/>
                                              </p:val>
                                            </p:tav>
                                            <p:tav tm="100000">
                                              <p:val>
                                                <p:strVal val="#ppt_w"/>
                                              </p:val>
                                            </p:tav>
                                          </p:tavLst>
                                        </p:anim>
                                        <p:anim calcmode="lin" valueType="num">
                                          <p:cBhvr>
                                            <p:cTn id="28" dur="1000" fill="hold"/>
                                            <p:tgtEl>
                                              <p:spTgt spid="85"/>
                                            </p:tgtEl>
                                            <p:attrNameLst>
                                              <p:attrName>ppt_h</p:attrName>
                                            </p:attrNameLst>
                                          </p:cBhvr>
                                          <p:tavLst>
                                            <p:tav tm="0">
                                              <p:val>
                                                <p:fltVal val="0"/>
                                              </p:val>
                                            </p:tav>
                                            <p:tav tm="100000">
                                              <p:val>
                                                <p:strVal val="#ppt_h"/>
                                              </p:val>
                                            </p:tav>
                                          </p:tavLst>
                                        </p:anim>
                                        <p:animEffect transition="in" filter="fade">
                                          <p:cBhvr>
                                            <p:cTn id="29" dur="1000"/>
                                            <p:tgtEl>
                                              <p:spTgt spid="85"/>
                                            </p:tgtEl>
                                          </p:cBhvr>
                                        </p:animEffect>
                                      </p:childTnLst>
                                    </p:cTn>
                                  </p:par>
                                </p:childTnLst>
                              </p:cTn>
                            </p:par>
                            <p:par>
                              <p:cTn id="30" fill="hold">
                                <p:stCondLst>
                                  <p:cond delay="2000"/>
                                </p:stCondLst>
                                <p:childTnLst>
                                  <p:par>
                                    <p:cTn id="31" presetID="16" presetClass="entr" presetSubtype="37" fill="hold" nodeType="afterEffect">
                                      <p:stCondLst>
                                        <p:cond delay="0"/>
                                      </p:stCondLst>
                                      <p:childTnLst>
                                        <p:set>
                                          <p:cBhvr>
                                            <p:cTn id="32" dur="1" fill="hold">
                                              <p:stCondLst>
                                                <p:cond delay="0"/>
                                              </p:stCondLst>
                                            </p:cTn>
                                            <p:tgtEl>
                                              <p:spTgt spid="95"/>
                                            </p:tgtEl>
                                            <p:attrNameLst>
                                              <p:attrName>style.visibility</p:attrName>
                                            </p:attrNameLst>
                                          </p:cBhvr>
                                          <p:to>
                                            <p:strVal val="visible"/>
                                          </p:to>
                                        </p:set>
                                        <p:animEffect transition="in" filter="barn(outVertical)">
                                          <p:cBhvr>
                                            <p:cTn id="33" dur="1000"/>
                                            <p:tgtEl>
                                              <p:spTgt spid="95"/>
                                            </p:tgtEl>
                                          </p:cBhvr>
                                        </p:animEffect>
                                      </p:childTnLst>
                                      <p:subTnLst>
                                        <p:audio>
                                          <p:cMediaNode>
                                            <p:cTn display="0" masterRel="sameClick">
                                              <p:stCondLst>
                                                <p:cond evt="begin" delay="0">
                                                  <p:tn val="31"/>
                                                </p:cond>
                                              </p:stCondLst>
                                              <p:endCondLst>
                                                <p:cond evt="onStopAudio" delay="0">
                                                  <p:tgtEl>
                                                    <p:sldTgt/>
                                                  </p:tgtEl>
                                                </p:cond>
                                              </p:endCondLst>
                                            </p:cTn>
                                            <p:tgtEl>
                                              <p:sndTgt r:embed="rId4" name="chimes.wav"/>
                                            </p:tgtEl>
                                          </p:cMediaNode>
                                        </p:audio>
                                      </p:sub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14:presetBounceEnd="60000">
                                      <p:stCondLst>
                                        <p:cond delay="0"/>
                                      </p:stCondLst>
                                      <p:childTnLst>
                                        <p:set>
                                          <p:cBhvr>
                                            <p:cTn id="37" dur="1" fill="hold">
                                              <p:stCondLst>
                                                <p:cond delay="0"/>
                                              </p:stCondLst>
                                            </p:cTn>
                                            <p:tgtEl>
                                              <p:spTgt spid="98"/>
                                            </p:tgtEl>
                                            <p:attrNameLst>
                                              <p:attrName>style.visibility</p:attrName>
                                            </p:attrNameLst>
                                          </p:cBhvr>
                                          <p:to>
                                            <p:strVal val="visible"/>
                                          </p:to>
                                        </p:set>
                                        <p:anim calcmode="lin" valueType="num" p14:bounceEnd="60000">
                                          <p:cBhvr additive="base">
                                            <p:cTn id="38" dur="750" fill="hold"/>
                                            <p:tgtEl>
                                              <p:spTgt spid="98"/>
                                            </p:tgtEl>
                                            <p:attrNameLst>
                                              <p:attrName>ppt_x</p:attrName>
                                            </p:attrNameLst>
                                          </p:cBhvr>
                                          <p:tavLst>
                                            <p:tav tm="0">
                                              <p:val>
                                                <p:strVal val="#ppt_x"/>
                                              </p:val>
                                            </p:tav>
                                            <p:tav tm="100000">
                                              <p:val>
                                                <p:strVal val="#ppt_x"/>
                                              </p:val>
                                            </p:tav>
                                          </p:tavLst>
                                        </p:anim>
                                        <p:anim calcmode="lin" valueType="num" p14:bounceEnd="60000">
                                          <p:cBhvr additive="base">
                                            <p:cTn id="39" dur="750" fill="hold"/>
                                            <p:tgtEl>
                                              <p:spTgt spid="98"/>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14:presetBounceEnd="60000">
                                      <p:stCondLst>
                                        <p:cond delay="0"/>
                                      </p:stCondLst>
                                      <p:childTnLst>
                                        <p:set>
                                          <p:cBhvr>
                                            <p:cTn id="41" dur="1" fill="hold">
                                              <p:stCondLst>
                                                <p:cond delay="0"/>
                                              </p:stCondLst>
                                            </p:cTn>
                                            <p:tgtEl>
                                              <p:spTgt spid="96"/>
                                            </p:tgtEl>
                                            <p:attrNameLst>
                                              <p:attrName>style.visibility</p:attrName>
                                            </p:attrNameLst>
                                          </p:cBhvr>
                                          <p:to>
                                            <p:strVal val="visible"/>
                                          </p:to>
                                        </p:set>
                                        <p:anim calcmode="lin" valueType="num" p14:bounceEnd="60000">
                                          <p:cBhvr additive="base">
                                            <p:cTn id="42" dur="750" fill="hold"/>
                                            <p:tgtEl>
                                              <p:spTgt spid="96"/>
                                            </p:tgtEl>
                                            <p:attrNameLst>
                                              <p:attrName>ppt_x</p:attrName>
                                            </p:attrNameLst>
                                          </p:cBhvr>
                                          <p:tavLst>
                                            <p:tav tm="0">
                                              <p:val>
                                                <p:strVal val="#ppt_x"/>
                                              </p:val>
                                            </p:tav>
                                            <p:tav tm="100000">
                                              <p:val>
                                                <p:strVal val="#ppt_x"/>
                                              </p:val>
                                            </p:tav>
                                          </p:tavLst>
                                        </p:anim>
                                        <p:anim calcmode="lin" valueType="num" p14:bounceEnd="60000">
                                          <p:cBhvr additive="base">
                                            <p:cTn id="43" dur="750" fill="hold"/>
                                            <p:tgtEl>
                                              <p:spTgt spid="96"/>
                                            </p:tgtEl>
                                            <p:attrNameLst>
                                              <p:attrName>ppt_y</p:attrName>
                                            </p:attrNameLst>
                                          </p:cBhvr>
                                          <p:tavLst>
                                            <p:tav tm="0">
                                              <p:val>
                                                <p:strVal val="1+#ppt_h/2"/>
                                              </p:val>
                                            </p:tav>
                                            <p:tav tm="100000">
                                              <p:val>
                                                <p:strVal val="#ppt_y"/>
                                              </p:val>
                                            </p:tav>
                                          </p:tavLst>
                                        </p:anim>
                                      </p:childTnLst>
                                    </p:cTn>
                                  </p:par>
                                </p:childTnLst>
                              </p:cTn>
                            </p:par>
                            <p:par>
                              <p:cTn id="44" fill="hold">
                                <p:stCondLst>
                                  <p:cond delay="750"/>
                                </p:stCondLst>
                                <p:childTnLst>
                                  <p:par>
                                    <p:cTn id="45" presetID="42" presetClass="path" presetSubtype="0" accel="2000" fill="hold" nodeType="afterEffect" p14:presetBounceEnd="48000">
                                      <p:stCondLst>
                                        <p:cond delay="0"/>
                                      </p:stCondLst>
                                      <p:childTnLst>
                                        <p:animMotion origin="layout" path="M 2.08333E-6 -1.48148E-6 L 0.20156 -0.00301 " pathEditMode="relative" rAng="0" ptsTypes="AA" p14:bounceEnd="48000">
                                          <p:cBhvr>
                                            <p:cTn id="46" dur="500" fill="hold"/>
                                            <p:tgtEl>
                                              <p:spTgt spid="98"/>
                                            </p:tgtEl>
                                            <p:attrNameLst>
                                              <p:attrName>ppt_x</p:attrName>
                                              <p:attrName>ppt_y</p:attrName>
                                            </p:attrNameLst>
                                          </p:cBhvr>
                                          <p:rCtr x="10078" y="-162"/>
                                        </p:animMotion>
                                      </p:childTnLst>
                                      <p:subTnLst>
                                        <p:audio>
                                          <p:cMediaNode>
                                            <p:cTn display="0" masterRel="sameClick">
                                              <p:stCondLst>
                                                <p:cond evt="begin" delay="0">
                                                  <p:tn val="45"/>
                                                </p:cond>
                                              </p:stCondLst>
                                              <p:endCondLst>
                                                <p:cond evt="onStopAudio" delay="0">
                                                  <p:tgtEl>
                                                    <p:sldTgt/>
                                                  </p:tgtEl>
                                                </p:cond>
                                              </p:endCondLst>
                                            </p:cTn>
                                            <p:tgtEl>
                                              <p:sndTgt r:embed="rId4" name="chimes.wav"/>
                                            </p:tgtEl>
                                          </p:cMediaNode>
                                        </p:audio>
                                      </p:subTnLst>
                                    </p:cTn>
                                  </p:par>
                                  <p:par>
                                    <p:cTn id="47" presetID="22" presetClass="entr" presetSubtype="8" fill="hold" grpId="0" nodeType="withEffect">
                                      <p:stCondLst>
                                        <p:cond delay="0"/>
                                      </p:stCondLst>
                                      <p:childTnLst>
                                        <p:set>
                                          <p:cBhvr>
                                            <p:cTn id="48" dur="1" fill="hold">
                                              <p:stCondLst>
                                                <p:cond delay="0"/>
                                              </p:stCondLst>
                                            </p:cTn>
                                            <p:tgtEl>
                                              <p:spTgt spid="97"/>
                                            </p:tgtEl>
                                            <p:attrNameLst>
                                              <p:attrName>style.visibility</p:attrName>
                                            </p:attrNameLst>
                                          </p:cBhvr>
                                          <p:to>
                                            <p:strVal val="visible"/>
                                          </p:to>
                                        </p:set>
                                        <p:animEffect transition="in" filter="wipe(left)">
                                          <p:cBhvr>
                                            <p:cTn id="49"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numSld="7" showWhenStopped="0">
                    <p:cTn id="50"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ppt_x"/>
                                              </p:val>
                                            </p:tav>
                                            <p:tav tm="100000">
                                              <p:val>
                                                <p:strVal val="#ppt_x"/>
                                              </p:val>
                                            </p:tav>
                                          </p:tavLst>
                                        </p:anim>
                                        <p:anim calcmode="lin" valueType="num">
                                          <p:cBhvr additive="base">
                                            <p:cTn id="12" dur="1500" fill="hold"/>
                                            <p:tgtEl>
                                              <p:spTgt spid="9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00"/>
                                      </p:stCondLst>
                                      <p:childTnLst>
                                        <p:set>
                                          <p:cBhvr>
                                            <p:cTn id="14" dur="1" fill="hold">
                                              <p:stCondLst>
                                                <p:cond delay="0"/>
                                              </p:stCondLst>
                                            </p:cTn>
                                            <p:tgtEl>
                                              <p:spTgt spid="94"/>
                                            </p:tgtEl>
                                            <p:attrNameLst>
                                              <p:attrName>style.visibility</p:attrName>
                                            </p:attrNameLst>
                                          </p:cBhvr>
                                          <p:to>
                                            <p:strVal val="visible"/>
                                          </p:to>
                                        </p:set>
                                        <p:anim calcmode="lin" valueType="num">
                                          <p:cBhvr additive="base">
                                            <p:cTn id="15" dur="1500" fill="hold"/>
                                            <p:tgtEl>
                                              <p:spTgt spid="94"/>
                                            </p:tgtEl>
                                            <p:attrNameLst>
                                              <p:attrName>ppt_x</p:attrName>
                                            </p:attrNameLst>
                                          </p:cBhvr>
                                          <p:tavLst>
                                            <p:tav tm="0">
                                              <p:val>
                                                <p:strVal val="#ppt_x"/>
                                              </p:val>
                                            </p:tav>
                                            <p:tav tm="100000">
                                              <p:val>
                                                <p:strVal val="#ppt_x"/>
                                              </p:val>
                                            </p:tav>
                                          </p:tavLst>
                                        </p:anim>
                                        <p:anim calcmode="lin" valueType="num">
                                          <p:cBhvr additive="base">
                                            <p:cTn id="16" dur="1500" fill="hold"/>
                                            <p:tgtEl>
                                              <p:spTgt spid="9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500"/>
                                      </p:stCondLst>
                                      <p:childTnLst>
                                        <p:set>
                                          <p:cBhvr>
                                            <p:cTn id="18" dur="1" fill="hold">
                                              <p:stCondLst>
                                                <p:cond delay="0"/>
                                              </p:stCondLst>
                                            </p:cTn>
                                            <p:tgtEl>
                                              <p:spTgt spid="86"/>
                                            </p:tgtEl>
                                            <p:attrNameLst>
                                              <p:attrName>style.visibility</p:attrName>
                                            </p:attrNameLst>
                                          </p:cBhvr>
                                          <p:to>
                                            <p:strVal val="visible"/>
                                          </p:to>
                                        </p:set>
                                        <p:anim calcmode="lin" valueType="num">
                                          <p:cBhvr additive="base">
                                            <p:cTn id="19" dur="1500" fill="hold"/>
                                            <p:tgtEl>
                                              <p:spTgt spid="86"/>
                                            </p:tgtEl>
                                            <p:attrNameLst>
                                              <p:attrName>ppt_x</p:attrName>
                                            </p:attrNameLst>
                                          </p:cBhvr>
                                          <p:tavLst>
                                            <p:tav tm="0">
                                              <p:val>
                                                <p:strVal val="#ppt_x"/>
                                              </p:val>
                                            </p:tav>
                                            <p:tav tm="100000">
                                              <p:val>
                                                <p:strVal val="#ppt_x"/>
                                              </p:val>
                                            </p:tav>
                                          </p:tavLst>
                                        </p:anim>
                                        <p:anim calcmode="lin" valueType="num">
                                          <p:cBhvr additive="base">
                                            <p:cTn id="20" dur="1500" fill="hold"/>
                                            <p:tgtEl>
                                              <p:spTgt spid="86"/>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85"/>
                                            </p:tgtEl>
                                            <p:attrNameLst>
                                              <p:attrName>style.visibility</p:attrName>
                                            </p:attrNameLst>
                                          </p:cBhvr>
                                          <p:to>
                                            <p:strVal val="visible"/>
                                          </p:to>
                                        </p:set>
                                        <p:anim calcmode="lin" valueType="num">
                                          <p:cBhvr additive="base">
                                            <p:cTn id="23" dur="1500" fill="hold"/>
                                            <p:tgtEl>
                                              <p:spTgt spid="85"/>
                                            </p:tgtEl>
                                            <p:attrNameLst>
                                              <p:attrName>ppt_x</p:attrName>
                                            </p:attrNameLst>
                                          </p:cBhvr>
                                          <p:tavLst>
                                            <p:tav tm="0">
                                              <p:val>
                                                <p:strVal val="1+#ppt_w/2"/>
                                              </p:val>
                                            </p:tav>
                                            <p:tav tm="100000">
                                              <p:val>
                                                <p:strVal val="#ppt_x"/>
                                              </p:val>
                                            </p:tav>
                                          </p:tavLst>
                                        </p:anim>
                                        <p:anim calcmode="lin" valueType="num">
                                          <p:cBhvr additive="base">
                                            <p:cTn id="24" dur="1500" fill="hold"/>
                                            <p:tgtEl>
                                              <p:spTgt spid="85"/>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85"/>
                                            </p:tgtEl>
                                            <p:attrNameLst>
                                              <p:attrName>style.visibility</p:attrName>
                                            </p:attrNameLst>
                                          </p:cBhvr>
                                          <p:to>
                                            <p:strVal val="visible"/>
                                          </p:to>
                                        </p:set>
                                        <p:anim calcmode="lin" valueType="num">
                                          <p:cBhvr>
                                            <p:cTn id="27" dur="1000" fill="hold"/>
                                            <p:tgtEl>
                                              <p:spTgt spid="85"/>
                                            </p:tgtEl>
                                            <p:attrNameLst>
                                              <p:attrName>ppt_w</p:attrName>
                                            </p:attrNameLst>
                                          </p:cBhvr>
                                          <p:tavLst>
                                            <p:tav tm="0">
                                              <p:val>
                                                <p:fltVal val="0"/>
                                              </p:val>
                                            </p:tav>
                                            <p:tav tm="100000">
                                              <p:val>
                                                <p:strVal val="#ppt_w"/>
                                              </p:val>
                                            </p:tav>
                                          </p:tavLst>
                                        </p:anim>
                                        <p:anim calcmode="lin" valueType="num">
                                          <p:cBhvr>
                                            <p:cTn id="28" dur="1000" fill="hold"/>
                                            <p:tgtEl>
                                              <p:spTgt spid="85"/>
                                            </p:tgtEl>
                                            <p:attrNameLst>
                                              <p:attrName>ppt_h</p:attrName>
                                            </p:attrNameLst>
                                          </p:cBhvr>
                                          <p:tavLst>
                                            <p:tav tm="0">
                                              <p:val>
                                                <p:fltVal val="0"/>
                                              </p:val>
                                            </p:tav>
                                            <p:tav tm="100000">
                                              <p:val>
                                                <p:strVal val="#ppt_h"/>
                                              </p:val>
                                            </p:tav>
                                          </p:tavLst>
                                        </p:anim>
                                        <p:animEffect transition="in" filter="fade">
                                          <p:cBhvr>
                                            <p:cTn id="29" dur="1000"/>
                                            <p:tgtEl>
                                              <p:spTgt spid="85"/>
                                            </p:tgtEl>
                                          </p:cBhvr>
                                        </p:animEffect>
                                      </p:childTnLst>
                                    </p:cTn>
                                  </p:par>
                                </p:childTnLst>
                              </p:cTn>
                            </p:par>
                            <p:par>
                              <p:cTn id="30" fill="hold">
                                <p:stCondLst>
                                  <p:cond delay="2000"/>
                                </p:stCondLst>
                                <p:childTnLst>
                                  <p:par>
                                    <p:cTn id="31" presetID="16" presetClass="entr" presetSubtype="37" fill="hold" nodeType="afterEffect">
                                      <p:stCondLst>
                                        <p:cond delay="0"/>
                                      </p:stCondLst>
                                      <p:childTnLst>
                                        <p:set>
                                          <p:cBhvr>
                                            <p:cTn id="32" dur="1" fill="hold">
                                              <p:stCondLst>
                                                <p:cond delay="0"/>
                                              </p:stCondLst>
                                            </p:cTn>
                                            <p:tgtEl>
                                              <p:spTgt spid="95"/>
                                            </p:tgtEl>
                                            <p:attrNameLst>
                                              <p:attrName>style.visibility</p:attrName>
                                            </p:attrNameLst>
                                          </p:cBhvr>
                                          <p:to>
                                            <p:strVal val="visible"/>
                                          </p:to>
                                        </p:set>
                                        <p:animEffect transition="in" filter="barn(outVertical)">
                                          <p:cBhvr>
                                            <p:cTn id="33" dur="1000"/>
                                            <p:tgtEl>
                                              <p:spTgt spid="95"/>
                                            </p:tgtEl>
                                          </p:cBhvr>
                                        </p:animEffect>
                                      </p:childTnLst>
                                      <p:subTnLst>
                                        <p:audio>
                                          <p:cMediaNode>
                                            <p:cTn display="0" masterRel="sameClick">
                                              <p:stCondLst>
                                                <p:cond evt="begin" delay="0">
                                                  <p:tn val="31"/>
                                                </p:cond>
                                              </p:stCondLst>
                                              <p:endCondLst>
                                                <p:cond evt="onStopAudio" delay="0">
                                                  <p:tgtEl>
                                                    <p:sldTgt/>
                                                  </p:tgtEl>
                                                </p:cond>
                                              </p:endCondLst>
                                            </p:cTn>
                                            <p:tgtEl>
                                              <p:sndTgt r:embed="rId14" name="chimes.wav"/>
                                            </p:tgtEl>
                                          </p:cMediaNode>
                                        </p:audio>
                                      </p:sub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98"/>
                                            </p:tgtEl>
                                            <p:attrNameLst>
                                              <p:attrName>style.visibility</p:attrName>
                                            </p:attrNameLst>
                                          </p:cBhvr>
                                          <p:to>
                                            <p:strVal val="visible"/>
                                          </p:to>
                                        </p:set>
                                        <p:anim calcmode="lin" valueType="num">
                                          <p:cBhvr additive="base">
                                            <p:cTn id="38" dur="750" fill="hold"/>
                                            <p:tgtEl>
                                              <p:spTgt spid="98"/>
                                            </p:tgtEl>
                                            <p:attrNameLst>
                                              <p:attrName>ppt_x</p:attrName>
                                            </p:attrNameLst>
                                          </p:cBhvr>
                                          <p:tavLst>
                                            <p:tav tm="0">
                                              <p:val>
                                                <p:strVal val="#ppt_x"/>
                                              </p:val>
                                            </p:tav>
                                            <p:tav tm="100000">
                                              <p:val>
                                                <p:strVal val="#ppt_x"/>
                                              </p:val>
                                            </p:tav>
                                          </p:tavLst>
                                        </p:anim>
                                        <p:anim calcmode="lin" valueType="num">
                                          <p:cBhvr additive="base">
                                            <p:cTn id="39" dur="750" fill="hold"/>
                                            <p:tgtEl>
                                              <p:spTgt spid="98"/>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96"/>
                                            </p:tgtEl>
                                            <p:attrNameLst>
                                              <p:attrName>style.visibility</p:attrName>
                                            </p:attrNameLst>
                                          </p:cBhvr>
                                          <p:to>
                                            <p:strVal val="visible"/>
                                          </p:to>
                                        </p:set>
                                        <p:anim calcmode="lin" valueType="num">
                                          <p:cBhvr additive="base">
                                            <p:cTn id="42" dur="750" fill="hold"/>
                                            <p:tgtEl>
                                              <p:spTgt spid="96"/>
                                            </p:tgtEl>
                                            <p:attrNameLst>
                                              <p:attrName>ppt_x</p:attrName>
                                            </p:attrNameLst>
                                          </p:cBhvr>
                                          <p:tavLst>
                                            <p:tav tm="0">
                                              <p:val>
                                                <p:strVal val="#ppt_x"/>
                                              </p:val>
                                            </p:tav>
                                            <p:tav tm="100000">
                                              <p:val>
                                                <p:strVal val="#ppt_x"/>
                                              </p:val>
                                            </p:tav>
                                          </p:tavLst>
                                        </p:anim>
                                        <p:anim calcmode="lin" valueType="num">
                                          <p:cBhvr additive="base">
                                            <p:cTn id="43" dur="750" fill="hold"/>
                                            <p:tgtEl>
                                              <p:spTgt spid="96"/>
                                            </p:tgtEl>
                                            <p:attrNameLst>
                                              <p:attrName>ppt_y</p:attrName>
                                            </p:attrNameLst>
                                          </p:cBhvr>
                                          <p:tavLst>
                                            <p:tav tm="0">
                                              <p:val>
                                                <p:strVal val="1+#ppt_h/2"/>
                                              </p:val>
                                            </p:tav>
                                            <p:tav tm="100000">
                                              <p:val>
                                                <p:strVal val="#ppt_y"/>
                                              </p:val>
                                            </p:tav>
                                          </p:tavLst>
                                        </p:anim>
                                      </p:childTnLst>
                                    </p:cTn>
                                  </p:par>
                                </p:childTnLst>
                              </p:cTn>
                            </p:par>
                            <p:par>
                              <p:cTn id="44" fill="hold">
                                <p:stCondLst>
                                  <p:cond delay="750"/>
                                </p:stCondLst>
                                <p:childTnLst>
                                  <p:par>
                                    <p:cTn id="45" presetID="42" presetClass="path" presetSubtype="0" accel="2000" fill="hold" nodeType="afterEffect">
                                      <p:stCondLst>
                                        <p:cond delay="0"/>
                                      </p:stCondLst>
                                      <p:childTnLst>
                                        <p:animMotion origin="layout" path="M 2.08333E-6 -1.48148E-6 L 0.20156 -0.00301 " pathEditMode="relative" rAng="0" ptsTypes="AA">
                                          <p:cBhvr>
                                            <p:cTn id="46" dur="500" fill="hold"/>
                                            <p:tgtEl>
                                              <p:spTgt spid="98"/>
                                            </p:tgtEl>
                                            <p:attrNameLst>
                                              <p:attrName>ppt_x</p:attrName>
                                              <p:attrName>ppt_y</p:attrName>
                                            </p:attrNameLst>
                                          </p:cBhvr>
                                          <p:rCtr x="10078" y="-162"/>
                                        </p:animMotion>
                                      </p:childTnLst>
                                      <p:subTnLst>
                                        <p:audio>
                                          <p:cMediaNode>
                                            <p:cTn display="0" masterRel="sameClick">
                                              <p:stCondLst>
                                                <p:cond evt="begin" delay="0">
                                                  <p:tn val="45"/>
                                                </p:cond>
                                              </p:stCondLst>
                                              <p:endCondLst>
                                                <p:cond evt="onStopAudio" delay="0">
                                                  <p:tgtEl>
                                                    <p:sldTgt/>
                                                  </p:tgtEl>
                                                </p:cond>
                                              </p:endCondLst>
                                            </p:cTn>
                                            <p:tgtEl>
                                              <p:sndTgt r:embed="rId14" name="chimes.wav"/>
                                            </p:tgtEl>
                                          </p:cMediaNode>
                                        </p:audio>
                                      </p:subTnLst>
                                    </p:cTn>
                                  </p:par>
                                  <p:par>
                                    <p:cTn id="47" presetID="22" presetClass="entr" presetSubtype="8" fill="hold" grpId="0" nodeType="withEffect">
                                      <p:stCondLst>
                                        <p:cond delay="0"/>
                                      </p:stCondLst>
                                      <p:childTnLst>
                                        <p:set>
                                          <p:cBhvr>
                                            <p:cTn id="48" dur="1" fill="hold">
                                              <p:stCondLst>
                                                <p:cond delay="0"/>
                                              </p:stCondLst>
                                            </p:cTn>
                                            <p:tgtEl>
                                              <p:spTgt spid="97"/>
                                            </p:tgtEl>
                                            <p:attrNameLst>
                                              <p:attrName>style.visibility</p:attrName>
                                            </p:attrNameLst>
                                          </p:cBhvr>
                                          <p:to>
                                            <p:strVal val="visible"/>
                                          </p:to>
                                        </p:set>
                                        <p:animEffect transition="in" filter="wipe(left)">
                                          <p:cBhvr>
                                            <p:cTn id="49"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numSld="7" showWhenStopped="0">
                    <p:cTn id="50"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FF376C-257C-B73B-2F75-BA7B60DF1750}"/>
              </a:ext>
            </a:extLst>
          </p:cNvPr>
          <p:cNvSpPr txBox="1"/>
          <p:nvPr/>
        </p:nvSpPr>
        <p:spPr>
          <a:xfrm>
            <a:off x="2667000" y="4229100"/>
            <a:ext cx="10900930" cy="1381660"/>
          </a:xfrm>
          <a:prstGeom prst="rect">
            <a:avLst/>
          </a:prstGeom>
        </p:spPr>
        <p:txBody>
          <a:bodyPr wrap="square" lIns="0" tIns="0" rIns="0" bIns="0" rtlCol="0" anchor="t">
            <a:spAutoFit/>
          </a:bodyPr>
          <a:lstStyle/>
          <a:p>
            <a:pPr algn="just">
              <a:lnSpc>
                <a:spcPts val="9600"/>
              </a:lnSpc>
            </a:pPr>
            <a:r>
              <a:rPr lang="en-US" sz="13800" dirty="0">
                <a:solidFill>
                  <a:srgbClr val="000000"/>
                </a:solidFill>
                <a:latin typeface="#9Slide07 SVNSunshine" panose="00000500000000000000" pitchFamily="2" charset="0"/>
              </a:rPr>
              <a:t>CỦNG CỐ, MỞ RỘNG</a:t>
            </a:r>
          </a:p>
        </p:txBody>
      </p:sp>
      <p:sp>
        <p:nvSpPr>
          <p:cNvPr id="4" name="Freeform 4"/>
          <p:cNvSpPr/>
          <p:nvPr/>
        </p:nvSpPr>
        <p:spPr>
          <a:xfrm>
            <a:off x="11582400" y="1943100"/>
            <a:ext cx="7139178" cy="8229600"/>
          </a:xfrm>
          <a:custGeom>
            <a:avLst/>
            <a:gdLst/>
            <a:ahLst/>
            <a:cxnLst/>
            <a:rect l="l" t="t" r="r" b="b"/>
            <a:pathLst>
              <a:path w="7139178" h="8229600">
                <a:moveTo>
                  <a:pt x="0" y="0"/>
                </a:moveTo>
                <a:lnTo>
                  <a:pt x="7139178" y="0"/>
                </a:lnTo>
                <a:lnTo>
                  <a:pt x="7139178"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315781584"/>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419100"/>
            <a:ext cx="12955791" cy="1446550"/>
          </a:xfrm>
          <a:prstGeom prst="rect">
            <a:avLst/>
          </a:prstGeom>
        </p:spPr>
        <p:txBody>
          <a:bodyPr wrap="none">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rPr>
              <a:t>HOẠT ĐỘNG NHÓM</a:t>
            </a:r>
          </a:p>
          <a:p>
            <a:pPr algn="just"/>
            <a:r>
              <a:rPr lang="en-US" sz="4400" dirty="0" err="1">
                <a:solidFill>
                  <a:srgbClr val="000000"/>
                </a:solidFill>
                <a:latin typeface="Times New Roman" panose="02020603050405020304" pitchFamily="18" charset="0"/>
                <a:cs typeface="Times New Roman" panose="02020603050405020304" pitchFamily="18" charset="0"/>
              </a:rPr>
              <a:t>Kẻ</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vở</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theo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mẫu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sau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điền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thông</a:t>
            </a:r>
            <a:r>
              <a:rPr lang="en-US" sz="4400" dirty="0">
                <a:solidFill>
                  <a:srgbClr val="000000"/>
                </a:solidFill>
                <a:latin typeface="Times New Roman" panose="02020603050405020304" pitchFamily="18" charset="0"/>
                <a:cs typeface="Times New Roman" panose="02020603050405020304" pitchFamily="18" charset="0"/>
              </a:rPr>
              <a:t> tin </a:t>
            </a:r>
            <a:r>
              <a:rPr lang="en-US" sz="4400" dirty="0" err="1">
                <a:solidFill>
                  <a:srgbClr val="000000"/>
                </a:solidFill>
                <a:latin typeface="Times New Roman" panose="02020603050405020304" pitchFamily="18" charset="0"/>
                <a:cs typeface="Times New Roman" panose="02020603050405020304" pitchFamily="18" charset="0"/>
              </a:rPr>
              <a:t>phù</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hợp</a:t>
            </a:r>
            <a:r>
              <a:rPr lang="en-US" sz="4400" dirty="0">
                <a:solidFill>
                  <a:srgbClr val="000000"/>
                </a:solidFill>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195505370"/>
              </p:ext>
            </p:extLst>
          </p:nvPr>
        </p:nvGraphicFramePr>
        <p:xfrm>
          <a:off x="685800" y="2171700"/>
          <a:ext cx="13639800" cy="7391400"/>
        </p:xfrm>
        <a:graphic>
          <a:graphicData uri="http://schemas.openxmlformats.org/drawingml/2006/table">
            <a:tbl>
              <a:tblPr>
                <a:tableStyleId>{5940675A-B579-460E-94D1-54222C63F5DA}</a:tableStyleId>
              </a:tblPr>
              <a:tblGrid>
                <a:gridCol w="2276949">
                  <a:extLst>
                    <a:ext uri="{9D8B030D-6E8A-4147-A177-3AD203B41FA5}">
                      <a16:colId xmlns:a16="http://schemas.microsoft.com/office/drawing/2014/main" val="2561490294"/>
                    </a:ext>
                  </a:extLst>
                </a:gridCol>
                <a:gridCol w="2473993">
                  <a:extLst>
                    <a:ext uri="{9D8B030D-6E8A-4147-A177-3AD203B41FA5}">
                      <a16:colId xmlns:a16="http://schemas.microsoft.com/office/drawing/2014/main" val="2623426201"/>
                    </a:ext>
                  </a:extLst>
                </a:gridCol>
                <a:gridCol w="2473993">
                  <a:extLst>
                    <a:ext uri="{9D8B030D-6E8A-4147-A177-3AD203B41FA5}">
                      <a16:colId xmlns:a16="http://schemas.microsoft.com/office/drawing/2014/main" val="1197865848"/>
                    </a:ext>
                  </a:extLst>
                </a:gridCol>
                <a:gridCol w="2276949">
                  <a:extLst>
                    <a:ext uri="{9D8B030D-6E8A-4147-A177-3AD203B41FA5}">
                      <a16:colId xmlns:a16="http://schemas.microsoft.com/office/drawing/2014/main" val="4288975596"/>
                    </a:ext>
                  </a:extLst>
                </a:gridCol>
                <a:gridCol w="2276949">
                  <a:extLst>
                    <a:ext uri="{9D8B030D-6E8A-4147-A177-3AD203B41FA5}">
                      <a16:colId xmlns:a16="http://schemas.microsoft.com/office/drawing/2014/main" val="876711452"/>
                    </a:ext>
                  </a:extLst>
                </a:gridCol>
                <a:gridCol w="1860967">
                  <a:extLst>
                    <a:ext uri="{9D8B030D-6E8A-4147-A177-3AD203B41FA5}">
                      <a16:colId xmlns:a16="http://schemas.microsoft.com/office/drawing/2014/main" val="3438727170"/>
                    </a:ext>
                  </a:extLst>
                </a:gridCol>
              </a:tblGrid>
              <a:tr h="1684590">
                <a:tc>
                  <a:txBody>
                    <a:bodyPr/>
                    <a:lstStyle/>
                    <a:p>
                      <a:pPr algn="ctr"/>
                      <a:r>
                        <a:rPr lang="en-US" sz="2800" dirty="0">
                          <a:effectLst/>
                          <a:latin typeface="Times New Roman" panose="02020603050405020304" pitchFamily="18" charset="0"/>
                          <a:cs typeface="Times New Roman" panose="02020603050405020304" pitchFamily="18" charset="0"/>
                        </a:rPr>
                        <a:t>Văn </a:t>
                      </a:r>
                      <a:r>
                        <a:rPr lang="en-US" sz="2800" dirty="0" err="1">
                          <a:effectLst/>
                          <a:latin typeface="Times New Roman" panose="02020603050405020304" pitchFamily="18" charset="0"/>
                          <a:cs typeface="Times New Roman" panose="02020603050405020304" pitchFamily="18" charset="0"/>
                        </a:rPr>
                        <a:t>bản</a:t>
                      </a:r>
                      <a:endParaRPr lang="en-US" sz="2800" dirty="0">
                        <a:solidFill>
                          <a:srgbClr val="000000"/>
                        </a:solidFill>
                        <a:effectLst/>
                        <a:latin typeface="Times New Roman" panose="02020603050405020304" pitchFamily="18" charset="0"/>
                        <a:cs typeface="Times New Roman" panose="02020603050405020304" pitchFamily="18" charset="0"/>
                      </a:endParaRPr>
                    </a:p>
                  </a:txBody>
                  <a:tcPr anchor="ctr">
                    <a:solidFill>
                      <a:schemeClr val="bg2"/>
                    </a:solidFill>
                  </a:tcPr>
                </a:tc>
                <a:tc>
                  <a:txBody>
                    <a:bodyPr/>
                    <a:lstStyle/>
                    <a:p>
                      <a:pPr algn="ctr"/>
                      <a:r>
                        <a:rPr lang="en-US" sz="2800" dirty="0" err="1">
                          <a:effectLst/>
                          <a:latin typeface="Times New Roman" panose="02020603050405020304" pitchFamily="18" charset="0"/>
                          <a:cs typeface="Times New Roman" panose="02020603050405020304" pitchFamily="18" charset="0"/>
                        </a:rPr>
                        <a:t>Nguồn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gốc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tài</a:t>
                      </a:r>
                      <a:endParaRPr lang="en-US" sz="2800" dirty="0">
                        <a:solidFill>
                          <a:srgbClr val="000000"/>
                        </a:solidFill>
                        <a:effectLst/>
                        <a:latin typeface="Times New Roman" panose="02020603050405020304" pitchFamily="18" charset="0"/>
                        <a:cs typeface="Times New Roman" panose="02020603050405020304" pitchFamily="18" charset="0"/>
                      </a:endParaRPr>
                    </a:p>
                  </a:txBody>
                  <a:tcPr anchor="ctr">
                    <a:solidFill>
                      <a:schemeClr val="bg2"/>
                    </a:solidFill>
                  </a:tcPr>
                </a:tc>
                <a:tc>
                  <a:txBody>
                    <a:bodyPr/>
                    <a:lstStyle/>
                    <a:p>
                      <a:pPr algn="ctr"/>
                      <a:r>
                        <a:rPr lang="en-US" sz="2800" dirty="0" err="1">
                          <a:effectLst/>
                          <a:latin typeface="Times New Roman" panose="02020603050405020304" pitchFamily="18" charset="0"/>
                          <a:cs typeface="Times New Roman" panose="02020603050405020304" pitchFamily="18" charset="0"/>
                        </a:rPr>
                        <a:t>Xung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đột</a:t>
                      </a:r>
                      <a:endParaRPr lang="en-US" sz="2800" dirty="0">
                        <a:solidFill>
                          <a:srgbClr val="000000"/>
                        </a:solidFill>
                        <a:effectLst/>
                        <a:latin typeface="Times New Roman" panose="02020603050405020304" pitchFamily="18" charset="0"/>
                        <a:cs typeface="Times New Roman" panose="02020603050405020304" pitchFamily="18" charset="0"/>
                      </a:endParaRPr>
                    </a:p>
                  </a:txBody>
                  <a:tcPr anchor="ctr">
                    <a:solidFill>
                      <a:schemeClr val="bg2"/>
                    </a:solidFill>
                  </a:tcPr>
                </a:tc>
                <a:tc>
                  <a:txBody>
                    <a:bodyPr/>
                    <a:lstStyle/>
                    <a:p>
                      <a:pPr algn="ctr"/>
                      <a:r>
                        <a:rPr lang="en-US" sz="2800" dirty="0" err="1">
                          <a:effectLst/>
                          <a:latin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chính</a:t>
                      </a:r>
                      <a:endParaRPr lang="en-US" sz="2800" dirty="0">
                        <a:solidFill>
                          <a:srgbClr val="000000"/>
                        </a:solidFill>
                        <a:effectLst/>
                        <a:latin typeface="Times New Roman" panose="02020603050405020304" pitchFamily="18" charset="0"/>
                        <a:cs typeface="Times New Roman" panose="02020603050405020304" pitchFamily="18" charset="0"/>
                      </a:endParaRPr>
                    </a:p>
                  </a:txBody>
                  <a:tcPr anchor="ctr">
                    <a:solidFill>
                      <a:schemeClr val="bg2"/>
                    </a:solidFill>
                  </a:tcPr>
                </a:tc>
                <a:tc>
                  <a:txBody>
                    <a:bodyPr/>
                    <a:lstStyle/>
                    <a:p>
                      <a:pPr algn="ctr"/>
                      <a:r>
                        <a:rPr lang="en-US" sz="2800" dirty="0" err="1">
                          <a:effectLst/>
                          <a:latin typeface="Times New Roman" panose="02020603050405020304" pitchFamily="18" charset="0"/>
                          <a:cs typeface="Times New Roman" panose="02020603050405020304" pitchFamily="18" charset="0"/>
                        </a:rPr>
                        <a:t>Hành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trích</a:t>
                      </a:r>
                      <a:endParaRPr lang="en-US" sz="2800" dirty="0">
                        <a:solidFill>
                          <a:srgbClr val="000000"/>
                        </a:solidFill>
                        <a:effectLst/>
                        <a:latin typeface="Times New Roman" panose="02020603050405020304" pitchFamily="18" charset="0"/>
                        <a:cs typeface="Times New Roman" panose="02020603050405020304" pitchFamily="18" charset="0"/>
                      </a:endParaRPr>
                    </a:p>
                  </a:txBody>
                  <a:tcPr anchor="ctr">
                    <a:solidFill>
                      <a:schemeClr val="bg2"/>
                    </a:solidFill>
                  </a:tcPr>
                </a:tc>
                <a:tc>
                  <a:txBody>
                    <a:bodyPr/>
                    <a:lstStyle/>
                    <a:p>
                      <a:pPr algn="ctr"/>
                      <a:r>
                        <a:rPr lang="en-US" sz="2800" dirty="0" err="1">
                          <a:effectLst/>
                          <a:latin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thoại</a:t>
                      </a:r>
                      <a:endParaRPr lang="en-US" sz="2800" dirty="0">
                        <a:solidFill>
                          <a:srgbClr val="000000"/>
                        </a:solidFill>
                        <a:effectLst/>
                        <a:latin typeface="Times New Roman" panose="02020603050405020304" pitchFamily="18" charset="0"/>
                        <a:cs typeface="Times New Roman" panose="02020603050405020304" pitchFamily="18" charset="0"/>
                      </a:endParaRPr>
                    </a:p>
                  </a:txBody>
                  <a:tcPr anchor="ctr">
                    <a:solidFill>
                      <a:schemeClr val="bg2"/>
                    </a:solidFill>
                  </a:tcPr>
                </a:tc>
                <a:extLst>
                  <a:ext uri="{0D108BD9-81ED-4DB2-BD59-A6C34878D82A}">
                    <a16:rowId xmlns:a16="http://schemas.microsoft.com/office/drawing/2014/main" val="2173625303"/>
                  </a:ext>
                </a:extLst>
              </a:tr>
              <a:tr h="4076293">
                <a:tc>
                  <a:txBody>
                    <a:bodyPr/>
                    <a:lstStyle/>
                    <a:p>
                      <a:pPr algn="ctr"/>
                      <a:r>
                        <a:rPr lang="en-US" sz="2800" dirty="0" err="1">
                          <a:effectLst/>
                          <a:latin typeface="Times New Roman" panose="02020603050405020304" pitchFamily="18" charset="0"/>
                          <a:cs typeface="Times New Roman" panose="02020603050405020304" pitchFamily="18" charset="0"/>
                        </a:rPr>
                        <a:t>Rô</a:t>
                      </a:r>
                      <a:r>
                        <a:rPr lang="en-US" sz="2800" dirty="0">
                          <a:effectLst/>
                          <a:latin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cs typeface="Times New Roman" panose="02020603050405020304" pitchFamily="18" charset="0"/>
                        </a:rPr>
                        <a:t>mê</a:t>
                      </a:r>
                      <a:r>
                        <a:rPr lang="en-US" sz="2800" dirty="0">
                          <a:effectLst/>
                          <a:latin typeface="Times New Roman" panose="02020603050405020304" pitchFamily="18" charset="0"/>
                          <a:cs typeface="Times New Roman" panose="02020603050405020304" pitchFamily="18" charset="0"/>
                        </a:rPr>
                        <a:t>-ô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Giu</a:t>
                      </a:r>
                      <a:r>
                        <a:rPr lang="en-US" sz="2800" dirty="0">
                          <a:effectLst/>
                          <a:latin typeface="Times New Roman" panose="02020603050405020304" pitchFamily="18" charset="0"/>
                          <a:cs typeface="Times New Roman" panose="02020603050405020304" pitchFamily="18" charset="0"/>
                        </a:rPr>
                        <a:t>-li-</a:t>
                      </a:r>
                      <a:r>
                        <a:rPr lang="en-US" sz="2800" dirty="0" err="1">
                          <a:effectLst/>
                          <a:latin typeface="Times New Roman" panose="02020603050405020304" pitchFamily="18" charset="0"/>
                          <a:cs typeface="Times New Roman" panose="02020603050405020304" pitchFamily="18" charset="0"/>
                        </a:rPr>
                        <a:t>ét</a:t>
                      </a:r>
                      <a:endParaRPr lang="en-US" sz="2800" dirty="0">
                        <a:solidFill>
                          <a:srgbClr val="000000"/>
                        </a:solidFill>
                        <a:effectLst/>
                        <a:latin typeface="Times New Roman" panose="02020603050405020304" pitchFamily="18" charset="0"/>
                        <a:cs typeface="Times New Roman" panose="02020603050405020304" pitchFamily="18" charset="0"/>
                      </a:endParaRPr>
                    </a:p>
                  </a:txBody>
                  <a:tcPr anchor="ctr">
                    <a:solidFill>
                      <a:schemeClr val="bg2"/>
                    </a:solidFill>
                  </a:tcPr>
                </a:tc>
                <a:tc>
                  <a:txBody>
                    <a:bodyPr/>
                    <a:lstStyle/>
                    <a:p>
                      <a:pPr algn="ctr"/>
                      <a:endParaRPr lang="en-US" sz="2800" dirty="0">
                        <a:solidFill>
                          <a:srgbClr val="000000"/>
                        </a:solidFill>
                        <a:effectLst/>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endParaRPr lang="en-US" sz="2800" dirty="0">
                        <a:solidFill>
                          <a:srgbClr val="000000"/>
                        </a:solidFill>
                        <a:effectLst/>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endParaRPr lang="en-US" sz="2800">
                        <a:solidFill>
                          <a:srgbClr val="000000"/>
                        </a:solidFill>
                        <a:effectLst/>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endParaRPr lang="en-US" sz="2800" dirty="0">
                        <a:solidFill>
                          <a:srgbClr val="000000"/>
                        </a:solidFill>
                        <a:effectLst/>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endParaRPr lang="en-US" sz="2800">
                        <a:solidFill>
                          <a:srgbClr val="000000"/>
                        </a:solidFill>
                        <a:effectLst/>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631960849"/>
                  </a:ext>
                </a:extLst>
              </a:tr>
              <a:tr h="1630517">
                <a:tc>
                  <a:txBody>
                    <a:bodyPr/>
                    <a:lstStyle/>
                    <a:p>
                      <a:pPr algn="ctr"/>
                      <a:r>
                        <a:rPr lang="vi-VN" sz="2800" dirty="0">
                          <a:effectLst/>
                          <a:latin typeface="Times New Roman" panose="02020603050405020304" pitchFamily="18" charset="0"/>
                          <a:cs typeface="Times New Roman" panose="02020603050405020304" pitchFamily="18" charset="0"/>
                        </a:rPr>
                        <a:t>Lơ- xít</a:t>
                      </a:r>
                      <a:endParaRPr lang="vi-VN" sz="2800" dirty="0">
                        <a:solidFill>
                          <a:srgbClr val="000000"/>
                        </a:solidFill>
                        <a:effectLst/>
                        <a:latin typeface="Times New Roman" panose="02020603050405020304" pitchFamily="18" charset="0"/>
                        <a:cs typeface="Times New Roman" panose="02020603050405020304" pitchFamily="18" charset="0"/>
                      </a:endParaRPr>
                    </a:p>
                  </a:txBody>
                  <a:tcPr anchor="ctr">
                    <a:solidFill>
                      <a:schemeClr val="bg2"/>
                    </a:solidFill>
                  </a:tcPr>
                </a:tc>
                <a:tc>
                  <a:txBody>
                    <a:bodyPr/>
                    <a:lstStyle/>
                    <a:p>
                      <a:pPr algn="ctr"/>
                      <a:endParaRPr lang="en-US" sz="2800">
                        <a:solidFill>
                          <a:srgbClr val="000000"/>
                        </a:solidFill>
                        <a:effectLst/>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endParaRPr lang="en-US" sz="2800">
                        <a:solidFill>
                          <a:srgbClr val="000000"/>
                        </a:solidFill>
                        <a:effectLst/>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endParaRPr lang="en-US" sz="2800" dirty="0">
                        <a:solidFill>
                          <a:srgbClr val="000000"/>
                        </a:solidFill>
                        <a:effectLst/>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endParaRPr lang="en-US" sz="2800" dirty="0">
                        <a:solidFill>
                          <a:srgbClr val="000000"/>
                        </a:solidFill>
                        <a:effectLst/>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endParaRPr lang="en-US" sz="2800" dirty="0">
                        <a:solidFill>
                          <a:srgbClr val="000000"/>
                        </a:solidFill>
                        <a:effectLst/>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1288260255"/>
                  </a:ext>
                </a:extLst>
              </a:tr>
            </a:tbl>
          </a:graphicData>
        </a:graphic>
      </p:graphicFrame>
      <p:pic>
        <p:nvPicPr>
          <p:cNvPr id="5" name="Picture 4">
            <a:extLst>
              <a:ext uri="{FF2B5EF4-FFF2-40B4-BE49-F238E27FC236}">
                <a16:creationId xmlns:a16="http://schemas.microsoft.com/office/drawing/2014/main" id="{C92C727A-D87F-EFA5-B624-D4F46DC1A57E}"/>
              </a:ext>
            </a:extLst>
          </p:cNvPr>
          <p:cNvPicPr>
            <a:picLocks noChangeAspect="1"/>
          </p:cNvPicPr>
          <p:nvPr/>
        </p:nvPicPr>
        <p:blipFill>
          <a:blip r:embed="rId3"/>
          <a:stretch>
            <a:fillRect/>
          </a:stretch>
        </p:blipFill>
        <p:spPr>
          <a:xfrm>
            <a:off x="13639800" y="3994952"/>
            <a:ext cx="4408036" cy="6288584"/>
          </a:xfrm>
          <a:prstGeom prst="rect">
            <a:avLst/>
          </a:prstGeom>
        </p:spPr>
      </p:pic>
    </p:spTree>
    <p:extLst>
      <p:ext uri="{BB962C8B-B14F-4D97-AF65-F5344CB8AC3E}">
        <p14:creationId xmlns:p14="http://schemas.microsoft.com/office/powerpoint/2010/main" val="3383675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23998079"/>
              </p:ext>
            </p:extLst>
          </p:nvPr>
        </p:nvGraphicFramePr>
        <p:xfrm>
          <a:off x="228600" y="342900"/>
          <a:ext cx="17830800" cy="932688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2991163913"/>
                    </a:ext>
                  </a:extLst>
                </a:gridCol>
                <a:gridCol w="5562600">
                  <a:extLst>
                    <a:ext uri="{9D8B030D-6E8A-4147-A177-3AD203B41FA5}">
                      <a16:colId xmlns:a16="http://schemas.microsoft.com/office/drawing/2014/main" val="1116024852"/>
                    </a:ext>
                  </a:extLst>
                </a:gridCol>
                <a:gridCol w="2971800">
                  <a:extLst>
                    <a:ext uri="{9D8B030D-6E8A-4147-A177-3AD203B41FA5}">
                      <a16:colId xmlns:a16="http://schemas.microsoft.com/office/drawing/2014/main" val="2364645888"/>
                    </a:ext>
                  </a:extLst>
                </a:gridCol>
                <a:gridCol w="2819400">
                  <a:extLst>
                    <a:ext uri="{9D8B030D-6E8A-4147-A177-3AD203B41FA5}">
                      <a16:colId xmlns:a16="http://schemas.microsoft.com/office/drawing/2014/main" val="1122359018"/>
                    </a:ext>
                  </a:extLst>
                </a:gridCol>
                <a:gridCol w="2819400">
                  <a:extLst>
                    <a:ext uri="{9D8B030D-6E8A-4147-A177-3AD203B41FA5}">
                      <a16:colId xmlns:a16="http://schemas.microsoft.com/office/drawing/2014/main" val="2821146072"/>
                    </a:ext>
                  </a:extLst>
                </a:gridCol>
                <a:gridCol w="2133600">
                  <a:extLst>
                    <a:ext uri="{9D8B030D-6E8A-4147-A177-3AD203B41FA5}">
                      <a16:colId xmlns:a16="http://schemas.microsoft.com/office/drawing/2014/main" val="50627589"/>
                    </a:ext>
                  </a:extLst>
                </a:gridCol>
              </a:tblGrid>
              <a:tr h="4216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000" b="1" dirty="0" err="1">
                          <a:effectLst/>
                          <a:latin typeface="Times New Roman" panose="02020603050405020304" pitchFamily="18" charset="0"/>
                          <a:cs typeface="Times New Roman" panose="02020603050405020304" pitchFamily="18" charset="0"/>
                        </a:rPr>
                        <a:t>Văn</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bản</a:t>
                      </a:r>
                      <a:endParaRPr lang="en-US" sz="4000" b="1" dirty="0">
                        <a:effectLst/>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ctr"/>
                      <a:r>
                        <a:rPr lang="en-US" sz="4000" b="1" dirty="0" err="1">
                          <a:latin typeface="Times New Roman" panose="02020603050405020304" pitchFamily="18" charset="0"/>
                          <a:cs typeface="Times New Roman" panose="02020603050405020304" pitchFamily="18" charset="0"/>
                        </a:rPr>
                        <a:t>Nguồn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gốc</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đề</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tài</a:t>
                      </a:r>
                      <a:endParaRPr lang="en-US" sz="4000" b="1" dirty="0">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ctr"/>
                      <a:r>
                        <a:rPr lang="en-US" sz="4000" b="1" dirty="0" err="1">
                          <a:latin typeface="Times New Roman" panose="02020603050405020304" pitchFamily="18" charset="0"/>
                          <a:cs typeface="Times New Roman" panose="02020603050405020304" pitchFamily="18" charset="0"/>
                        </a:rPr>
                        <a:t>Xung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đột</a:t>
                      </a:r>
                      <a:endParaRPr lang="en-US" sz="4000" b="1" dirty="0">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ctr"/>
                      <a:r>
                        <a:rPr lang="en-US" sz="4000" b="1" dirty="0" err="1">
                          <a:latin typeface="Times New Roman" panose="02020603050405020304" pitchFamily="18" charset="0"/>
                          <a:cs typeface="Times New Roman" panose="02020603050405020304" pitchFamily="18" charset="0"/>
                        </a:rPr>
                        <a:t>Phẩm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chất</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nhân</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vật</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chính</a:t>
                      </a:r>
                      <a:endParaRPr lang="en-US" sz="4000" b="1" dirty="0">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ctr"/>
                      <a:r>
                        <a:rPr lang="en-US" sz="4000" b="1" dirty="0" err="1">
                          <a:latin typeface="Times New Roman" panose="02020603050405020304" pitchFamily="18" charset="0"/>
                          <a:cs typeface="Times New Roman" panose="02020603050405020304" pitchFamily="18" charset="0"/>
                        </a:rPr>
                        <a:t>Hành</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động</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chính</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trong</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đoạn</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trích</a:t>
                      </a:r>
                      <a:endParaRPr lang="en-US" sz="4000" b="1" dirty="0">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ctr"/>
                      <a:r>
                        <a:rPr lang="en-US" sz="4000" b="1" dirty="0" err="1">
                          <a:latin typeface="Times New Roman" panose="02020603050405020304" pitchFamily="18" charset="0"/>
                          <a:cs typeface="Times New Roman" panose="02020603050405020304" pitchFamily="18" charset="0"/>
                        </a:rPr>
                        <a:t>Tính</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chất</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lời</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thoại</a:t>
                      </a:r>
                      <a:endParaRPr lang="en-US" sz="4000" b="1" dirty="0">
                        <a:latin typeface="Times New Roman" panose="02020603050405020304" pitchFamily="18" charset="0"/>
                        <a:cs typeface="Times New Roman" panose="02020603050405020304" pitchFamily="18" charset="0"/>
                      </a:endParaRPr>
                    </a:p>
                  </a:txBody>
                  <a:tcPr>
                    <a:solidFill>
                      <a:schemeClr val="bg2"/>
                    </a:solidFill>
                  </a:tcPr>
                </a:tc>
                <a:extLst>
                  <a:ext uri="{0D108BD9-81ED-4DB2-BD59-A6C34878D82A}">
                    <a16:rowId xmlns:a16="http://schemas.microsoft.com/office/drawing/2014/main" val="4290370498"/>
                  </a:ext>
                </a:extLst>
              </a:tr>
              <a:tr h="4216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err="1">
                          <a:effectLst/>
                          <a:latin typeface="Times New Roman" panose="02020603050405020304" pitchFamily="18" charset="0"/>
                          <a:cs typeface="Times New Roman" panose="02020603050405020304" pitchFamily="18" charset="0"/>
                        </a:rPr>
                        <a:t>Rô</a:t>
                      </a:r>
                      <a:r>
                        <a:rPr lang="en-US" sz="4000" dirty="0">
                          <a:effectLst/>
                          <a:latin typeface="Times New Roman" panose="02020603050405020304" pitchFamily="18" charset="0"/>
                          <a:cs typeface="Times New Roman" panose="02020603050405020304" pitchFamily="18" charset="0"/>
                        </a:rPr>
                        <a:t>-</a:t>
                      </a:r>
                      <a:r>
                        <a:rPr lang="en-US" sz="4000" dirty="0" err="1">
                          <a:effectLst/>
                          <a:latin typeface="Times New Roman" panose="02020603050405020304" pitchFamily="18" charset="0"/>
                          <a:cs typeface="Times New Roman" panose="02020603050405020304" pitchFamily="18" charset="0"/>
                        </a:rPr>
                        <a:t>mê</a:t>
                      </a:r>
                      <a:r>
                        <a:rPr lang="en-US" sz="4000" dirty="0">
                          <a:effectLst/>
                          <a:latin typeface="Times New Roman" panose="02020603050405020304" pitchFamily="18" charset="0"/>
                          <a:cs typeface="Times New Roman" panose="02020603050405020304" pitchFamily="18" charset="0"/>
                        </a:rPr>
                        <a:t>-ô </a:t>
                      </a:r>
                      <a:r>
                        <a:rPr lang="en-US" sz="4000" dirty="0" err="1">
                          <a:effectLst/>
                          <a:latin typeface="Times New Roman" panose="02020603050405020304" pitchFamily="18" charset="0"/>
                          <a:cs typeface="Times New Roman" panose="02020603050405020304" pitchFamily="18" charset="0"/>
                        </a:rPr>
                        <a:t>và</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Giu</a:t>
                      </a:r>
                      <a:r>
                        <a:rPr lang="en-US" sz="4000" dirty="0">
                          <a:effectLst/>
                          <a:latin typeface="Times New Roman" panose="02020603050405020304" pitchFamily="18" charset="0"/>
                          <a:cs typeface="Times New Roman" panose="02020603050405020304" pitchFamily="18" charset="0"/>
                        </a:rPr>
                        <a:t>-li-</a:t>
                      </a:r>
                      <a:r>
                        <a:rPr lang="en-US" sz="4000" dirty="0" err="1">
                          <a:effectLst/>
                          <a:latin typeface="Times New Roman" panose="02020603050405020304" pitchFamily="18" charset="0"/>
                          <a:cs typeface="Times New Roman" panose="02020603050405020304" pitchFamily="18" charset="0"/>
                        </a:rPr>
                        <a:t>ét</a:t>
                      </a:r>
                      <a:endParaRPr lang="en-US" sz="4000" dirty="0">
                        <a:effectLst/>
                        <a:latin typeface="Times New Roman" panose="02020603050405020304" pitchFamily="18" charset="0"/>
                        <a:cs typeface="Times New Roman" panose="02020603050405020304" pitchFamily="18" charset="0"/>
                      </a:endParaRPr>
                    </a:p>
                  </a:txBody>
                  <a:tcPr>
                    <a:solidFill>
                      <a:schemeClr val="bg2"/>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Nguồn</a:t>
                      </a:r>
                      <a:r>
                        <a:rPr lang="en-US" sz="4000"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gốc</a:t>
                      </a:r>
                      <a:r>
                        <a:rPr lang="en-US" sz="4000" baseline="0" dirty="0">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aseline="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Dựa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xảy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ở I-ta-li-a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cổ</a:t>
                      </a:r>
                      <a:r>
                        <a:rPr lang="en-US" sz="4000" dirty="0">
                          <a:latin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effectLst/>
                          <a:latin typeface="Times New Roman" panose="02020603050405020304" pitchFamily="18" charset="0"/>
                          <a:cs typeface="Times New Roman" panose="02020603050405020304" pitchFamily="18" charset="0"/>
                        </a:rPr>
                        <a:t>+ </a:t>
                      </a:r>
                      <a:r>
                        <a:rPr lang="vi-VN" sz="4000" dirty="0">
                          <a:effectLst/>
                          <a:latin typeface="Times New Roman" panose="02020603050405020304" pitchFamily="18" charset="0"/>
                          <a:cs typeface="Times New Roman" panose="02020603050405020304" pitchFamily="18" charset="0"/>
                        </a:rPr>
                        <a:t>Đoạn trích được trích trong hồi II của tác phẩm.</a:t>
                      </a:r>
                      <a:endParaRPr lang="en-US" sz="40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Đề</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tài</a:t>
                      </a:r>
                      <a:r>
                        <a:rPr lang="en-US" sz="4000" b="1" dirty="0">
                          <a:latin typeface="Times New Roman" panose="02020603050405020304" pitchFamily="18" charset="0"/>
                          <a:cs typeface="Times New Roman" panose="02020603050405020304" pitchFamily="18" charset="0"/>
                        </a:rPr>
                        <a:t>:</a:t>
                      </a:r>
                      <a:r>
                        <a:rPr lang="en-US" sz="4000" b="1" baseline="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ca </a:t>
                      </a:r>
                      <a:r>
                        <a:rPr lang="en-US" sz="4000" dirty="0" err="1">
                          <a:latin typeface="Times New Roman" panose="02020603050405020304" pitchFamily="18" charset="0"/>
                          <a:cs typeface="Times New Roman" panose="02020603050405020304" pitchFamily="18" charset="0"/>
                        </a:rPr>
                        <a:t>ngợi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yêu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thủy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dám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vượt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quyền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tự</a:t>
                      </a:r>
                      <a:r>
                        <a:rPr lang="en-US" sz="4000" dirty="0">
                          <a:latin typeface="Times New Roman" panose="02020603050405020304" pitchFamily="18" charset="0"/>
                          <a:cs typeface="Times New Roman" panose="02020603050405020304" pitchFamily="18" charset="0"/>
                        </a:rPr>
                        <a:t> do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hưởng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phúc</a:t>
                      </a:r>
                      <a:r>
                        <a:rPr lang="en-US" sz="4000" dirty="0">
                          <a:latin typeface="Times New Roman" panose="02020603050405020304" pitchFamily="18" charset="0"/>
                          <a:cs typeface="Times New Roman" panose="02020603050405020304" pitchFamily="18" charset="0"/>
                        </a:rPr>
                        <a:t>.</a:t>
                      </a:r>
                    </a:p>
                  </a:txBody>
                  <a:tcPr>
                    <a:solidFill>
                      <a:schemeClr val="bg1"/>
                    </a:solidFill>
                  </a:tcPr>
                </a:tc>
                <a:tc>
                  <a:txBody>
                    <a:bodyPr/>
                    <a:lstStyle/>
                    <a:p>
                      <a:pPr marL="0" indent="0" algn="just">
                        <a:buFontTx/>
                        <a:buNone/>
                      </a:pPr>
                      <a:r>
                        <a:rPr lang="en-US" sz="4000" dirty="0" err="1">
                          <a:latin typeface="Times New Roman" panose="02020603050405020304" pitchFamily="18" charset="0"/>
                          <a:cs typeface="Times New Roman" panose="02020603050405020304" pitchFamily="18" charset="0"/>
                        </a:rPr>
                        <a:t>Xung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giữa</a:t>
                      </a:r>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hai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tộc</a:t>
                      </a:r>
                      <a:endParaRPr lang="en-US" sz="4000" b="1" dirty="0">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Xung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giữa</a:t>
                      </a:r>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yêu</a:t>
                      </a:r>
                      <a:r>
                        <a:rPr lang="en-US" sz="4000" b="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hoàn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cảnh</a:t>
                      </a:r>
                      <a:r>
                        <a:rPr lang="en-US" sz="4000" b="1" dirty="0">
                          <a:latin typeface="Times New Roman" panose="02020603050405020304" pitchFamily="18" charset="0"/>
                          <a:cs typeface="Times New Roman" panose="02020603050405020304" pitchFamily="18" charset="0"/>
                        </a:rPr>
                        <a:t>.</a:t>
                      </a:r>
                    </a:p>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Xung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đột</a:t>
                      </a:r>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lễ</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giáo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kiến</a:t>
                      </a:r>
                      <a:r>
                        <a:rPr lang="en-US" sz="4000" b="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quyền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tự</a:t>
                      </a:r>
                      <a:r>
                        <a:rPr lang="en-US" sz="4000" b="1" dirty="0">
                          <a:latin typeface="Times New Roman" panose="02020603050405020304" pitchFamily="18" charset="0"/>
                          <a:cs typeface="Times New Roman" panose="02020603050405020304" pitchFamily="18" charset="0"/>
                        </a:rPr>
                        <a:t> do </a:t>
                      </a:r>
                      <a:r>
                        <a:rPr lang="en-US" sz="4000" b="1" dirty="0" err="1">
                          <a:latin typeface="Times New Roman" panose="02020603050405020304" pitchFamily="18" charset="0"/>
                          <a:cs typeface="Times New Roman" panose="02020603050405020304" pitchFamily="18" charset="0"/>
                        </a:rPr>
                        <a:t>yêu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đương</a:t>
                      </a:r>
                      <a:endParaRPr lang="en-US" sz="40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fontAlgn="t"/>
                      <a:r>
                        <a:rPr lang="en-US" sz="4000" dirty="0">
                          <a:effectLst/>
                          <a:latin typeface="Times New Roman" panose="02020603050405020304" pitchFamily="18" charset="0"/>
                          <a:cs typeface="Times New Roman" panose="02020603050405020304" pitchFamily="18" charset="0"/>
                        </a:rPr>
                        <a:t>- </a:t>
                      </a:r>
                      <a:r>
                        <a:rPr lang="vi-VN" sz="4000" dirty="0">
                          <a:effectLst/>
                          <a:latin typeface="Times New Roman" panose="02020603050405020304" pitchFamily="18" charset="0"/>
                          <a:cs typeface="Times New Roman" panose="02020603050405020304" pitchFamily="18" charset="0"/>
                        </a:rPr>
                        <a:t>Romeo</a:t>
                      </a:r>
                      <a:r>
                        <a:rPr lang="en-US" sz="4000" dirty="0">
                          <a:effectLst/>
                          <a:latin typeface="Times New Roman" panose="02020603050405020304" pitchFamily="18" charset="0"/>
                          <a:cs typeface="Times New Roman" panose="02020603050405020304" pitchFamily="18" charset="0"/>
                        </a:rPr>
                        <a:t>:</a:t>
                      </a:r>
                      <a:r>
                        <a:rPr lang="en-US" sz="4000" baseline="0" dirty="0">
                          <a:effectLst/>
                          <a:latin typeface="Times New Roman" panose="02020603050405020304" pitchFamily="18" charset="0"/>
                          <a:cs typeface="Times New Roman" panose="02020603050405020304" pitchFamily="18" charset="0"/>
                        </a:rPr>
                        <a:t> </a:t>
                      </a:r>
                      <a:r>
                        <a:rPr lang="vi-VN" sz="4000" dirty="0">
                          <a:effectLst/>
                          <a:latin typeface="Times New Roman" panose="02020603050405020304" pitchFamily="18" charset="0"/>
                          <a:cs typeface="Times New Roman" panose="02020603050405020304" pitchFamily="18" charset="0"/>
                        </a:rPr>
                        <a:t>người yêu say đắm, dũng cảm trong tình yêu</a:t>
                      </a:r>
                    </a:p>
                    <a:p>
                      <a:pPr algn="just" fontAlgn="t"/>
                      <a:r>
                        <a:rPr lang="en-US" sz="4000" dirty="0">
                          <a:effectLst/>
                          <a:latin typeface="Times New Roman" panose="02020603050405020304" pitchFamily="18" charset="0"/>
                          <a:cs typeface="Times New Roman" panose="02020603050405020304" pitchFamily="18" charset="0"/>
                        </a:rPr>
                        <a:t>-</a:t>
                      </a:r>
                      <a:r>
                        <a:rPr lang="en-US" sz="4000" baseline="0" dirty="0">
                          <a:effectLst/>
                          <a:latin typeface="Times New Roman" panose="02020603050405020304" pitchFamily="18" charset="0"/>
                          <a:cs typeface="Times New Roman" panose="02020603050405020304" pitchFamily="18" charset="0"/>
                        </a:rPr>
                        <a:t> </a:t>
                      </a:r>
                      <a:r>
                        <a:rPr lang="vi-VN" sz="4000" dirty="0">
                          <a:effectLst/>
                          <a:latin typeface="Times New Roman" panose="02020603050405020304" pitchFamily="18" charset="0"/>
                          <a:cs typeface="Times New Roman" panose="02020603050405020304" pitchFamily="18" charset="0"/>
                        </a:rPr>
                        <a:t>Juliet</a:t>
                      </a:r>
                      <a:r>
                        <a:rPr lang="en-US" sz="4000" dirty="0">
                          <a:effectLst/>
                          <a:latin typeface="Times New Roman" panose="02020603050405020304" pitchFamily="18" charset="0"/>
                          <a:cs typeface="Times New Roman" panose="02020603050405020304" pitchFamily="18" charset="0"/>
                        </a:rPr>
                        <a:t>:</a:t>
                      </a:r>
                      <a:r>
                        <a:rPr lang="en-US" sz="4000" baseline="0" dirty="0">
                          <a:effectLst/>
                          <a:latin typeface="Times New Roman" panose="02020603050405020304" pitchFamily="18" charset="0"/>
                          <a:cs typeface="Times New Roman" panose="02020603050405020304" pitchFamily="18" charset="0"/>
                        </a:rPr>
                        <a:t> </a:t>
                      </a:r>
                      <a:r>
                        <a:rPr lang="vi-VN" sz="4000" dirty="0">
                          <a:effectLst/>
                          <a:latin typeface="Times New Roman" panose="02020603050405020304" pitchFamily="18" charset="0"/>
                          <a:cs typeface="Times New Roman" panose="02020603050405020304" pitchFamily="18" charset="0"/>
                        </a:rPr>
                        <a:t>người xinh đẹp, dũng cảm, chung thủy, thông minh</a:t>
                      </a: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a:effectLst/>
                          <a:latin typeface="Times New Roman" panose="02020603050405020304" pitchFamily="18" charset="0"/>
                          <a:cs typeface="Times New Roman" panose="02020603050405020304" pitchFamily="18" charset="0"/>
                        </a:rPr>
                        <a:t>Romeo </a:t>
                      </a:r>
                      <a:r>
                        <a:rPr lang="en-US" sz="4000" dirty="0" err="1">
                          <a:effectLst/>
                          <a:latin typeface="Times New Roman" panose="02020603050405020304" pitchFamily="18" charset="0"/>
                          <a:cs typeface="Times New Roman" panose="02020603050405020304" pitchFamily="18" charset="0"/>
                        </a:rPr>
                        <a:t>lén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đến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gặp</a:t>
                      </a:r>
                      <a:r>
                        <a:rPr lang="en-US" sz="4000" dirty="0">
                          <a:effectLst/>
                          <a:latin typeface="Times New Roman" panose="02020603050405020304" pitchFamily="18" charset="0"/>
                          <a:cs typeface="Times New Roman" panose="02020603050405020304" pitchFamily="18" charset="0"/>
                        </a:rPr>
                        <a:t> Juliet</a:t>
                      </a:r>
                    </a:p>
                    <a:p>
                      <a:pPr algn="just"/>
                      <a:endParaRPr lang="en-US" sz="40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err="1">
                          <a:effectLst/>
                          <a:latin typeface="Times New Roman" panose="02020603050405020304" pitchFamily="18" charset="0"/>
                          <a:cs typeface="Times New Roman" panose="02020603050405020304" pitchFamily="18" charset="0"/>
                        </a:rPr>
                        <a:t>Những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lời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độc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thoại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xen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lẫn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đối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thoại</a:t>
                      </a:r>
                      <a:endParaRPr lang="en-US" sz="4000" dirty="0">
                        <a:effectLst/>
                        <a:latin typeface="Times New Roman" panose="02020603050405020304" pitchFamily="18" charset="0"/>
                        <a:cs typeface="Times New Roman" panose="02020603050405020304" pitchFamily="18" charset="0"/>
                      </a:endParaRPr>
                    </a:p>
                    <a:p>
                      <a:pPr algn="just"/>
                      <a:endParaRPr lang="en-US" sz="4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651067007"/>
                  </a:ext>
                </a:extLst>
              </a:tr>
            </a:tbl>
          </a:graphicData>
        </a:graphic>
      </p:graphicFrame>
    </p:spTree>
    <p:extLst>
      <p:ext uri="{BB962C8B-B14F-4D97-AF65-F5344CB8AC3E}">
        <p14:creationId xmlns:p14="http://schemas.microsoft.com/office/powerpoint/2010/main" val="254892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56650500"/>
              </p:ext>
            </p:extLst>
          </p:nvPr>
        </p:nvGraphicFramePr>
        <p:xfrm>
          <a:off x="228600" y="342900"/>
          <a:ext cx="17830800" cy="9936480"/>
        </p:xfrm>
        <a:graphic>
          <a:graphicData uri="http://schemas.openxmlformats.org/drawingml/2006/table">
            <a:tbl>
              <a:tblPr firstRow="1" bandRow="1">
                <a:tableStyleId>{5940675A-B579-460E-94D1-54222C63F5DA}</a:tableStyleId>
              </a:tblPr>
              <a:tblGrid>
                <a:gridCol w="1219200">
                  <a:extLst>
                    <a:ext uri="{9D8B030D-6E8A-4147-A177-3AD203B41FA5}">
                      <a16:colId xmlns:a16="http://schemas.microsoft.com/office/drawing/2014/main" val="2991163913"/>
                    </a:ext>
                  </a:extLst>
                </a:gridCol>
                <a:gridCol w="5715000">
                  <a:extLst>
                    <a:ext uri="{9D8B030D-6E8A-4147-A177-3AD203B41FA5}">
                      <a16:colId xmlns:a16="http://schemas.microsoft.com/office/drawing/2014/main" val="1116024852"/>
                    </a:ext>
                  </a:extLst>
                </a:gridCol>
                <a:gridCol w="2286000">
                  <a:extLst>
                    <a:ext uri="{9D8B030D-6E8A-4147-A177-3AD203B41FA5}">
                      <a16:colId xmlns:a16="http://schemas.microsoft.com/office/drawing/2014/main" val="2364645888"/>
                    </a:ext>
                  </a:extLst>
                </a:gridCol>
                <a:gridCol w="3886200">
                  <a:extLst>
                    <a:ext uri="{9D8B030D-6E8A-4147-A177-3AD203B41FA5}">
                      <a16:colId xmlns:a16="http://schemas.microsoft.com/office/drawing/2014/main" val="1122359018"/>
                    </a:ext>
                  </a:extLst>
                </a:gridCol>
                <a:gridCol w="2743200">
                  <a:extLst>
                    <a:ext uri="{9D8B030D-6E8A-4147-A177-3AD203B41FA5}">
                      <a16:colId xmlns:a16="http://schemas.microsoft.com/office/drawing/2014/main" val="2821146072"/>
                    </a:ext>
                  </a:extLst>
                </a:gridCol>
                <a:gridCol w="1981200">
                  <a:extLst>
                    <a:ext uri="{9D8B030D-6E8A-4147-A177-3AD203B41FA5}">
                      <a16:colId xmlns:a16="http://schemas.microsoft.com/office/drawing/2014/main" val="50627589"/>
                    </a:ext>
                  </a:extLst>
                </a:gridCol>
              </a:tblGrid>
              <a:tr h="4216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000" b="1" dirty="0" err="1">
                          <a:effectLst/>
                          <a:latin typeface="Times New Roman" panose="02020603050405020304" pitchFamily="18" charset="0"/>
                          <a:cs typeface="Times New Roman" panose="02020603050405020304" pitchFamily="18" charset="0"/>
                        </a:rPr>
                        <a:t>Văn</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bản</a:t>
                      </a:r>
                      <a:endParaRPr lang="en-US" sz="4000" b="1" dirty="0">
                        <a:effectLst/>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ctr"/>
                      <a:r>
                        <a:rPr lang="en-US" sz="4000" b="1" dirty="0" err="1">
                          <a:latin typeface="Times New Roman" panose="02020603050405020304" pitchFamily="18" charset="0"/>
                          <a:cs typeface="Times New Roman" panose="02020603050405020304" pitchFamily="18" charset="0"/>
                        </a:rPr>
                        <a:t>Nguồn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gốc</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đề</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tài</a:t>
                      </a:r>
                      <a:endParaRPr lang="en-US" sz="4000" b="1" dirty="0">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ctr"/>
                      <a:r>
                        <a:rPr lang="en-US" sz="4000" b="1" dirty="0" err="1">
                          <a:latin typeface="Times New Roman" panose="02020603050405020304" pitchFamily="18" charset="0"/>
                          <a:cs typeface="Times New Roman" panose="02020603050405020304" pitchFamily="18" charset="0"/>
                        </a:rPr>
                        <a:t>Xung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đột</a:t>
                      </a:r>
                      <a:endParaRPr lang="en-US" sz="4000" b="1" dirty="0">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ctr"/>
                      <a:r>
                        <a:rPr lang="en-US" sz="4000" b="1" dirty="0" err="1">
                          <a:latin typeface="Times New Roman" panose="02020603050405020304" pitchFamily="18" charset="0"/>
                          <a:cs typeface="Times New Roman" panose="02020603050405020304" pitchFamily="18" charset="0"/>
                        </a:rPr>
                        <a:t>Phẩm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chất</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nhân</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vật</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chính</a:t>
                      </a:r>
                      <a:endParaRPr lang="en-US" sz="4000" b="1" dirty="0">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ctr"/>
                      <a:r>
                        <a:rPr lang="en-US" sz="4000" b="1" dirty="0" err="1">
                          <a:latin typeface="Times New Roman" panose="02020603050405020304" pitchFamily="18" charset="0"/>
                          <a:cs typeface="Times New Roman" panose="02020603050405020304" pitchFamily="18" charset="0"/>
                        </a:rPr>
                        <a:t>Hành</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động</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chính</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trong</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đoạn</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trích</a:t>
                      </a:r>
                      <a:endParaRPr lang="en-US" sz="4000" b="1" dirty="0">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ctr"/>
                      <a:r>
                        <a:rPr lang="en-US" sz="4000" b="1" dirty="0" err="1">
                          <a:latin typeface="Times New Roman" panose="02020603050405020304" pitchFamily="18" charset="0"/>
                          <a:cs typeface="Times New Roman" panose="02020603050405020304" pitchFamily="18" charset="0"/>
                        </a:rPr>
                        <a:t>Tính</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chất</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lời</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thoại</a:t>
                      </a:r>
                      <a:endParaRPr lang="en-US" sz="4000" b="1" dirty="0">
                        <a:latin typeface="Times New Roman" panose="02020603050405020304" pitchFamily="18" charset="0"/>
                        <a:cs typeface="Times New Roman" panose="02020603050405020304" pitchFamily="18" charset="0"/>
                      </a:endParaRPr>
                    </a:p>
                  </a:txBody>
                  <a:tcPr>
                    <a:solidFill>
                      <a:schemeClr val="bg2"/>
                    </a:solidFill>
                  </a:tcPr>
                </a:tc>
                <a:extLst>
                  <a:ext uri="{0D108BD9-81ED-4DB2-BD59-A6C34878D82A}">
                    <a16:rowId xmlns:a16="http://schemas.microsoft.com/office/drawing/2014/main" val="4290370498"/>
                  </a:ext>
                </a:extLst>
              </a:tr>
              <a:tr h="4216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000" dirty="0">
                          <a:effectLst/>
                          <a:latin typeface="Times New Roman" panose="02020603050405020304" pitchFamily="18" charset="0"/>
                          <a:cs typeface="Times New Roman" panose="02020603050405020304" pitchFamily="18" charset="0"/>
                        </a:rPr>
                        <a:t>Lơ- xít</a:t>
                      </a:r>
                    </a:p>
                  </a:txBody>
                  <a:tcPr>
                    <a:solidFill>
                      <a:schemeClr val="bg2"/>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Nguồn</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gốc</a:t>
                      </a:r>
                      <a:r>
                        <a:rPr lang="en-US" sz="4000" b="1" baseline="0" dirty="0">
                          <a:effectLst/>
                          <a:latin typeface="Times New Roman" panose="02020603050405020304" pitchFamily="18" charset="0"/>
                          <a:cs typeface="Times New Roman" panose="02020603050405020304" pitchFamily="18" charset="0"/>
                        </a:rPr>
                        <a:t>: </a:t>
                      </a:r>
                    </a:p>
                    <a:p>
                      <a:pPr marL="0" marR="0" indent="0" algn="just" defTabSz="914400" rtl="0" eaLnBrk="1" fontAlgn="auto" latinLnBrk="0" hangingPunct="1">
                        <a:lnSpc>
                          <a:spcPct val="100000"/>
                        </a:lnSpc>
                        <a:spcBef>
                          <a:spcPts val="0"/>
                        </a:spcBef>
                        <a:spcAft>
                          <a:spcPts val="0"/>
                        </a:spcAft>
                        <a:buClrTx/>
                        <a:buSzTx/>
                        <a:buFontTx/>
                        <a:buNone/>
                        <a:tabLst/>
                        <a:defRPr/>
                      </a:pPr>
                      <a:r>
                        <a:rPr lang="en-US" sz="4000" baseline="0" dirty="0">
                          <a:effectLst/>
                          <a:latin typeface="Times New Roman" panose="02020603050405020304" pitchFamily="18" charset="0"/>
                          <a:cs typeface="Times New Roman" panose="02020603050405020304" pitchFamily="18" charset="0"/>
                        </a:rPr>
                        <a:t>+ </a:t>
                      </a:r>
                      <a:r>
                        <a:rPr lang="vi-VN" sz="4000" dirty="0">
                          <a:effectLst/>
                          <a:latin typeface="Times New Roman" panose="02020603050405020304" pitchFamily="18" charset="0"/>
                          <a:cs typeface="Times New Roman" panose="02020603050405020304" pitchFamily="18" charset="0"/>
                        </a:rPr>
                        <a:t>Lơ xít được viết dựa trên một vở kịch về biến cố lịch sử có thật ở Tây Ban Nha thế kỉ XI </a:t>
                      </a:r>
                      <a:endParaRPr lang="en-US" sz="4000" dirty="0">
                        <a:effectLst/>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a:effectLst/>
                          <a:latin typeface="Times New Roman" panose="02020603050405020304" pitchFamily="18" charset="0"/>
                          <a:cs typeface="Times New Roman" panose="02020603050405020304" pitchFamily="18" charset="0"/>
                        </a:rPr>
                        <a:t>+</a:t>
                      </a:r>
                      <a:r>
                        <a:rPr lang="vi-VN" sz="4000" dirty="0">
                          <a:effectLst/>
                          <a:latin typeface="Times New Roman" panose="02020603050405020304" pitchFamily="18" charset="0"/>
                          <a:cs typeface="Times New Roman" panose="02020603050405020304" pitchFamily="18" charset="0"/>
                        </a:rPr>
                        <a:t> Văn bản trên được trích từ hồi III của tác phẩm</a:t>
                      </a:r>
                      <a:endParaRPr lang="en-US" sz="4000" dirty="0">
                        <a:effectLst/>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Đề</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tài</a:t>
                      </a:r>
                      <a:r>
                        <a:rPr lang="en-US" sz="4000" b="1" dirty="0">
                          <a:effectLst/>
                          <a:latin typeface="Times New Roman" panose="02020603050405020304" pitchFamily="18" charset="0"/>
                          <a:cs typeface="Times New Roman" panose="02020603050405020304" pitchFamily="18" charset="0"/>
                        </a:rPr>
                        <a:t>:</a:t>
                      </a:r>
                      <a:r>
                        <a:rPr lang="en-US" sz="4000" b="1" baseline="0" dirty="0">
                          <a:effectLst/>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Khai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Tây</a:t>
                      </a:r>
                      <a:r>
                        <a:rPr lang="en-US" sz="4000" dirty="0">
                          <a:latin typeface="Times New Roman" panose="02020603050405020304" pitchFamily="18" charset="0"/>
                          <a:cs typeface="Times New Roman" panose="02020603050405020304" pitchFamily="18" charset="0"/>
                        </a:rPr>
                        <a:t> Ban </a:t>
                      </a:r>
                      <a:r>
                        <a:rPr lang="en-US" sz="4000" dirty="0" err="1">
                          <a:latin typeface="Times New Roman" panose="02020603050405020304" pitchFamily="18" charset="0"/>
                          <a:cs typeface="Times New Roman" panose="02020603050405020304" pitchFamily="18" charset="0"/>
                        </a:rPr>
                        <a:t>Nha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yếu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xoáy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đấu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b="1" dirty="0" err="1">
                          <a:latin typeface="Times New Roman" panose="02020603050405020304" pitchFamily="18" charset="0"/>
                          <a:cs typeface="Times New Roman" panose="02020603050405020304" pitchFamily="18" charset="0"/>
                        </a:rPr>
                        <a:t>Xung</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đột</a:t>
                      </a:r>
                      <a:r>
                        <a:rPr lang="en-US" sz="4000" b="1" baseline="0" dirty="0">
                          <a:latin typeface="Times New Roman" panose="02020603050405020304" pitchFamily="18" charset="0"/>
                          <a:cs typeface="Times New Roman" panose="02020603050405020304" pitchFamily="18" charset="0"/>
                        </a:rPr>
                        <a:t>:</a:t>
                      </a:r>
                    </a:p>
                    <a:p>
                      <a:pPr marL="0" marR="0" indent="0" algn="just" defTabSz="914400" rtl="0" eaLnBrk="1" fontAlgn="auto" latinLnBrk="0" hangingPunct="1">
                        <a:lnSpc>
                          <a:spcPct val="100000"/>
                        </a:lnSpc>
                        <a:spcBef>
                          <a:spcPts val="0"/>
                        </a:spcBef>
                        <a:spcAft>
                          <a:spcPts val="0"/>
                        </a:spcAft>
                        <a:buClrTx/>
                        <a:buSzTx/>
                        <a:buFontTx/>
                        <a:buNone/>
                        <a:tabLst/>
                        <a:defRPr/>
                      </a:pPr>
                      <a:r>
                        <a:rPr lang="en-US" sz="4000" b="0" baseline="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Dục</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vọng</a:t>
                      </a:r>
                      <a:r>
                        <a:rPr lang="en-US" sz="4000" b="0" dirty="0">
                          <a:latin typeface="Times New Roman" panose="02020603050405020304" pitchFamily="18" charset="0"/>
                          <a:cs typeface="Times New Roman" panose="02020603050405020304" pitchFamily="18" charset="0"/>
                        </a:rPr>
                        <a:t> &gt;&lt; </a:t>
                      </a:r>
                      <a:r>
                        <a:rPr lang="en-US" sz="4000" b="0" dirty="0" err="1">
                          <a:latin typeface="Times New Roman" panose="02020603050405020304" pitchFamily="18" charset="0"/>
                          <a:cs typeface="Times New Roman" panose="02020603050405020304" pitchFamily="18" charset="0"/>
                        </a:rPr>
                        <a:t>Danh</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dự</a:t>
                      </a:r>
                      <a:endParaRPr lang="en-US" sz="4000" b="0" dirty="0">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Tình</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yêu</a:t>
                      </a:r>
                      <a:r>
                        <a:rPr lang="en-US" sz="4000" b="0" dirty="0">
                          <a:latin typeface="Times New Roman" panose="02020603050405020304" pitchFamily="18" charset="0"/>
                          <a:cs typeface="Times New Roman" panose="02020603050405020304" pitchFamily="18" charset="0"/>
                        </a:rPr>
                        <a:t> &gt;&lt; </a:t>
                      </a:r>
                      <a:r>
                        <a:rPr lang="en-US" sz="4000" b="0" dirty="0" err="1">
                          <a:latin typeface="Times New Roman" panose="02020603050405020304" pitchFamily="18" charset="0"/>
                          <a:cs typeface="Times New Roman" panose="02020603050405020304" pitchFamily="18" charset="0"/>
                        </a:rPr>
                        <a:t>Bổn</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phận</a:t>
                      </a:r>
                      <a:endParaRPr lang="en-US" sz="4000" b="0" dirty="0">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Thù</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riêng</a:t>
                      </a:r>
                      <a:r>
                        <a:rPr lang="en-US" sz="4000" b="0" dirty="0">
                          <a:latin typeface="Times New Roman" panose="02020603050405020304" pitchFamily="18" charset="0"/>
                          <a:cs typeface="Times New Roman" panose="02020603050405020304" pitchFamily="18" charset="0"/>
                        </a:rPr>
                        <a:t> &gt;&lt; </a:t>
                      </a:r>
                      <a:r>
                        <a:rPr lang="en-US" sz="4000" b="0" dirty="0" err="1">
                          <a:latin typeface="Times New Roman" panose="02020603050405020304" pitchFamily="18" charset="0"/>
                          <a:cs typeface="Times New Roman" panose="02020603050405020304" pitchFamily="18" charset="0"/>
                        </a:rPr>
                        <a:t>Nghĩa</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vụ</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với</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Tổ</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quốc</a:t>
                      </a:r>
                      <a:endParaRPr lang="en-US" sz="4000" b="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b="0" dirty="0" err="1">
                          <a:latin typeface="Times New Roman" panose="02020603050405020304" pitchFamily="18" charset="0"/>
                          <a:cs typeface="Times New Roman" panose="02020603050405020304" pitchFamily="18" charset="0"/>
                        </a:rPr>
                        <a:t>Rô-đri-gơ</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và</a:t>
                      </a:r>
                      <a:r>
                        <a:rPr lang="en-US" sz="4000" b="0" dirty="0">
                          <a:latin typeface="Times New Roman" panose="02020603050405020304" pitchFamily="18" charset="0"/>
                          <a:cs typeface="Times New Roman" panose="02020603050405020304" pitchFamily="18" charset="0"/>
                        </a:rPr>
                        <a:t> Si-men </a:t>
                      </a:r>
                      <a:r>
                        <a:rPr lang="en-US" sz="4000" b="0" dirty="0" err="1">
                          <a:latin typeface="Times New Roman" panose="02020603050405020304" pitchFamily="18" charset="0"/>
                          <a:cs typeface="Times New Roman" panose="02020603050405020304" pitchFamily="18" charset="0"/>
                        </a:rPr>
                        <a:t>đều</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là</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những</a:t>
                      </a:r>
                      <a:r>
                        <a:rPr lang="en-US" sz="4000" b="0" dirty="0">
                          <a:latin typeface="Times New Roman" panose="02020603050405020304" pitchFamily="18" charset="0"/>
                          <a:cs typeface="Times New Roman" panose="02020603050405020304" pitchFamily="18" charset="0"/>
                        </a:rPr>
                        <a:t> con </a:t>
                      </a:r>
                      <a:r>
                        <a:rPr lang="en-US" sz="4000" b="0" dirty="0" err="1">
                          <a:latin typeface="Times New Roman" panose="02020603050405020304" pitchFamily="18" charset="0"/>
                          <a:cs typeface="Times New Roman" panose="02020603050405020304" pitchFamily="18" charset="0"/>
                        </a:rPr>
                        <a:t>người</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đề</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cao</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nghĩa</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vụ</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thiêng</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liêng</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với</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gia</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đình</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và</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Tổ</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quốc</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Họ</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là</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những</a:t>
                      </a:r>
                      <a:r>
                        <a:rPr lang="en-US" sz="4000" b="0" dirty="0">
                          <a:latin typeface="Times New Roman" panose="02020603050405020304" pitchFamily="18" charset="0"/>
                          <a:cs typeface="Times New Roman" panose="02020603050405020304" pitchFamily="18" charset="0"/>
                        </a:rPr>
                        <a:t> con </a:t>
                      </a:r>
                      <a:r>
                        <a:rPr lang="en-US" sz="4000" b="0" dirty="0" err="1">
                          <a:latin typeface="Times New Roman" panose="02020603050405020304" pitchFamily="18" charset="0"/>
                          <a:cs typeface="Times New Roman" panose="02020603050405020304" pitchFamily="18" charset="0"/>
                        </a:rPr>
                        <a:t>người</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cao</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thượng</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có</a:t>
                      </a:r>
                      <a:r>
                        <a:rPr lang="en-US" sz="4000" b="0" dirty="0">
                          <a:latin typeface="Times New Roman" panose="02020603050405020304" pitchFamily="18" charset="0"/>
                          <a:cs typeface="Times New Roman" panose="02020603050405020304" pitchFamily="18" charset="0"/>
                        </a:rPr>
                        <a:t> ý </a:t>
                      </a:r>
                      <a:r>
                        <a:rPr lang="en-US" sz="4000" b="0" dirty="0" err="1">
                          <a:latin typeface="Times New Roman" panose="02020603050405020304" pitchFamily="18" charset="0"/>
                          <a:cs typeface="Times New Roman" panose="02020603050405020304" pitchFamily="18" charset="0"/>
                        </a:rPr>
                        <a:t>chí</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mãnh</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liệt</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có</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tình</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cảm</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nồng</a:t>
                      </a:r>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nhiệt</a:t>
                      </a:r>
                      <a:r>
                        <a:rPr lang="en-US" sz="4000" b="0" dirty="0">
                          <a:latin typeface="Times New Roman" panose="02020603050405020304" pitchFamily="18" charset="0"/>
                          <a:cs typeface="Times New Roman" panose="02020603050405020304" pitchFamily="18" charset="0"/>
                        </a:rPr>
                        <a:t>. </a:t>
                      </a:r>
                    </a:p>
                  </a:txBody>
                  <a:tcPr>
                    <a:solidFill>
                      <a:schemeClr val="bg1"/>
                    </a:solidFill>
                  </a:tcPr>
                </a:tc>
                <a:tc>
                  <a:txBody>
                    <a:bodyPr/>
                    <a:lstStyle/>
                    <a:p>
                      <a:pPr algn="just"/>
                      <a:r>
                        <a:rPr lang="en-US" sz="4000" dirty="0" err="1">
                          <a:latin typeface="Times New Roman" panose="02020603050405020304" pitchFamily="18" charset="0"/>
                          <a:cs typeface="Times New Roman" panose="02020603050405020304" pitchFamily="18" charset="0"/>
                        </a:rPr>
                        <a:t>Rô-đri-gơ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gặp</a:t>
                      </a:r>
                      <a:r>
                        <a:rPr lang="en-US" sz="4000" dirty="0">
                          <a:latin typeface="Times New Roman" panose="02020603050405020304" pitchFamily="18" charset="0"/>
                          <a:cs typeface="Times New Roman" panose="02020603050405020304" pitchFamily="18" charset="0"/>
                        </a:rPr>
                        <a:t> Si-men </a:t>
                      </a:r>
                      <a:r>
                        <a:rPr lang="en-US" sz="4000" dirty="0" err="1">
                          <a:latin typeface="Times New Roman" panose="02020603050405020304" pitchFamily="18" charset="0"/>
                          <a:cs typeface="Times New Roman" panose="02020603050405020304" pitchFamily="18" charset="0"/>
                        </a:rPr>
                        <a:t>sau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giết</a:t>
                      </a:r>
                      <a:r>
                        <a:rPr lang="en-US" sz="4000" dirty="0">
                          <a:latin typeface="Times New Roman" panose="02020603050405020304" pitchFamily="18" charset="0"/>
                          <a:cs typeface="Times New Roman" panose="02020603050405020304" pitchFamily="18" charset="0"/>
                        </a:rPr>
                        <a:t> cha </a:t>
                      </a:r>
                      <a:r>
                        <a:rPr lang="en-US" sz="4000" dirty="0" err="1">
                          <a:latin typeface="Times New Roman" panose="02020603050405020304" pitchFamily="18" charset="0"/>
                          <a:cs typeface="Times New Roman" panose="02020603050405020304" pitchFamily="18" charset="0"/>
                        </a:rPr>
                        <a:t>nàng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đấu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kiếm</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err="1">
                          <a:effectLst/>
                          <a:latin typeface="Times New Roman" panose="02020603050405020304" pitchFamily="18" charset="0"/>
                          <a:cs typeface="Times New Roman" panose="02020603050405020304" pitchFamily="18" charset="0"/>
                        </a:rPr>
                        <a:t>Những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lời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đối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thoại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thể</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hiện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tâm</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trạng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nhân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vật</a:t>
                      </a:r>
                      <a:r>
                        <a:rPr lang="en-US" sz="4000" dirty="0">
                          <a:effectLst/>
                          <a:latin typeface="Times New Roman" panose="02020603050405020304" pitchFamily="18" charset="0"/>
                          <a:cs typeface="Times New Roman" panose="02020603050405020304" pitchFamily="18" charset="0"/>
                        </a:rPr>
                        <a:t>.</a:t>
                      </a:r>
                    </a:p>
                    <a:p>
                      <a:pPr algn="just"/>
                      <a:endParaRPr lang="en-US" sz="4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332014653"/>
                  </a:ext>
                </a:extLst>
              </a:tr>
            </a:tbl>
          </a:graphicData>
        </a:graphic>
      </p:graphicFrame>
    </p:spTree>
    <p:extLst>
      <p:ext uri="{BB962C8B-B14F-4D97-AF65-F5344CB8AC3E}">
        <p14:creationId xmlns:p14="http://schemas.microsoft.com/office/powerpoint/2010/main" val="22509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57150" y="2857500"/>
            <a:ext cx="6438900" cy="6840797"/>
          </a:xfrm>
          <a:custGeom>
            <a:avLst/>
            <a:gdLst/>
            <a:ahLst/>
            <a:cxnLst/>
            <a:rect l="l" t="t" r="r" b="b"/>
            <a:pathLst>
              <a:path w="4474531" h="4753818">
                <a:moveTo>
                  <a:pt x="0" y="0"/>
                </a:moveTo>
                <a:lnTo>
                  <a:pt x="4474531" y="0"/>
                </a:lnTo>
                <a:lnTo>
                  <a:pt x="4474531" y="4753818"/>
                </a:lnTo>
                <a:lnTo>
                  <a:pt x="0" y="4753818"/>
                </a:lnTo>
                <a:lnTo>
                  <a:pt x="0" y="0"/>
                </a:lnTo>
                <a:close/>
              </a:path>
            </a:pathLst>
          </a:custGeom>
          <a:blipFill>
            <a:blip r:embed="rId3"/>
            <a:stretch>
              <a:fillRect/>
            </a:stretch>
          </a:blipFill>
        </p:spPr>
        <p:txBody>
          <a:bodyPr/>
          <a:lstStyle/>
          <a:p>
            <a:endParaRPr lang="en-US"/>
          </a:p>
        </p:txBody>
      </p:sp>
      <p:sp>
        <p:nvSpPr>
          <p:cNvPr id="2" name="Rectangle 1"/>
          <p:cNvSpPr/>
          <p:nvPr/>
        </p:nvSpPr>
        <p:spPr>
          <a:xfrm>
            <a:off x="7010400" y="3314700"/>
            <a:ext cx="10591800" cy="4832092"/>
          </a:xfrm>
          <a:prstGeom prst="rect">
            <a:avLst/>
          </a:prstGeom>
        </p:spPr>
        <p:txBody>
          <a:bodyPr wrap="square">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Tìm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số</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vở</a:t>
            </a:r>
            <a:r>
              <a:rPr lang="en-US" sz="4400" dirty="0">
                <a:solidFill>
                  <a:srgbClr val="000000"/>
                </a:solidFill>
                <a:latin typeface="Times New Roman" panose="02020603050405020304" pitchFamily="18" charset="0"/>
                <a:cs typeface="Times New Roman" panose="02020603050405020304" pitchFamily="18" charset="0"/>
              </a:rPr>
              <a:t> bi </a:t>
            </a:r>
            <a:r>
              <a:rPr lang="en-US" sz="4400" dirty="0" err="1">
                <a:solidFill>
                  <a:srgbClr val="000000"/>
                </a:solidFill>
                <a:latin typeface="Times New Roman" panose="02020603050405020304" pitchFamily="18" charset="0"/>
                <a:cs typeface="Times New Roman" panose="02020603050405020304" pitchFamily="18" charset="0"/>
              </a:rPr>
              <a:t>kịch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chọn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số</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phẩm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thích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hỏi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sau</a:t>
            </a:r>
            <a:r>
              <a:rPr lang="en-US" sz="4400" dirty="0">
                <a:solidFill>
                  <a:srgbClr val="000000"/>
                </a:solidFill>
                <a:latin typeface="Times New Roman" panose="02020603050405020304" pitchFamily="18" charset="0"/>
                <a:cs typeface="Times New Roman" panose="02020603050405020304" pitchFamily="18" charset="0"/>
              </a:rPr>
              <a:t>:</a:t>
            </a:r>
          </a:p>
          <a:p>
            <a:pPr algn="just"/>
            <a:r>
              <a:rPr lang="en-US" sz="4400" dirty="0">
                <a:solidFill>
                  <a:srgbClr val="000000"/>
                </a:solidFill>
                <a:latin typeface="Times New Roman" panose="02020603050405020304" pitchFamily="18" charset="0"/>
                <a:cs typeface="Times New Roman" panose="02020603050405020304" pitchFamily="18" charset="0"/>
              </a:rPr>
              <a:t>a. </a:t>
            </a:r>
            <a:r>
              <a:rPr lang="en-US" sz="4400" dirty="0" err="1">
                <a:solidFill>
                  <a:srgbClr val="000000"/>
                </a:solidFill>
                <a:latin typeface="Times New Roman" panose="02020603050405020304" pitchFamily="18" charset="0"/>
                <a:cs typeface="Times New Roman" panose="02020603050405020304" pitchFamily="18" charset="0"/>
              </a:rPr>
              <a:t>Nhân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vật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chính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vở</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kịch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phẩm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gì</a:t>
            </a:r>
            <a:r>
              <a:rPr lang="en-US" sz="4400" dirty="0">
                <a:solidFill>
                  <a:srgbClr val="000000"/>
                </a:solidFill>
                <a:latin typeface="Times New Roman" panose="02020603050405020304" pitchFamily="18" charset="0"/>
                <a:cs typeface="Times New Roman" panose="02020603050405020304" pitchFamily="18" charset="0"/>
              </a:rPr>
              <a:t>?</a:t>
            </a:r>
          </a:p>
          <a:p>
            <a:pPr algn="just"/>
            <a:r>
              <a:rPr lang="en-US" sz="4400" dirty="0">
                <a:solidFill>
                  <a:srgbClr val="000000"/>
                </a:solidFill>
                <a:latin typeface="Times New Roman" panose="02020603050405020304" pitchFamily="18" charset="0"/>
                <a:cs typeface="Times New Roman" panose="02020603050405020304" pitchFamily="18" charset="0"/>
              </a:rPr>
              <a:t>b. </a:t>
            </a:r>
            <a:r>
              <a:rPr lang="en-US" sz="4400" dirty="0" err="1">
                <a:solidFill>
                  <a:srgbClr val="000000"/>
                </a:solidFill>
                <a:latin typeface="Times New Roman" panose="02020603050405020304" pitchFamily="18" charset="0"/>
                <a:cs typeface="Times New Roman" panose="02020603050405020304" pitchFamily="18" charset="0"/>
              </a:rPr>
              <a:t>Xung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chính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vở</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kịch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gì</a:t>
            </a:r>
            <a:r>
              <a:rPr lang="en-US" sz="4400" dirty="0">
                <a:solidFill>
                  <a:srgbClr val="000000"/>
                </a:solidFill>
                <a:latin typeface="Times New Roman" panose="02020603050405020304" pitchFamily="18" charset="0"/>
                <a:cs typeface="Times New Roman" panose="02020603050405020304" pitchFamily="18" charset="0"/>
              </a:rPr>
              <a:t>?</a:t>
            </a:r>
          </a:p>
          <a:p>
            <a:pPr algn="just"/>
            <a:r>
              <a:rPr lang="en-US" sz="4400" dirty="0">
                <a:solidFill>
                  <a:srgbClr val="000000"/>
                </a:solidFill>
                <a:latin typeface="Times New Roman" panose="02020603050405020304" pitchFamily="18" charset="0"/>
                <a:cs typeface="Times New Roman" panose="02020603050405020304" pitchFamily="18" charset="0"/>
              </a:rPr>
              <a:t>c. Chi </a:t>
            </a:r>
            <a:r>
              <a:rPr lang="en-US" sz="4400" dirty="0" err="1">
                <a:solidFill>
                  <a:srgbClr val="000000"/>
                </a:solidFill>
                <a:latin typeface="Times New Roman" panose="02020603050405020304" pitchFamily="18" charset="0"/>
                <a:cs typeface="Times New Roman" panose="02020603050405020304" pitchFamily="18" charset="0"/>
              </a:rPr>
              <a:t>tiết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thấy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thú</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nhất</a:t>
            </a:r>
            <a:r>
              <a:rPr lang="en-US" sz="4400" dirty="0">
                <a:solidFill>
                  <a:srgbClr val="000000"/>
                </a:solidFill>
                <a:latin typeface="Times New Roman" panose="02020603050405020304" pitchFamily="18" charset="0"/>
                <a:cs typeface="Times New Roman" panose="02020603050405020304" pitchFamily="18" charset="0"/>
              </a:rPr>
              <a:t>?</a:t>
            </a:r>
            <a:endParaRPr lang="en-US" sz="4400" b="0" i="0" dirty="0">
              <a:solidFill>
                <a:srgbClr val="000000"/>
              </a:solidFill>
              <a:effectLst/>
              <a:latin typeface="Times New Roman" panose="02020603050405020304" pitchFamily="18" charset="0"/>
              <a:cs typeface="Times New Roman" panose="02020603050405020304" pitchFamily="18" charset="0"/>
            </a:endParaRPr>
          </a:p>
        </p:txBody>
      </p:sp>
      <p:sp>
        <p:nvSpPr>
          <p:cNvPr id="5" name="TextBox 11">
            <a:extLst>
              <a:ext uri="{FF2B5EF4-FFF2-40B4-BE49-F238E27FC236}">
                <a16:creationId xmlns:a16="http://schemas.microsoft.com/office/drawing/2014/main" id="{1CA74C20-FC99-4B9E-3C38-803AFA26417A}"/>
              </a:ext>
            </a:extLst>
          </p:cNvPr>
          <p:cNvSpPr txBox="1"/>
          <p:nvPr/>
        </p:nvSpPr>
        <p:spPr>
          <a:xfrm>
            <a:off x="5943600" y="902190"/>
            <a:ext cx="10900930" cy="1085618"/>
          </a:xfrm>
          <a:prstGeom prst="rect">
            <a:avLst/>
          </a:prstGeom>
        </p:spPr>
        <p:txBody>
          <a:bodyPr wrap="square"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2</a:t>
            </a:r>
          </a:p>
        </p:txBody>
      </p:sp>
    </p:spTree>
    <p:extLst>
      <p:ext uri="{BB962C8B-B14F-4D97-AF65-F5344CB8AC3E}">
        <p14:creationId xmlns:p14="http://schemas.microsoft.com/office/powerpoint/2010/main" val="34171192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779560143"/>
              </p:ext>
            </p:extLst>
          </p:nvPr>
        </p:nvGraphicFramePr>
        <p:xfrm>
          <a:off x="304800" y="266700"/>
          <a:ext cx="17602200" cy="9753600"/>
        </p:xfrm>
        <a:graphic>
          <a:graphicData uri="http://schemas.openxmlformats.org/drawingml/2006/table">
            <a:tbl>
              <a:tblPr firstRow="1" bandRow="1">
                <a:tableStyleId>{5940675A-B579-460E-94D1-54222C63F5DA}</a:tableStyleId>
              </a:tblPr>
              <a:tblGrid>
                <a:gridCol w="3285744">
                  <a:extLst>
                    <a:ext uri="{9D8B030D-6E8A-4147-A177-3AD203B41FA5}">
                      <a16:colId xmlns:a16="http://schemas.microsoft.com/office/drawing/2014/main" val="4012917500"/>
                    </a:ext>
                  </a:extLst>
                </a:gridCol>
                <a:gridCol w="3833368">
                  <a:extLst>
                    <a:ext uri="{9D8B030D-6E8A-4147-A177-3AD203B41FA5}">
                      <a16:colId xmlns:a16="http://schemas.microsoft.com/office/drawing/2014/main" val="1053526726"/>
                    </a:ext>
                  </a:extLst>
                </a:gridCol>
                <a:gridCol w="3755136">
                  <a:extLst>
                    <a:ext uri="{9D8B030D-6E8A-4147-A177-3AD203B41FA5}">
                      <a16:colId xmlns:a16="http://schemas.microsoft.com/office/drawing/2014/main" val="4249385654"/>
                    </a:ext>
                  </a:extLst>
                </a:gridCol>
                <a:gridCol w="6727952">
                  <a:extLst>
                    <a:ext uri="{9D8B030D-6E8A-4147-A177-3AD203B41FA5}">
                      <a16:colId xmlns:a16="http://schemas.microsoft.com/office/drawing/2014/main" val="1019817583"/>
                    </a:ext>
                  </a:extLst>
                </a:gridCol>
              </a:tblGrid>
              <a:tr h="1576710">
                <a:tc>
                  <a:txBody>
                    <a:bodyPr/>
                    <a:lstStyle/>
                    <a:p>
                      <a:pPr algn="ctr"/>
                      <a:r>
                        <a:rPr lang="en-US" sz="4000" b="1" dirty="0" err="1">
                          <a:latin typeface="Times New Roman" panose="02020603050405020304" pitchFamily="18" charset="0"/>
                          <a:cs typeface="Times New Roman" panose="02020603050405020304" pitchFamily="18" charset="0"/>
                        </a:rPr>
                        <a:t>Tên</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tác</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phẩm</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tác</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giả</a:t>
                      </a:r>
                      <a:endParaRPr lang="en-US" sz="4000" b="1" dirty="0">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ctr"/>
                      <a:r>
                        <a:rPr lang="en-US" sz="4000" b="1" dirty="0" err="1">
                          <a:latin typeface="Times New Roman" panose="02020603050405020304" pitchFamily="18" charset="0"/>
                          <a:cs typeface="Times New Roman" panose="02020603050405020304" pitchFamily="18" charset="0"/>
                        </a:rPr>
                        <a:t>Phẩm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chất</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của</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nhân</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vật</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chính</a:t>
                      </a:r>
                      <a:endParaRPr lang="en-US" sz="4000" b="1" dirty="0">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ctr"/>
                      <a:r>
                        <a:rPr lang="en-US" sz="4000" b="1" dirty="0" err="1">
                          <a:latin typeface="Times New Roman" panose="02020603050405020304" pitchFamily="18" charset="0"/>
                          <a:cs typeface="Times New Roman" panose="02020603050405020304" pitchFamily="18" charset="0"/>
                        </a:rPr>
                        <a:t>Xung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đột</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chính</a:t>
                      </a:r>
                      <a:endParaRPr lang="en-US" sz="4000" b="1" dirty="0">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ctr"/>
                      <a:r>
                        <a:rPr lang="en-US" sz="4000" b="1" dirty="0">
                          <a:latin typeface="Times New Roman" panose="02020603050405020304" pitchFamily="18" charset="0"/>
                          <a:cs typeface="Times New Roman" panose="02020603050405020304" pitchFamily="18" charset="0"/>
                        </a:rPr>
                        <a:t>Chi </a:t>
                      </a:r>
                      <a:r>
                        <a:rPr lang="en-US" sz="4000" b="1" dirty="0" err="1">
                          <a:latin typeface="Times New Roman" panose="02020603050405020304" pitchFamily="18" charset="0"/>
                          <a:cs typeface="Times New Roman" panose="02020603050405020304" pitchFamily="18" charset="0"/>
                        </a:rPr>
                        <a:t>tiết</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thú</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vị</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nhất</a:t>
                      </a:r>
                      <a:endParaRPr lang="en-US" sz="4000" b="1" dirty="0">
                        <a:latin typeface="Times New Roman" panose="02020603050405020304" pitchFamily="18" charset="0"/>
                        <a:cs typeface="Times New Roman" panose="02020603050405020304" pitchFamily="18" charset="0"/>
                      </a:endParaRPr>
                    </a:p>
                  </a:txBody>
                  <a:tcPr>
                    <a:solidFill>
                      <a:schemeClr val="bg2"/>
                    </a:solidFill>
                  </a:tcPr>
                </a:tc>
                <a:extLst>
                  <a:ext uri="{0D108BD9-81ED-4DB2-BD59-A6C34878D82A}">
                    <a16:rowId xmlns:a16="http://schemas.microsoft.com/office/drawing/2014/main" val="2528301434"/>
                  </a:ext>
                </a:extLst>
              </a:tr>
              <a:tr h="8176890">
                <a:tc>
                  <a:txBody>
                    <a:bodyPr/>
                    <a:lstStyle/>
                    <a:p>
                      <a:pPr algn="just"/>
                      <a:r>
                        <a:rPr lang="vi-VN" sz="4000" dirty="0">
                          <a:latin typeface="Times New Roman" panose="02020603050405020304" pitchFamily="18" charset="0"/>
                          <a:cs typeface="Times New Roman" panose="02020603050405020304" pitchFamily="18" charset="0"/>
                        </a:rPr>
                        <a:t>Vở bi kịch “Vĩnh biệt Cửu Trùng Đài” – Nguyễn Huy Tưởng</a:t>
                      </a:r>
                    </a:p>
                    <a:p>
                      <a:endParaRPr lang="en-US" sz="4000" dirty="0">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just"/>
                      <a:r>
                        <a:rPr lang="vi-VN" sz="4000" dirty="0">
                          <a:latin typeface="Times New Roman" panose="02020603050405020304" pitchFamily="18" charset="0"/>
                          <a:cs typeface="Times New Roman" panose="02020603050405020304" pitchFamily="18" charset="0"/>
                        </a:rPr>
                        <a:t>- Vũ Như Tô: người nghệ sĩ tài ba, hiện thân cho niềm khát khao và đam mê sáng tạo Cái Đẹp</a:t>
                      </a:r>
                    </a:p>
                    <a:p>
                      <a:pPr algn="just"/>
                      <a:r>
                        <a:rPr lang="vi-VN" sz="4000" dirty="0">
                          <a:latin typeface="Times New Roman" panose="02020603050405020304" pitchFamily="18" charset="0"/>
                          <a:cs typeface="Times New Roman" panose="02020603050405020304" pitchFamily="18" charset="0"/>
                        </a:rPr>
                        <a:t>- Đan Thiềm: yêu cái đẹp, cái tài, yêu lẽ phải một cách tỉnh táo</a:t>
                      </a:r>
                    </a:p>
                    <a:p>
                      <a:endParaRPr lang="en-US" sz="4000" dirty="0">
                        <a:latin typeface="Times New Roman" panose="02020603050405020304" pitchFamily="18" charset="0"/>
                        <a:cs typeface="Times New Roman" panose="02020603050405020304" pitchFamily="18" charset="0"/>
                      </a:endParaRPr>
                    </a:p>
                  </a:txBody>
                  <a:tcPr/>
                </a:tc>
                <a:tc>
                  <a:txBody>
                    <a:bodyPr/>
                    <a:lstStyle/>
                    <a:p>
                      <a:pPr algn="just"/>
                      <a:r>
                        <a:rPr lang="vi-VN" sz="4000" dirty="0">
                          <a:latin typeface="Times New Roman" panose="02020603050405020304" pitchFamily="18" charset="0"/>
                          <a:cs typeface="Times New Roman" panose="02020603050405020304" pitchFamily="18" charset="0"/>
                        </a:rPr>
                        <a:t>Xung đột giữa quan niệm nghệ thuật cao siêu, thuần túy (xây đài Cửu Trùng dựng kỳ công muôn thuở, sánh với trăng sao) và lợi ích trực tiếp, thiết thực của nhân dân.</a:t>
                      </a:r>
                      <a:endParaRPr lang="vi-VN" sz="4000" dirty="0">
                        <a:solidFill>
                          <a:srgbClr val="000000"/>
                        </a:solidFill>
                        <a:latin typeface="Times New Roman" panose="02020603050405020304" pitchFamily="18" charset="0"/>
                        <a:cs typeface="Times New Roman" panose="02020603050405020304" pitchFamily="18" charset="0"/>
                      </a:endParaRPr>
                    </a:p>
                  </a:txBody>
                  <a:tcPr/>
                </a:tc>
                <a:tc>
                  <a:txBody>
                    <a:bodyPr/>
                    <a:lstStyle/>
                    <a:p>
                      <a:pPr algn="just"/>
                      <a:r>
                        <a:rPr lang="en-US" sz="4000" b="1" dirty="0">
                          <a:latin typeface="Times New Roman" panose="02020603050405020304" pitchFamily="18" charset="0"/>
                          <a:cs typeface="Times New Roman" panose="02020603050405020304" pitchFamily="18" charset="0"/>
                        </a:rPr>
                        <a:t>H</a:t>
                      </a:r>
                      <a:r>
                        <a:rPr lang="vi-VN" sz="4000" b="1" dirty="0">
                          <a:latin typeface="Times New Roman" panose="02020603050405020304" pitchFamily="18" charset="0"/>
                          <a:cs typeface="Times New Roman" panose="02020603050405020304" pitchFamily="18" charset="0"/>
                        </a:rPr>
                        <a:t>ình ảnh Cửu Trùng Đài. Vì:</a:t>
                      </a:r>
                    </a:p>
                    <a:p>
                      <a:pPr algn="just"/>
                      <a:r>
                        <a:rPr lang="vi-VN" sz="4000" dirty="0">
                          <a:latin typeface="Times New Roman" panose="02020603050405020304" pitchFamily="18" charset="0"/>
                          <a:cs typeface="Times New Roman" panose="02020603050405020304" pitchFamily="18" charset="0"/>
                        </a:rPr>
                        <a:t>- Cửu Trùng Đài là một công trình kiến trúc tuyệt tác. Được xây bằng tài hoa tuyệt đỉnh của Vũ Như Tô. Với ông thì Cửu Trùng Đài là phần tâm hồn, là sinh mệnh.</a:t>
                      </a:r>
                    </a:p>
                    <a:p>
                      <a:pPr algn="just"/>
                      <a:r>
                        <a:rPr lang="vi-VN" sz="4000" dirty="0">
                          <a:latin typeface="Times New Roman" panose="02020603050405020304" pitchFamily="18" charset="0"/>
                          <a:cs typeface="Times New Roman" panose="02020603050405020304" pitchFamily="18" charset="0"/>
                        </a:rPr>
                        <a:t>- Được xây dựng bằng khát vọng cao đẹp, lý tưởng đẹp, tình tri kỉ.</a:t>
                      </a:r>
                      <a:endParaRPr lang="vi-VN" sz="4000" b="0" i="0" dirty="0">
                        <a:solidFill>
                          <a:srgbClr val="000000"/>
                        </a:solidFill>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10885157"/>
                  </a:ext>
                </a:extLst>
              </a:tr>
            </a:tbl>
          </a:graphicData>
        </a:graphic>
      </p:graphicFrame>
    </p:spTree>
    <p:extLst>
      <p:ext uri="{BB962C8B-B14F-4D97-AF65-F5344CB8AC3E}">
        <p14:creationId xmlns:p14="http://schemas.microsoft.com/office/powerpoint/2010/main" val="261613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342900"/>
            <a:ext cx="17373600" cy="1446550"/>
          </a:xfrm>
          <a:prstGeom prst="rect">
            <a:avLst/>
          </a:prstGeom>
        </p:spPr>
        <p:txBody>
          <a:bodyPr wrap="square">
            <a:spAutoFit/>
          </a:bodyPr>
          <a:lstStyle/>
          <a:p>
            <a:pPr algn="just"/>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3. </a:t>
            </a:r>
            <a:r>
              <a:rPr lang="en-US" sz="4400" i="1" dirty="0" err="1">
                <a:latin typeface="Times New Roman" panose="02020603050405020304" pitchFamily="18" charset="0"/>
                <a:cs typeface="Times New Roman" panose="02020603050405020304" pitchFamily="18" charset="0"/>
              </a:rPr>
              <a:t>Nhân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vật</a:t>
            </a:r>
            <a:r>
              <a:rPr lang="en-US" sz="4400" i="1" dirty="0">
                <a:latin typeface="Times New Roman" panose="02020603050405020304" pitchFamily="18" charset="0"/>
                <a:cs typeface="Times New Roman" panose="02020603050405020304" pitchFamily="18" charset="0"/>
              </a:rPr>
              <a:t> bi </a:t>
            </a:r>
            <a:r>
              <a:rPr lang="en-US" sz="4400" i="1" dirty="0" err="1">
                <a:latin typeface="Times New Roman" panose="02020603050405020304" pitchFamily="18" charset="0"/>
                <a:cs typeface="Times New Roman" panose="02020603050405020304" pitchFamily="18" charset="0"/>
              </a:rPr>
              <a:t>kịch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vừa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tội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vừa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tội</a:t>
            </a:r>
            <a:r>
              <a:rPr lang="en-US" sz="4400" i="1" dirty="0">
                <a:latin typeface="Times New Roman" panose="02020603050405020304" pitchFamily="18" charset="0"/>
                <a:cs typeface="Times New Roman" panose="02020603050405020304" pitchFamily="18" charset="0"/>
              </a:rPr>
              <a: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khoảng</a:t>
            </a:r>
            <a:r>
              <a:rPr lang="en-US" sz="4400" dirty="0">
                <a:latin typeface="Times New Roman" panose="02020603050405020304" pitchFamily="18" charset="0"/>
                <a:cs typeface="Times New Roman" panose="02020603050405020304" pitchFamily="18" charset="0"/>
              </a:rPr>
              <a:t> 10 - 12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F38717C1-45E5-1E3B-FA22-51F717824E28}"/>
              </a:ext>
            </a:extLst>
          </p:cNvPr>
          <p:cNvSpPr/>
          <p:nvPr/>
        </p:nvSpPr>
        <p:spPr>
          <a:xfrm>
            <a:off x="457200" y="2049631"/>
            <a:ext cx="17068800" cy="7894469"/>
          </a:xfrm>
          <a:prstGeom prst="rect">
            <a:avLst/>
          </a:prstGeom>
          <a:solidFill>
            <a:schemeClr val="bg1"/>
          </a:solidFill>
        </p:spPr>
        <p:txBody>
          <a:bodyPr wrap="square">
            <a:spAutoFit/>
          </a:bodyPr>
          <a:lstStyle/>
          <a:p>
            <a:pPr algn="just"/>
            <a:r>
              <a:rPr lang="en-US" sz="3900" dirty="0">
                <a:solidFill>
                  <a:srgbClr val="000000"/>
                </a:solidFill>
                <a:latin typeface="Times New Roman" panose="02020603050405020304" pitchFamily="18" charset="0"/>
                <a:cs typeface="Times New Roman" panose="02020603050405020304" pitchFamily="18" charset="0"/>
              </a:rPr>
              <a:t>        </a:t>
            </a:r>
            <a:r>
              <a:rPr lang="vi-VN" sz="3900" dirty="0">
                <a:solidFill>
                  <a:srgbClr val="000000"/>
                </a:solidFill>
                <a:latin typeface="Times New Roman" panose="02020603050405020304" pitchFamily="18" charset="0"/>
                <a:cs typeface="Times New Roman" panose="02020603050405020304" pitchFamily="18" charset="0"/>
              </a:rPr>
              <a:t>Sau khi học tác phẩm kịch, em thấy rằng </a:t>
            </a:r>
            <a:r>
              <a:rPr lang="vi-VN" sz="3900" i="1" dirty="0">
                <a:solidFill>
                  <a:srgbClr val="000000"/>
                </a:solidFill>
                <a:latin typeface="Times New Roman" panose="02020603050405020304" pitchFamily="18" charset="0"/>
                <a:cs typeface="Times New Roman" panose="02020603050405020304" pitchFamily="18" charset="0"/>
              </a:rPr>
              <a:t>nhân vật bi kịch vừa có tội lại vừa không có tội</a:t>
            </a:r>
            <a:r>
              <a:rPr lang="vi-VN" sz="3900" dirty="0">
                <a:solidFill>
                  <a:srgbClr val="000000"/>
                </a:solidFill>
                <a:latin typeface="Times New Roman" panose="02020603050405020304" pitchFamily="18" charset="0"/>
                <a:cs typeface="Times New Roman" panose="02020603050405020304" pitchFamily="18" charset="0"/>
              </a:rPr>
              <a:t>. Nhân vật bi kịch như một bức tranh với nhiều mảng sắc thái khác nhau. Họ đối diện với những quyết định khó khăn, đôi khi phải chịu trận đấu với bản thân để tìm ra lối thoát cho mình. Trái tim họ đầy những xúc cảm phức tạp, không thể đơn giản hoá trong một lời giải thích. Đó chính là cái đẹp và đau thương của sự đa chiều trong con người. Điển hình cho nhân vật bi kịch “vừa có tội lại vừa không có tội” là Vũ Như Tô trong vở kịch cùng tên của Nguyễn Huy Tưởng. Hành động của ông là có tội vì đã tiếp tay cho bạo ngược, nhưng đồng thời cũng không có tội bởi xuất phát từ lòng yêu nước và khao khát cống hiến cho nghệ thuật. Sự bi kịch của Vũ Như Tô chính là ở chỗ: ông ý thức được sai lầm của mình, nhưng không thể quay đầu. Khi Cửu Trùng Đài bị phá hủy, ông cũng tự sát để kết thúc bi kịch cuộc đời. Họ là những con người đáng thương, đáng trách, nhưng đồng thời cũng là những tấm gương sáng để chúng ta học hỏi và rút ra bài học cho bản thân.</a:t>
            </a:r>
            <a:endParaRPr lang="en-US" sz="39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41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FF376C-257C-B73B-2F75-BA7B60DF1750}"/>
              </a:ext>
            </a:extLst>
          </p:cNvPr>
          <p:cNvSpPr txBox="1"/>
          <p:nvPr/>
        </p:nvSpPr>
        <p:spPr>
          <a:xfrm>
            <a:off x="7848600" y="3924300"/>
            <a:ext cx="10900930" cy="1381660"/>
          </a:xfrm>
          <a:prstGeom prst="rect">
            <a:avLst/>
          </a:prstGeom>
        </p:spPr>
        <p:txBody>
          <a:bodyPr wrap="square" lIns="0" tIns="0" rIns="0" bIns="0" rtlCol="0" anchor="t">
            <a:spAutoFit/>
          </a:bodyPr>
          <a:lstStyle/>
          <a:p>
            <a:pPr marL="0" marR="0" lvl="0" indent="0" algn="just" defTabSz="914400" rtl="0" eaLnBrk="1" fontAlgn="auto" latinLnBrk="0" hangingPunct="1">
              <a:lnSpc>
                <a:spcPts val="9600"/>
              </a:lnSpc>
              <a:spcBef>
                <a:spcPts val="0"/>
              </a:spcBef>
              <a:spcAft>
                <a:spcPts val="0"/>
              </a:spcAft>
              <a:buClrTx/>
              <a:buSzTx/>
              <a:buFontTx/>
              <a:buNone/>
              <a:tabLst/>
              <a:defRPr/>
            </a:pPr>
            <a:r>
              <a:rPr kumimoji="0" lang="en-US" sz="13800" b="0" i="0" u="none" strike="noStrike" kern="1200" cap="none" spc="0" normalizeH="0" baseline="0" noProof="0" dirty="0">
                <a:ln>
                  <a:noFill/>
                </a:ln>
                <a:solidFill>
                  <a:srgbClr val="000000"/>
                </a:solidFill>
                <a:effectLst/>
                <a:uLnTx/>
                <a:uFillTx/>
                <a:latin typeface="#9Slide07 SVNSunshine" panose="00000500000000000000" pitchFamily="2" charset="0"/>
                <a:ea typeface="+mn-ea"/>
                <a:cs typeface="+mn-cs"/>
              </a:rPr>
              <a:t>THỰC HÀNH ĐỌC</a:t>
            </a:r>
          </a:p>
        </p:txBody>
      </p:sp>
      <p:sp>
        <p:nvSpPr>
          <p:cNvPr id="4" name="Freeform 2"/>
          <p:cNvSpPr/>
          <p:nvPr/>
        </p:nvSpPr>
        <p:spPr>
          <a:xfrm>
            <a:off x="609600" y="3086100"/>
            <a:ext cx="6362700" cy="6172200"/>
          </a:xfrm>
          <a:custGeom>
            <a:avLst/>
            <a:gdLst/>
            <a:ahLst/>
            <a:cxnLst/>
            <a:rect l="l" t="t" r="r" b="b"/>
            <a:pathLst>
              <a:path w="6195984" h="5165902">
                <a:moveTo>
                  <a:pt x="0" y="0"/>
                </a:moveTo>
                <a:lnTo>
                  <a:pt x="6195984" y="0"/>
                </a:lnTo>
                <a:lnTo>
                  <a:pt x="6195984" y="5165902"/>
                </a:lnTo>
                <a:lnTo>
                  <a:pt x="0" y="5165902"/>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489063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16A48E3-2239-BCAB-B2AE-F576AA733A22}"/>
              </a:ext>
            </a:extLst>
          </p:cNvPr>
          <p:cNvSpPr txBox="1"/>
          <p:nvPr/>
        </p:nvSpPr>
        <p:spPr>
          <a:xfrm>
            <a:off x="7391400" y="998480"/>
            <a:ext cx="9376665" cy="534924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600" b="1" dirty="0" err="1">
                <a:solidFill>
                  <a:srgbClr val="FF0000"/>
                </a:solidFill>
                <a:latin typeface="#9Slide04 Manuale Medium" panose="02040604050405060204" pitchFamily="18" charset="0"/>
                <a:ea typeface="+mj-ea"/>
                <a:cs typeface="+mj-cs"/>
              </a:rPr>
              <a:t>Âm</a:t>
            </a:r>
            <a:r>
              <a:rPr lang="en-US" sz="6600" b="1" dirty="0">
                <a:solidFill>
                  <a:srgbClr val="FF0000"/>
                </a:solidFill>
                <a:latin typeface="#9Slide04 Manuale Medium" panose="02040604050405060204" pitchFamily="18" charset="0"/>
                <a:ea typeface="+mj-ea"/>
                <a:cs typeface="+mj-cs"/>
              </a:rPr>
              <a:t> </a:t>
            </a:r>
            <a:r>
              <a:rPr lang="en-US" sz="6600" b="1" dirty="0" err="1">
                <a:solidFill>
                  <a:srgbClr val="FF0000"/>
                </a:solidFill>
                <a:latin typeface="#9Slide04 Manuale Medium" panose="02040604050405060204" pitchFamily="18" charset="0"/>
                <a:ea typeface="+mj-ea"/>
                <a:cs typeface="+mj-cs"/>
              </a:rPr>
              <a:t>mưu</a:t>
            </a:r>
            <a:r>
              <a:rPr lang="en-US" sz="6600" b="1" dirty="0">
                <a:solidFill>
                  <a:srgbClr val="FF0000"/>
                </a:solidFill>
                <a:latin typeface="#9Slide04 Manuale Medium" panose="02040604050405060204" pitchFamily="18" charset="0"/>
                <a:ea typeface="+mj-ea"/>
                <a:cs typeface="+mj-cs"/>
              </a:rPr>
              <a:t> </a:t>
            </a:r>
            <a:r>
              <a:rPr lang="en-US" sz="6600" b="1" dirty="0" err="1">
                <a:solidFill>
                  <a:srgbClr val="FF0000"/>
                </a:solidFill>
                <a:latin typeface="#9Slide04 Manuale Medium" panose="02040604050405060204" pitchFamily="18" charset="0"/>
                <a:ea typeface="+mj-ea"/>
                <a:cs typeface="+mj-cs"/>
              </a:rPr>
              <a:t>và</a:t>
            </a:r>
            <a:r>
              <a:rPr lang="en-US" sz="6600" b="1" dirty="0">
                <a:solidFill>
                  <a:srgbClr val="FF0000"/>
                </a:solidFill>
                <a:latin typeface="#9Slide04 Manuale Medium" panose="02040604050405060204" pitchFamily="18" charset="0"/>
                <a:ea typeface="+mj-ea"/>
                <a:cs typeface="+mj-cs"/>
              </a:rPr>
              <a:t> </a:t>
            </a:r>
            <a:r>
              <a:rPr lang="en-US" sz="6600" b="1" dirty="0" err="1">
                <a:solidFill>
                  <a:srgbClr val="FF0000"/>
                </a:solidFill>
                <a:latin typeface="#9Slide04 Manuale Medium" panose="02040604050405060204" pitchFamily="18" charset="0"/>
                <a:ea typeface="+mj-ea"/>
                <a:cs typeface="+mj-cs"/>
              </a:rPr>
              <a:t>tình</a:t>
            </a:r>
            <a:r>
              <a:rPr lang="en-US" sz="6600" b="1" dirty="0">
                <a:solidFill>
                  <a:srgbClr val="FF0000"/>
                </a:solidFill>
                <a:latin typeface="#9Slide04 Manuale Medium" panose="02040604050405060204" pitchFamily="18" charset="0"/>
                <a:ea typeface="+mj-ea"/>
                <a:cs typeface="+mj-cs"/>
              </a:rPr>
              <a:t> </a:t>
            </a:r>
            <a:r>
              <a:rPr lang="en-US" sz="6600" b="1" dirty="0" err="1">
                <a:solidFill>
                  <a:srgbClr val="FF0000"/>
                </a:solidFill>
                <a:latin typeface="#9Slide04 Manuale Medium" panose="02040604050405060204" pitchFamily="18" charset="0"/>
                <a:ea typeface="+mj-ea"/>
                <a:cs typeface="+mj-cs"/>
              </a:rPr>
              <a:t>yêu</a:t>
            </a:r>
            <a:endParaRPr lang="en-US" sz="6600" b="1" dirty="0">
              <a:solidFill>
                <a:srgbClr val="FF0000"/>
              </a:solidFill>
              <a:latin typeface="#9Slide04 Manuale Medium" panose="02040604050405060204" pitchFamily="18" charset="0"/>
              <a:ea typeface="+mj-ea"/>
              <a:cs typeface="+mj-cs"/>
            </a:endParaRPr>
          </a:p>
          <a:p>
            <a:pPr algn="r">
              <a:lnSpc>
                <a:spcPct val="90000"/>
              </a:lnSpc>
              <a:spcBef>
                <a:spcPct val="0"/>
              </a:spcBef>
              <a:spcAft>
                <a:spcPts val="600"/>
              </a:spcAft>
            </a:pPr>
            <a:r>
              <a:rPr lang="en-US" sz="5400" b="1" dirty="0">
                <a:latin typeface="#9Slide04 Manuale Medium" panose="02040604050405060204" pitchFamily="18" charset="0"/>
                <a:ea typeface="+mj-ea"/>
                <a:cs typeface="+mj-cs"/>
              </a:rPr>
              <a:t>(</a:t>
            </a:r>
            <a:r>
              <a:rPr lang="en-US" sz="5400" b="1" dirty="0" err="1">
                <a:latin typeface="#9Slide04 Manuale Medium" panose="02040604050405060204" pitchFamily="18" charset="0"/>
                <a:ea typeface="+mj-ea"/>
                <a:cs typeface="+mj-cs"/>
              </a:rPr>
              <a:t>Giô-han</a:t>
            </a:r>
            <a:r>
              <a:rPr lang="en-US" sz="5400" b="1" dirty="0">
                <a:latin typeface="#9Slide04 Manuale Medium" panose="02040604050405060204" pitchFamily="18" charset="0"/>
                <a:ea typeface="+mj-ea"/>
                <a:cs typeface="+mj-cs"/>
              </a:rPr>
              <a:t> </a:t>
            </a:r>
            <a:r>
              <a:rPr lang="en-US" sz="5400" b="1" dirty="0" err="1">
                <a:latin typeface="#9Slide04 Manuale Medium" panose="02040604050405060204" pitchFamily="18" charset="0"/>
                <a:ea typeface="+mj-ea"/>
                <a:cs typeface="+mj-cs"/>
              </a:rPr>
              <a:t>Cơ-rít-xtốp-phơ</a:t>
            </a:r>
            <a:r>
              <a:rPr lang="en-US" sz="5400" b="1" dirty="0">
                <a:latin typeface="#9Slide04 Manuale Medium" panose="02040604050405060204" pitchFamily="18" charset="0"/>
                <a:ea typeface="+mj-ea"/>
                <a:cs typeface="+mj-cs"/>
              </a:rPr>
              <a:t> </a:t>
            </a:r>
            <a:r>
              <a:rPr lang="en-US" sz="5400" b="1" dirty="0" err="1">
                <a:latin typeface="#9Slide04 Manuale Medium" panose="02040604050405060204" pitchFamily="18" charset="0"/>
                <a:ea typeface="+mj-ea"/>
                <a:cs typeface="+mj-cs"/>
              </a:rPr>
              <a:t>Phri-đơ-rích</a:t>
            </a:r>
            <a:r>
              <a:rPr lang="en-US" sz="5400" b="1" dirty="0">
                <a:latin typeface="#9Slide04 Manuale Medium" panose="02040604050405060204" pitchFamily="18" charset="0"/>
                <a:ea typeface="+mj-ea"/>
                <a:cs typeface="+mj-cs"/>
              </a:rPr>
              <a:t> Si-</a:t>
            </a:r>
            <a:r>
              <a:rPr lang="en-US" sz="5400" b="1" dirty="0" err="1">
                <a:latin typeface="#9Slide04 Manuale Medium" panose="02040604050405060204" pitchFamily="18" charset="0"/>
                <a:ea typeface="+mj-ea"/>
                <a:cs typeface="+mj-cs"/>
              </a:rPr>
              <a:t>lơ</a:t>
            </a:r>
            <a:r>
              <a:rPr lang="en-US" sz="5400" b="1" dirty="0">
                <a:latin typeface="#9Slide04 Manuale Medium" panose="02040604050405060204" pitchFamily="18" charset="0"/>
                <a:ea typeface="+mj-ea"/>
                <a:cs typeface="+mj-cs"/>
              </a:rPr>
              <a:t>)</a:t>
            </a:r>
            <a:endParaRPr lang="en-US" sz="5400" dirty="0">
              <a:latin typeface="#9Slide04 Manuale Medium" panose="02040604050405060204" pitchFamily="18" charset="0"/>
              <a:ea typeface="+mj-ea"/>
              <a:cs typeface="+mj-cs"/>
            </a:endParaRPr>
          </a:p>
        </p:txBody>
      </p:sp>
      <p:pic>
        <p:nvPicPr>
          <p:cNvPr id="4" name="Picture 3" descr="A close-up of a card&#10;&#10;Description automatically generated">
            <a:extLst>
              <a:ext uri="{FF2B5EF4-FFF2-40B4-BE49-F238E27FC236}">
                <a16:creationId xmlns:a16="http://schemas.microsoft.com/office/drawing/2014/main" id="{88F61E28-B044-4862-52CF-E094B28A9B22}"/>
              </a:ext>
            </a:extLst>
          </p:cNvPr>
          <p:cNvPicPr>
            <a:picLocks noChangeAspect="1"/>
          </p:cNvPicPr>
          <p:nvPr/>
        </p:nvPicPr>
        <p:blipFill>
          <a:blip r:embed="rId2"/>
          <a:srcRect l="3329" r="-2" b="-2"/>
          <a:stretch/>
        </p:blipFill>
        <p:spPr>
          <a:xfrm>
            <a:off x="1" y="10"/>
            <a:ext cx="6986016" cy="10286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293" y="6613900"/>
            <a:ext cx="6365383" cy="27432"/>
          </a:xfrm>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5383" h="27432" fill="none" extrusionOk="0">
                <a:moveTo>
                  <a:pt x="0" y="0"/>
                </a:moveTo>
                <a:cubicBezTo>
                  <a:pt x="305169" y="21509"/>
                  <a:pt x="334704" y="-24261"/>
                  <a:pt x="636538" y="0"/>
                </a:cubicBezTo>
                <a:cubicBezTo>
                  <a:pt x="938372" y="24261"/>
                  <a:pt x="1068606" y="2269"/>
                  <a:pt x="1273077" y="0"/>
                </a:cubicBezTo>
                <a:cubicBezTo>
                  <a:pt x="1477548" y="-2269"/>
                  <a:pt x="1738189" y="6272"/>
                  <a:pt x="1909615" y="0"/>
                </a:cubicBezTo>
                <a:cubicBezTo>
                  <a:pt x="2081041" y="-6272"/>
                  <a:pt x="2377015" y="16623"/>
                  <a:pt x="2673461" y="0"/>
                </a:cubicBezTo>
                <a:cubicBezTo>
                  <a:pt x="2969907" y="-16623"/>
                  <a:pt x="3126114" y="13194"/>
                  <a:pt x="3373653" y="0"/>
                </a:cubicBezTo>
                <a:cubicBezTo>
                  <a:pt x="3621192" y="-13194"/>
                  <a:pt x="3704499" y="9486"/>
                  <a:pt x="3819230" y="0"/>
                </a:cubicBezTo>
                <a:cubicBezTo>
                  <a:pt x="3933961" y="-9486"/>
                  <a:pt x="4142691" y="-8221"/>
                  <a:pt x="4392114" y="0"/>
                </a:cubicBezTo>
                <a:cubicBezTo>
                  <a:pt x="4641537" y="8221"/>
                  <a:pt x="4974506" y="12257"/>
                  <a:pt x="5155960" y="0"/>
                </a:cubicBezTo>
                <a:cubicBezTo>
                  <a:pt x="5337414" y="-12257"/>
                  <a:pt x="5585731" y="-22537"/>
                  <a:pt x="5792499" y="0"/>
                </a:cubicBezTo>
                <a:cubicBezTo>
                  <a:pt x="5999267" y="22537"/>
                  <a:pt x="6164726" y="7303"/>
                  <a:pt x="6365383" y="0"/>
                </a:cubicBezTo>
                <a:cubicBezTo>
                  <a:pt x="6365125" y="7487"/>
                  <a:pt x="6364462" y="19984"/>
                  <a:pt x="6365383" y="27432"/>
                </a:cubicBezTo>
                <a:cubicBezTo>
                  <a:pt x="6132222" y="28304"/>
                  <a:pt x="6011986" y="2071"/>
                  <a:pt x="5856152" y="27432"/>
                </a:cubicBezTo>
                <a:cubicBezTo>
                  <a:pt x="5700318" y="52793"/>
                  <a:pt x="5410732" y="5357"/>
                  <a:pt x="5092306" y="27432"/>
                </a:cubicBezTo>
                <a:cubicBezTo>
                  <a:pt x="4773880" y="49507"/>
                  <a:pt x="4705351" y="6645"/>
                  <a:pt x="4583076" y="27432"/>
                </a:cubicBezTo>
                <a:cubicBezTo>
                  <a:pt x="4460801" y="48220"/>
                  <a:pt x="4239915" y="42209"/>
                  <a:pt x="4137499" y="27432"/>
                </a:cubicBezTo>
                <a:cubicBezTo>
                  <a:pt x="4035083" y="12655"/>
                  <a:pt x="3883665" y="32012"/>
                  <a:pt x="3691922" y="27432"/>
                </a:cubicBezTo>
                <a:cubicBezTo>
                  <a:pt x="3500179" y="22852"/>
                  <a:pt x="3265830" y="-126"/>
                  <a:pt x="2991730" y="27432"/>
                </a:cubicBezTo>
                <a:cubicBezTo>
                  <a:pt x="2717630" y="54990"/>
                  <a:pt x="2757122" y="34407"/>
                  <a:pt x="2546153" y="27432"/>
                </a:cubicBezTo>
                <a:cubicBezTo>
                  <a:pt x="2335184" y="20457"/>
                  <a:pt x="2107331" y="58889"/>
                  <a:pt x="1909615" y="27432"/>
                </a:cubicBezTo>
                <a:cubicBezTo>
                  <a:pt x="1711899" y="-4025"/>
                  <a:pt x="1634641" y="48316"/>
                  <a:pt x="1400384" y="27432"/>
                </a:cubicBezTo>
                <a:cubicBezTo>
                  <a:pt x="1166127" y="6548"/>
                  <a:pt x="1068288" y="15776"/>
                  <a:pt x="763846" y="27432"/>
                </a:cubicBezTo>
                <a:cubicBezTo>
                  <a:pt x="459404" y="39088"/>
                  <a:pt x="170017" y="14515"/>
                  <a:pt x="0" y="27432"/>
                </a:cubicBezTo>
                <a:cubicBezTo>
                  <a:pt x="-14" y="18173"/>
                  <a:pt x="-517" y="8990"/>
                  <a:pt x="0" y="0"/>
                </a:cubicBezTo>
                <a:close/>
              </a:path>
              <a:path w="6365383" h="27432" stroke="0" extrusionOk="0">
                <a:moveTo>
                  <a:pt x="0" y="0"/>
                </a:moveTo>
                <a:cubicBezTo>
                  <a:pt x="114610" y="-2215"/>
                  <a:pt x="340315" y="12554"/>
                  <a:pt x="572884" y="0"/>
                </a:cubicBezTo>
                <a:cubicBezTo>
                  <a:pt x="805453" y="-12554"/>
                  <a:pt x="832891" y="-10424"/>
                  <a:pt x="1018461" y="0"/>
                </a:cubicBezTo>
                <a:cubicBezTo>
                  <a:pt x="1204031" y="10424"/>
                  <a:pt x="1590875" y="8682"/>
                  <a:pt x="1782307" y="0"/>
                </a:cubicBezTo>
                <a:cubicBezTo>
                  <a:pt x="1973739" y="-8682"/>
                  <a:pt x="2150876" y="5508"/>
                  <a:pt x="2355192" y="0"/>
                </a:cubicBezTo>
                <a:cubicBezTo>
                  <a:pt x="2559508" y="-5508"/>
                  <a:pt x="2790194" y="26965"/>
                  <a:pt x="2928076" y="0"/>
                </a:cubicBezTo>
                <a:cubicBezTo>
                  <a:pt x="3065958" y="-26965"/>
                  <a:pt x="3321537" y="819"/>
                  <a:pt x="3691922" y="0"/>
                </a:cubicBezTo>
                <a:cubicBezTo>
                  <a:pt x="4062307" y="-819"/>
                  <a:pt x="4072238" y="-15327"/>
                  <a:pt x="4201153" y="0"/>
                </a:cubicBezTo>
                <a:cubicBezTo>
                  <a:pt x="4330068" y="15327"/>
                  <a:pt x="4772079" y="-35646"/>
                  <a:pt x="4964999" y="0"/>
                </a:cubicBezTo>
                <a:cubicBezTo>
                  <a:pt x="5157919" y="35646"/>
                  <a:pt x="5543915" y="6802"/>
                  <a:pt x="5728845" y="0"/>
                </a:cubicBezTo>
                <a:cubicBezTo>
                  <a:pt x="5913775" y="-6802"/>
                  <a:pt x="6142952" y="-21408"/>
                  <a:pt x="6365383" y="0"/>
                </a:cubicBezTo>
                <a:cubicBezTo>
                  <a:pt x="6364552" y="6329"/>
                  <a:pt x="6365787" y="16858"/>
                  <a:pt x="6365383" y="27432"/>
                </a:cubicBezTo>
                <a:cubicBezTo>
                  <a:pt x="6176931" y="320"/>
                  <a:pt x="5998736" y="11244"/>
                  <a:pt x="5665191" y="27432"/>
                </a:cubicBezTo>
                <a:cubicBezTo>
                  <a:pt x="5331646" y="43620"/>
                  <a:pt x="5198011" y="28615"/>
                  <a:pt x="4901345" y="27432"/>
                </a:cubicBezTo>
                <a:cubicBezTo>
                  <a:pt x="4604679" y="26249"/>
                  <a:pt x="4422931" y="40617"/>
                  <a:pt x="4137499" y="27432"/>
                </a:cubicBezTo>
                <a:cubicBezTo>
                  <a:pt x="3852067" y="14247"/>
                  <a:pt x="3861939" y="26581"/>
                  <a:pt x="3628268" y="27432"/>
                </a:cubicBezTo>
                <a:cubicBezTo>
                  <a:pt x="3394597" y="28283"/>
                  <a:pt x="3171361" y="44132"/>
                  <a:pt x="2991730" y="27432"/>
                </a:cubicBezTo>
                <a:cubicBezTo>
                  <a:pt x="2812099" y="10732"/>
                  <a:pt x="2469344" y="24737"/>
                  <a:pt x="2227884" y="27432"/>
                </a:cubicBezTo>
                <a:cubicBezTo>
                  <a:pt x="1986424" y="30127"/>
                  <a:pt x="1748067" y="6359"/>
                  <a:pt x="1591346" y="27432"/>
                </a:cubicBezTo>
                <a:cubicBezTo>
                  <a:pt x="1434625" y="48505"/>
                  <a:pt x="1307456" y="39663"/>
                  <a:pt x="1145769" y="27432"/>
                </a:cubicBezTo>
                <a:cubicBezTo>
                  <a:pt x="984082" y="15201"/>
                  <a:pt x="800279" y="41647"/>
                  <a:pt x="636538" y="27432"/>
                </a:cubicBezTo>
                <a:cubicBezTo>
                  <a:pt x="472797" y="13217"/>
                  <a:pt x="160022" y="2213"/>
                  <a:pt x="0" y="27432"/>
                </a:cubicBezTo>
                <a:cubicBezTo>
                  <a:pt x="-177" y="19307"/>
                  <a:pt x="-1145" y="917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1813273"/>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 y="723900"/>
            <a:ext cx="17297400" cy="2554545"/>
          </a:xfrm>
          <a:prstGeom prst="rect">
            <a:avLst/>
          </a:prstGeom>
        </p:spPr>
        <p:txBody>
          <a:bodyPr wrap="square">
            <a:spAutoFit/>
          </a:bodyPr>
          <a:lstStyle/>
          <a:p>
            <a:pPr lvl="0" algn="just">
              <a:spcAft>
                <a:spcPts val="0"/>
              </a:spcAft>
              <a:buClr>
                <a:srgbClr val="231F20"/>
              </a:buClr>
              <a:buSzPts val="1200"/>
              <a:tabLst>
                <a:tab pos="118745" algn="l"/>
              </a:tabLst>
            </a:pPr>
            <a:r>
              <a:rPr lang="en-US" sz="4000" b="1"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1. </a:t>
            </a:r>
            <a:r>
              <a:rPr lang="vi-VN" sz="4000" b="1"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Dấu hiệu cho thấy VB thuộc thể loại bi kịch:</a:t>
            </a:r>
            <a:endParaRPr lang="en-US" sz="4000" b="1"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vi-VN" sz="4000" dirty="0">
                <a:latin typeface="Times New Roman" panose="02020603050405020304" pitchFamily="18" charset="0"/>
                <a:cs typeface="Times New Roman" panose="02020603050405020304" pitchFamily="18" charset="0"/>
              </a:rPr>
              <a:t>- Xung đột kịch: xung đột giữa cha và con, giữa âm mưu và tình yêu.</a:t>
            </a:r>
          </a:p>
          <a:p>
            <a:r>
              <a:rPr lang="vi-VN" sz="4000" dirty="0">
                <a:latin typeface="Times New Roman" panose="02020603050405020304" pitchFamily="18" charset="0"/>
                <a:cs typeface="Times New Roman" panose="02020603050405020304" pitchFamily="18" charset="0"/>
              </a:rPr>
              <a:t>- Kết thúc: nhân vật chính chết.</a:t>
            </a:r>
          </a:p>
          <a:p>
            <a:r>
              <a:rPr lang="vi-VN" sz="4000" dirty="0">
                <a:latin typeface="Times New Roman" panose="02020603050405020304" pitchFamily="18" charset="0"/>
                <a:cs typeface="Times New Roman" panose="02020603050405020304" pitchFamily="18" charset="0"/>
              </a:rPr>
              <a:t>- Ngôn ngữ chủ yếu: đối thoại</a:t>
            </a:r>
          </a:p>
        </p:txBody>
      </p:sp>
      <p:sp>
        <p:nvSpPr>
          <p:cNvPr id="3" name="Rectangle 2">
            <a:extLst>
              <a:ext uri="{FF2B5EF4-FFF2-40B4-BE49-F238E27FC236}">
                <a16:creationId xmlns:a16="http://schemas.microsoft.com/office/drawing/2014/main" id="{9502EE65-BD30-F4E8-22E3-15013856691F}"/>
              </a:ext>
            </a:extLst>
          </p:cNvPr>
          <p:cNvSpPr/>
          <p:nvPr/>
        </p:nvSpPr>
        <p:spPr>
          <a:xfrm>
            <a:off x="1295400" y="4076700"/>
            <a:ext cx="15773400" cy="1938992"/>
          </a:xfrm>
          <a:prstGeom prst="rect">
            <a:avLst/>
          </a:prstGeom>
        </p:spPr>
        <p:txBody>
          <a:bodyPr wrap="square">
            <a:spAutoFit/>
          </a:bodyPr>
          <a:lstStyle/>
          <a:p>
            <a:pPr lvl="0" algn="just">
              <a:spcAft>
                <a:spcPts val="0"/>
              </a:spcAft>
              <a:buClr>
                <a:srgbClr val="231F20"/>
              </a:buClr>
              <a:buSzPts val="1200"/>
              <a:tabLst>
                <a:tab pos="133985" algn="l"/>
              </a:tabLst>
            </a:pPr>
            <a:r>
              <a:rPr lang="en-US" sz="4000" b="1"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2. </a:t>
            </a:r>
            <a:r>
              <a:rPr lang="vi-VN" sz="4000" b="1"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Diễn biến hành động của nhân vật Phéc-đi-năng: </a:t>
            </a:r>
            <a:endParaRPr lang="en-US" sz="4000" b="1"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a:spcAft>
                <a:spcPts val="0"/>
              </a:spcAft>
              <a:buClr>
                <a:srgbClr val="231F20"/>
              </a:buClr>
              <a:buSzPts val="1200"/>
              <a:tabLst>
                <a:tab pos="133985" algn="l"/>
              </a:tabLst>
            </a:pPr>
            <a:r>
              <a:rPr lang="en-US" sz="40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L</a:t>
            </a:r>
            <a:r>
              <a:rPr lang="vi-VN" sz="40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o lắng, đỡ Luy-dơ </a:t>
            </a:r>
            <a:endParaRPr lang="en-US" sz="40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a:spcAft>
                <a:spcPts val="0"/>
              </a:spcAft>
              <a:buClr>
                <a:srgbClr val="231F20"/>
              </a:buClr>
              <a:buSzPts val="1200"/>
              <a:tabLst>
                <a:tab pos="133985" algn="l"/>
              </a:tabLst>
            </a:pPr>
            <a:r>
              <a:rPr lang="en-US" sz="40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N</a:t>
            </a:r>
            <a:r>
              <a:rPr lang="vi-VN" sz="40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găn cản những kẻ đến bắt Luy-dơ đối đầu với cha ám chỉ sẽ tố cáo cha.</a:t>
            </a:r>
            <a:endParaRPr lang="en-US" sz="40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 name="Picture 4" descr="A group of balloons in the shape of a heart&#10;&#10;Description automatically generated">
            <a:extLst>
              <a:ext uri="{FF2B5EF4-FFF2-40B4-BE49-F238E27FC236}">
                <a16:creationId xmlns:a16="http://schemas.microsoft.com/office/drawing/2014/main" id="{4970D02C-2E77-F9D6-7B97-9AA020B12A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87000" y="6210300"/>
            <a:ext cx="10287000" cy="10287000"/>
          </a:xfrm>
          <a:prstGeom prst="rect">
            <a:avLst/>
          </a:prstGeom>
        </p:spPr>
      </p:pic>
    </p:spTree>
    <p:extLst>
      <p:ext uri="{BB962C8B-B14F-4D97-AF65-F5344CB8AC3E}">
        <p14:creationId xmlns:p14="http://schemas.microsoft.com/office/powerpoint/2010/main" val="163296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barn(inVertical)">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barn(inVertical)">
                                      <p:cBhvr>
                                        <p:cTn id="32" dur="500"/>
                                        <p:tgtEl>
                                          <p:spTgt spid="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barn(inVertical)">
                                      <p:cBhvr>
                                        <p:cTn id="3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35719" y="0"/>
            <a:ext cx="18323720" cy="10287000"/>
          </a:xfrm>
          <a:prstGeom prst="rect">
            <a:avLst/>
          </a:prstGeom>
        </p:spPr>
      </p:pic>
      <p:pic>
        <p:nvPicPr>
          <p:cNvPr id="82" name="Picture 81">
            <a:extLst>
              <a:ext uri="{FF2B5EF4-FFF2-40B4-BE49-F238E27FC236}">
                <a16:creationId xmlns:a16="http://schemas.microsoft.com/office/drawing/2014/main" id="{C1C1992F-2DF9-408E-8B2B-246F76CCC6D3}"/>
              </a:ext>
            </a:extLst>
          </p:cNvPr>
          <p:cNvPicPr>
            <a:picLocks noChangeAspect="1"/>
          </p:cNvPicPr>
          <p:nvPr/>
        </p:nvPicPr>
        <p:blipFill>
          <a:blip r:embed="rId4"/>
          <a:stretch>
            <a:fillRect/>
          </a:stretch>
        </p:blipFill>
        <p:spPr>
          <a:xfrm>
            <a:off x="6286500" y="2216993"/>
            <a:ext cx="11485860" cy="7690770"/>
          </a:xfrm>
          <a:prstGeom prst="rect">
            <a:avLst/>
          </a:prstGeom>
        </p:spPr>
      </p:pic>
      <p:pic>
        <p:nvPicPr>
          <p:cNvPr id="73" name="Picture 72">
            <a:extLst>
              <a:ext uri="{FF2B5EF4-FFF2-40B4-BE49-F238E27FC236}">
                <a16:creationId xmlns:a16="http://schemas.microsoft.com/office/drawing/2014/main" id="{A48A43FB-80EC-4164-A90F-A83D61410854}"/>
              </a:ext>
            </a:extLst>
          </p:cNvPr>
          <p:cNvPicPr>
            <a:picLocks noChangeAspect="1"/>
          </p:cNvPicPr>
          <p:nvPr/>
        </p:nvPicPr>
        <p:blipFill>
          <a:blip r:embed="rId5"/>
          <a:stretch>
            <a:fillRect/>
          </a:stretch>
        </p:blipFill>
        <p:spPr>
          <a:xfrm>
            <a:off x="8258186" y="457201"/>
            <a:ext cx="7349640" cy="1481324"/>
          </a:xfrm>
          <a:prstGeom prst="rect">
            <a:avLst/>
          </a:prstGeom>
        </p:spPr>
      </p:pic>
      <p:sp>
        <p:nvSpPr>
          <p:cNvPr id="75" name="TextBox 74">
            <a:extLst>
              <a:ext uri="{FF2B5EF4-FFF2-40B4-BE49-F238E27FC236}">
                <a16:creationId xmlns:a16="http://schemas.microsoft.com/office/drawing/2014/main" id="{99007BCE-EE95-474D-8D52-57F2F837FC19}"/>
              </a:ext>
            </a:extLst>
          </p:cNvPr>
          <p:cNvSpPr txBox="1"/>
          <p:nvPr/>
        </p:nvSpPr>
        <p:spPr>
          <a:xfrm>
            <a:off x="6930393" y="2872514"/>
            <a:ext cx="8250977" cy="646331"/>
          </a:xfrm>
          <a:prstGeom prst="rect">
            <a:avLst/>
          </a:prstGeom>
          <a:noFill/>
        </p:spPr>
        <p:txBody>
          <a:bodyPr wrap="none" lIns="0" tIns="0" rIns="0" bIns="0" rtlCol="0">
            <a:spAutoFit/>
          </a:bodyPr>
          <a:lstStyle/>
          <a:p>
            <a:pPr algn="ctr" defTabSz="1371600"/>
            <a:r>
              <a:rPr lang="en-US" sz="4200">
                <a:solidFill>
                  <a:srgbClr val="00A0E9"/>
                </a:solidFill>
                <a:latin typeface="iCiel Cadena" panose="02000503000000020004" pitchFamily="50" charset="0"/>
              </a:rPr>
              <a:t>Trò chơi gồm 4 câu hỏi trắc nghiệm</a:t>
            </a:r>
          </a:p>
        </p:txBody>
      </p:sp>
      <p:sp>
        <p:nvSpPr>
          <p:cNvPr id="76" name="TextBox 75">
            <a:extLst>
              <a:ext uri="{FF2B5EF4-FFF2-40B4-BE49-F238E27FC236}">
                <a16:creationId xmlns:a16="http://schemas.microsoft.com/office/drawing/2014/main" id="{7719B177-22AD-4318-A31E-D7DB50EBAF18}"/>
              </a:ext>
            </a:extLst>
          </p:cNvPr>
          <p:cNvSpPr txBox="1"/>
          <p:nvPr/>
        </p:nvSpPr>
        <p:spPr>
          <a:xfrm>
            <a:off x="6987000" y="3797313"/>
            <a:ext cx="10357900" cy="1292662"/>
          </a:xfrm>
          <a:prstGeom prst="rect">
            <a:avLst/>
          </a:prstGeom>
          <a:noFill/>
        </p:spPr>
        <p:txBody>
          <a:bodyPr wrap="none" lIns="0" tIns="0" rIns="0" bIns="0" rtlCol="0">
            <a:spAutoFit/>
          </a:bodyPr>
          <a:lstStyle/>
          <a:p>
            <a:pPr defTabSz="1371600"/>
            <a:r>
              <a:rPr lang="en-US" sz="4200">
                <a:solidFill>
                  <a:srgbClr val="00A0E9"/>
                </a:solidFill>
                <a:latin typeface="iCiel Cadena" panose="02000503000000020004" pitchFamily="50" charset="0"/>
              </a:rPr>
              <a:t>Ở mỗi câu hỏi, các em sẽ có thời gian 10 giây</a:t>
            </a:r>
            <a:br>
              <a:rPr lang="en-US" sz="4200">
                <a:solidFill>
                  <a:srgbClr val="00A0E9"/>
                </a:solidFill>
                <a:latin typeface="iCiel Cadena" panose="02000503000000020004" pitchFamily="50" charset="0"/>
              </a:rPr>
            </a:br>
            <a:r>
              <a:rPr lang="en-US" sz="4200">
                <a:solidFill>
                  <a:srgbClr val="00A0E9"/>
                </a:solidFill>
                <a:latin typeface="iCiel Cadena" panose="02000503000000020004" pitchFamily="50" charset="0"/>
              </a:rPr>
              <a:t>để đưa ra đáp án.</a:t>
            </a:r>
          </a:p>
        </p:txBody>
      </p:sp>
      <p:sp>
        <p:nvSpPr>
          <p:cNvPr id="78" name="TextBox 77">
            <a:extLst>
              <a:ext uri="{FF2B5EF4-FFF2-40B4-BE49-F238E27FC236}">
                <a16:creationId xmlns:a16="http://schemas.microsoft.com/office/drawing/2014/main" id="{654CC343-1D7B-4C04-A590-96E9F84E3720}"/>
              </a:ext>
            </a:extLst>
          </p:cNvPr>
          <p:cNvSpPr txBox="1"/>
          <p:nvPr/>
        </p:nvSpPr>
        <p:spPr>
          <a:xfrm>
            <a:off x="6863868" y="5140526"/>
            <a:ext cx="10498665" cy="1384995"/>
          </a:xfrm>
          <a:prstGeom prst="rect">
            <a:avLst/>
          </a:prstGeom>
          <a:noFill/>
        </p:spPr>
        <p:txBody>
          <a:bodyPr wrap="square">
            <a:spAutoFit/>
          </a:bodyPr>
          <a:lstStyle/>
          <a:p>
            <a:pPr defTabSz="1371600"/>
            <a:r>
              <a:rPr lang="en-US" sz="4200">
                <a:solidFill>
                  <a:srgbClr val="00A0E9"/>
                </a:solidFill>
                <a:latin typeface="iCiel Cadena" panose="02000503000000020004" pitchFamily="50" charset="0"/>
              </a:rPr>
              <a:t>Để trả lời, em sẽ giơ thẻ màu tương ứng với </a:t>
            </a:r>
          </a:p>
          <a:p>
            <a:pPr defTabSz="1371600"/>
            <a:r>
              <a:rPr lang="en-US" sz="4200">
                <a:solidFill>
                  <a:srgbClr val="00A0E9"/>
                </a:solidFill>
                <a:latin typeface="iCiel Cadena" panose="02000503000000020004" pitchFamily="50" charset="0"/>
              </a:rPr>
              <a:t>màu đáp án:</a:t>
            </a:r>
          </a:p>
        </p:txBody>
      </p:sp>
      <p:grpSp>
        <p:nvGrpSpPr>
          <p:cNvPr id="96" name="Group 95">
            <a:extLst>
              <a:ext uri="{FF2B5EF4-FFF2-40B4-BE49-F238E27FC236}">
                <a16:creationId xmlns:a16="http://schemas.microsoft.com/office/drawing/2014/main" id="{1874A39E-A77B-48C4-B6D7-719B81AD5380}"/>
              </a:ext>
            </a:extLst>
          </p:cNvPr>
          <p:cNvGrpSpPr/>
          <p:nvPr/>
        </p:nvGrpSpPr>
        <p:grpSpPr>
          <a:xfrm>
            <a:off x="6972301" y="6858002"/>
            <a:ext cx="2329385" cy="1431161"/>
            <a:chOff x="4648200" y="4572000"/>
            <a:chExt cx="1552923" cy="954107"/>
          </a:xfrm>
        </p:grpSpPr>
        <p:sp>
          <p:nvSpPr>
            <p:cNvPr id="83" name="Rectangle: Rounded Corners 82">
              <a:extLst>
                <a:ext uri="{FF2B5EF4-FFF2-40B4-BE49-F238E27FC236}">
                  <a16:creationId xmlns:a16="http://schemas.microsoft.com/office/drawing/2014/main" id="{0E57AD2F-94ED-4342-BAEB-964A653A9BC4}"/>
                </a:ext>
              </a:extLst>
            </p:cNvPr>
            <p:cNvSpPr/>
            <p:nvPr/>
          </p:nvSpPr>
          <p:spPr>
            <a:xfrm>
              <a:off x="4648200" y="4572000"/>
              <a:ext cx="1552923" cy="954107"/>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9Slide02 Noi dung dai"/>
              </a:endParaRPr>
            </a:p>
          </p:txBody>
        </p:sp>
        <p:sp>
          <p:nvSpPr>
            <p:cNvPr id="89" name="TextBox 88">
              <a:extLst>
                <a:ext uri="{FF2B5EF4-FFF2-40B4-BE49-F238E27FC236}">
                  <a16:creationId xmlns:a16="http://schemas.microsoft.com/office/drawing/2014/main" id="{7CED4D03-5600-462A-B55E-D17FE6EDBE60}"/>
                </a:ext>
              </a:extLst>
            </p:cNvPr>
            <p:cNvSpPr txBox="1"/>
            <p:nvPr/>
          </p:nvSpPr>
          <p:spPr>
            <a:xfrm>
              <a:off x="4991316" y="4761479"/>
              <a:ext cx="866690" cy="553998"/>
            </a:xfrm>
            <a:prstGeom prst="rect">
              <a:avLst/>
            </a:prstGeom>
            <a:noFill/>
          </p:spPr>
          <p:txBody>
            <a:bodyPr wrap="none" lIns="0" tIns="0" rIns="0" bIns="0" rtlCol="0">
              <a:spAutoFit/>
            </a:bodyPr>
            <a:lstStyle/>
            <a:p>
              <a:pPr algn="ctr" defTabSz="1371600"/>
              <a:r>
                <a:rPr lang="en-US" sz="5400">
                  <a:solidFill>
                    <a:prstClr val="white"/>
                  </a:solidFill>
                  <a:latin typeface="iCiel Cadena" panose="02000503000000020004" pitchFamily="50" charset="0"/>
                </a:rPr>
                <a:t>Cam</a:t>
              </a:r>
            </a:p>
          </p:txBody>
        </p:sp>
      </p:grpSp>
      <p:grpSp>
        <p:nvGrpSpPr>
          <p:cNvPr id="97" name="Group 96">
            <a:extLst>
              <a:ext uri="{FF2B5EF4-FFF2-40B4-BE49-F238E27FC236}">
                <a16:creationId xmlns:a16="http://schemas.microsoft.com/office/drawing/2014/main" id="{F5C7B07A-A340-4FC5-A28D-F348AAFB86F1}"/>
              </a:ext>
            </a:extLst>
          </p:cNvPr>
          <p:cNvGrpSpPr/>
          <p:nvPr/>
        </p:nvGrpSpPr>
        <p:grpSpPr>
          <a:xfrm>
            <a:off x="9547634" y="6858002"/>
            <a:ext cx="2329385" cy="1431161"/>
            <a:chOff x="6365089" y="4572000"/>
            <a:chExt cx="1552923" cy="954107"/>
          </a:xfrm>
        </p:grpSpPr>
        <p:sp>
          <p:nvSpPr>
            <p:cNvPr id="84" name="Rectangle: Rounded Corners 83">
              <a:extLst>
                <a:ext uri="{FF2B5EF4-FFF2-40B4-BE49-F238E27FC236}">
                  <a16:creationId xmlns:a16="http://schemas.microsoft.com/office/drawing/2014/main" id="{F7350BDF-073A-481A-81FD-ABBBA01D605B}"/>
                </a:ext>
              </a:extLst>
            </p:cNvPr>
            <p:cNvSpPr/>
            <p:nvPr/>
          </p:nvSpPr>
          <p:spPr>
            <a:xfrm>
              <a:off x="6365089" y="4572000"/>
              <a:ext cx="1552923" cy="954107"/>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9Slide02 Noi dung dai"/>
              </a:endParaRPr>
            </a:p>
          </p:txBody>
        </p:sp>
        <p:sp>
          <p:nvSpPr>
            <p:cNvPr id="90" name="TextBox 89">
              <a:extLst>
                <a:ext uri="{FF2B5EF4-FFF2-40B4-BE49-F238E27FC236}">
                  <a16:creationId xmlns:a16="http://schemas.microsoft.com/office/drawing/2014/main" id="{689B7B8F-0869-4218-BF92-E7123E0AFF47}"/>
                </a:ext>
              </a:extLst>
            </p:cNvPr>
            <p:cNvSpPr txBox="1"/>
            <p:nvPr/>
          </p:nvSpPr>
          <p:spPr>
            <a:xfrm>
              <a:off x="6726052" y="4672044"/>
              <a:ext cx="858141" cy="738664"/>
            </a:xfrm>
            <a:prstGeom prst="rect">
              <a:avLst/>
            </a:prstGeom>
            <a:noFill/>
          </p:spPr>
          <p:txBody>
            <a:bodyPr wrap="none" lIns="0" tIns="0" rIns="0" bIns="0" rtlCol="0">
              <a:spAutoFit/>
            </a:bodyPr>
            <a:lstStyle/>
            <a:p>
              <a:pPr algn="ctr" defTabSz="1371600"/>
              <a:r>
                <a:rPr lang="en-US" sz="3600">
                  <a:solidFill>
                    <a:prstClr val="white"/>
                  </a:solidFill>
                  <a:latin typeface="iCiel Cadena" panose="02000503000000020004" pitchFamily="50" charset="0"/>
                </a:rPr>
                <a:t>Xanh</a:t>
              </a:r>
            </a:p>
            <a:p>
              <a:pPr algn="ctr" defTabSz="1371600"/>
              <a:r>
                <a:rPr lang="en-US" sz="3600">
                  <a:solidFill>
                    <a:prstClr val="white"/>
                  </a:solidFill>
                  <a:latin typeface="iCiel Cadena" panose="02000503000000020004" pitchFamily="50" charset="0"/>
                </a:rPr>
                <a:t>dương</a:t>
              </a:r>
            </a:p>
          </p:txBody>
        </p:sp>
      </p:grpSp>
      <p:grpSp>
        <p:nvGrpSpPr>
          <p:cNvPr id="98" name="Group 97">
            <a:extLst>
              <a:ext uri="{FF2B5EF4-FFF2-40B4-BE49-F238E27FC236}">
                <a16:creationId xmlns:a16="http://schemas.microsoft.com/office/drawing/2014/main" id="{04A1F501-4ABC-4EFD-9A60-D1C3033105E1}"/>
              </a:ext>
            </a:extLst>
          </p:cNvPr>
          <p:cNvGrpSpPr/>
          <p:nvPr/>
        </p:nvGrpSpPr>
        <p:grpSpPr>
          <a:xfrm>
            <a:off x="12122968" y="6858002"/>
            <a:ext cx="2329385" cy="1431161"/>
            <a:chOff x="8081978" y="4572000"/>
            <a:chExt cx="1552923" cy="954107"/>
          </a:xfrm>
        </p:grpSpPr>
        <p:sp>
          <p:nvSpPr>
            <p:cNvPr id="85" name="Rectangle: Rounded Corners 84">
              <a:extLst>
                <a:ext uri="{FF2B5EF4-FFF2-40B4-BE49-F238E27FC236}">
                  <a16:creationId xmlns:a16="http://schemas.microsoft.com/office/drawing/2014/main" id="{E1527A35-61C3-49EC-8178-056761ED2D86}"/>
                </a:ext>
              </a:extLst>
            </p:cNvPr>
            <p:cNvSpPr/>
            <p:nvPr/>
          </p:nvSpPr>
          <p:spPr>
            <a:xfrm>
              <a:off x="8081978" y="4572000"/>
              <a:ext cx="1552923" cy="954107"/>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9Slide02 Noi dung dai"/>
              </a:endParaRPr>
            </a:p>
          </p:txBody>
        </p:sp>
        <p:sp>
          <p:nvSpPr>
            <p:cNvPr id="91" name="TextBox 90">
              <a:extLst>
                <a:ext uri="{FF2B5EF4-FFF2-40B4-BE49-F238E27FC236}">
                  <a16:creationId xmlns:a16="http://schemas.microsoft.com/office/drawing/2014/main" id="{9DC425B9-F398-43A8-BD9D-023DD0061CAC}"/>
                </a:ext>
              </a:extLst>
            </p:cNvPr>
            <p:cNvSpPr txBox="1"/>
            <p:nvPr/>
          </p:nvSpPr>
          <p:spPr>
            <a:xfrm>
              <a:off x="8514035" y="4672044"/>
              <a:ext cx="684076" cy="738664"/>
            </a:xfrm>
            <a:prstGeom prst="rect">
              <a:avLst/>
            </a:prstGeom>
            <a:noFill/>
          </p:spPr>
          <p:txBody>
            <a:bodyPr wrap="none" lIns="0" tIns="0" rIns="0" bIns="0" rtlCol="0">
              <a:spAutoFit/>
            </a:bodyPr>
            <a:lstStyle/>
            <a:p>
              <a:pPr algn="ctr" defTabSz="1371600"/>
              <a:r>
                <a:rPr lang="en-US" sz="3600">
                  <a:solidFill>
                    <a:prstClr val="white"/>
                  </a:solidFill>
                  <a:latin typeface="iCiel Cadena" panose="02000503000000020004" pitchFamily="50" charset="0"/>
                </a:rPr>
                <a:t>Xanh</a:t>
              </a:r>
            </a:p>
            <a:p>
              <a:pPr algn="ctr" defTabSz="1371600"/>
              <a:r>
                <a:rPr lang="en-US" sz="3600">
                  <a:solidFill>
                    <a:prstClr val="white"/>
                  </a:solidFill>
                  <a:latin typeface="iCiel Cadena" panose="02000503000000020004" pitchFamily="50" charset="0"/>
                </a:rPr>
                <a:t>lá</a:t>
              </a:r>
            </a:p>
          </p:txBody>
        </p:sp>
      </p:grpSp>
      <p:grpSp>
        <p:nvGrpSpPr>
          <p:cNvPr id="99" name="Group 98">
            <a:extLst>
              <a:ext uri="{FF2B5EF4-FFF2-40B4-BE49-F238E27FC236}">
                <a16:creationId xmlns:a16="http://schemas.microsoft.com/office/drawing/2014/main" id="{A9F6D6F4-A214-4F08-B79C-3321773AC747}"/>
              </a:ext>
            </a:extLst>
          </p:cNvPr>
          <p:cNvGrpSpPr/>
          <p:nvPr/>
        </p:nvGrpSpPr>
        <p:grpSpPr>
          <a:xfrm>
            <a:off x="14698301" y="6858001"/>
            <a:ext cx="2329385" cy="1431161"/>
            <a:chOff x="9798867" y="4572000"/>
            <a:chExt cx="1552923" cy="954107"/>
          </a:xfrm>
        </p:grpSpPr>
        <p:sp>
          <p:nvSpPr>
            <p:cNvPr id="86" name="Rectangle: Rounded Corners 85">
              <a:extLst>
                <a:ext uri="{FF2B5EF4-FFF2-40B4-BE49-F238E27FC236}">
                  <a16:creationId xmlns:a16="http://schemas.microsoft.com/office/drawing/2014/main" id="{4E9F5C83-FEFA-4251-9B94-714B7FC8D493}"/>
                </a:ext>
              </a:extLst>
            </p:cNvPr>
            <p:cNvSpPr/>
            <p:nvPr/>
          </p:nvSpPr>
          <p:spPr>
            <a:xfrm>
              <a:off x="9798867" y="4572000"/>
              <a:ext cx="1552923" cy="954107"/>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9Slide02 Noi dung dai"/>
              </a:endParaRPr>
            </a:p>
          </p:txBody>
        </p:sp>
        <p:sp>
          <p:nvSpPr>
            <p:cNvPr id="94" name="TextBox 93">
              <a:extLst>
                <a:ext uri="{FF2B5EF4-FFF2-40B4-BE49-F238E27FC236}">
                  <a16:creationId xmlns:a16="http://schemas.microsoft.com/office/drawing/2014/main" id="{B2323BC0-2B71-4E70-B542-6EF0A07065A5}"/>
                </a:ext>
              </a:extLst>
            </p:cNvPr>
            <p:cNvSpPr txBox="1"/>
            <p:nvPr/>
          </p:nvSpPr>
          <p:spPr>
            <a:xfrm>
              <a:off x="10330516" y="4772054"/>
              <a:ext cx="547159" cy="553998"/>
            </a:xfrm>
            <a:prstGeom prst="rect">
              <a:avLst/>
            </a:prstGeom>
            <a:noFill/>
          </p:spPr>
          <p:txBody>
            <a:bodyPr wrap="none" lIns="0" tIns="0" rIns="0" bIns="0" rtlCol="0">
              <a:spAutoFit/>
            </a:bodyPr>
            <a:lstStyle/>
            <a:p>
              <a:pPr algn="ctr" defTabSz="1371600"/>
              <a:r>
                <a:rPr lang="en-US" sz="5400">
                  <a:solidFill>
                    <a:prstClr val="white"/>
                  </a:solidFill>
                  <a:latin typeface="iCiel Cadena" panose="02000503000000020004" pitchFamily="50" charset="0"/>
                </a:rPr>
                <a:t>Đỏ</a:t>
              </a:r>
            </a:p>
          </p:txBody>
        </p:sp>
      </p:grpSp>
      <p:sp>
        <p:nvSpPr>
          <p:cNvPr id="95" name="TextBox 94">
            <a:extLst>
              <a:ext uri="{FF2B5EF4-FFF2-40B4-BE49-F238E27FC236}">
                <a16:creationId xmlns:a16="http://schemas.microsoft.com/office/drawing/2014/main" id="{806C6907-6F3F-4076-9E0A-D88C210EB6B2}"/>
              </a:ext>
            </a:extLst>
          </p:cNvPr>
          <p:cNvSpPr txBox="1"/>
          <p:nvPr/>
        </p:nvSpPr>
        <p:spPr>
          <a:xfrm>
            <a:off x="7395149" y="8636795"/>
            <a:ext cx="9268563" cy="461665"/>
          </a:xfrm>
          <a:prstGeom prst="rect">
            <a:avLst/>
          </a:prstGeom>
          <a:noFill/>
        </p:spPr>
        <p:txBody>
          <a:bodyPr wrap="none" lIns="0" tIns="0" rIns="0" bIns="0" rtlCol="0">
            <a:spAutoFit/>
          </a:bodyPr>
          <a:lstStyle/>
          <a:p>
            <a:pPr algn="ctr" defTabSz="1371600"/>
            <a:r>
              <a:rPr lang="en-US" sz="3000">
                <a:solidFill>
                  <a:prstClr val="black">
                    <a:lumMod val="50000"/>
                    <a:lumOff val="50000"/>
                  </a:prstClr>
                </a:solidFill>
                <a:latin typeface="iCiel Cadena" panose="02000503000000020004" pitchFamily="50" charset="0"/>
              </a:rPr>
              <a:t>Các em có thời gian 1 phút để chuẩn bị các thẻ màu nhé!</a:t>
            </a:r>
          </a:p>
        </p:txBody>
      </p:sp>
      <p:pic>
        <p:nvPicPr>
          <p:cNvPr id="100" name="Picture 99">
            <a:extLst>
              <a:ext uri="{FF2B5EF4-FFF2-40B4-BE49-F238E27FC236}">
                <a16:creationId xmlns:a16="http://schemas.microsoft.com/office/drawing/2014/main" id="{E3DFA045-2B35-4790-916E-B005E7C7C554}"/>
              </a:ext>
            </a:extLst>
          </p:cNvPr>
          <p:cNvPicPr>
            <a:picLocks noChangeAspect="1"/>
          </p:cNvPicPr>
          <p:nvPr/>
        </p:nvPicPr>
        <p:blipFill>
          <a:blip r:embed="rId6"/>
          <a:stretch>
            <a:fillRect/>
          </a:stretch>
        </p:blipFill>
        <p:spPr>
          <a:xfrm>
            <a:off x="400137" y="352307"/>
            <a:ext cx="5542134" cy="2445363"/>
          </a:xfrm>
          <a:prstGeom prst="rect">
            <a:avLst/>
          </a:prstGeom>
        </p:spPr>
      </p:pic>
      <p:pic>
        <p:nvPicPr>
          <p:cNvPr id="102" name="Picture 101">
            <a:extLst>
              <a:ext uri="{FF2B5EF4-FFF2-40B4-BE49-F238E27FC236}">
                <a16:creationId xmlns:a16="http://schemas.microsoft.com/office/drawing/2014/main" id="{841A18C3-C6B1-47FF-A8CF-B6D33F8CEB6E}"/>
              </a:ext>
            </a:extLst>
          </p:cNvPr>
          <p:cNvPicPr>
            <a:picLocks noChangeAspect="1"/>
          </p:cNvPicPr>
          <p:nvPr/>
        </p:nvPicPr>
        <p:blipFill>
          <a:blip r:embed="rId7"/>
          <a:stretch>
            <a:fillRect/>
          </a:stretch>
        </p:blipFill>
        <p:spPr>
          <a:xfrm>
            <a:off x="747878" y="3123046"/>
            <a:ext cx="6281456" cy="6784718"/>
          </a:xfrm>
          <a:prstGeom prst="rect">
            <a:avLst/>
          </a:prstGeom>
        </p:spPr>
      </p:pic>
    </p:spTree>
    <p:extLst>
      <p:ext uri="{BB962C8B-B14F-4D97-AF65-F5344CB8AC3E}">
        <p14:creationId xmlns:p14="http://schemas.microsoft.com/office/powerpoint/2010/main" val="349935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14:presetBounceEnd="63000">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14:bounceEnd="63000">
                                          <p:cBhvr additive="base">
                                            <p:cTn id="7" dur="1000" fill="hold"/>
                                            <p:tgtEl>
                                              <p:spTgt spid="102"/>
                                            </p:tgtEl>
                                            <p:attrNameLst>
                                              <p:attrName>ppt_x</p:attrName>
                                            </p:attrNameLst>
                                          </p:cBhvr>
                                          <p:tavLst>
                                            <p:tav tm="0">
                                              <p:val>
                                                <p:strVal val="0-#ppt_w/2"/>
                                              </p:val>
                                            </p:tav>
                                            <p:tav tm="100000">
                                              <p:val>
                                                <p:strVal val="#ppt_x"/>
                                              </p:val>
                                            </p:tav>
                                          </p:tavLst>
                                        </p:anim>
                                        <p:anim calcmode="lin" valueType="num" p14:bounceEnd="63000">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63000">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14:bounceEnd="63000">
                                          <p:cBhvr additive="base">
                                            <p:cTn id="11" dur="1000" fill="hold"/>
                                            <p:tgtEl>
                                              <p:spTgt spid="73"/>
                                            </p:tgtEl>
                                            <p:attrNameLst>
                                              <p:attrName>ppt_x</p:attrName>
                                            </p:attrNameLst>
                                          </p:cBhvr>
                                          <p:tavLst>
                                            <p:tav tm="0">
                                              <p:val>
                                                <p:strVal val="#ppt_x"/>
                                              </p:val>
                                            </p:tav>
                                            <p:tav tm="100000">
                                              <p:val>
                                                <p:strVal val="#ppt_x"/>
                                              </p:val>
                                            </p:tav>
                                          </p:tavLst>
                                        </p:anim>
                                        <p:anim calcmode="lin" valueType="num" p14:bounceEnd="63000">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3000">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14:bounceEnd="63000">
                                          <p:cBhvr additive="base">
                                            <p:cTn id="15" dur="1000" fill="hold"/>
                                            <p:tgtEl>
                                              <p:spTgt spid="82"/>
                                            </p:tgtEl>
                                            <p:attrNameLst>
                                              <p:attrName>ppt_x</p:attrName>
                                            </p:attrNameLst>
                                          </p:cBhvr>
                                          <p:tavLst>
                                            <p:tav tm="0">
                                              <p:val>
                                                <p:strVal val="#ppt_x"/>
                                              </p:val>
                                            </p:tav>
                                            <p:tav tm="100000">
                                              <p:val>
                                                <p:strVal val="#ppt_x"/>
                                              </p:val>
                                            </p:tav>
                                          </p:tavLst>
                                        </p:anim>
                                        <p:anim calcmode="lin" valueType="num" p14:bounceEnd="63000">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fade">
                                          <p:cBhvr>
                                            <p:cTn id="29" dur="500"/>
                                            <p:tgtEl>
                                              <p:spTgt spid="7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96"/>
                                            </p:tgtEl>
                                            <p:attrNameLst>
                                              <p:attrName>style.visibility</p:attrName>
                                            </p:attrNameLst>
                                          </p:cBhvr>
                                          <p:to>
                                            <p:strVal val="visible"/>
                                          </p:to>
                                        </p:set>
                                        <p:anim calcmode="lin" valueType="num">
                                          <p:cBhvr>
                                            <p:cTn id="34" dur="500" fill="hold"/>
                                            <p:tgtEl>
                                              <p:spTgt spid="96"/>
                                            </p:tgtEl>
                                            <p:attrNameLst>
                                              <p:attrName>ppt_w</p:attrName>
                                            </p:attrNameLst>
                                          </p:cBhvr>
                                          <p:tavLst>
                                            <p:tav tm="0">
                                              <p:val>
                                                <p:fltVal val="0"/>
                                              </p:val>
                                            </p:tav>
                                            <p:tav tm="100000">
                                              <p:val>
                                                <p:strVal val="#ppt_w"/>
                                              </p:val>
                                            </p:tav>
                                          </p:tavLst>
                                        </p:anim>
                                        <p:anim calcmode="lin" valueType="num">
                                          <p:cBhvr>
                                            <p:cTn id="35" dur="500" fill="hold"/>
                                            <p:tgtEl>
                                              <p:spTgt spid="96"/>
                                            </p:tgtEl>
                                            <p:attrNameLst>
                                              <p:attrName>ppt_h</p:attrName>
                                            </p:attrNameLst>
                                          </p:cBhvr>
                                          <p:tavLst>
                                            <p:tav tm="0">
                                              <p:val>
                                                <p:fltVal val="0"/>
                                              </p:val>
                                            </p:tav>
                                            <p:tav tm="100000">
                                              <p:val>
                                                <p:strVal val="#ppt_h"/>
                                              </p:val>
                                            </p:tav>
                                          </p:tavLst>
                                        </p:anim>
                                        <p:animEffect transition="in" filter="fade">
                                          <p:cBhvr>
                                            <p:cTn id="36" dur="500"/>
                                            <p:tgtEl>
                                              <p:spTgt spid="96"/>
                                            </p:tgtEl>
                                          </p:cBhvr>
                                        </p:animEffect>
                                      </p:child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97"/>
                                            </p:tgtEl>
                                            <p:attrNameLst>
                                              <p:attrName>style.visibility</p:attrName>
                                            </p:attrNameLst>
                                          </p:cBhvr>
                                          <p:to>
                                            <p:strVal val="visible"/>
                                          </p:to>
                                        </p:set>
                                        <p:anim calcmode="lin" valueType="num">
                                          <p:cBhvr>
                                            <p:cTn id="40" dur="500" fill="hold"/>
                                            <p:tgtEl>
                                              <p:spTgt spid="97"/>
                                            </p:tgtEl>
                                            <p:attrNameLst>
                                              <p:attrName>ppt_w</p:attrName>
                                            </p:attrNameLst>
                                          </p:cBhvr>
                                          <p:tavLst>
                                            <p:tav tm="0">
                                              <p:val>
                                                <p:fltVal val="0"/>
                                              </p:val>
                                            </p:tav>
                                            <p:tav tm="100000">
                                              <p:val>
                                                <p:strVal val="#ppt_w"/>
                                              </p:val>
                                            </p:tav>
                                          </p:tavLst>
                                        </p:anim>
                                        <p:anim calcmode="lin" valueType="num">
                                          <p:cBhvr>
                                            <p:cTn id="41" dur="500" fill="hold"/>
                                            <p:tgtEl>
                                              <p:spTgt spid="97"/>
                                            </p:tgtEl>
                                            <p:attrNameLst>
                                              <p:attrName>ppt_h</p:attrName>
                                            </p:attrNameLst>
                                          </p:cBhvr>
                                          <p:tavLst>
                                            <p:tav tm="0">
                                              <p:val>
                                                <p:fltVal val="0"/>
                                              </p:val>
                                            </p:tav>
                                            <p:tav tm="100000">
                                              <p:val>
                                                <p:strVal val="#ppt_h"/>
                                              </p:val>
                                            </p:tav>
                                          </p:tavLst>
                                        </p:anim>
                                        <p:animEffect transition="in" filter="fade">
                                          <p:cBhvr>
                                            <p:cTn id="42" dur="500"/>
                                            <p:tgtEl>
                                              <p:spTgt spid="97"/>
                                            </p:tgtEl>
                                          </p:cBhvr>
                                        </p:animEffect>
                                      </p:childTnLst>
                                    </p:cTn>
                                  </p:par>
                                </p:childTnLst>
                              </p:cTn>
                            </p:par>
                            <p:par>
                              <p:cTn id="43" fill="hold">
                                <p:stCondLst>
                                  <p:cond delay="1000"/>
                                </p:stCondLst>
                                <p:childTnLst>
                                  <p:par>
                                    <p:cTn id="44" presetID="53" presetClass="entr" presetSubtype="16" fill="hold" nodeType="afterEffect">
                                      <p:stCondLst>
                                        <p:cond delay="0"/>
                                      </p:stCondLst>
                                      <p:childTnLst>
                                        <p:set>
                                          <p:cBhvr>
                                            <p:cTn id="45" dur="1" fill="hold">
                                              <p:stCondLst>
                                                <p:cond delay="0"/>
                                              </p:stCondLst>
                                            </p:cTn>
                                            <p:tgtEl>
                                              <p:spTgt spid="98"/>
                                            </p:tgtEl>
                                            <p:attrNameLst>
                                              <p:attrName>style.visibility</p:attrName>
                                            </p:attrNameLst>
                                          </p:cBhvr>
                                          <p:to>
                                            <p:strVal val="visible"/>
                                          </p:to>
                                        </p:set>
                                        <p:anim calcmode="lin" valueType="num">
                                          <p:cBhvr>
                                            <p:cTn id="46" dur="500" fill="hold"/>
                                            <p:tgtEl>
                                              <p:spTgt spid="98"/>
                                            </p:tgtEl>
                                            <p:attrNameLst>
                                              <p:attrName>ppt_w</p:attrName>
                                            </p:attrNameLst>
                                          </p:cBhvr>
                                          <p:tavLst>
                                            <p:tav tm="0">
                                              <p:val>
                                                <p:fltVal val="0"/>
                                              </p:val>
                                            </p:tav>
                                            <p:tav tm="100000">
                                              <p:val>
                                                <p:strVal val="#ppt_w"/>
                                              </p:val>
                                            </p:tav>
                                          </p:tavLst>
                                        </p:anim>
                                        <p:anim calcmode="lin" valueType="num">
                                          <p:cBhvr>
                                            <p:cTn id="47" dur="500" fill="hold"/>
                                            <p:tgtEl>
                                              <p:spTgt spid="98"/>
                                            </p:tgtEl>
                                            <p:attrNameLst>
                                              <p:attrName>ppt_h</p:attrName>
                                            </p:attrNameLst>
                                          </p:cBhvr>
                                          <p:tavLst>
                                            <p:tav tm="0">
                                              <p:val>
                                                <p:fltVal val="0"/>
                                              </p:val>
                                            </p:tav>
                                            <p:tav tm="100000">
                                              <p:val>
                                                <p:strVal val="#ppt_h"/>
                                              </p:val>
                                            </p:tav>
                                          </p:tavLst>
                                        </p:anim>
                                        <p:animEffect transition="in" filter="fade">
                                          <p:cBhvr>
                                            <p:cTn id="48" dur="500"/>
                                            <p:tgtEl>
                                              <p:spTgt spid="98"/>
                                            </p:tgtEl>
                                          </p:cBhvr>
                                        </p:animEffect>
                                      </p:childTnLst>
                                    </p:cTn>
                                  </p:par>
                                </p:childTnLst>
                              </p:cTn>
                            </p:par>
                            <p:par>
                              <p:cTn id="49" fill="hold">
                                <p:stCondLst>
                                  <p:cond delay="1500"/>
                                </p:stCondLst>
                                <p:childTnLst>
                                  <p:par>
                                    <p:cTn id="50" presetID="53" presetClass="entr" presetSubtype="16" fill="hold" nodeType="afterEffect">
                                      <p:stCondLst>
                                        <p:cond delay="0"/>
                                      </p:stCondLst>
                                      <p:childTnLst>
                                        <p:set>
                                          <p:cBhvr>
                                            <p:cTn id="51" dur="1" fill="hold">
                                              <p:stCondLst>
                                                <p:cond delay="0"/>
                                              </p:stCondLst>
                                            </p:cTn>
                                            <p:tgtEl>
                                              <p:spTgt spid="99"/>
                                            </p:tgtEl>
                                            <p:attrNameLst>
                                              <p:attrName>style.visibility</p:attrName>
                                            </p:attrNameLst>
                                          </p:cBhvr>
                                          <p:to>
                                            <p:strVal val="visible"/>
                                          </p:to>
                                        </p:set>
                                        <p:anim calcmode="lin" valueType="num">
                                          <p:cBhvr>
                                            <p:cTn id="52" dur="500" fill="hold"/>
                                            <p:tgtEl>
                                              <p:spTgt spid="99"/>
                                            </p:tgtEl>
                                            <p:attrNameLst>
                                              <p:attrName>ppt_w</p:attrName>
                                            </p:attrNameLst>
                                          </p:cBhvr>
                                          <p:tavLst>
                                            <p:tav tm="0">
                                              <p:val>
                                                <p:fltVal val="0"/>
                                              </p:val>
                                            </p:tav>
                                            <p:tav tm="100000">
                                              <p:val>
                                                <p:strVal val="#ppt_w"/>
                                              </p:val>
                                            </p:tav>
                                          </p:tavLst>
                                        </p:anim>
                                        <p:anim calcmode="lin" valueType="num">
                                          <p:cBhvr>
                                            <p:cTn id="53" dur="500" fill="hold"/>
                                            <p:tgtEl>
                                              <p:spTgt spid="99"/>
                                            </p:tgtEl>
                                            <p:attrNameLst>
                                              <p:attrName>ppt_h</p:attrName>
                                            </p:attrNameLst>
                                          </p:cBhvr>
                                          <p:tavLst>
                                            <p:tav tm="0">
                                              <p:val>
                                                <p:fltVal val="0"/>
                                              </p:val>
                                            </p:tav>
                                            <p:tav tm="100000">
                                              <p:val>
                                                <p:strVal val="#ppt_h"/>
                                              </p:val>
                                            </p:tav>
                                          </p:tavLst>
                                        </p:anim>
                                        <p:animEffect transition="in" filter="fade">
                                          <p:cBhvr>
                                            <p:cTn id="54" dur="500"/>
                                            <p:tgtEl>
                                              <p:spTgt spid="9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95"/>
                                            </p:tgtEl>
                                            <p:attrNameLst>
                                              <p:attrName>style.visibility</p:attrName>
                                            </p:attrNameLst>
                                          </p:cBhvr>
                                          <p:to>
                                            <p:strVal val="visible"/>
                                          </p:to>
                                        </p:set>
                                        <p:animEffect transition="in" filter="fade">
                                          <p:cBhvr>
                                            <p:cTn id="59"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8" grpId="0"/>
          <p:bldP spid="9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1000" fill="hold"/>
                                            <p:tgtEl>
                                              <p:spTgt spid="102"/>
                                            </p:tgtEl>
                                            <p:attrNameLst>
                                              <p:attrName>ppt_x</p:attrName>
                                            </p:attrNameLst>
                                          </p:cBhvr>
                                          <p:tavLst>
                                            <p:tav tm="0">
                                              <p:val>
                                                <p:strVal val="0-#ppt_w/2"/>
                                              </p:val>
                                            </p:tav>
                                            <p:tav tm="100000">
                                              <p:val>
                                                <p:strVal val="#ppt_x"/>
                                              </p:val>
                                            </p:tav>
                                          </p:tavLst>
                                        </p:anim>
                                        <p:anim calcmode="lin" valueType="num">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additive="base">
                                            <p:cTn id="11" dur="1000" fill="hold"/>
                                            <p:tgtEl>
                                              <p:spTgt spid="73"/>
                                            </p:tgtEl>
                                            <p:attrNameLst>
                                              <p:attrName>ppt_x</p:attrName>
                                            </p:attrNameLst>
                                          </p:cBhvr>
                                          <p:tavLst>
                                            <p:tav tm="0">
                                              <p:val>
                                                <p:strVal val="#ppt_x"/>
                                              </p:val>
                                            </p:tav>
                                            <p:tav tm="100000">
                                              <p:val>
                                                <p:strVal val="#ppt_x"/>
                                              </p:val>
                                            </p:tav>
                                          </p:tavLst>
                                        </p:anim>
                                        <p:anim calcmode="lin" valueType="num">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1000" fill="hold"/>
                                            <p:tgtEl>
                                              <p:spTgt spid="82"/>
                                            </p:tgtEl>
                                            <p:attrNameLst>
                                              <p:attrName>ppt_x</p:attrName>
                                            </p:attrNameLst>
                                          </p:cBhvr>
                                          <p:tavLst>
                                            <p:tav tm="0">
                                              <p:val>
                                                <p:strVal val="#ppt_x"/>
                                              </p:val>
                                            </p:tav>
                                            <p:tav tm="100000">
                                              <p:val>
                                                <p:strVal val="#ppt_x"/>
                                              </p:val>
                                            </p:tav>
                                          </p:tavLst>
                                        </p:anim>
                                        <p:anim calcmode="lin" valueType="num">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fade">
                                          <p:cBhvr>
                                            <p:cTn id="29" dur="500"/>
                                            <p:tgtEl>
                                              <p:spTgt spid="7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96"/>
                                            </p:tgtEl>
                                            <p:attrNameLst>
                                              <p:attrName>style.visibility</p:attrName>
                                            </p:attrNameLst>
                                          </p:cBhvr>
                                          <p:to>
                                            <p:strVal val="visible"/>
                                          </p:to>
                                        </p:set>
                                        <p:anim calcmode="lin" valueType="num">
                                          <p:cBhvr>
                                            <p:cTn id="34" dur="500" fill="hold"/>
                                            <p:tgtEl>
                                              <p:spTgt spid="96"/>
                                            </p:tgtEl>
                                            <p:attrNameLst>
                                              <p:attrName>ppt_w</p:attrName>
                                            </p:attrNameLst>
                                          </p:cBhvr>
                                          <p:tavLst>
                                            <p:tav tm="0">
                                              <p:val>
                                                <p:fltVal val="0"/>
                                              </p:val>
                                            </p:tav>
                                            <p:tav tm="100000">
                                              <p:val>
                                                <p:strVal val="#ppt_w"/>
                                              </p:val>
                                            </p:tav>
                                          </p:tavLst>
                                        </p:anim>
                                        <p:anim calcmode="lin" valueType="num">
                                          <p:cBhvr>
                                            <p:cTn id="35" dur="500" fill="hold"/>
                                            <p:tgtEl>
                                              <p:spTgt spid="96"/>
                                            </p:tgtEl>
                                            <p:attrNameLst>
                                              <p:attrName>ppt_h</p:attrName>
                                            </p:attrNameLst>
                                          </p:cBhvr>
                                          <p:tavLst>
                                            <p:tav tm="0">
                                              <p:val>
                                                <p:fltVal val="0"/>
                                              </p:val>
                                            </p:tav>
                                            <p:tav tm="100000">
                                              <p:val>
                                                <p:strVal val="#ppt_h"/>
                                              </p:val>
                                            </p:tav>
                                          </p:tavLst>
                                        </p:anim>
                                        <p:animEffect transition="in" filter="fade">
                                          <p:cBhvr>
                                            <p:cTn id="36" dur="500"/>
                                            <p:tgtEl>
                                              <p:spTgt spid="96"/>
                                            </p:tgtEl>
                                          </p:cBhvr>
                                        </p:animEffect>
                                      </p:child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97"/>
                                            </p:tgtEl>
                                            <p:attrNameLst>
                                              <p:attrName>style.visibility</p:attrName>
                                            </p:attrNameLst>
                                          </p:cBhvr>
                                          <p:to>
                                            <p:strVal val="visible"/>
                                          </p:to>
                                        </p:set>
                                        <p:anim calcmode="lin" valueType="num">
                                          <p:cBhvr>
                                            <p:cTn id="40" dur="500" fill="hold"/>
                                            <p:tgtEl>
                                              <p:spTgt spid="97"/>
                                            </p:tgtEl>
                                            <p:attrNameLst>
                                              <p:attrName>ppt_w</p:attrName>
                                            </p:attrNameLst>
                                          </p:cBhvr>
                                          <p:tavLst>
                                            <p:tav tm="0">
                                              <p:val>
                                                <p:fltVal val="0"/>
                                              </p:val>
                                            </p:tav>
                                            <p:tav tm="100000">
                                              <p:val>
                                                <p:strVal val="#ppt_w"/>
                                              </p:val>
                                            </p:tav>
                                          </p:tavLst>
                                        </p:anim>
                                        <p:anim calcmode="lin" valueType="num">
                                          <p:cBhvr>
                                            <p:cTn id="41" dur="500" fill="hold"/>
                                            <p:tgtEl>
                                              <p:spTgt spid="97"/>
                                            </p:tgtEl>
                                            <p:attrNameLst>
                                              <p:attrName>ppt_h</p:attrName>
                                            </p:attrNameLst>
                                          </p:cBhvr>
                                          <p:tavLst>
                                            <p:tav tm="0">
                                              <p:val>
                                                <p:fltVal val="0"/>
                                              </p:val>
                                            </p:tav>
                                            <p:tav tm="100000">
                                              <p:val>
                                                <p:strVal val="#ppt_h"/>
                                              </p:val>
                                            </p:tav>
                                          </p:tavLst>
                                        </p:anim>
                                        <p:animEffect transition="in" filter="fade">
                                          <p:cBhvr>
                                            <p:cTn id="42" dur="500"/>
                                            <p:tgtEl>
                                              <p:spTgt spid="97"/>
                                            </p:tgtEl>
                                          </p:cBhvr>
                                        </p:animEffect>
                                      </p:childTnLst>
                                    </p:cTn>
                                  </p:par>
                                </p:childTnLst>
                              </p:cTn>
                            </p:par>
                            <p:par>
                              <p:cTn id="43" fill="hold">
                                <p:stCondLst>
                                  <p:cond delay="1000"/>
                                </p:stCondLst>
                                <p:childTnLst>
                                  <p:par>
                                    <p:cTn id="44" presetID="53" presetClass="entr" presetSubtype="16" fill="hold" nodeType="afterEffect">
                                      <p:stCondLst>
                                        <p:cond delay="0"/>
                                      </p:stCondLst>
                                      <p:childTnLst>
                                        <p:set>
                                          <p:cBhvr>
                                            <p:cTn id="45" dur="1" fill="hold">
                                              <p:stCondLst>
                                                <p:cond delay="0"/>
                                              </p:stCondLst>
                                            </p:cTn>
                                            <p:tgtEl>
                                              <p:spTgt spid="98"/>
                                            </p:tgtEl>
                                            <p:attrNameLst>
                                              <p:attrName>style.visibility</p:attrName>
                                            </p:attrNameLst>
                                          </p:cBhvr>
                                          <p:to>
                                            <p:strVal val="visible"/>
                                          </p:to>
                                        </p:set>
                                        <p:anim calcmode="lin" valueType="num">
                                          <p:cBhvr>
                                            <p:cTn id="46" dur="500" fill="hold"/>
                                            <p:tgtEl>
                                              <p:spTgt spid="98"/>
                                            </p:tgtEl>
                                            <p:attrNameLst>
                                              <p:attrName>ppt_w</p:attrName>
                                            </p:attrNameLst>
                                          </p:cBhvr>
                                          <p:tavLst>
                                            <p:tav tm="0">
                                              <p:val>
                                                <p:fltVal val="0"/>
                                              </p:val>
                                            </p:tav>
                                            <p:tav tm="100000">
                                              <p:val>
                                                <p:strVal val="#ppt_w"/>
                                              </p:val>
                                            </p:tav>
                                          </p:tavLst>
                                        </p:anim>
                                        <p:anim calcmode="lin" valueType="num">
                                          <p:cBhvr>
                                            <p:cTn id="47" dur="500" fill="hold"/>
                                            <p:tgtEl>
                                              <p:spTgt spid="98"/>
                                            </p:tgtEl>
                                            <p:attrNameLst>
                                              <p:attrName>ppt_h</p:attrName>
                                            </p:attrNameLst>
                                          </p:cBhvr>
                                          <p:tavLst>
                                            <p:tav tm="0">
                                              <p:val>
                                                <p:fltVal val="0"/>
                                              </p:val>
                                            </p:tav>
                                            <p:tav tm="100000">
                                              <p:val>
                                                <p:strVal val="#ppt_h"/>
                                              </p:val>
                                            </p:tav>
                                          </p:tavLst>
                                        </p:anim>
                                        <p:animEffect transition="in" filter="fade">
                                          <p:cBhvr>
                                            <p:cTn id="48" dur="500"/>
                                            <p:tgtEl>
                                              <p:spTgt spid="98"/>
                                            </p:tgtEl>
                                          </p:cBhvr>
                                        </p:animEffect>
                                      </p:childTnLst>
                                    </p:cTn>
                                  </p:par>
                                </p:childTnLst>
                              </p:cTn>
                            </p:par>
                            <p:par>
                              <p:cTn id="49" fill="hold">
                                <p:stCondLst>
                                  <p:cond delay="1500"/>
                                </p:stCondLst>
                                <p:childTnLst>
                                  <p:par>
                                    <p:cTn id="50" presetID="53" presetClass="entr" presetSubtype="16" fill="hold" nodeType="afterEffect">
                                      <p:stCondLst>
                                        <p:cond delay="0"/>
                                      </p:stCondLst>
                                      <p:childTnLst>
                                        <p:set>
                                          <p:cBhvr>
                                            <p:cTn id="51" dur="1" fill="hold">
                                              <p:stCondLst>
                                                <p:cond delay="0"/>
                                              </p:stCondLst>
                                            </p:cTn>
                                            <p:tgtEl>
                                              <p:spTgt spid="99"/>
                                            </p:tgtEl>
                                            <p:attrNameLst>
                                              <p:attrName>style.visibility</p:attrName>
                                            </p:attrNameLst>
                                          </p:cBhvr>
                                          <p:to>
                                            <p:strVal val="visible"/>
                                          </p:to>
                                        </p:set>
                                        <p:anim calcmode="lin" valueType="num">
                                          <p:cBhvr>
                                            <p:cTn id="52" dur="500" fill="hold"/>
                                            <p:tgtEl>
                                              <p:spTgt spid="99"/>
                                            </p:tgtEl>
                                            <p:attrNameLst>
                                              <p:attrName>ppt_w</p:attrName>
                                            </p:attrNameLst>
                                          </p:cBhvr>
                                          <p:tavLst>
                                            <p:tav tm="0">
                                              <p:val>
                                                <p:fltVal val="0"/>
                                              </p:val>
                                            </p:tav>
                                            <p:tav tm="100000">
                                              <p:val>
                                                <p:strVal val="#ppt_w"/>
                                              </p:val>
                                            </p:tav>
                                          </p:tavLst>
                                        </p:anim>
                                        <p:anim calcmode="lin" valueType="num">
                                          <p:cBhvr>
                                            <p:cTn id="53" dur="500" fill="hold"/>
                                            <p:tgtEl>
                                              <p:spTgt spid="99"/>
                                            </p:tgtEl>
                                            <p:attrNameLst>
                                              <p:attrName>ppt_h</p:attrName>
                                            </p:attrNameLst>
                                          </p:cBhvr>
                                          <p:tavLst>
                                            <p:tav tm="0">
                                              <p:val>
                                                <p:fltVal val="0"/>
                                              </p:val>
                                            </p:tav>
                                            <p:tav tm="100000">
                                              <p:val>
                                                <p:strVal val="#ppt_h"/>
                                              </p:val>
                                            </p:tav>
                                          </p:tavLst>
                                        </p:anim>
                                        <p:animEffect transition="in" filter="fade">
                                          <p:cBhvr>
                                            <p:cTn id="54" dur="500"/>
                                            <p:tgtEl>
                                              <p:spTgt spid="9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95"/>
                                            </p:tgtEl>
                                            <p:attrNameLst>
                                              <p:attrName>style.visibility</p:attrName>
                                            </p:attrNameLst>
                                          </p:cBhvr>
                                          <p:to>
                                            <p:strVal val="visible"/>
                                          </p:to>
                                        </p:set>
                                        <p:animEffect transition="in" filter="fade">
                                          <p:cBhvr>
                                            <p:cTn id="59"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8" grpId="0"/>
          <p:bldP spid="95"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95300" y="4533730"/>
            <a:ext cx="17297400" cy="5718489"/>
          </a:xfrm>
          <a:prstGeom prst="rect">
            <a:avLst/>
          </a:prstGeom>
        </p:spPr>
        <p:txBody>
          <a:bodyPr wrap="square">
            <a:spAutoFit/>
          </a:bodyPr>
          <a:lstStyle/>
          <a:p>
            <a:pPr lvl="0" algn="just">
              <a:lnSpc>
                <a:spcPct val="119000"/>
              </a:lnSpc>
              <a:spcAft>
                <a:spcPts val="0"/>
              </a:spcAft>
              <a:buClr>
                <a:srgbClr val="231F20"/>
              </a:buClr>
              <a:buSzPts val="1200"/>
              <a:tabLst>
                <a:tab pos="158750" algn="l"/>
              </a:tabLst>
            </a:pPr>
            <a:r>
              <a:rPr lang="en-US" sz="4000" b="1"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3. </a:t>
            </a:r>
            <a:r>
              <a:rPr lang="vi-VN" sz="4000" b="1"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Sự phát triển của cốt truyện kịch xuất phát từ mâu thuẫn giữa Tể tướng và con trai:</a:t>
            </a:r>
            <a:endParaRPr lang="en-US" sz="4000" b="1"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9000"/>
              </a:lnSpc>
              <a:spcAft>
                <a:spcPts val="0"/>
              </a:spcAft>
            </a:pPr>
            <a:r>
              <a:rPr lang="en-US" sz="40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40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Tể tướng ngăn cản Phéc-đi-năng đến với người yêu, tìm cách bắt con trai lấy bà Min-pho.</a:t>
            </a:r>
            <a:endParaRPr lang="en-US" sz="40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9000"/>
              </a:lnSpc>
              <a:spcAft>
                <a:spcPts val="0"/>
              </a:spcAft>
            </a:pPr>
            <a:r>
              <a:rPr lang="en-US" sz="40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40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Phéc-đi-năng doạ tố cáo việc cha giết người.</a:t>
            </a:r>
            <a:endParaRPr lang="en-US" sz="40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9000"/>
              </a:lnSpc>
              <a:spcAft>
                <a:spcPts val="0"/>
              </a:spcAft>
            </a:pPr>
            <a:r>
              <a:rPr lang="en-US" sz="40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40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Tể tướng lập mưu chia rẽ Phéc-đi-năng và Luy-dơ.</a:t>
            </a:r>
            <a:endParaRPr lang="en-US" sz="40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40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a:t>
            </a:r>
            <a:r>
              <a:rPr lang="vi-VN" sz="40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Phéc-đi-năng mắc mưu, đem thuốc độc cho người yêu uống, khi nhận ra sự thật, Phéc-đi-năng uống thuốc độc chết.</a:t>
            </a:r>
            <a:endParaRPr lang="en-US" sz="40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BE659D9F-E1A7-8E0F-BA41-4893185F434A}"/>
              </a:ext>
            </a:extLst>
          </p:cNvPr>
          <p:cNvPicPr>
            <a:picLocks noChangeAspect="1"/>
          </p:cNvPicPr>
          <p:nvPr/>
        </p:nvPicPr>
        <p:blipFill>
          <a:blip r:embed="rId2"/>
          <a:srcRect t="22087" b="24283"/>
          <a:stretch/>
        </p:blipFill>
        <p:spPr>
          <a:xfrm>
            <a:off x="0" y="-876300"/>
            <a:ext cx="18287980" cy="556590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277938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7"/>
          <a:stretch>
            <a:fillRect/>
          </a:stretch>
        </p:blipFill>
        <p:spPr>
          <a:xfrm>
            <a:off x="0" y="10267"/>
            <a:ext cx="18288000" cy="10266467"/>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10155959" y="4513661"/>
            <a:ext cx="7658097" cy="2686047"/>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prstClr val="white"/>
                  </a:solidFill>
                  <a:latin typeface="Times New Roman" panose="02020603050405020304" pitchFamily="18" charset="0"/>
                  <a:cs typeface="Times New Roman" panose="02020603050405020304" pitchFamily="18" charset="0"/>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prstClr val="white"/>
                  </a:solidFill>
                  <a:latin typeface="Times New Roman" panose="02020603050405020304" pitchFamily="18" charset="0"/>
                  <a:cs typeface="Times New Roman" panose="02020603050405020304" pitchFamily="18" charset="0"/>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400" dirty="0" err="1">
                  <a:solidFill>
                    <a:prstClr val="white"/>
                  </a:solidFill>
                  <a:latin typeface="Times New Roman" panose="02020603050405020304" pitchFamily="18" charset="0"/>
                  <a:cs typeface="Times New Roman" panose="02020603050405020304" pitchFamily="18" charset="0"/>
                </a:rPr>
                <a:t>Nhân</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vật</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thể</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thơ</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lời</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thoại</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đề</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tài</a:t>
              </a:r>
              <a:endParaRPr lang="en-US" sz="5400" dirty="0">
                <a:solidFill>
                  <a:prstClr val="white"/>
                </a:solidFill>
                <a:latin typeface="Times New Roman" panose="02020603050405020304" pitchFamily="18"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10155959" y="7400838"/>
            <a:ext cx="7658097" cy="2686047"/>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prstClr val="white"/>
                  </a:solidFill>
                  <a:latin typeface="Times New Roman" panose="02020603050405020304" pitchFamily="18" charset="0"/>
                  <a:cs typeface="Times New Roman" panose="02020603050405020304" pitchFamily="18" charset="0"/>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prstClr val="white"/>
                  </a:solidFill>
                  <a:latin typeface="Times New Roman" panose="02020603050405020304" pitchFamily="18" charset="0"/>
                  <a:cs typeface="Times New Roman" panose="02020603050405020304" pitchFamily="18" charset="0"/>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400" dirty="0" err="1">
                  <a:solidFill>
                    <a:prstClr val="white"/>
                  </a:solidFill>
                  <a:latin typeface="Times New Roman" panose="02020603050405020304" pitchFamily="18" charset="0"/>
                  <a:cs typeface="Times New Roman" panose="02020603050405020304" pitchFamily="18" charset="0"/>
                </a:rPr>
                <a:t>Cốt</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truyện</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đề</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tài</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nhân</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vật</a:t>
              </a:r>
              <a:r>
                <a:rPr lang="en-US" sz="5400" dirty="0">
                  <a:solidFill>
                    <a:prstClr val="white"/>
                  </a:solidFill>
                  <a:latin typeface="Times New Roman" panose="02020603050405020304" pitchFamily="18" charset="0"/>
                  <a:cs typeface="Times New Roman" panose="02020603050405020304" pitchFamily="18" charset="0"/>
                </a:rPr>
                <a:t>, chi </a:t>
              </a:r>
              <a:r>
                <a:rPr lang="en-US" sz="5400" dirty="0" err="1">
                  <a:solidFill>
                    <a:prstClr val="white"/>
                  </a:solidFill>
                  <a:latin typeface="Times New Roman" panose="02020603050405020304" pitchFamily="18" charset="0"/>
                  <a:cs typeface="Times New Roman" panose="02020603050405020304" pitchFamily="18" charset="0"/>
                </a:rPr>
                <a:t>tiết</a:t>
              </a:r>
              <a:endParaRPr lang="en-US" sz="5400" dirty="0">
                <a:solidFill>
                  <a:prstClr val="white"/>
                </a:solidFill>
                <a:latin typeface="Times New Roman" panose="02020603050405020304" pitchFamily="18"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1257302" y="7400838"/>
            <a:ext cx="7658097" cy="2686047"/>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prstClr val="white"/>
                  </a:solidFill>
                  <a:latin typeface="Times New Roman" panose="02020603050405020304" pitchFamily="18" charset="0"/>
                  <a:cs typeface="Times New Roman" panose="02020603050405020304" pitchFamily="18" charset="0"/>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prstClr val="white"/>
                  </a:solidFill>
                  <a:latin typeface="Times New Roman" panose="02020603050405020304" pitchFamily="18" charset="0"/>
                  <a:cs typeface="Times New Roman" panose="02020603050405020304" pitchFamily="18" charset="0"/>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400" dirty="0" err="1">
                  <a:solidFill>
                    <a:prstClr val="white"/>
                  </a:solidFill>
                  <a:latin typeface="Times New Roman" panose="02020603050405020304" pitchFamily="18" charset="0"/>
                  <a:cs typeface="Times New Roman" panose="02020603050405020304" pitchFamily="18" charset="0"/>
                </a:rPr>
                <a:t>Vấn</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đề</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nghị</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luận</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lí</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lẽ</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luận</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điểm</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dẫn</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chứng</a:t>
              </a:r>
              <a:endParaRPr lang="en-US" sz="5400" dirty="0">
                <a:solidFill>
                  <a:prstClr val="white"/>
                </a:solidFill>
                <a:latin typeface="Times New Roman" panose="020206030504050203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1257302" y="4513661"/>
            <a:ext cx="7658097" cy="2686047"/>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prstClr val="white"/>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prstClr val="white"/>
                  </a:solidFill>
                  <a:latin typeface="Times New Roman" panose="02020603050405020304" pitchFamily="18" charset="0"/>
                  <a:cs typeface="Times New Roman" panose="02020603050405020304" pitchFamily="18" charset="0"/>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400" dirty="0" err="1">
                  <a:solidFill>
                    <a:prstClr val="white"/>
                  </a:solidFill>
                  <a:latin typeface="Times New Roman" panose="02020603050405020304" pitchFamily="18" charset="0"/>
                  <a:cs typeface="Times New Roman" panose="02020603050405020304" pitchFamily="18" charset="0"/>
                </a:rPr>
                <a:t>Xung</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đột</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kịch</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hành</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động</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nhân</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vật</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lời</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thoại</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đề</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tài</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cốt</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truyện</a:t>
              </a:r>
              <a:r>
                <a:rPr lang="en-US" sz="5400" dirty="0">
                  <a:solidFill>
                    <a:prstClr val="white"/>
                  </a:solidFill>
                  <a:latin typeface="Times New Roman" panose="02020603050405020304" pitchFamily="18" charset="0"/>
                  <a:cs typeface="Times New Roman" panose="02020603050405020304" pitchFamily="18" charset="0"/>
                </a:rPr>
                <a:t> </a:t>
              </a: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2973868" y="369653"/>
            <a:ext cx="14942591" cy="3831668"/>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8"/>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b="1" dirty="0">
                  <a:solidFill>
                    <a:prstClr val="black">
                      <a:lumMod val="50000"/>
                      <a:lumOff val="50000"/>
                    </a:prstClr>
                  </a:solidFill>
                  <a:latin typeface="Times New Roman" panose="02020603050405020304" pitchFamily="18" charset="0"/>
                  <a:cs typeface="Times New Roman" panose="02020603050405020304" pitchFamily="18" charset="0"/>
                </a:rPr>
                <a:t>1. </a:t>
              </a:r>
              <a:r>
                <a:rPr lang="en-US" sz="6000" b="1" dirty="0" err="1">
                  <a:solidFill>
                    <a:prstClr val="black">
                      <a:lumMod val="50000"/>
                      <a:lumOff val="50000"/>
                    </a:prstClr>
                  </a:solidFill>
                  <a:latin typeface="Times New Roman" panose="02020603050405020304" pitchFamily="18" charset="0"/>
                  <a:cs typeface="Times New Roman" panose="02020603050405020304" pitchFamily="18" charset="0"/>
                </a:rPr>
                <a:t>Đâu</a:t>
              </a:r>
              <a:r>
                <a:rPr lang="en-US" sz="60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6000" b="1" dirty="0" err="1">
                  <a:solidFill>
                    <a:prstClr val="black">
                      <a:lumMod val="50000"/>
                      <a:lumOff val="50000"/>
                    </a:prstClr>
                  </a:solidFill>
                  <a:latin typeface="Times New Roman" panose="02020603050405020304" pitchFamily="18" charset="0"/>
                  <a:cs typeface="Times New Roman" panose="02020603050405020304" pitchFamily="18" charset="0"/>
                </a:rPr>
                <a:t>là</a:t>
              </a:r>
              <a:r>
                <a:rPr lang="en-US" sz="60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6000" b="1" dirty="0" err="1">
                  <a:solidFill>
                    <a:prstClr val="black">
                      <a:lumMod val="50000"/>
                      <a:lumOff val="50000"/>
                    </a:prstClr>
                  </a:solidFill>
                  <a:latin typeface="Times New Roman" panose="02020603050405020304" pitchFamily="18" charset="0"/>
                  <a:cs typeface="Times New Roman" panose="02020603050405020304" pitchFamily="18" charset="0"/>
                </a:rPr>
                <a:t>yếu</a:t>
              </a:r>
              <a:r>
                <a:rPr lang="en-US" sz="60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6000" b="1" dirty="0" err="1">
                  <a:solidFill>
                    <a:prstClr val="black">
                      <a:lumMod val="50000"/>
                      <a:lumOff val="50000"/>
                    </a:prstClr>
                  </a:solidFill>
                  <a:latin typeface="Times New Roman" panose="02020603050405020304" pitchFamily="18" charset="0"/>
                  <a:cs typeface="Times New Roman" panose="02020603050405020304" pitchFamily="18" charset="0"/>
                </a:rPr>
                <a:t>tố</a:t>
              </a:r>
              <a:r>
                <a:rPr lang="en-US" sz="60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6000" b="1" dirty="0" err="1">
                  <a:solidFill>
                    <a:prstClr val="black">
                      <a:lumMod val="50000"/>
                      <a:lumOff val="50000"/>
                    </a:prstClr>
                  </a:solidFill>
                  <a:latin typeface="Times New Roman" panose="02020603050405020304" pitchFamily="18" charset="0"/>
                  <a:cs typeface="Times New Roman" panose="02020603050405020304" pitchFamily="18" charset="0"/>
                </a:rPr>
                <a:t>giúp</a:t>
              </a:r>
              <a:r>
                <a:rPr lang="en-US" sz="60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6000" b="1" dirty="0" err="1">
                  <a:solidFill>
                    <a:prstClr val="black">
                      <a:lumMod val="50000"/>
                      <a:lumOff val="50000"/>
                    </a:prstClr>
                  </a:solidFill>
                  <a:latin typeface="Times New Roman" panose="02020603050405020304" pitchFamily="18" charset="0"/>
                  <a:cs typeface="Times New Roman" panose="02020603050405020304" pitchFamily="18" charset="0"/>
                </a:rPr>
                <a:t>em</a:t>
              </a:r>
              <a:r>
                <a:rPr lang="en-US" sz="60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6000" b="1" dirty="0" err="1">
                  <a:solidFill>
                    <a:prstClr val="black">
                      <a:lumMod val="50000"/>
                      <a:lumOff val="50000"/>
                    </a:prstClr>
                  </a:solidFill>
                  <a:latin typeface="Times New Roman" panose="02020603050405020304" pitchFamily="18" charset="0"/>
                  <a:cs typeface="Times New Roman" panose="02020603050405020304" pitchFamily="18" charset="0"/>
                </a:rPr>
                <a:t>xác</a:t>
              </a:r>
              <a:r>
                <a:rPr lang="en-US" sz="60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6000" b="1" dirty="0" err="1">
                  <a:solidFill>
                    <a:prstClr val="black">
                      <a:lumMod val="50000"/>
                      <a:lumOff val="50000"/>
                    </a:prstClr>
                  </a:solidFill>
                  <a:latin typeface="Times New Roman" panose="02020603050405020304" pitchFamily="18" charset="0"/>
                  <a:cs typeface="Times New Roman" panose="02020603050405020304" pitchFamily="18" charset="0"/>
                </a:rPr>
                <a:t>định</a:t>
              </a:r>
              <a:r>
                <a:rPr lang="en-US" sz="60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6000" b="1" dirty="0" err="1">
                  <a:solidFill>
                    <a:prstClr val="black">
                      <a:lumMod val="50000"/>
                      <a:lumOff val="50000"/>
                    </a:prstClr>
                  </a:solidFill>
                  <a:latin typeface="Times New Roman" panose="02020603050405020304" pitchFamily="18" charset="0"/>
                  <a:cs typeface="Times New Roman" panose="02020603050405020304" pitchFamily="18" charset="0"/>
                </a:rPr>
                <a:t>thể</a:t>
              </a:r>
              <a:r>
                <a:rPr lang="en-US" sz="60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6000" b="1" dirty="0" err="1">
                  <a:solidFill>
                    <a:prstClr val="black">
                      <a:lumMod val="50000"/>
                      <a:lumOff val="50000"/>
                    </a:prstClr>
                  </a:solidFill>
                  <a:latin typeface="Times New Roman" panose="02020603050405020304" pitchFamily="18" charset="0"/>
                  <a:cs typeface="Times New Roman" panose="02020603050405020304" pitchFamily="18" charset="0"/>
                </a:rPr>
                <a:t>lại</a:t>
              </a:r>
              <a:r>
                <a:rPr lang="en-US" sz="60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6000" b="1" dirty="0" err="1">
                  <a:solidFill>
                    <a:prstClr val="black">
                      <a:lumMod val="50000"/>
                      <a:lumOff val="50000"/>
                    </a:prstClr>
                  </a:solidFill>
                  <a:latin typeface="Times New Roman" panose="02020603050405020304" pitchFamily="18" charset="0"/>
                  <a:cs typeface="Times New Roman" panose="02020603050405020304" pitchFamily="18" charset="0"/>
                </a:rPr>
                <a:t>kịch</a:t>
              </a:r>
              <a:r>
                <a:rPr lang="en-US" sz="6000" b="1" dirty="0">
                  <a:solidFill>
                    <a:prstClr val="black">
                      <a:lumMod val="50000"/>
                      <a:lumOff val="50000"/>
                    </a:prstClr>
                  </a:solidFill>
                  <a:latin typeface="Times New Roman" panose="02020603050405020304" pitchFamily="18" charset="0"/>
                  <a:cs typeface="Times New Roman" panose="02020603050405020304" pitchFamily="18" charset="0"/>
                </a:rPr>
                <a:t> (bi </a:t>
              </a:r>
              <a:r>
                <a:rPr lang="en-US" sz="6000" b="1" dirty="0" err="1">
                  <a:solidFill>
                    <a:prstClr val="black">
                      <a:lumMod val="50000"/>
                      <a:lumOff val="50000"/>
                    </a:prstClr>
                  </a:solidFill>
                  <a:latin typeface="Times New Roman" panose="02020603050405020304" pitchFamily="18" charset="0"/>
                  <a:cs typeface="Times New Roman" panose="02020603050405020304" pitchFamily="18" charset="0"/>
                </a:rPr>
                <a:t>kịch</a:t>
              </a:r>
              <a:r>
                <a:rPr lang="en-US" sz="6000" b="1" dirty="0">
                  <a:solidFill>
                    <a:prstClr val="black">
                      <a:lumMod val="50000"/>
                      <a:lumOff val="50000"/>
                    </a:prstClr>
                  </a:solidFill>
                  <a:latin typeface="Times New Roman" panose="02020603050405020304" pitchFamily="18" charset="0"/>
                  <a:cs typeface="Times New Roman" panose="02020603050405020304" pitchFamily="18" charset="0"/>
                </a:rPr>
                <a:t>)?</a:t>
              </a: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9"/>
          <a:stretch>
            <a:fillRect/>
          </a:stretch>
        </p:blipFill>
        <p:spPr>
          <a:xfrm>
            <a:off x="315923" y="4903931"/>
            <a:ext cx="1984421" cy="1828959"/>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9"/>
          <a:stretch>
            <a:fillRect/>
          </a:stretch>
        </p:blipFill>
        <p:spPr>
          <a:xfrm>
            <a:off x="315923" y="7829462"/>
            <a:ext cx="1984421" cy="1828959"/>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9"/>
          <a:stretch>
            <a:fillRect/>
          </a:stretch>
        </p:blipFill>
        <p:spPr>
          <a:xfrm>
            <a:off x="9335197" y="4903931"/>
            <a:ext cx="1984421" cy="1828959"/>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9"/>
          <a:stretch>
            <a:fillRect/>
          </a:stretch>
        </p:blipFill>
        <p:spPr>
          <a:xfrm>
            <a:off x="9335197" y="7829462"/>
            <a:ext cx="1984421" cy="1828959"/>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6172200" y="228697"/>
            <a:ext cx="6071844" cy="3498462"/>
            <a:chOff x="-4114800" y="152464"/>
            <a:chExt cx="4047896" cy="2332308"/>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10"/>
            <a:stretch>
              <a:fillRect/>
            </a:stretch>
          </p:blipFill>
          <p:spPr>
            <a:xfrm flipH="1">
              <a:off x="-4114800" y="152464"/>
              <a:ext cx="1961824" cy="2332308"/>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1"/>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defTabSz="1371600"/>
              <a:r>
                <a:rPr lang="en-US" sz="4200">
                  <a:solidFill>
                    <a:prstClr val="black">
                      <a:lumMod val="65000"/>
                      <a:lumOff val="35000"/>
                    </a:prstClr>
                  </a:solidFill>
                  <a:latin typeface="Times New Roman" panose="02020603050405020304" pitchFamily="18" charset="0"/>
                  <a:cs typeface="Times New Roman" panose="02020603050405020304" pitchFamily="18" charset="0"/>
                </a:rPr>
                <a:t>Yeahhh,</a:t>
              </a:r>
            </a:p>
            <a:p>
              <a:pPr algn="ctr" defTabSz="1371600"/>
              <a:r>
                <a:rPr lang="en-US">
                  <a:solidFill>
                    <a:prstClr val="black">
                      <a:lumMod val="65000"/>
                      <a:lumOff val="35000"/>
                    </a:prstClr>
                  </a:solidFill>
                  <a:latin typeface="Times New Roman" panose="02020603050405020304" pitchFamily="18" charset="0"/>
                  <a:cs typeface="Times New Roman" panose="02020603050405020304" pitchFamily="18" charset="0"/>
                </a:rPr>
                <a:t>Đúng rồi!</a:t>
              </a:r>
            </a:p>
            <a:p>
              <a:pPr algn="ctr" defTabSz="1371600"/>
              <a:r>
                <a:rPr lang="en-US">
                  <a:solidFill>
                    <a:prstClr val="black">
                      <a:lumMod val="65000"/>
                      <a:lumOff val="35000"/>
                    </a:prstClr>
                  </a:solidFill>
                  <a:latin typeface="Times New Roman" panose="02020603050405020304" pitchFamily="18" charset="0"/>
                  <a:cs typeface="Times New Roman" panose="02020603050405020304" pitchFamily="18" charset="0"/>
                </a:rPr>
                <a:t>Mình thích màu này!</a:t>
              </a:r>
              <a:endParaRPr lang="en-US" sz="1350">
                <a:solidFill>
                  <a:prstClr val="black">
                    <a:lumMod val="65000"/>
                    <a:lumOff val="35000"/>
                  </a:prstClr>
                </a:solidFill>
                <a:latin typeface="Times New Roman" panose="02020603050405020304" pitchFamily="18" charset="0"/>
                <a:cs typeface="Times New Roman" panose="02020603050405020304" pitchFamily="18" charset="0"/>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10091511" y="-453477"/>
            <a:ext cx="4605112" cy="4270436"/>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2"/>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1"/>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5928743" y="5075963"/>
                <a:ext cx="5051546" cy="2905221"/>
              </a:xfrm>
              <a:prstGeom prst="rect">
                <a:avLst/>
              </a:prstGeom>
              <a:noFill/>
            </p:spPr>
            <p:txBody>
              <a:bodyPr wrap="none" lIns="0" tIns="0" rIns="0" bIns="0" rtlCol="0">
                <a:spAutoFit/>
              </a:bodyPr>
              <a:lstStyle/>
              <a:p>
                <a:pPr algn="ctr" defTabSz="1371600"/>
                <a:r>
                  <a:rPr lang="en-US" sz="3600">
                    <a:solidFill>
                      <a:prstClr val="black">
                        <a:lumMod val="65000"/>
                        <a:lumOff val="35000"/>
                      </a:prstClr>
                    </a:solidFill>
                    <a:latin typeface="Times New Roman" panose="02020603050405020304" pitchFamily="18" charset="0"/>
                    <a:cs typeface="Times New Roman" panose="02020603050405020304" pitchFamily="18" charset="0"/>
                  </a:rPr>
                  <a:t>Huhu,</a:t>
                </a:r>
              </a:p>
              <a:p>
                <a:pPr algn="ctr" defTabSz="1371600"/>
                <a:r>
                  <a:rPr lang="en-US" sz="2100">
                    <a:solidFill>
                      <a:prstClr val="black">
                        <a:lumMod val="65000"/>
                        <a:lumOff val="35000"/>
                      </a:prstClr>
                    </a:solidFill>
                    <a:latin typeface="Times New Roman" panose="02020603050405020304" pitchFamily="18" charset="0"/>
                    <a:cs typeface="Times New Roman" panose="02020603050405020304" pitchFamily="18" charset="0"/>
                  </a:rPr>
                  <a:t>chưa chính xác rồi!</a:t>
                </a:r>
              </a:p>
              <a:p>
                <a:pPr algn="ctr" defTabSz="1371600"/>
                <a:r>
                  <a:rPr lang="en-US" sz="2100">
                    <a:solidFill>
                      <a:prstClr val="black">
                        <a:lumMod val="65000"/>
                        <a:lumOff val="35000"/>
                      </a:prstClr>
                    </a:solidFill>
                    <a:latin typeface="Times New Roman" panose="02020603050405020304" pitchFamily="18" charset="0"/>
                    <a:cs typeface="Times New Roman" panose="02020603050405020304" pitchFamily="18" charset="0"/>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3"/>
          <a:stretch>
            <a:fillRect/>
          </a:stretch>
        </p:blipFill>
        <p:spPr>
          <a:xfrm>
            <a:off x="919863" y="471229"/>
            <a:ext cx="2322777" cy="3575615"/>
          </a:xfrm>
          <a:prstGeom prst="rect">
            <a:avLst/>
          </a:prstGeom>
        </p:spPr>
      </p:pic>
      <p:pic>
        <p:nvPicPr>
          <p:cNvPr id="172" name="AmthanhThua">
            <a:hlinkClick r:id="" action="ppaction://media"/>
            <a:extLst>
              <a:ext uri="{FF2B5EF4-FFF2-40B4-BE49-F238E27FC236}">
                <a16:creationId xmlns:a16="http://schemas.microsoft.com/office/drawing/2014/main"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67519" y="6611885"/>
            <a:ext cx="731045" cy="731045"/>
          </a:xfrm>
          <a:prstGeom prst="rect">
            <a:avLst/>
          </a:prstGeom>
        </p:spPr>
      </p:pic>
      <p:pic>
        <p:nvPicPr>
          <p:cNvPr id="173" name="nhacthang">
            <a:hlinkClick r:id="" action="ppaction://media"/>
            <a:extLst>
              <a:ext uri="{FF2B5EF4-FFF2-40B4-BE49-F238E27FC236}">
                <a16:creationId xmlns:a16="http://schemas.microsoft.com/office/drawing/2014/main"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47789" y="4314595"/>
            <a:ext cx="731045" cy="731045"/>
          </a:xfrm>
          <a:prstGeom prst="rect">
            <a:avLst/>
          </a:prstGeom>
        </p:spPr>
      </p:pic>
      <p:sp>
        <p:nvSpPr>
          <p:cNvPr id="30" name="Rectangle 29">
            <a:extLst>
              <a:ext uri="{FF2B5EF4-FFF2-40B4-BE49-F238E27FC236}">
                <a16:creationId xmlns:a16="http://schemas.microsoft.com/office/drawing/2014/main" id="{C075D5C4-5B7C-423A-B88B-D0A39B352CED}"/>
              </a:ext>
            </a:extLst>
          </p:cNvPr>
          <p:cNvSpPr/>
          <p:nvPr/>
        </p:nvSpPr>
        <p:spPr>
          <a:xfrm>
            <a:off x="0" y="10515600"/>
            <a:ext cx="582930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a:solidFill>
                  <a:prstClr val="black">
                    <a:lumMod val="50000"/>
                    <a:lumOff val="50000"/>
                  </a:prstClr>
                </a:solidFill>
                <a:latin typeface="Times New Roman" panose="02020603050405020304" pitchFamily="18" charset="0"/>
                <a:cs typeface="Times New Roman" panose="02020603050405020304" pitchFamily="18" charset="0"/>
              </a:rPr>
              <a:t>Thầy cô nhấp chuột</a:t>
            </a:r>
            <a:br>
              <a:rPr lang="en-US" sz="4800">
                <a:solidFill>
                  <a:prstClr val="black">
                    <a:lumMod val="50000"/>
                    <a:lumOff val="50000"/>
                  </a:prstClr>
                </a:solidFill>
                <a:latin typeface="Times New Roman" panose="02020603050405020304" pitchFamily="18" charset="0"/>
                <a:cs typeface="Times New Roman" panose="02020603050405020304" pitchFamily="18" charset="0"/>
              </a:rPr>
            </a:br>
            <a:r>
              <a:rPr lang="en-US" sz="4800">
                <a:solidFill>
                  <a:prstClr val="black">
                    <a:lumMod val="50000"/>
                    <a:lumOff val="50000"/>
                  </a:prstClr>
                </a:solidFill>
                <a:latin typeface="Times New Roman" panose="02020603050405020304" pitchFamily="18" charset="0"/>
                <a:cs typeface="Times New Roman" panose="02020603050405020304" pitchFamily="18" charset="0"/>
              </a:rPr>
              <a:t>1 lần để hiện câu hỏi. Nhấp thêm 1 lần để hiện các đáp án </a:t>
            </a:r>
          </a:p>
        </p:txBody>
      </p:sp>
      <p:grpSp>
        <p:nvGrpSpPr>
          <p:cNvPr id="31" name="Group 30">
            <a:extLst>
              <a:ext uri="{FF2B5EF4-FFF2-40B4-BE49-F238E27FC236}">
                <a16:creationId xmlns:a16="http://schemas.microsoft.com/office/drawing/2014/main" id="{BE42896E-5B83-4EE3-AFE4-4EDCA2A816C1}"/>
              </a:ext>
            </a:extLst>
          </p:cNvPr>
          <p:cNvGrpSpPr/>
          <p:nvPr/>
        </p:nvGrpSpPr>
        <p:grpSpPr>
          <a:xfrm>
            <a:off x="6000748" y="10515600"/>
            <a:ext cx="6115052" cy="2971800"/>
            <a:chOff x="4000498" y="7010400"/>
            <a:chExt cx="4076701" cy="1981200"/>
          </a:xfrm>
        </p:grpSpPr>
        <p:sp>
          <p:nvSpPr>
            <p:cNvPr id="174" name="Rectangle 173">
              <a:extLst>
                <a:ext uri="{FF2B5EF4-FFF2-40B4-BE49-F238E27FC236}">
                  <a16:creationId xmlns:a16="http://schemas.microsoft.com/office/drawing/2014/main" id="{C0646E8B-7815-46F9-ADAE-EF53EF383CC3}"/>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a:solidFill>
                    <a:prstClr val="black">
                      <a:lumMod val="50000"/>
                      <a:lumOff val="50000"/>
                    </a:prstClr>
                  </a:solidFill>
                  <a:latin typeface="Times New Roman" panose="02020603050405020304" pitchFamily="18" charset="0"/>
                  <a:cs typeface="Times New Roman" panose="02020603050405020304" pitchFamily="18" charset="0"/>
                </a:rPr>
                <a:t>Thầy cô nhấp vào chiếc chuông     ở màu mà học sinh chọn để</a:t>
              </a:r>
              <a:br>
                <a:rPr lang="en-US" sz="4800">
                  <a:solidFill>
                    <a:prstClr val="black">
                      <a:lumMod val="50000"/>
                      <a:lumOff val="50000"/>
                    </a:prstClr>
                  </a:solidFill>
                  <a:latin typeface="Times New Roman" panose="02020603050405020304" pitchFamily="18" charset="0"/>
                  <a:cs typeface="Times New Roman" panose="02020603050405020304" pitchFamily="18" charset="0"/>
                </a:rPr>
              </a:br>
              <a:r>
                <a:rPr lang="en-US" sz="4800">
                  <a:solidFill>
                    <a:prstClr val="black">
                      <a:lumMod val="50000"/>
                      <a:lumOff val="50000"/>
                    </a:prstClr>
                  </a:solidFill>
                  <a:latin typeface="Times New Roman" panose="02020603050405020304" pitchFamily="18" charset="0"/>
                  <a:cs typeface="Times New Roman" panose="02020603050405020304" pitchFamily="18" charset="0"/>
                </a:rPr>
                <a:t>kiểm tra đáp án</a:t>
              </a:r>
            </a:p>
          </p:txBody>
        </p:sp>
        <p:pic>
          <p:nvPicPr>
            <p:cNvPr id="175" name="ChuongCam - 9Slide.vn">
              <a:extLst>
                <a:ext uri="{FF2B5EF4-FFF2-40B4-BE49-F238E27FC236}">
                  <a16:creationId xmlns:a16="http://schemas.microsoft.com/office/drawing/2014/main" id="{6DE531CF-2269-43BD-B97E-A43EAAFB5A6F}"/>
                </a:ext>
              </a:extLst>
            </p:cNvPr>
            <p:cNvPicPr>
              <a:picLocks noChangeAspect="1"/>
            </p:cNvPicPr>
            <p:nvPr/>
          </p:nvPicPr>
          <p:blipFill>
            <a:blip r:embed="rId9"/>
            <a:stretch>
              <a:fillRect/>
            </a:stretch>
          </p:blipFill>
          <p:spPr>
            <a:xfrm>
              <a:off x="5651965" y="7594600"/>
              <a:ext cx="330708" cy="304800"/>
            </a:xfrm>
            <a:prstGeom prst="rect">
              <a:avLst/>
            </a:prstGeom>
          </p:spPr>
        </p:pic>
      </p:grpSp>
      <p:sp>
        <p:nvSpPr>
          <p:cNvPr id="176" name="Rectangle 175">
            <a:extLst>
              <a:ext uri="{FF2B5EF4-FFF2-40B4-BE49-F238E27FC236}">
                <a16:creationId xmlns:a16="http://schemas.microsoft.com/office/drawing/2014/main" id="{FEBC9727-642B-4069-9B82-94764A0B5B6F}"/>
              </a:ext>
            </a:extLst>
          </p:cNvPr>
          <p:cNvSpPr/>
          <p:nvPr/>
        </p:nvSpPr>
        <p:spPr>
          <a:xfrm>
            <a:off x="12344396" y="10515600"/>
            <a:ext cx="582930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200">
                <a:solidFill>
                  <a:prstClr val="black">
                    <a:lumMod val="50000"/>
                    <a:lumOff val="50000"/>
                  </a:prstClr>
                </a:solidFill>
                <a:latin typeface="Times New Roman" panose="02020603050405020304" pitchFamily="18" charset="0"/>
                <a:cs typeface="Times New Roman" panose="02020603050405020304" pitchFamily="18" charset="0"/>
              </a:rPr>
              <a:t>Sau khi HS trả lời xong, thầy cô nhấp chuột</a:t>
            </a:r>
            <a:br>
              <a:rPr lang="en-US" sz="4200">
                <a:solidFill>
                  <a:prstClr val="black">
                    <a:lumMod val="50000"/>
                    <a:lumOff val="50000"/>
                  </a:prstClr>
                </a:solidFill>
                <a:latin typeface="Times New Roman" panose="02020603050405020304" pitchFamily="18" charset="0"/>
                <a:cs typeface="Times New Roman" panose="02020603050405020304" pitchFamily="18" charset="0"/>
              </a:rPr>
            </a:br>
            <a:r>
              <a:rPr lang="en-US" sz="4200">
                <a:solidFill>
                  <a:prstClr val="black">
                    <a:lumMod val="50000"/>
                    <a:lumOff val="50000"/>
                  </a:prstClr>
                </a:solidFill>
                <a:latin typeface="Times New Roman" panose="02020603050405020304" pitchFamily="18" charset="0"/>
                <a:cs typeface="Times New Roman" panose="02020603050405020304" pitchFamily="18" charset="0"/>
              </a:rPr>
              <a:t>hoặc phím -&gt; để đến</a:t>
            </a:r>
            <a:br>
              <a:rPr lang="en-US" sz="4200">
                <a:solidFill>
                  <a:prstClr val="black">
                    <a:lumMod val="50000"/>
                    <a:lumOff val="50000"/>
                  </a:prstClr>
                </a:solidFill>
                <a:latin typeface="Times New Roman" panose="02020603050405020304" pitchFamily="18" charset="0"/>
                <a:cs typeface="Times New Roman" panose="02020603050405020304" pitchFamily="18" charset="0"/>
              </a:rPr>
            </a:br>
            <a:r>
              <a:rPr lang="en-US" sz="4200">
                <a:solidFill>
                  <a:prstClr val="black">
                    <a:lumMod val="50000"/>
                    <a:lumOff val="50000"/>
                  </a:prstClr>
                </a:solidFill>
                <a:latin typeface="Times New Roman" panose="02020603050405020304" pitchFamily="18" charset="0"/>
                <a:cs typeface="Times New Roman" panose="02020603050405020304" pitchFamily="18" charset="0"/>
              </a:rPr>
              <a:t>câu hỏi tiếp theo</a:t>
            </a:r>
          </a:p>
        </p:txBody>
      </p:sp>
    </p:spTree>
    <p:extLst>
      <p:ext uri="{BB962C8B-B14F-4D97-AF65-F5344CB8AC3E}">
        <p14:creationId xmlns:p14="http://schemas.microsoft.com/office/powerpoint/2010/main" val="4188729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14:presetBounceEnd="65000">
                                      <p:stCondLst>
                                        <p:cond delay="0"/>
                                      </p:stCondLst>
                                      <p:childTnLst>
                                        <p:animMotion origin="layout" path="M 4.375E-6 3.7037E-7 L 0.34882 0.0412 " pathEditMode="relative" rAng="0" ptsTypes="AA" p14:bounceEnd="65000">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14:presetBounceEnd="55000">
                                      <p:stCondLst>
                                        <p:cond delay="0"/>
                                      </p:stCondLst>
                                      <p:childTnLst>
                                        <p:animMotion origin="layout" path="M 1.45833E-6 4.07407E-6 L 0.58854 0.0581 " pathEditMode="relative" rAng="0" ptsTypes="AA" p14:bounceEnd="55000">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14:presetBounceEnd="57000">
                                      <p:stCondLst>
                                        <p:cond delay="0"/>
                                      </p:stCondLst>
                                      <p:childTnLst>
                                        <p:animMotion origin="layout" path="M 1.45833E-6 4.07407E-6 L 0.60325 0.0581 " pathEditMode="relative" rAng="0" ptsTypes="AA" p14:bounceEnd="57000">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7000">
                                      <p:stCondLst>
                                        <p:cond delay="0"/>
                                      </p:stCondLst>
                                      <p:childTnLst>
                                        <p:animMotion origin="layout" path="M 1.45833E-6 4.07407E-6 L 0.60325 0.05208 " pathEditMode="relative" rAng="0" ptsTypes="AA" p14:bounceEnd="57000">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375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58854 0.0581 " pathEditMode="relative" rAng="0" ptsTypes="AA">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60325 0.0581 " pathEditMode="relative" rAng="0" ptsTypes="AA">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7"/>
          <a:stretch>
            <a:fillRect/>
          </a:stretch>
        </p:blipFill>
        <p:spPr>
          <a:xfrm>
            <a:off x="0" y="10267"/>
            <a:ext cx="18288000" cy="10266467"/>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10155959" y="4513661"/>
            <a:ext cx="7658097" cy="2686047"/>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prstClr val="white"/>
                  </a:solidFill>
                  <a:latin typeface="Times New Roman" panose="02020603050405020304" pitchFamily="18" charset="0"/>
                  <a:cs typeface="Times New Roman" panose="02020603050405020304" pitchFamily="18" charset="0"/>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prstClr val="white"/>
                  </a:solidFill>
                  <a:latin typeface="Times New Roman" panose="02020603050405020304" pitchFamily="18" charset="0"/>
                  <a:cs typeface="Times New Roman" panose="02020603050405020304" pitchFamily="18" charset="0"/>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400" dirty="0" err="1">
                  <a:solidFill>
                    <a:prstClr val="white"/>
                  </a:solidFill>
                  <a:latin typeface="Times New Roman" panose="02020603050405020304" pitchFamily="18" charset="0"/>
                  <a:cs typeface="Times New Roman" panose="02020603050405020304" pitchFamily="18" charset="0"/>
                </a:rPr>
                <a:t>Mâu</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thuẫn</a:t>
              </a:r>
              <a:endParaRPr lang="en-US" sz="5400" dirty="0">
                <a:solidFill>
                  <a:prstClr val="white"/>
                </a:solidFill>
                <a:latin typeface="Times New Roman" panose="02020603050405020304" pitchFamily="18"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10155959" y="7400838"/>
            <a:ext cx="7658097" cy="2686047"/>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prstClr val="white"/>
                  </a:solidFill>
                  <a:latin typeface="Times New Roman" panose="02020603050405020304" pitchFamily="18" charset="0"/>
                  <a:cs typeface="Times New Roman" panose="02020603050405020304" pitchFamily="18" charset="0"/>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prstClr val="white"/>
                  </a:solidFill>
                  <a:latin typeface="Times New Roman" panose="02020603050405020304" pitchFamily="18" charset="0"/>
                  <a:cs typeface="Times New Roman" panose="02020603050405020304" pitchFamily="18" charset="0"/>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400" dirty="0" err="1">
                  <a:solidFill>
                    <a:prstClr val="white"/>
                  </a:solidFill>
                  <a:latin typeface="Times New Roman" panose="02020603050405020304" pitchFamily="18" charset="0"/>
                  <a:cs typeface="Times New Roman" panose="02020603050405020304" pitchFamily="18" charset="0"/>
                </a:rPr>
                <a:t>Cốt</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truyện</a:t>
              </a:r>
              <a:endParaRPr lang="en-US" sz="5400" dirty="0">
                <a:solidFill>
                  <a:prstClr val="white"/>
                </a:solidFill>
                <a:latin typeface="Times New Roman" panose="02020603050405020304" pitchFamily="18"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1257302" y="7400838"/>
            <a:ext cx="7658097" cy="2686047"/>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prstClr val="white"/>
                  </a:solidFill>
                  <a:latin typeface="Times New Roman" panose="02020603050405020304" pitchFamily="18" charset="0"/>
                  <a:cs typeface="Times New Roman" panose="02020603050405020304" pitchFamily="18" charset="0"/>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prstClr val="white"/>
                  </a:solidFill>
                  <a:latin typeface="Times New Roman" panose="02020603050405020304" pitchFamily="18" charset="0"/>
                  <a:cs typeface="Times New Roman" panose="02020603050405020304" pitchFamily="18" charset="0"/>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400" dirty="0" err="1">
                  <a:solidFill>
                    <a:prstClr val="white"/>
                  </a:solidFill>
                  <a:latin typeface="Times New Roman" panose="02020603050405020304" pitchFamily="18" charset="0"/>
                  <a:cs typeface="Times New Roman" panose="02020603050405020304" pitchFamily="18" charset="0"/>
                </a:rPr>
                <a:t>Ngôn</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ngữ</a:t>
              </a:r>
              <a:endParaRPr lang="en-US" sz="5400" dirty="0">
                <a:solidFill>
                  <a:prstClr val="white"/>
                </a:solidFill>
                <a:latin typeface="Times New Roman" panose="020206030504050203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1257302" y="4513661"/>
            <a:ext cx="7658097" cy="2686047"/>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prstClr val="white"/>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prstClr val="white"/>
                  </a:solidFill>
                  <a:latin typeface="Times New Roman" panose="02020603050405020304" pitchFamily="18" charset="0"/>
                  <a:cs typeface="Times New Roman" panose="02020603050405020304" pitchFamily="18" charset="0"/>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400" dirty="0" err="1">
                  <a:solidFill>
                    <a:prstClr val="white"/>
                  </a:solidFill>
                  <a:latin typeface="Times New Roman" panose="02020603050405020304" pitchFamily="18" charset="0"/>
                  <a:cs typeface="Times New Roman" panose="02020603050405020304" pitchFamily="18" charset="0"/>
                </a:rPr>
                <a:t>Nhân</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vật</a:t>
              </a:r>
              <a:endParaRPr lang="en-US" sz="5400" dirty="0">
                <a:solidFill>
                  <a:prstClr val="white"/>
                </a:solidFill>
                <a:latin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2973868" y="369653"/>
            <a:ext cx="14942591" cy="3831668"/>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8"/>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b="1" dirty="0">
                  <a:solidFill>
                    <a:prstClr val="black">
                      <a:lumMod val="50000"/>
                      <a:lumOff val="50000"/>
                    </a:prstClr>
                  </a:solidFill>
                  <a:latin typeface="Times New Roman" panose="02020603050405020304" pitchFamily="18" charset="0"/>
                  <a:cs typeface="Times New Roman" panose="02020603050405020304" pitchFamily="18" charset="0"/>
                </a:rPr>
                <a:t>2. </a:t>
              </a:r>
              <a:r>
                <a:rPr lang="en-US" sz="4800" b="1" dirty="0" err="1">
                  <a:solidFill>
                    <a:prstClr val="black">
                      <a:lumMod val="50000"/>
                      <a:lumOff val="50000"/>
                    </a:prstClr>
                  </a:solidFill>
                  <a:latin typeface="Times New Roman" panose="02020603050405020304" pitchFamily="18" charset="0"/>
                  <a:cs typeface="Times New Roman" panose="02020603050405020304" pitchFamily="18" charset="0"/>
                </a:rPr>
                <a:t>Điền</a:t>
              </a:r>
              <a:r>
                <a:rPr lang="en-US" sz="48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4800" b="1" dirty="0" err="1">
                  <a:solidFill>
                    <a:prstClr val="black">
                      <a:lumMod val="50000"/>
                      <a:lumOff val="50000"/>
                    </a:prstClr>
                  </a:solidFill>
                  <a:latin typeface="Times New Roman" panose="02020603050405020304" pitchFamily="18" charset="0"/>
                  <a:cs typeface="Times New Roman" panose="02020603050405020304" pitchFamily="18" charset="0"/>
                </a:rPr>
                <a:t>từ</a:t>
              </a:r>
              <a:r>
                <a:rPr lang="en-US" sz="48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4800" b="1" dirty="0" err="1">
                  <a:solidFill>
                    <a:prstClr val="black">
                      <a:lumMod val="50000"/>
                      <a:lumOff val="50000"/>
                    </a:prstClr>
                  </a:solidFill>
                  <a:latin typeface="Times New Roman" panose="02020603050405020304" pitchFamily="18" charset="0"/>
                  <a:cs typeface="Times New Roman" panose="02020603050405020304" pitchFamily="18" charset="0"/>
                </a:rPr>
                <a:t>còn</a:t>
              </a:r>
              <a:r>
                <a:rPr lang="en-US" sz="48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4800" b="1" dirty="0" err="1">
                  <a:solidFill>
                    <a:prstClr val="black">
                      <a:lumMod val="50000"/>
                      <a:lumOff val="50000"/>
                    </a:prstClr>
                  </a:solidFill>
                  <a:latin typeface="Times New Roman" panose="02020603050405020304" pitchFamily="18" charset="0"/>
                  <a:cs typeface="Times New Roman" panose="02020603050405020304" pitchFamily="18" charset="0"/>
                </a:rPr>
                <a:t>thiếu</a:t>
              </a:r>
              <a:r>
                <a:rPr lang="en-US" sz="48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4800" b="1" dirty="0" err="1">
                  <a:solidFill>
                    <a:prstClr val="black">
                      <a:lumMod val="50000"/>
                      <a:lumOff val="50000"/>
                    </a:prstClr>
                  </a:solidFill>
                  <a:latin typeface="Times New Roman" panose="02020603050405020304" pitchFamily="18" charset="0"/>
                  <a:cs typeface="Times New Roman" panose="02020603050405020304" pitchFamily="18" charset="0"/>
                </a:rPr>
                <a:t>vào</a:t>
              </a:r>
              <a:r>
                <a:rPr lang="en-US" sz="48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4800" b="1" dirty="0" err="1">
                  <a:solidFill>
                    <a:prstClr val="black">
                      <a:lumMod val="50000"/>
                      <a:lumOff val="50000"/>
                    </a:prstClr>
                  </a:solidFill>
                  <a:latin typeface="Times New Roman" panose="02020603050405020304" pitchFamily="18" charset="0"/>
                  <a:cs typeface="Times New Roman" panose="02020603050405020304" pitchFamily="18" charset="0"/>
                </a:rPr>
                <a:t>chỗ</a:t>
              </a:r>
              <a:r>
                <a:rPr lang="en-US" sz="48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4800" b="1" dirty="0" err="1">
                  <a:solidFill>
                    <a:prstClr val="black">
                      <a:lumMod val="50000"/>
                      <a:lumOff val="50000"/>
                    </a:prstClr>
                  </a:solidFill>
                  <a:latin typeface="Times New Roman" panose="02020603050405020304" pitchFamily="18" charset="0"/>
                  <a:cs typeface="Times New Roman" panose="02020603050405020304" pitchFamily="18" charset="0"/>
                </a:rPr>
                <a:t>chấm</a:t>
              </a:r>
              <a:r>
                <a:rPr lang="en-US" sz="48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4800" b="1" dirty="0" err="1">
                  <a:solidFill>
                    <a:prstClr val="black">
                      <a:lumMod val="50000"/>
                      <a:lumOff val="50000"/>
                    </a:prstClr>
                  </a:solidFill>
                  <a:latin typeface="Times New Roman" panose="02020603050405020304" pitchFamily="18" charset="0"/>
                  <a:cs typeface="Times New Roman" panose="02020603050405020304" pitchFamily="18" charset="0"/>
                </a:rPr>
                <a:t>Xung</a:t>
              </a:r>
              <a:r>
                <a:rPr lang="en-US" sz="48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4800" b="1" dirty="0" err="1">
                  <a:solidFill>
                    <a:prstClr val="black">
                      <a:lumMod val="50000"/>
                      <a:lumOff val="50000"/>
                    </a:prstClr>
                  </a:solidFill>
                  <a:latin typeface="Times New Roman" panose="02020603050405020304" pitchFamily="18" charset="0"/>
                  <a:cs typeface="Times New Roman" panose="02020603050405020304" pitchFamily="18" charset="0"/>
                </a:rPr>
                <a:t>đột</a:t>
              </a:r>
              <a:r>
                <a:rPr lang="en-US" sz="4800" b="1" dirty="0">
                  <a:solidFill>
                    <a:prstClr val="black">
                      <a:lumMod val="50000"/>
                      <a:lumOff val="50000"/>
                    </a:prstClr>
                  </a:solidFill>
                  <a:latin typeface="Times New Roman" panose="02020603050405020304" pitchFamily="18" charset="0"/>
                  <a:cs typeface="Times New Roman" panose="02020603050405020304" pitchFamily="18" charset="0"/>
                </a:rPr>
                <a:t> bi </a:t>
              </a:r>
              <a:r>
                <a:rPr lang="en-US" sz="4800" b="1" dirty="0" err="1">
                  <a:solidFill>
                    <a:prstClr val="black">
                      <a:lumMod val="50000"/>
                      <a:lumOff val="50000"/>
                    </a:prstClr>
                  </a:solidFill>
                  <a:latin typeface="Times New Roman" panose="02020603050405020304" pitchFamily="18" charset="0"/>
                  <a:cs typeface="Times New Roman" panose="02020603050405020304" pitchFamily="18" charset="0"/>
                </a:rPr>
                <a:t>kịch</a:t>
              </a:r>
              <a:r>
                <a:rPr lang="en-US" sz="48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4800" b="1" dirty="0" err="1">
                  <a:solidFill>
                    <a:prstClr val="black">
                      <a:lumMod val="50000"/>
                      <a:lumOff val="50000"/>
                    </a:prstClr>
                  </a:solidFill>
                  <a:latin typeface="Times New Roman" panose="02020603050405020304" pitchFamily="18" charset="0"/>
                  <a:cs typeface="Times New Roman" panose="02020603050405020304" pitchFamily="18" charset="0"/>
                </a:rPr>
                <a:t>nảy</a:t>
              </a:r>
              <a:r>
                <a:rPr lang="en-US" sz="48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4800" b="1" dirty="0" err="1">
                  <a:solidFill>
                    <a:prstClr val="black">
                      <a:lumMod val="50000"/>
                      <a:lumOff val="50000"/>
                    </a:prstClr>
                  </a:solidFill>
                  <a:latin typeface="Times New Roman" panose="02020603050405020304" pitchFamily="18" charset="0"/>
                  <a:cs typeface="Times New Roman" panose="02020603050405020304" pitchFamily="18" charset="0"/>
                </a:rPr>
                <a:t>sinh</a:t>
              </a:r>
              <a:r>
                <a:rPr lang="en-US" sz="4800" b="1" dirty="0">
                  <a:solidFill>
                    <a:prstClr val="black">
                      <a:lumMod val="50000"/>
                      <a:lumOff val="50000"/>
                    </a:prstClr>
                  </a:solidFill>
                  <a:latin typeface="Times New Roman" panose="02020603050405020304" pitchFamily="18" charset="0"/>
                  <a:cs typeface="Times New Roman" panose="02020603050405020304" pitchFamily="18" charset="0"/>
                </a:rPr>
                <a:t> do…….</a:t>
              </a:r>
              <a:r>
                <a:rPr lang="en-US" sz="4800" b="1" dirty="0" err="1">
                  <a:solidFill>
                    <a:prstClr val="black">
                      <a:lumMod val="50000"/>
                      <a:lumOff val="50000"/>
                    </a:prstClr>
                  </a:solidFill>
                  <a:latin typeface="Times New Roman" panose="02020603050405020304" pitchFamily="18" charset="0"/>
                  <a:cs typeface="Times New Roman" panose="02020603050405020304" pitchFamily="18" charset="0"/>
                </a:rPr>
                <a:t>giữa</a:t>
              </a:r>
              <a:r>
                <a:rPr lang="en-US" sz="48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4800" b="1" dirty="0" err="1">
                  <a:solidFill>
                    <a:prstClr val="black">
                      <a:lumMod val="50000"/>
                      <a:lumOff val="50000"/>
                    </a:prstClr>
                  </a:solidFill>
                  <a:latin typeface="Times New Roman" panose="02020603050405020304" pitchFamily="18" charset="0"/>
                  <a:cs typeface="Times New Roman" panose="02020603050405020304" pitchFamily="18" charset="0"/>
                </a:rPr>
                <a:t>cái</a:t>
              </a:r>
              <a:r>
                <a:rPr lang="en-US" sz="48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4800" b="1" dirty="0" err="1">
                  <a:solidFill>
                    <a:prstClr val="black">
                      <a:lumMod val="50000"/>
                      <a:lumOff val="50000"/>
                    </a:prstClr>
                  </a:solidFill>
                  <a:latin typeface="Times New Roman" panose="02020603050405020304" pitchFamily="18" charset="0"/>
                  <a:cs typeface="Times New Roman" panose="02020603050405020304" pitchFamily="18" charset="0"/>
                </a:rPr>
                <a:t>thiện</a:t>
              </a:r>
              <a:r>
                <a:rPr lang="en-US" sz="48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4800" b="1" dirty="0" err="1">
                  <a:solidFill>
                    <a:prstClr val="black">
                      <a:lumMod val="50000"/>
                      <a:lumOff val="50000"/>
                    </a:prstClr>
                  </a:solidFill>
                  <a:latin typeface="Times New Roman" panose="02020603050405020304" pitchFamily="18" charset="0"/>
                  <a:cs typeface="Times New Roman" panose="02020603050405020304" pitchFamily="18" charset="0"/>
                </a:rPr>
                <a:t>với</a:t>
              </a:r>
              <a:r>
                <a:rPr lang="en-US" sz="48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4800" b="1" dirty="0" err="1">
                  <a:solidFill>
                    <a:prstClr val="black">
                      <a:lumMod val="50000"/>
                      <a:lumOff val="50000"/>
                    </a:prstClr>
                  </a:solidFill>
                  <a:latin typeface="Times New Roman" panose="02020603050405020304" pitchFamily="18" charset="0"/>
                  <a:cs typeface="Times New Roman" panose="02020603050405020304" pitchFamily="18" charset="0"/>
                </a:rPr>
                <a:t>cái</a:t>
              </a:r>
              <a:r>
                <a:rPr lang="en-US" sz="48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4800" b="1" dirty="0" err="1">
                  <a:solidFill>
                    <a:prstClr val="black">
                      <a:lumMod val="50000"/>
                      <a:lumOff val="50000"/>
                    </a:prstClr>
                  </a:solidFill>
                  <a:latin typeface="Times New Roman" panose="02020603050405020304" pitchFamily="18" charset="0"/>
                  <a:cs typeface="Times New Roman" panose="02020603050405020304" pitchFamily="18" charset="0"/>
                </a:rPr>
                <a:t>ác</a:t>
              </a:r>
              <a:r>
                <a:rPr lang="en-US" sz="48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4800" b="1" dirty="0" err="1">
                  <a:solidFill>
                    <a:prstClr val="black">
                      <a:lumMod val="50000"/>
                      <a:lumOff val="50000"/>
                    </a:prstClr>
                  </a:solidFill>
                  <a:latin typeface="Times New Roman" panose="02020603050405020304" pitchFamily="18" charset="0"/>
                  <a:cs typeface="Times New Roman" panose="02020603050405020304" pitchFamily="18" charset="0"/>
                </a:rPr>
                <a:t>cái</a:t>
              </a:r>
              <a:r>
                <a:rPr lang="en-US" sz="48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4800" b="1" dirty="0" err="1">
                  <a:solidFill>
                    <a:prstClr val="black">
                      <a:lumMod val="50000"/>
                      <a:lumOff val="50000"/>
                    </a:prstClr>
                  </a:solidFill>
                  <a:latin typeface="Times New Roman" panose="02020603050405020304" pitchFamily="18" charset="0"/>
                  <a:cs typeface="Times New Roman" panose="02020603050405020304" pitchFamily="18" charset="0"/>
                </a:rPr>
                <a:t>cao</a:t>
              </a:r>
              <a:r>
                <a:rPr lang="en-US" sz="48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4800" b="1" dirty="0" err="1">
                  <a:solidFill>
                    <a:prstClr val="black">
                      <a:lumMod val="50000"/>
                      <a:lumOff val="50000"/>
                    </a:prstClr>
                  </a:solidFill>
                  <a:latin typeface="Times New Roman" panose="02020603050405020304" pitchFamily="18" charset="0"/>
                  <a:cs typeface="Times New Roman" panose="02020603050405020304" pitchFamily="18" charset="0"/>
                </a:rPr>
                <a:t>cả</a:t>
              </a:r>
              <a:r>
                <a:rPr lang="en-US" sz="48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4800" b="1" dirty="0" err="1">
                  <a:solidFill>
                    <a:prstClr val="black">
                      <a:lumMod val="50000"/>
                      <a:lumOff val="50000"/>
                    </a:prstClr>
                  </a:solidFill>
                  <a:latin typeface="Times New Roman" panose="02020603050405020304" pitchFamily="18" charset="0"/>
                  <a:cs typeface="Times New Roman" panose="02020603050405020304" pitchFamily="18" charset="0"/>
                </a:rPr>
                <a:t>với</a:t>
              </a:r>
              <a:r>
                <a:rPr lang="en-US" sz="48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4800" b="1" dirty="0" err="1">
                  <a:solidFill>
                    <a:prstClr val="black">
                      <a:lumMod val="50000"/>
                      <a:lumOff val="50000"/>
                    </a:prstClr>
                  </a:solidFill>
                  <a:latin typeface="Times New Roman" panose="02020603050405020304" pitchFamily="18" charset="0"/>
                  <a:cs typeface="Times New Roman" panose="02020603050405020304" pitchFamily="18" charset="0"/>
                </a:rPr>
                <a:t>cái</a:t>
              </a:r>
              <a:r>
                <a:rPr lang="en-US" sz="48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4800" b="1" dirty="0" err="1">
                  <a:solidFill>
                    <a:prstClr val="black">
                      <a:lumMod val="50000"/>
                      <a:lumOff val="50000"/>
                    </a:prstClr>
                  </a:solidFill>
                  <a:latin typeface="Times New Roman" panose="02020603050405020304" pitchFamily="18" charset="0"/>
                  <a:cs typeface="Times New Roman" panose="02020603050405020304" pitchFamily="18" charset="0"/>
                </a:rPr>
                <a:t>thấp</a:t>
              </a:r>
              <a:r>
                <a:rPr lang="en-US" sz="48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4800" b="1" dirty="0" err="1">
                  <a:solidFill>
                    <a:prstClr val="black">
                      <a:lumMod val="50000"/>
                      <a:lumOff val="50000"/>
                    </a:prstClr>
                  </a:solidFill>
                  <a:latin typeface="Times New Roman" panose="02020603050405020304" pitchFamily="18" charset="0"/>
                  <a:cs typeface="Times New Roman" panose="02020603050405020304" pitchFamily="18" charset="0"/>
                </a:rPr>
                <a:t>hèn</a:t>
              </a:r>
              <a:r>
                <a:rPr lang="en-US" sz="48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4800" b="1" dirty="0" err="1">
                  <a:solidFill>
                    <a:prstClr val="black">
                      <a:lumMod val="50000"/>
                      <a:lumOff val="50000"/>
                    </a:prstClr>
                  </a:solidFill>
                  <a:latin typeface="Times New Roman" panose="02020603050405020304" pitchFamily="18" charset="0"/>
                  <a:cs typeface="Times New Roman" panose="02020603050405020304" pitchFamily="18" charset="0"/>
                </a:rPr>
                <a:t>cái</a:t>
              </a:r>
              <a:r>
                <a:rPr lang="en-US" sz="48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4800" b="1" dirty="0" err="1">
                  <a:solidFill>
                    <a:prstClr val="black">
                      <a:lumMod val="50000"/>
                      <a:lumOff val="50000"/>
                    </a:prstClr>
                  </a:solidFill>
                  <a:latin typeface="Times New Roman" panose="02020603050405020304" pitchFamily="18" charset="0"/>
                  <a:cs typeface="Times New Roman" panose="02020603050405020304" pitchFamily="18" charset="0"/>
                </a:rPr>
                <a:t>mới</a:t>
              </a:r>
              <a:r>
                <a:rPr lang="en-US" sz="48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4800" b="1" dirty="0" err="1">
                  <a:solidFill>
                    <a:prstClr val="black">
                      <a:lumMod val="50000"/>
                      <a:lumOff val="50000"/>
                    </a:prstClr>
                  </a:solidFill>
                  <a:latin typeface="Times New Roman" panose="02020603050405020304" pitchFamily="18" charset="0"/>
                  <a:cs typeface="Times New Roman" panose="02020603050405020304" pitchFamily="18" charset="0"/>
                </a:rPr>
                <a:t>với</a:t>
              </a:r>
              <a:r>
                <a:rPr lang="en-US" sz="48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4800" b="1" dirty="0" err="1">
                  <a:solidFill>
                    <a:prstClr val="black">
                      <a:lumMod val="50000"/>
                      <a:lumOff val="50000"/>
                    </a:prstClr>
                  </a:solidFill>
                  <a:latin typeface="Times New Roman" panose="02020603050405020304" pitchFamily="18" charset="0"/>
                  <a:cs typeface="Times New Roman" panose="02020603050405020304" pitchFamily="18" charset="0"/>
                </a:rPr>
                <a:t>cái</a:t>
              </a:r>
              <a:r>
                <a:rPr lang="en-US" sz="48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4800" b="1" dirty="0" err="1">
                  <a:solidFill>
                    <a:prstClr val="black">
                      <a:lumMod val="50000"/>
                      <a:lumOff val="50000"/>
                    </a:prstClr>
                  </a:solidFill>
                  <a:latin typeface="Times New Roman" panose="02020603050405020304" pitchFamily="18" charset="0"/>
                  <a:cs typeface="Times New Roman" panose="02020603050405020304" pitchFamily="18" charset="0"/>
                </a:rPr>
                <a:t>cũ</a:t>
              </a:r>
              <a:r>
                <a:rPr lang="en-US" sz="48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4800" b="1" dirty="0" err="1">
                  <a:solidFill>
                    <a:prstClr val="black">
                      <a:lumMod val="50000"/>
                      <a:lumOff val="50000"/>
                    </a:prstClr>
                  </a:solidFill>
                  <a:latin typeface="Times New Roman" panose="02020603050405020304" pitchFamily="18" charset="0"/>
                  <a:cs typeface="Times New Roman" panose="02020603050405020304" pitchFamily="18" charset="0"/>
                </a:rPr>
                <a:t>cái</a:t>
              </a:r>
              <a:r>
                <a:rPr lang="en-US" sz="48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4800" b="1" dirty="0" err="1">
                  <a:solidFill>
                    <a:prstClr val="black">
                      <a:lumMod val="50000"/>
                      <a:lumOff val="50000"/>
                    </a:prstClr>
                  </a:solidFill>
                  <a:latin typeface="Times New Roman" panose="02020603050405020304" pitchFamily="18" charset="0"/>
                  <a:cs typeface="Times New Roman" panose="02020603050405020304" pitchFamily="18" charset="0"/>
                </a:rPr>
                <a:t>tiến</a:t>
              </a:r>
              <a:r>
                <a:rPr lang="en-US" sz="48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4800" b="1" dirty="0" err="1">
                  <a:solidFill>
                    <a:prstClr val="black">
                      <a:lumMod val="50000"/>
                      <a:lumOff val="50000"/>
                    </a:prstClr>
                  </a:solidFill>
                  <a:latin typeface="Times New Roman" panose="02020603050405020304" pitchFamily="18" charset="0"/>
                  <a:cs typeface="Times New Roman" panose="02020603050405020304" pitchFamily="18" charset="0"/>
                </a:rPr>
                <a:t>bộ</a:t>
              </a:r>
              <a:r>
                <a:rPr lang="en-US" sz="48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4800" b="1" dirty="0" err="1">
                  <a:solidFill>
                    <a:prstClr val="black">
                      <a:lumMod val="50000"/>
                      <a:lumOff val="50000"/>
                    </a:prstClr>
                  </a:solidFill>
                  <a:latin typeface="Times New Roman" panose="02020603050405020304" pitchFamily="18" charset="0"/>
                  <a:cs typeface="Times New Roman" panose="02020603050405020304" pitchFamily="18" charset="0"/>
                </a:rPr>
                <a:t>với</a:t>
              </a:r>
              <a:r>
                <a:rPr lang="en-US" sz="48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4800" b="1" dirty="0" err="1">
                  <a:solidFill>
                    <a:prstClr val="black">
                      <a:lumMod val="50000"/>
                      <a:lumOff val="50000"/>
                    </a:prstClr>
                  </a:solidFill>
                  <a:latin typeface="Times New Roman" panose="02020603050405020304" pitchFamily="18" charset="0"/>
                  <a:cs typeface="Times New Roman" panose="02020603050405020304" pitchFamily="18" charset="0"/>
                </a:rPr>
                <a:t>cái</a:t>
              </a:r>
              <a:r>
                <a:rPr lang="en-US" sz="48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4800" b="1" dirty="0" err="1">
                  <a:solidFill>
                    <a:prstClr val="black">
                      <a:lumMod val="50000"/>
                      <a:lumOff val="50000"/>
                    </a:prstClr>
                  </a:solidFill>
                  <a:latin typeface="Times New Roman" panose="02020603050405020304" pitchFamily="18" charset="0"/>
                  <a:cs typeface="Times New Roman" panose="02020603050405020304" pitchFamily="18" charset="0"/>
                </a:rPr>
                <a:t>phản</a:t>
              </a:r>
              <a:r>
                <a:rPr lang="en-US" sz="48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4800" b="1" dirty="0" err="1">
                  <a:solidFill>
                    <a:prstClr val="black">
                      <a:lumMod val="50000"/>
                      <a:lumOff val="50000"/>
                    </a:prstClr>
                  </a:solidFill>
                  <a:latin typeface="Times New Roman" panose="02020603050405020304" pitchFamily="18" charset="0"/>
                  <a:cs typeface="Times New Roman" panose="02020603050405020304" pitchFamily="18" charset="0"/>
                </a:rPr>
                <a:t>tiến</a:t>
              </a:r>
              <a:r>
                <a:rPr lang="en-US" sz="48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4800" b="1" dirty="0" err="1">
                  <a:solidFill>
                    <a:prstClr val="black">
                      <a:lumMod val="50000"/>
                      <a:lumOff val="50000"/>
                    </a:prstClr>
                  </a:solidFill>
                  <a:latin typeface="Times New Roman" panose="02020603050405020304" pitchFamily="18" charset="0"/>
                  <a:cs typeface="Times New Roman" panose="02020603050405020304" pitchFamily="18" charset="0"/>
                </a:rPr>
                <a:t>bộ</a:t>
              </a:r>
              <a:r>
                <a:rPr lang="en-US" sz="4800" b="1" dirty="0">
                  <a:solidFill>
                    <a:prstClr val="black">
                      <a:lumMod val="50000"/>
                      <a:lumOff val="50000"/>
                    </a:prstClr>
                  </a:solidFill>
                  <a:latin typeface="Times New Roman" panose="02020603050405020304" pitchFamily="18" charset="0"/>
                  <a:cs typeface="Times New Roman" panose="02020603050405020304" pitchFamily="18" charset="0"/>
                </a:rPr>
                <a:t>….</a:t>
              </a: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9"/>
          <a:stretch>
            <a:fillRect/>
          </a:stretch>
        </p:blipFill>
        <p:spPr>
          <a:xfrm>
            <a:off x="315923" y="4903931"/>
            <a:ext cx="1984421" cy="1828959"/>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9"/>
          <a:stretch>
            <a:fillRect/>
          </a:stretch>
        </p:blipFill>
        <p:spPr>
          <a:xfrm>
            <a:off x="315923" y="7829462"/>
            <a:ext cx="1984421" cy="1828959"/>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9"/>
          <a:stretch>
            <a:fillRect/>
          </a:stretch>
        </p:blipFill>
        <p:spPr>
          <a:xfrm>
            <a:off x="9335197" y="4903931"/>
            <a:ext cx="1984421" cy="1828959"/>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9"/>
          <a:stretch>
            <a:fillRect/>
          </a:stretch>
        </p:blipFill>
        <p:spPr>
          <a:xfrm>
            <a:off x="9335197" y="7829462"/>
            <a:ext cx="1984421" cy="1828959"/>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6170412" y="228697"/>
            <a:ext cx="6070056" cy="3498462"/>
            <a:chOff x="-4113608" y="152464"/>
            <a:chExt cx="4046704" cy="2332308"/>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113608" y="152464"/>
              <a:ext cx="1959439" cy="2332308"/>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1"/>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defTabSz="1371600"/>
              <a:r>
                <a:rPr lang="en-US" sz="4200">
                  <a:solidFill>
                    <a:prstClr val="black">
                      <a:lumMod val="65000"/>
                      <a:lumOff val="35000"/>
                    </a:prstClr>
                  </a:solidFill>
                  <a:latin typeface="Times New Roman" panose="02020603050405020304" pitchFamily="18" charset="0"/>
                  <a:cs typeface="Times New Roman" panose="02020603050405020304" pitchFamily="18" charset="0"/>
                </a:rPr>
                <a:t>Yeahhh,</a:t>
              </a:r>
            </a:p>
            <a:p>
              <a:pPr algn="ctr" defTabSz="1371600"/>
              <a:r>
                <a:rPr lang="en-US">
                  <a:solidFill>
                    <a:prstClr val="black">
                      <a:lumMod val="65000"/>
                      <a:lumOff val="35000"/>
                    </a:prstClr>
                  </a:solidFill>
                  <a:latin typeface="Times New Roman" panose="02020603050405020304" pitchFamily="18" charset="0"/>
                  <a:cs typeface="Times New Roman" panose="02020603050405020304" pitchFamily="18" charset="0"/>
                </a:rPr>
                <a:t>Đúng rồi!</a:t>
              </a:r>
            </a:p>
            <a:p>
              <a:pPr algn="ctr" defTabSz="1371600"/>
              <a:r>
                <a:rPr lang="en-US">
                  <a:solidFill>
                    <a:prstClr val="black">
                      <a:lumMod val="65000"/>
                      <a:lumOff val="35000"/>
                    </a:prstClr>
                  </a:solidFill>
                  <a:latin typeface="Times New Roman" panose="02020603050405020304" pitchFamily="18" charset="0"/>
                  <a:cs typeface="Times New Roman" panose="02020603050405020304" pitchFamily="18" charset="0"/>
                </a:rPr>
                <a:t>Mình thích màu này!</a:t>
              </a:r>
              <a:endParaRPr lang="en-US" sz="1350">
                <a:solidFill>
                  <a:prstClr val="black">
                    <a:lumMod val="65000"/>
                    <a:lumOff val="35000"/>
                  </a:prstClr>
                </a:solidFill>
                <a:latin typeface="Times New Roman" panose="02020603050405020304" pitchFamily="18" charset="0"/>
                <a:cs typeface="Times New Roman" panose="02020603050405020304" pitchFamily="18" charset="0"/>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10091511" y="-453477"/>
            <a:ext cx="4605112" cy="4270436"/>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2"/>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1"/>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5928743" y="5075963"/>
                <a:ext cx="5051546" cy="2905221"/>
              </a:xfrm>
              <a:prstGeom prst="rect">
                <a:avLst/>
              </a:prstGeom>
              <a:noFill/>
            </p:spPr>
            <p:txBody>
              <a:bodyPr wrap="none" lIns="0" tIns="0" rIns="0" bIns="0" rtlCol="0">
                <a:spAutoFit/>
              </a:bodyPr>
              <a:lstStyle/>
              <a:p>
                <a:pPr algn="ctr" defTabSz="1371600"/>
                <a:r>
                  <a:rPr lang="en-US" sz="3600">
                    <a:solidFill>
                      <a:prstClr val="black">
                        <a:lumMod val="65000"/>
                        <a:lumOff val="35000"/>
                      </a:prstClr>
                    </a:solidFill>
                    <a:latin typeface="Times New Roman" panose="02020603050405020304" pitchFamily="18" charset="0"/>
                    <a:cs typeface="Times New Roman" panose="02020603050405020304" pitchFamily="18" charset="0"/>
                  </a:rPr>
                  <a:t>Huhu,</a:t>
                </a:r>
              </a:p>
              <a:p>
                <a:pPr algn="ctr" defTabSz="1371600"/>
                <a:r>
                  <a:rPr lang="en-US" sz="2100">
                    <a:solidFill>
                      <a:prstClr val="black">
                        <a:lumMod val="65000"/>
                        <a:lumOff val="35000"/>
                      </a:prstClr>
                    </a:solidFill>
                    <a:latin typeface="Times New Roman" panose="02020603050405020304" pitchFamily="18" charset="0"/>
                    <a:cs typeface="Times New Roman" panose="02020603050405020304" pitchFamily="18" charset="0"/>
                  </a:rPr>
                  <a:t>chưa chính xác rồi!</a:t>
                </a:r>
              </a:p>
              <a:p>
                <a:pPr algn="ctr" defTabSz="1371600"/>
                <a:r>
                  <a:rPr lang="en-US" sz="2100">
                    <a:solidFill>
                      <a:prstClr val="black">
                        <a:lumMod val="65000"/>
                        <a:lumOff val="35000"/>
                      </a:prstClr>
                    </a:solidFill>
                    <a:latin typeface="Times New Roman" panose="02020603050405020304" pitchFamily="18" charset="0"/>
                    <a:cs typeface="Times New Roman" panose="02020603050405020304" pitchFamily="18" charset="0"/>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3"/>
          <a:stretch>
            <a:fillRect/>
          </a:stretch>
        </p:blipFill>
        <p:spPr>
          <a:xfrm>
            <a:off x="919863" y="471229"/>
            <a:ext cx="2322777" cy="3575615"/>
          </a:xfrm>
          <a:prstGeom prst="rect">
            <a:avLst/>
          </a:prstGeom>
        </p:spPr>
      </p:pic>
      <p:pic>
        <p:nvPicPr>
          <p:cNvPr id="40" name="AmthanhThua">
            <a:hlinkClick r:id="" action="ppaction://media"/>
            <a:extLst>
              <a:ext uri="{FF2B5EF4-FFF2-40B4-BE49-F238E27FC236}">
                <a16:creationId xmlns:a16="http://schemas.microsoft.com/office/drawing/2014/main" id="{E2C0CE17-61E7-4378-8029-5EC13396665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67519" y="6611885"/>
            <a:ext cx="731045" cy="731045"/>
          </a:xfrm>
          <a:prstGeom prst="rect">
            <a:avLst/>
          </a:prstGeom>
        </p:spPr>
      </p:pic>
      <p:pic>
        <p:nvPicPr>
          <p:cNvPr id="41" name="nhacthang">
            <a:hlinkClick r:id="" action="ppaction://media"/>
            <a:extLst>
              <a:ext uri="{FF2B5EF4-FFF2-40B4-BE49-F238E27FC236}">
                <a16:creationId xmlns:a16="http://schemas.microsoft.com/office/drawing/2014/main" id="{48B576CD-4EFF-45FA-9542-BB86C7CDBCE4}"/>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47789" y="4314595"/>
            <a:ext cx="731045" cy="731045"/>
          </a:xfrm>
          <a:prstGeom prst="rect">
            <a:avLst/>
          </a:prstGeom>
        </p:spPr>
      </p:pic>
      <p:sp>
        <p:nvSpPr>
          <p:cNvPr id="44" name="Rectangle 43">
            <a:extLst>
              <a:ext uri="{FF2B5EF4-FFF2-40B4-BE49-F238E27FC236}">
                <a16:creationId xmlns:a16="http://schemas.microsoft.com/office/drawing/2014/main" id="{AA723489-6D49-4107-80ED-43DDD32393D2}"/>
              </a:ext>
            </a:extLst>
          </p:cNvPr>
          <p:cNvSpPr/>
          <p:nvPr/>
        </p:nvSpPr>
        <p:spPr>
          <a:xfrm>
            <a:off x="0" y="10515600"/>
            <a:ext cx="582930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a:solidFill>
                  <a:prstClr val="black">
                    <a:lumMod val="50000"/>
                    <a:lumOff val="50000"/>
                  </a:prstClr>
                </a:solidFill>
                <a:latin typeface="Times New Roman" panose="02020603050405020304" pitchFamily="18" charset="0"/>
                <a:cs typeface="Times New Roman" panose="02020603050405020304" pitchFamily="18" charset="0"/>
              </a:rPr>
              <a:t>Thầy cô nhấp chuột</a:t>
            </a:r>
            <a:br>
              <a:rPr lang="en-US" sz="4800">
                <a:solidFill>
                  <a:prstClr val="black">
                    <a:lumMod val="50000"/>
                    <a:lumOff val="50000"/>
                  </a:prstClr>
                </a:solidFill>
                <a:latin typeface="Times New Roman" panose="02020603050405020304" pitchFamily="18" charset="0"/>
                <a:cs typeface="Times New Roman" panose="02020603050405020304" pitchFamily="18" charset="0"/>
              </a:rPr>
            </a:br>
            <a:r>
              <a:rPr lang="en-US" sz="4800">
                <a:solidFill>
                  <a:prstClr val="black">
                    <a:lumMod val="50000"/>
                    <a:lumOff val="50000"/>
                  </a:prstClr>
                </a:solidFill>
                <a:latin typeface="Times New Roman" panose="02020603050405020304" pitchFamily="18" charset="0"/>
                <a:cs typeface="Times New Roman" panose="02020603050405020304" pitchFamily="18"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439A5C3D-AD3E-49A3-A59D-28CD740F870A}"/>
              </a:ext>
            </a:extLst>
          </p:cNvPr>
          <p:cNvGrpSpPr/>
          <p:nvPr/>
        </p:nvGrpSpPr>
        <p:grpSpPr>
          <a:xfrm>
            <a:off x="6000748" y="10515600"/>
            <a:ext cx="6115052" cy="2971800"/>
            <a:chOff x="4000498" y="7010400"/>
            <a:chExt cx="4076701" cy="1981200"/>
          </a:xfrm>
        </p:grpSpPr>
        <p:sp>
          <p:nvSpPr>
            <p:cNvPr id="47" name="Rectangle 46">
              <a:extLst>
                <a:ext uri="{FF2B5EF4-FFF2-40B4-BE49-F238E27FC236}">
                  <a16:creationId xmlns:a16="http://schemas.microsoft.com/office/drawing/2014/main" id="{585878BB-1CF9-4B96-A852-8F94BB25574D}"/>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a:solidFill>
                    <a:prstClr val="black">
                      <a:lumMod val="50000"/>
                      <a:lumOff val="50000"/>
                    </a:prstClr>
                  </a:solidFill>
                  <a:latin typeface="Times New Roman" panose="02020603050405020304" pitchFamily="18" charset="0"/>
                  <a:cs typeface="Times New Roman" panose="02020603050405020304" pitchFamily="18" charset="0"/>
                </a:rPr>
                <a:t>Thầy cô nhấp vào chiếc chuông     ở màu mà học sinh chọn để</a:t>
              </a:r>
              <a:br>
                <a:rPr lang="en-US" sz="4800">
                  <a:solidFill>
                    <a:prstClr val="black">
                      <a:lumMod val="50000"/>
                      <a:lumOff val="50000"/>
                    </a:prstClr>
                  </a:solidFill>
                  <a:latin typeface="Times New Roman" panose="02020603050405020304" pitchFamily="18" charset="0"/>
                  <a:cs typeface="Times New Roman" panose="02020603050405020304" pitchFamily="18" charset="0"/>
                </a:rPr>
              </a:br>
              <a:r>
                <a:rPr lang="en-US" sz="4800">
                  <a:solidFill>
                    <a:prstClr val="black">
                      <a:lumMod val="50000"/>
                      <a:lumOff val="50000"/>
                    </a:prstClr>
                  </a:solidFill>
                  <a:latin typeface="Times New Roman" panose="02020603050405020304" pitchFamily="18" charset="0"/>
                  <a:cs typeface="Times New Roman" panose="02020603050405020304" pitchFamily="18" charset="0"/>
                </a:rPr>
                <a:t>kiểm tra đáp án</a:t>
              </a:r>
            </a:p>
          </p:txBody>
        </p:sp>
        <p:pic>
          <p:nvPicPr>
            <p:cNvPr id="50" name="ChuongCam - 9Slide.vn">
              <a:extLst>
                <a:ext uri="{FF2B5EF4-FFF2-40B4-BE49-F238E27FC236}">
                  <a16:creationId xmlns:a16="http://schemas.microsoft.com/office/drawing/2014/main" id="{EB22FE30-64B9-4DD6-B774-F0776B9F11C3}"/>
                </a:ext>
              </a:extLst>
            </p:cNvPr>
            <p:cNvPicPr>
              <a:picLocks noChangeAspect="1"/>
            </p:cNvPicPr>
            <p:nvPr/>
          </p:nvPicPr>
          <p:blipFill>
            <a:blip r:embed="rId9"/>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6E54F014-411F-411D-A101-01DCA001A839}"/>
              </a:ext>
            </a:extLst>
          </p:cNvPr>
          <p:cNvSpPr/>
          <p:nvPr/>
        </p:nvSpPr>
        <p:spPr>
          <a:xfrm>
            <a:off x="12344396" y="10515600"/>
            <a:ext cx="582930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200">
                <a:solidFill>
                  <a:prstClr val="black">
                    <a:lumMod val="50000"/>
                    <a:lumOff val="50000"/>
                  </a:prstClr>
                </a:solidFill>
                <a:latin typeface="Times New Roman" panose="02020603050405020304" pitchFamily="18" charset="0"/>
                <a:cs typeface="Times New Roman" panose="02020603050405020304" pitchFamily="18" charset="0"/>
              </a:rPr>
              <a:t>Sau khi HS trả lời xong, thầy cô nhấp chuột</a:t>
            </a:r>
            <a:br>
              <a:rPr lang="en-US" sz="4200">
                <a:solidFill>
                  <a:prstClr val="black">
                    <a:lumMod val="50000"/>
                    <a:lumOff val="50000"/>
                  </a:prstClr>
                </a:solidFill>
                <a:latin typeface="Times New Roman" panose="02020603050405020304" pitchFamily="18" charset="0"/>
                <a:cs typeface="Times New Roman" panose="02020603050405020304" pitchFamily="18" charset="0"/>
              </a:rPr>
            </a:br>
            <a:r>
              <a:rPr lang="en-US" sz="4200">
                <a:solidFill>
                  <a:prstClr val="black">
                    <a:lumMod val="50000"/>
                    <a:lumOff val="50000"/>
                  </a:prstClr>
                </a:solidFill>
                <a:latin typeface="Times New Roman" panose="02020603050405020304" pitchFamily="18" charset="0"/>
                <a:cs typeface="Times New Roman" panose="02020603050405020304" pitchFamily="18" charset="0"/>
              </a:rPr>
              <a:t>hoặc phím -&gt; để đến</a:t>
            </a:r>
            <a:br>
              <a:rPr lang="en-US" sz="4200">
                <a:solidFill>
                  <a:prstClr val="black">
                    <a:lumMod val="50000"/>
                    <a:lumOff val="50000"/>
                  </a:prstClr>
                </a:solidFill>
                <a:latin typeface="Times New Roman" panose="02020603050405020304" pitchFamily="18" charset="0"/>
                <a:cs typeface="Times New Roman" panose="02020603050405020304" pitchFamily="18" charset="0"/>
              </a:rPr>
            </a:br>
            <a:r>
              <a:rPr lang="en-US" sz="4200">
                <a:solidFill>
                  <a:prstClr val="black">
                    <a:lumMod val="50000"/>
                    <a:lumOff val="50000"/>
                  </a:prstClr>
                </a:solidFill>
                <a:latin typeface="Times New Roman" panose="02020603050405020304" pitchFamily="18" charset="0"/>
                <a:cs typeface="Times New Roman" panose="02020603050405020304" pitchFamily="18" charset="0"/>
              </a:rPr>
              <a:t>câu hỏi tiếp theo</a:t>
            </a:r>
          </a:p>
        </p:txBody>
      </p:sp>
    </p:spTree>
    <p:extLst>
      <p:ext uri="{BB962C8B-B14F-4D97-AF65-F5344CB8AC3E}">
        <p14:creationId xmlns:p14="http://schemas.microsoft.com/office/powerpoint/2010/main" val="1472318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6"/>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14:presetBounceEnd="57000">
                                      <p:stCondLst>
                                        <p:cond delay="0"/>
                                      </p:stCondLst>
                                      <p:childTnLst>
                                        <p:animMotion origin="layout" path="M 1.45833E-6 4.07407E-6 L 0.60325 0.0581 " pathEditMode="relative" rAng="0" ptsTypes="AA" p14:bounceEnd="57000">
                                          <p:cBhvr>
                                            <p:cTn id="5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57" restart="whenNotActive" fill="hold" evtFilter="cancelBubble" nodeType="interactiveSeq">
                    <p:stCondLst>
                      <p:cond evt="onClick" delay="0">
                        <p:tgtEl>
                          <p:spTgt spid="120"/>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14:presetBounceEnd="57000">
                                      <p:stCondLst>
                                        <p:cond delay="0"/>
                                      </p:stCondLst>
                                      <p:childTnLst>
                                        <p:animMotion origin="layout" path="M 1.45833E-6 4.07407E-6 L 0.60325 0.05208 " pathEditMode="relative" rAng="0" ptsTypes="AA" p14:bounceEnd="57000">
                                          <p:cBhvr>
                                            <p:cTn id="6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7" restart="whenNotActive" fill="hold" evtFilter="cancelBubble" nodeType="interactiveSeq">
                    <p:stCondLst>
                      <p:cond evt="onClick" delay="0">
                        <p:tgtEl>
                          <p:spTgt spid="119"/>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3432" fill="hold"/>
                                            <p:tgtEl>
                                              <p:spTgt spid="41"/>
                                            </p:tgtEl>
                                          </p:cBhvr>
                                        </p:cmd>
                                      </p:childTnLst>
                                    </p:cTn>
                                  </p:par>
                                  <p:par>
                                    <p:cTn id="72" presetID="10" presetClass="exit" presetSubtype="0" fill="hold" nodeType="withEffect">
                                      <p:stCondLst>
                                        <p:cond delay="0"/>
                                      </p:stCondLst>
                                      <p:childTnLst>
                                        <p:animEffect transition="out" filter="fade">
                                          <p:cBhvr>
                                            <p:cTn id="73" dur="500"/>
                                            <p:tgtEl>
                                              <p:spTgt spid="27"/>
                                            </p:tgtEl>
                                          </p:cBhvr>
                                        </p:animEffect>
                                        <p:set>
                                          <p:cBhvr>
                                            <p:cTn id="74" dur="1" fill="hold">
                                              <p:stCondLst>
                                                <p:cond delay="499"/>
                                              </p:stCondLst>
                                            </p:cTn>
                                            <p:tgtEl>
                                              <p:spTgt spid="27"/>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cTn>
                                  </p:par>
                                  <p:par>
                                    <p:cTn id="78" presetID="42" presetClass="path" presetSubtype="0" fill="hold" nodeType="withEffect" p14:presetBounceEnd="65000">
                                      <p:stCondLst>
                                        <p:cond delay="0"/>
                                      </p:stCondLst>
                                      <p:childTnLst>
                                        <p:animMotion origin="layout" path="M 4.16667E-6 3.7037E-7 L 0.34882 0.0412 " pathEditMode="relative" rAng="0" ptsTypes="AA" p14:bounceEnd="65000">
                                          <p:cBhvr>
                                            <p:cTn id="79" dur="1500" fill="hold"/>
                                            <p:tgtEl>
                                              <p:spTgt spid="26"/>
                                            </p:tgtEl>
                                            <p:attrNameLst>
                                              <p:attrName>ppt_x</p:attrName>
                                              <p:attrName>ppt_y</p:attrName>
                                            </p:attrNameLst>
                                          </p:cBhvr>
                                          <p:rCtr x="17435" y="2060"/>
                                        </p:animMotion>
                                      </p:childTnLst>
                                    </p:cTn>
                                  </p:par>
                                  <p:par>
                                    <p:cTn id="80" presetID="10" presetClass="exit" presetSubtype="0" fill="hold"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
                                            </p:tgtEl>
                                          </p:cBhvr>
                                        </p:animEffect>
                                        <p:set>
                                          <p:cBhvr>
                                            <p:cTn id="85" dur="1" fill="hold">
                                              <p:stCondLst>
                                                <p:cond delay="499"/>
                                              </p:stCondLst>
                                            </p:cTn>
                                            <p:tgtEl>
                                              <p:spTgt spid="2"/>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21"/>
                                            </p:tgtEl>
                                          </p:cBhvr>
                                        </p:animEffect>
                                        <p:set>
                                          <p:cBhvr>
                                            <p:cTn id="88" dur="1" fill="hold">
                                              <p:stCondLst>
                                                <p:cond delay="499"/>
                                              </p:stCondLst>
                                            </p:cTn>
                                            <p:tgtEl>
                                              <p:spTgt spid="21"/>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16"/>
                                            </p:tgtEl>
                                          </p:cBhvr>
                                        </p:animEffect>
                                        <p:set>
                                          <p:cBhvr>
                                            <p:cTn id="91" dur="1" fill="hold">
                                              <p:stCondLst>
                                                <p:cond delay="499"/>
                                              </p:stCondLst>
                                            </p:cTn>
                                            <p:tgtEl>
                                              <p:spTgt spid="116"/>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2"/>
                                            </p:tgtEl>
                                          </p:cBhvr>
                                        </p:animEffect>
                                        <p:set>
                                          <p:cBhvr>
                                            <p:cTn id="94" dur="1" fill="hold">
                                              <p:stCondLst>
                                                <p:cond delay="499"/>
                                              </p:stCondLst>
                                            </p:cTn>
                                            <p:tgtEl>
                                              <p:spTgt spid="22"/>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20"/>
                                            </p:tgtEl>
                                          </p:cBhvr>
                                        </p:animEffect>
                                        <p:set>
                                          <p:cBhvr>
                                            <p:cTn id="9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98" restart="whenNotActive" fill="hold" evtFilter="cancelBubble" nodeType="interactiveSeq">
                    <p:stCondLst>
                      <p:cond evt="onClick" delay="0">
                        <p:tgtEl>
                          <p:spTgt spid="2"/>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5000">
                                      <p:stCondLst>
                                        <p:cond delay="0"/>
                                      </p:stCondLst>
                                      <p:childTnLst>
                                        <p:animMotion origin="layout" path="M 1.45833E-6 4.07407E-6 L 0.58854 0.0581 " pathEditMode="relative" rAng="0" ptsTypes="AA" p14:bounceEnd="55000">
                                          <p:cBhvr>
                                            <p:cTn id="10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6"/>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stCondLst>
                                        <p:cond delay="0"/>
                                      </p:stCondLst>
                                      <p:childTnLst>
                                        <p:animMotion origin="layout" path="M 1.45833E-6 4.07407E-6 L 0.60325 0.0581 " pathEditMode="relative" rAng="0" ptsTypes="AA">
                                          <p:cBhvr>
                                            <p:cTn id="5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57" restart="whenNotActive" fill="hold" evtFilter="cancelBubble" nodeType="interactiveSeq">
                    <p:stCondLst>
                      <p:cond evt="onClick" delay="0">
                        <p:tgtEl>
                          <p:spTgt spid="120"/>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stCondLst>
                                        <p:cond delay="0"/>
                                      </p:stCondLst>
                                      <p:childTnLst>
                                        <p:animMotion origin="layout" path="M 1.45833E-6 4.07407E-6 L 0.60325 0.05208 " pathEditMode="relative" rAng="0" ptsTypes="AA">
                                          <p:cBhvr>
                                            <p:cTn id="6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7" restart="whenNotActive" fill="hold" evtFilter="cancelBubble" nodeType="interactiveSeq">
                    <p:stCondLst>
                      <p:cond evt="onClick" delay="0">
                        <p:tgtEl>
                          <p:spTgt spid="119"/>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3432" fill="hold"/>
                                            <p:tgtEl>
                                              <p:spTgt spid="41"/>
                                            </p:tgtEl>
                                          </p:cBhvr>
                                        </p:cmd>
                                      </p:childTnLst>
                                    </p:cTn>
                                  </p:par>
                                  <p:par>
                                    <p:cTn id="72" presetID="10" presetClass="exit" presetSubtype="0" fill="hold" nodeType="withEffect">
                                      <p:stCondLst>
                                        <p:cond delay="0"/>
                                      </p:stCondLst>
                                      <p:childTnLst>
                                        <p:animEffect transition="out" filter="fade">
                                          <p:cBhvr>
                                            <p:cTn id="73" dur="500"/>
                                            <p:tgtEl>
                                              <p:spTgt spid="27"/>
                                            </p:tgtEl>
                                          </p:cBhvr>
                                        </p:animEffect>
                                        <p:set>
                                          <p:cBhvr>
                                            <p:cTn id="74" dur="1" fill="hold">
                                              <p:stCondLst>
                                                <p:cond delay="499"/>
                                              </p:stCondLst>
                                            </p:cTn>
                                            <p:tgtEl>
                                              <p:spTgt spid="27"/>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cTn>
                                  </p:par>
                                  <p:par>
                                    <p:cTn id="78" presetID="42" presetClass="path" presetSubtype="0" fill="hold" nodeType="withEffect">
                                      <p:stCondLst>
                                        <p:cond delay="0"/>
                                      </p:stCondLst>
                                      <p:childTnLst>
                                        <p:animMotion origin="layout" path="M 4.16667E-6 3.7037E-7 L 0.34882 0.0412 " pathEditMode="relative" rAng="0" ptsTypes="AA">
                                          <p:cBhvr>
                                            <p:cTn id="79" dur="1500" fill="hold"/>
                                            <p:tgtEl>
                                              <p:spTgt spid="26"/>
                                            </p:tgtEl>
                                            <p:attrNameLst>
                                              <p:attrName>ppt_x</p:attrName>
                                              <p:attrName>ppt_y</p:attrName>
                                            </p:attrNameLst>
                                          </p:cBhvr>
                                          <p:rCtr x="17435" y="2060"/>
                                        </p:animMotion>
                                      </p:childTnLst>
                                    </p:cTn>
                                  </p:par>
                                  <p:par>
                                    <p:cTn id="80" presetID="10" presetClass="exit" presetSubtype="0" fill="hold"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
                                            </p:tgtEl>
                                          </p:cBhvr>
                                        </p:animEffect>
                                        <p:set>
                                          <p:cBhvr>
                                            <p:cTn id="85" dur="1" fill="hold">
                                              <p:stCondLst>
                                                <p:cond delay="499"/>
                                              </p:stCondLst>
                                            </p:cTn>
                                            <p:tgtEl>
                                              <p:spTgt spid="2"/>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21"/>
                                            </p:tgtEl>
                                          </p:cBhvr>
                                        </p:animEffect>
                                        <p:set>
                                          <p:cBhvr>
                                            <p:cTn id="88" dur="1" fill="hold">
                                              <p:stCondLst>
                                                <p:cond delay="499"/>
                                              </p:stCondLst>
                                            </p:cTn>
                                            <p:tgtEl>
                                              <p:spTgt spid="21"/>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16"/>
                                            </p:tgtEl>
                                          </p:cBhvr>
                                        </p:animEffect>
                                        <p:set>
                                          <p:cBhvr>
                                            <p:cTn id="91" dur="1" fill="hold">
                                              <p:stCondLst>
                                                <p:cond delay="499"/>
                                              </p:stCondLst>
                                            </p:cTn>
                                            <p:tgtEl>
                                              <p:spTgt spid="116"/>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2"/>
                                            </p:tgtEl>
                                          </p:cBhvr>
                                        </p:animEffect>
                                        <p:set>
                                          <p:cBhvr>
                                            <p:cTn id="94" dur="1" fill="hold">
                                              <p:stCondLst>
                                                <p:cond delay="499"/>
                                              </p:stCondLst>
                                            </p:cTn>
                                            <p:tgtEl>
                                              <p:spTgt spid="22"/>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20"/>
                                            </p:tgtEl>
                                          </p:cBhvr>
                                        </p:animEffect>
                                        <p:set>
                                          <p:cBhvr>
                                            <p:cTn id="9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98" restart="whenNotActive" fill="hold" evtFilter="cancelBubble" nodeType="interactiveSeq">
                    <p:stCondLst>
                      <p:cond evt="onClick" delay="0">
                        <p:tgtEl>
                          <p:spTgt spid="2"/>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58854 0.0581 " pathEditMode="relative" rAng="0" ptsTypes="AA">
                                          <p:cBhvr>
                                            <p:cTn id="10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7"/>
          <a:stretch>
            <a:fillRect/>
          </a:stretch>
        </p:blipFill>
        <p:spPr>
          <a:xfrm>
            <a:off x="0" y="10267"/>
            <a:ext cx="18288000" cy="10266467"/>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10155959" y="4513661"/>
            <a:ext cx="7658097" cy="2686047"/>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prstClr val="white"/>
                  </a:solidFill>
                  <a:latin typeface="Times New Roman" panose="02020603050405020304" pitchFamily="18" charset="0"/>
                  <a:cs typeface="Times New Roman" panose="02020603050405020304" pitchFamily="18" charset="0"/>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prstClr val="white"/>
                  </a:solidFill>
                  <a:latin typeface="Times New Roman" panose="02020603050405020304" pitchFamily="18" charset="0"/>
                  <a:cs typeface="Times New Roman" panose="02020603050405020304" pitchFamily="18" charset="0"/>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400" dirty="0" err="1">
                  <a:solidFill>
                    <a:prstClr val="white"/>
                  </a:solidFill>
                  <a:latin typeface="Times New Roman" panose="02020603050405020304" pitchFamily="18" charset="0"/>
                  <a:cs typeface="Times New Roman" panose="02020603050405020304" pitchFamily="18" charset="0"/>
                </a:rPr>
                <a:t>Một</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hoặc</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nhiều</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cụm</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chủ</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vị</a:t>
              </a:r>
              <a:endParaRPr lang="en-US" sz="5400" dirty="0">
                <a:solidFill>
                  <a:prstClr val="white"/>
                </a:solidFill>
                <a:latin typeface="Times New Roman" panose="02020603050405020304" pitchFamily="18"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10155959" y="7400838"/>
            <a:ext cx="7658097" cy="2686047"/>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prstClr val="white"/>
                  </a:solidFill>
                  <a:latin typeface="Times New Roman" panose="02020603050405020304" pitchFamily="18" charset="0"/>
                  <a:cs typeface="Times New Roman" panose="02020603050405020304" pitchFamily="18" charset="0"/>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prstClr val="white"/>
                  </a:solidFill>
                  <a:latin typeface="Times New Roman" panose="02020603050405020304" pitchFamily="18" charset="0"/>
                  <a:cs typeface="Times New Roman" panose="02020603050405020304" pitchFamily="18" charset="0"/>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400" dirty="0" err="1">
                  <a:solidFill>
                    <a:prstClr val="white"/>
                  </a:solidFill>
                  <a:latin typeface="Times New Roman" panose="02020603050405020304" pitchFamily="18" charset="0"/>
                  <a:cs typeface="Times New Roman" panose="02020603050405020304" pitchFamily="18" charset="0"/>
                </a:rPr>
                <a:t>Một</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từ</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hoặc</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một</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cụm</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từ</a:t>
              </a:r>
              <a:endParaRPr lang="en-US" sz="5400" dirty="0">
                <a:solidFill>
                  <a:prstClr val="white"/>
                </a:solidFill>
                <a:latin typeface="Times New Roman" panose="02020603050405020304" pitchFamily="18"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1257302" y="7400838"/>
            <a:ext cx="7658097" cy="2686047"/>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prstClr val="white"/>
                  </a:solidFill>
                  <a:latin typeface="Times New Roman" panose="02020603050405020304" pitchFamily="18" charset="0"/>
                  <a:cs typeface="Times New Roman" panose="02020603050405020304" pitchFamily="18" charset="0"/>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prstClr val="white"/>
                  </a:solidFill>
                  <a:latin typeface="Times New Roman" panose="02020603050405020304" pitchFamily="18" charset="0"/>
                  <a:cs typeface="Times New Roman" panose="02020603050405020304" pitchFamily="18" charset="0"/>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400" dirty="0" err="1">
                  <a:solidFill>
                    <a:prstClr val="white"/>
                  </a:solidFill>
                  <a:latin typeface="Times New Roman" panose="02020603050405020304" pitchFamily="18" charset="0"/>
                  <a:cs typeface="Times New Roman" panose="02020603050405020304" pitchFamily="18" charset="0"/>
                </a:rPr>
                <a:t>Một</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cụm</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động</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từ</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hoặc</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một</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cụm</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danh</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từ</a:t>
              </a:r>
              <a:endParaRPr lang="en-US" sz="5400" dirty="0">
                <a:solidFill>
                  <a:prstClr val="white"/>
                </a:solidFill>
                <a:latin typeface="Times New Roman" panose="020206030504050203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1257302" y="4513661"/>
            <a:ext cx="7658097" cy="2686047"/>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prstClr val="white"/>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prstClr val="white"/>
                  </a:solidFill>
                  <a:latin typeface="Times New Roman" panose="02020603050405020304" pitchFamily="18" charset="0"/>
                  <a:cs typeface="Times New Roman" panose="02020603050405020304" pitchFamily="18" charset="0"/>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400" dirty="0" err="1">
                  <a:solidFill>
                    <a:prstClr val="white"/>
                  </a:solidFill>
                  <a:latin typeface="Times New Roman" panose="02020603050405020304" pitchFamily="18" charset="0"/>
                  <a:cs typeface="Times New Roman" panose="02020603050405020304" pitchFamily="18" charset="0"/>
                </a:rPr>
                <a:t>Một</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cụm</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chủ</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vị</a:t>
              </a:r>
              <a:endParaRPr lang="en-US" sz="5400" dirty="0">
                <a:solidFill>
                  <a:prstClr val="white"/>
                </a:solidFill>
                <a:latin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2973868" y="369653"/>
            <a:ext cx="14942591" cy="3831668"/>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8"/>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prstClr val="black">
                      <a:lumMod val="50000"/>
                      <a:lumOff val="50000"/>
                    </a:prstClr>
                  </a:solidFill>
                  <a:latin typeface="Times New Roman" panose="02020603050405020304" pitchFamily="18" charset="0"/>
                  <a:cs typeface="Times New Roman" panose="02020603050405020304" pitchFamily="18" charset="0"/>
                </a:rPr>
                <a:t>3. </a:t>
              </a:r>
              <a:r>
                <a:rPr lang="en-US" sz="6600" b="1" dirty="0" err="1">
                  <a:solidFill>
                    <a:prstClr val="black">
                      <a:lumMod val="50000"/>
                      <a:lumOff val="50000"/>
                    </a:prstClr>
                  </a:solidFill>
                  <a:latin typeface="Times New Roman" panose="02020603050405020304" pitchFamily="18" charset="0"/>
                  <a:cs typeface="Times New Roman" panose="02020603050405020304" pitchFamily="18" charset="0"/>
                </a:rPr>
                <a:t>Đâu</a:t>
              </a:r>
              <a:r>
                <a:rPr lang="en-US" sz="66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6600" b="1" dirty="0" err="1">
                  <a:solidFill>
                    <a:prstClr val="black">
                      <a:lumMod val="50000"/>
                      <a:lumOff val="50000"/>
                    </a:prstClr>
                  </a:solidFill>
                  <a:latin typeface="Times New Roman" panose="02020603050405020304" pitchFamily="18" charset="0"/>
                  <a:cs typeface="Times New Roman" panose="02020603050405020304" pitchFamily="18" charset="0"/>
                </a:rPr>
                <a:t>là</a:t>
              </a:r>
              <a:r>
                <a:rPr lang="en-US" sz="66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6600" b="1" dirty="0" err="1">
                  <a:solidFill>
                    <a:prstClr val="black">
                      <a:lumMod val="50000"/>
                      <a:lumOff val="50000"/>
                    </a:prstClr>
                  </a:solidFill>
                  <a:latin typeface="Times New Roman" panose="02020603050405020304" pitchFamily="18" charset="0"/>
                  <a:cs typeface="Times New Roman" panose="02020603050405020304" pitchFamily="18" charset="0"/>
                </a:rPr>
                <a:t>cấu</a:t>
              </a:r>
              <a:r>
                <a:rPr lang="en-US" sz="66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6600" b="1" dirty="0" err="1">
                  <a:solidFill>
                    <a:prstClr val="black">
                      <a:lumMod val="50000"/>
                      <a:lumOff val="50000"/>
                    </a:prstClr>
                  </a:solidFill>
                  <a:latin typeface="Times New Roman" panose="02020603050405020304" pitchFamily="18" charset="0"/>
                  <a:cs typeface="Times New Roman" panose="02020603050405020304" pitchFamily="18" charset="0"/>
                </a:rPr>
                <a:t>tạo</a:t>
              </a:r>
              <a:r>
                <a:rPr lang="en-US" sz="66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6600" b="1" dirty="0" err="1">
                  <a:solidFill>
                    <a:prstClr val="black">
                      <a:lumMod val="50000"/>
                      <a:lumOff val="50000"/>
                    </a:prstClr>
                  </a:solidFill>
                  <a:latin typeface="Times New Roman" panose="02020603050405020304" pitchFamily="18" charset="0"/>
                  <a:cs typeface="Times New Roman" panose="02020603050405020304" pitchFamily="18" charset="0"/>
                </a:rPr>
                <a:t>của</a:t>
              </a:r>
              <a:r>
                <a:rPr lang="en-US" sz="66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6600" b="1" dirty="0" err="1">
                  <a:solidFill>
                    <a:prstClr val="black">
                      <a:lumMod val="50000"/>
                      <a:lumOff val="50000"/>
                    </a:prstClr>
                  </a:solidFill>
                  <a:latin typeface="Times New Roman" panose="02020603050405020304" pitchFamily="18" charset="0"/>
                  <a:cs typeface="Times New Roman" panose="02020603050405020304" pitchFamily="18" charset="0"/>
                </a:rPr>
                <a:t>câu</a:t>
              </a:r>
              <a:r>
                <a:rPr lang="en-US" sz="66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6600" b="1" dirty="0" err="1">
                  <a:solidFill>
                    <a:prstClr val="black">
                      <a:lumMod val="50000"/>
                      <a:lumOff val="50000"/>
                    </a:prstClr>
                  </a:solidFill>
                  <a:latin typeface="Times New Roman" panose="02020603050405020304" pitchFamily="18" charset="0"/>
                  <a:cs typeface="Times New Roman" panose="02020603050405020304" pitchFamily="18" charset="0"/>
                </a:rPr>
                <a:t>đặc</a:t>
              </a:r>
              <a:r>
                <a:rPr lang="en-US" sz="66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6600" b="1" dirty="0" err="1">
                  <a:solidFill>
                    <a:prstClr val="black">
                      <a:lumMod val="50000"/>
                      <a:lumOff val="50000"/>
                    </a:prstClr>
                  </a:solidFill>
                  <a:latin typeface="Times New Roman" panose="02020603050405020304" pitchFamily="18" charset="0"/>
                  <a:cs typeface="Times New Roman" panose="02020603050405020304" pitchFamily="18" charset="0"/>
                </a:rPr>
                <a:t>biệt</a:t>
              </a:r>
              <a:r>
                <a:rPr lang="en-US" sz="6600" b="1" dirty="0">
                  <a:solidFill>
                    <a:prstClr val="black">
                      <a:lumMod val="50000"/>
                      <a:lumOff val="50000"/>
                    </a:prstClr>
                  </a:solidFill>
                  <a:latin typeface="Times New Roman" panose="02020603050405020304" pitchFamily="18" charset="0"/>
                  <a:cs typeface="Times New Roman" panose="02020603050405020304" pitchFamily="18" charset="0"/>
                </a:rPr>
                <a:t>.</a:t>
              </a: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9"/>
          <a:stretch>
            <a:fillRect/>
          </a:stretch>
        </p:blipFill>
        <p:spPr>
          <a:xfrm>
            <a:off x="315923" y="4903931"/>
            <a:ext cx="1984421" cy="1828959"/>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9"/>
          <a:stretch>
            <a:fillRect/>
          </a:stretch>
        </p:blipFill>
        <p:spPr>
          <a:xfrm>
            <a:off x="315923" y="7829462"/>
            <a:ext cx="1984421" cy="1828959"/>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9"/>
          <a:stretch>
            <a:fillRect/>
          </a:stretch>
        </p:blipFill>
        <p:spPr>
          <a:xfrm>
            <a:off x="9335197" y="4903931"/>
            <a:ext cx="1984421" cy="1828959"/>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9"/>
          <a:stretch>
            <a:fillRect/>
          </a:stretch>
        </p:blipFill>
        <p:spPr>
          <a:xfrm>
            <a:off x="9335197" y="7829462"/>
            <a:ext cx="1984421" cy="1828959"/>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6170412" y="230927"/>
            <a:ext cx="6070056" cy="3494000"/>
            <a:chOff x="-4113608" y="153951"/>
            <a:chExt cx="4046704" cy="2329333"/>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flipH="1">
              <a:off x="-4113608" y="153951"/>
              <a:ext cx="1959439" cy="2329333"/>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1"/>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defTabSz="1371600"/>
              <a:r>
                <a:rPr lang="en-US" sz="4200">
                  <a:solidFill>
                    <a:prstClr val="black">
                      <a:lumMod val="65000"/>
                      <a:lumOff val="35000"/>
                    </a:prstClr>
                  </a:solidFill>
                  <a:latin typeface="Times New Roman" panose="02020603050405020304" pitchFamily="18" charset="0"/>
                  <a:cs typeface="Times New Roman" panose="02020603050405020304" pitchFamily="18" charset="0"/>
                </a:rPr>
                <a:t>Yeahhh,</a:t>
              </a:r>
            </a:p>
            <a:p>
              <a:pPr algn="ctr" defTabSz="1371600"/>
              <a:r>
                <a:rPr lang="en-US">
                  <a:solidFill>
                    <a:prstClr val="black">
                      <a:lumMod val="65000"/>
                      <a:lumOff val="35000"/>
                    </a:prstClr>
                  </a:solidFill>
                  <a:latin typeface="Times New Roman" panose="02020603050405020304" pitchFamily="18" charset="0"/>
                  <a:cs typeface="Times New Roman" panose="02020603050405020304" pitchFamily="18" charset="0"/>
                </a:rPr>
                <a:t>Đúng rồi!</a:t>
              </a:r>
            </a:p>
            <a:p>
              <a:pPr algn="ctr" defTabSz="1371600"/>
              <a:r>
                <a:rPr lang="en-US">
                  <a:solidFill>
                    <a:prstClr val="black">
                      <a:lumMod val="65000"/>
                      <a:lumOff val="35000"/>
                    </a:prstClr>
                  </a:solidFill>
                  <a:latin typeface="Times New Roman" panose="02020603050405020304" pitchFamily="18" charset="0"/>
                  <a:cs typeface="Times New Roman" panose="02020603050405020304" pitchFamily="18" charset="0"/>
                </a:rPr>
                <a:t>Mình thích màu này!</a:t>
              </a:r>
              <a:endParaRPr lang="en-US" sz="1350">
                <a:solidFill>
                  <a:prstClr val="black">
                    <a:lumMod val="65000"/>
                    <a:lumOff val="35000"/>
                  </a:prstClr>
                </a:solidFill>
                <a:latin typeface="Times New Roman" panose="02020603050405020304" pitchFamily="18" charset="0"/>
                <a:cs typeface="Times New Roman" panose="02020603050405020304" pitchFamily="18" charset="0"/>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10091511" y="-453477"/>
            <a:ext cx="4605112" cy="4270436"/>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2"/>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1"/>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5928743" y="5075963"/>
                <a:ext cx="5051546" cy="2905221"/>
              </a:xfrm>
              <a:prstGeom prst="rect">
                <a:avLst/>
              </a:prstGeom>
              <a:noFill/>
            </p:spPr>
            <p:txBody>
              <a:bodyPr wrap="none" lIns="0" tIns="0" rIns="0" bIns="0" rtlCol="0">
                <a:spAutoFit/>
              </a:bodyPr>
              <a:lstStyle/>
              <a:p>
                <a:pPr algn="ctr" defTabSz="1371600"/>
                <a:r>
                  <a:rPr lang="en-US" sz="3600">
                    <a:solidFill>
                      <a:prstClr val="black">
                        <a:lumMod val="65000"/>
                        <a:lumOff val="35000"/>
                      </a:prstClr>
                    </a:solidFill>
                    <a:latin typeface="Times New Roman" panose="02020603050405020304" pitchFamily="18" charset="0"/>
                    <a:cs typeface="Times New Roman" panose="02020603050405020304" pitchFamily="18" charset="0"/>
                  </a:rPr>
                  <a:t>Huhu,</a:t>
                </a:r>
              </a:p>
              <a:p>
                <a:pPr algn="ctr" defTabSz="1371600"/>
                <a:r>
                  <a:rPr lang="en-US" sz="2100">
                    <a:solidFill>
                      <a:prstClr val="black">
                        <a:lumMod val="65000"/>
                        <a:lumOff val="35000"/>
                      </a:prstClr>
                    </a:solidFill>
                    <a:latin typeface="Times New Roman" panose="02020603050405020304" pitchFamily="18" charset="0"/>
                    <a:cs typeface="Times New Roman" panose="02020603050405020304" pitchFamily="18" charset="0"/>
                  </a:rPr>
                  <a:t>chưa chính xác rồi!</a:t>
                </a:r>
              </a:p>
              <a:p>
                <a:pPr algn="ctr" defTabSz="1371600"/>
                <a:r>
                  <a:rPr lang="en-US" sz="2100">
                    <a:solidFill>
                      <a:prstClr val="black">
                        <a:lumMod val="65000"/>
                        <a:lumOff val="35000"/>
                      </a:prstClr>
                    </a:solidFill>
                    <a:latin typeface="Times New Roman" panose="02020603050405020304" pitchFamily="18" charset="0"/>
                    <a:cs typeface="Times New Roman" panose="02020603050405020304" pitchFamily="18" charset="0"/>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3"/>
          <a:stretch>
            <a:fillRect/>
          </a:stretch>
        </p:blipFill>
        <p:spPr>
          <a:xfrm>
            <a:off x="919863" y="471229"/>
            <a:ext cx="2322777" cy="3575615"/>
          </a:xfrm>
          <a:prstGeom prst="rect">
            <a:avLst/>
          </a:prstGeom>
        </p:spPr>
      </p:pic>
      <p:pic>
        <p:nvPicPr>
          <p:cNvPr id="40" name="AmthanhThua">
            <a:hlinkClick r:id="" action="ppaction://media"/>
            <a:extLst>
              <a:ext uri="{FF2B5EF4-FFF2-40B4-BE49-F238E27FC236}">
                <a16:creationId xmlns:a16="http://schemas.microsoft.com/office/drawing/2014/main" id="{EFDA2F55-E708-4EE1-A240-2D67B5AA904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67519" y="6611885"/>
            <a:ext cx="731045" cy="731045"/>
          </a:xfrm>
          <a:prstGeom prst="rect">
            <a:avLst/>
          </a:prstGeom>
        </p:spPr>
      </p:pic>
      <p:pic>
        <p:nvPicPr>
          <p:cNvPr id="41" name="nhacthang">
            <a:hlinkClick r:id="" action="ppaction://media"/>
            <a:extLst>
              <a:ext uri="{FF2B5EF4-FFF2-40B4-BE49-F238E27FC236}">
                <a16:creationId xmlns:a16="http://schemas.microsoft.com/office/drawing/2014/main" id="{AACE03CF-63A4-4F98-9320-28D8E9C8A9F3}"/>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47789" y="4314595"/>
            <a:ext cx="731045" cy="731045"/>
          </a:xfrm>
          <a:prstGeom prst="rect">
            <a:avLst/>
          </a:prstGeom>
        </p:spPr>
      </p:pic>
      <p:sp>
        <p:nvSpPr>
          <p:cNvPr id="44" name="Rectangle 43">
            <a:extLst>
              <a:ext uri="{FF2B5EF4-FFF2-40B4-BE49-F238E27FC236}">
                <a16:creationId xmlns:a16="http://schemas.microsoft.com/office/drawing/2014/main" id="{BB2E395B-C2FA-41C9-A955-F3A089DD4F32}"/>
              </a:ext>
            </a:extLst>
          </p:cNvPr>
          <p:cNvSpPr/>
          <p:nvPr/>
        </p:nvSpPr>
        <p:spPr>
          <a:xfrm>
            <a:off x="0" y="10515600"/>
            <a:ext cx="582930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a:solidFill>
                  <a:prstClr val="black">
                    <a:lumMod val="50000"/>
                    <a:lumOff val="50000"/>
                  </a:prstClr>
                </a:solidFill>
                <a:latin typeface="Times New Roman" panose="02020603050405020304" pitchFamily="18" charset="0"/>
                <a:cs typeface="Times New Roman" panose="02020603050405020304" pitchFamily="18" charset="0"/>
              </a:rPr>
              <a:t>Thầy cô nhấp chuột</a:t>
            </a:r>
            <a:br>
              <a:rPr lang="en-US" sz="4800">
                <a:solidFill>
                  <a:prstClr val="black">
                    <a:lumMod val="50000"/>
                    <a:lumOff val="50000"/>
                  </a:prstClr>
                </a:solidFill>
                <a:latin typeface="Times New Roman" panose="02020603050405020304" pitchFamily="18" charset="0"/>
                <a:cs typeface="Times New Roman" panose="02020603050405020304" pitchFamily="18" charset="0"/>
              </a:rPr>
            </a:br>
            <a:r>
              <a:rPr lang="en-US" sz="4800">
                <a:solidFill>
                  <a:prstClr val="black">
                    <a:lumMod val="50000"/>
                    <a:lumOff val="50000"/>
                  </a:prstClr>
                </a:solidFill>
                <a:latin typeface="Times New Roman" panose="02020603050405020304" pitchFamily="18" charset="0"/>
                <a:cs typeface="Times New Roman" panose="02020603050405020304" pitchFamily="18"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BC63C546-6DB7-44C9-8EA9-413473C1BE35}"/>
              </a:ext>
            </a:extLst>
          </p:cNvPr>
          <p:cNvGrpSpPr/>
          <p:nvPr/>
        </p:nvGrpSpPr>
        <p:grpSpPr>
          <a:xfrm>
            <a:off x="6000748" y="10515600"/>
            <a:ext cx="6115052" cy="2971800"/>
            <a:chOff x="4000498" y="7010400"/>
            <a:chExt cx="4076701" cy="1981200"/>
          </a:xfrm>
        </p:grpSpPr>
        <p:sp>
          <p:nvSpPr>
            <p:cNvPr id="47" name="Rectangle 46">
              <a:extLst>
                <a:ext uri="{FF2B5EF4-FFF2-40B4-BE49-F238E27FC236}">
                  <a16:creationId xmlns:a16="http://schemas.microsoft.com/office/drawing/2014/main" id="{EB90D678-6311-432E-B99C-B1E3AF7BCC1E}"/>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a:solidFill>
                    <a:prstClr val="black">
                      <a:lumMod val="50000"/>
                      <a:lumOff val="50000"/>
                    </a:prstClr>
                  </a:solidFill>
                  <a:latin typeface="Times New Roman" panose="02020603050405020304" pitchFamily="18" charset="0"/>
                  <a:cs typeface="Times New Roman" panose="02020603050405020304" pitchFamily="18" charset="0"/>
                </a:rPr>
                <a:t>Thầy cô nhấp vào chiếc chuông     ở màu mà học sinh chọn để</a:t>
              </a:r>
              <a:br>
                <a:rPr lang="en-US" sz="4800">
                  <a:solidFill>
                    <a:prstClr val="black">
                      <a:lumMod val="50000"/>
                      <a:lumOff val="50000"/>
                    </a:prstClr>
                  </a:solidFill>
                  <a:latin typeface="Times New Roman" panose="02020603050405020304" pitchFamily="18" charset="0"/>
                  <a:cs typeface="Times New Roman" panose="02020603050405020304" pitchFamily="18" charset="0"/>
                </a:rPr>
              </a:br>
              <a:r>
                <a:rPr lang="en-US" sz="4800">
                  <a:solidFill>
                    <a:prstClr val="black">
                      <a:lumMod val="50000"/>
                      <a:lumOff val="50000"/>
                    </a:prstClr>
                  </a:solidFill>
                  <a:latin typeface="Times New Roman" panose="02020603050405020304" pitchFamily="18" charset="0"/>
                  <a:cs typeface="Times New Roman" panose="02020603050405020304" pitchFamily="18" charset="0"/>
                </a:rPr>
                <a:t>kiểm tra đáp án</a:t>
              </a:r>
            </a:p>
          </p:txBody>
        </p:sp>
        <p:pic>
          <p:nvPicPr>
            <p:cNvPr id="50" name="ChuongCam - 9Slide.vn">
              <a:extLst>
                <a:ext uri="{FF2B5EF4-FFF2-40B4-BE49-F238E27FC236}">
                  <a16:creationId xmlns:a16="http://schemas.microsoft.com/office/drawing/2014/main" id="{4B7EBBD9-A585-4930-860B-F4F22885926F}"/>
                </a:ext>
              </a:extLst>
            </p:cNvPr>
            <p:cNvPicPr>
              <a:picLocks noChangeAspect="1"/>
            </p:cNvPicPr>
            <p:nvPr/>
          </p:nvPicPr>
          <p:blipFill>
            <a:blip r:embed="rId9"/>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8C4260CE-C32C-4DD3-8E61-B08357FC92E8}"/>
              </a:ext>
            </a:extLst>
          </p:cNvPr>
          <p:cNvSpPr/>
          <p:nvPr/>
        </p:nvSpPr>
        <p:spPr>
          <a:xfrm>
            <a:off x="12344396" y="10515600"/>
            <a:ext cx="582930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200">
                <a:solidFill>
                  <a:prstClr val="black">
                    <a:lumMod val="50000"/>
                    <a:lumOff val="50000"/>
                  </a:prstClr>
                </a:solidFill>
                <a:latin typeface="Times New Roman" panose="02020603050405020304" pitchFamily="18" charset="0"/>
                <a:cs typeface="Times New Roman" panose="02020603050405020304" pitchFamily="18" charset="0"/>
              </a:rPr>
              <a:t>Sau khi HS trả lời xong, thầy cô nhấp chuột</a:t>
            </a:r>
            <a:br>
              <a:rPr lang="en-US" sz="4200">
                <a:solidFill>
                  <a:prstClr val="black">
                    <a:lumMod val="50000"/>
                    <a:lumOff val="50000"/>
                  </a:prstClr>
                </a:solidFill>
                <a:latin typeface="Times New Roman" panose="02020603050405020304" pitchFamily="18" charset="0"/>
                <a:cs typeface="Times New Roman" panose="02020603050405020304" pitchFamily="18" charset="0"/>
              </a:rPr>
            </a:br>
            <a:r>
              <a:rPr lang="en-US" sz="4200">
                <a:solidFill>
                  <a:prstClr val="black">
                    <a:lumMod val="50000"/>
                    <a:lumOff val="50000"/>
                  </a:prstClr>
                </a:solidFill>
                <a:latin typeface="Times New Roman" panose="02020603050405020304" pitchFamily="18" charset="0"/>
                <a:cs typeface="Times New Roman" panose="02020603050405020304" pitchFamily="18" charset="0"/>
              </a:rPr>
              <a:t>hoặc phím -&gt; để đến</a:t>
            </a:r>
            <a:br>
              <a:rPr lang="en-US" sz="4200">
                <a:solidFill>
                  <a:prstClr val="black">
                    <a:lumMod val="50000"/>
                    <a:lumOff val="50000"/>
                  </a:prstClr>
                </a:solidFill>
                <a:latin typeface="Times New Roman" panose="02020603050405020304" pitchFamily="18" charset="0"/>
                <a:cs typeface="Times New Roman" panose="02020603050405020304" pitchFamily="18" charset="0"/>
              </a:rPr>
            </a:br>
            <a:r>
              <a:rPr lang="en-US" sz="4200">
                <a:solidFill>
                  <a:prstClr val="black">
                    <a:lumMod val="50000"/>
                    <a:lumOff val="50000"/>
                  </a:prstClr>
                </a:solidFill>
                <a:latin typeface="Times New Roman" panose="02020603050405020304" pitchFamily="18" charset="0"/>
                <a:cs typeface="Times New Roman" panose="02020603050405020304" pitchFamily="18" charset="0"/>
              </a:rPr>
              <a:t>câu hỏi tiếp theo</a:t>
            </a:r>
          </a:p>
        </p:txBody>
      </p:sp>
    </p:spTree>
    <p:extLst>
      <p:ext uri="{BB962C8B-B14F-4D97-AF65-F5344CB8AC3E}">
        <p14:creationId xmlns:p14="http://schemas.microsoft.com/office/powerpoint/2010/main" val="938189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14:presetBounceEnd="65000">
                                      <p:stCondLst>
                                        <p:cond delay="0"/>
                                      </p:stCondLst>
                                      <p:childTnLst>
                                        <p:animMotion origin="layout" path="M 4.16667E-6 3.7037E-7 L 0.34882 0.0412 " pathEditMode="relative" rAng="0" ptsTypes="AA" p14:bounceEnd="65000">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16"/>
                                            </p:tgtEl>
                                          </p:cBhvr>
                                        </p:animEffect>
                                        <p:set>
                                          <p:cBhvr>
                                            <p:cTn id="77"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14:presetBounceEnd="57000">
                                      <p:stCondLst>
                                        <p:cond delay="0"/>
                                      </p:stCondLst>
                                      <p:childTnLst>
                                        <p:animMotion origin="layout" path="M 1.45833E-6 4.07407E-6 L 0.60325 0.0581 " pathEditMode="relative" rAng="0" ptsTypes="AA" p14:bounceEnd="57000">
                                          <p:cBhvr>
                                            <p:cTn id="8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14:presetBounceEnd="55000">
                                      <p:stCondLst>
                                        <p:cond delay="0"/>
                                      </p:stCondLst>
                                      <p:childTnLst>
                                        <p:animMotion origin="layout" path="M 1.45833E-6 4.07407E-6 L 0.58854 0.0581 " pathEditMode="relative" rAng="0" ptsTypes="AA" p14:bounceEnd="55000">
                                          <p:cBhvr>
                                            <p:cTn id="9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1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7000">
                                      <p:stCondLst>
                                        <p:cond delay="0"/>
                                      </p:stCondLst>
                                      <p:childTnLst>
                                        <p:animMotion origin="layout" path="M 1.45833E-6 4.07407E-6 L 0.60325 0.05208 " pathEditMode="relative" rAng="0" ptsTypes="AA" p14:bounceEnd="57000">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16667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16"/>
                                            </p:tgtEl>
                                          </p:cBhvr>
                                        </p:animEffect>
                                        <p:set>
                                          <p:cBhvr>
                                            <p:cTn id="77"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60325 0.0581 " pathEditMode="relative" rAng="0" ptsTypes="AA">
                                          <p:cBhvr>
                                            <p:cTn id="8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58854 0.0581 " pathEditMode="relative" rAng="0" ptsTypes="AA">
                                          <p:cBhvr>
                                            <p:cTn id="9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1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7"/>
          <a:stretch>
            <a:fillRect/>
          </a:stretch>
        </p:blipFill>
        <p:spPr>
          <a:xfrm>
            <a:off x="0" y="10267"/>
            <a:ext cx="18288000" cy="10266467"/>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10155959" y="4513661"/>
            <a:ext cx="7658097" cy="2686047"/>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prstClr val="white"/>
                  </a:solidFill>
                  <a:latin typeface="Times New Roman" panose="02020603050405020304" pitchFamily="18" charset="0"/>
                  <a:cs typeface="Times New Roman" panose="02020603050405020304" pitchFamily="18" charset="0"/>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prstClr val="white"/>
                  </a:solidFill>
                  <a:latin typeface="Times New Roman" panose="02020603050405020304" pitchFamily="18" charset="0"/>
                  <a:cs typeface="Times New Roman" panose="02020603050405020304" pitchFamily="18" charset="0"/>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400" dirty="0" err="1">
                  <a:solidFill>
                    <a:prstClr val="white"/>
                  </a:solidFill>
                  <a:latin typeface="Times New Roman" panose="02020603050405020304" pitchFamily="18" charset="0"/>
                  <a:cs typeface="Times New Roman" panose="02020603050405020304" pitchFamily="18" charset="0"/>
                </a:rPr>
                <a:t>Bí</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ẩn</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của</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làn</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nước</a:t>
              </a:r>
              <a:endParaRPr lang="en-US" sz="5400" dirty="0">
                <a:solidFill>
                  <a:prstClr val="white"/>
                </a:solidFill>
                <a:latin typeface="Times New Roman" panose="02020603050405020304" pitchFamily="18"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10155959" y="7400838"/>
            <a:ext cx="7658097" cy="2686047"/>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prstClr val="white"/>
                  </a:solidFill>
                  <a:latin typeface="Times New Roman" panose="02020603050405020304" pitchFamily="18" charset="0"/>
                  <a:cs typeface="Times New Roman" panose="02020603050405020304" pitchFamily="18" charset="0"/>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prstClr val="white"/>
                  </a:solidFill>
                  <a:latin typeface="Times New Roman" panose="02020603050405020304" pitchFamily="18" charset="0"/>
                  <a:cs typeface="Times New Roman" panose="02020603050405020304" pitchFamily="18" charset="0"/>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400" dirty="0" err="1">
                  <a:solidFill>
                    <a:prstClr val="white"/>
                  </a:solidFill>
                  <a:latin typeface="Times New Roman" panose="02020603050405020304" pitchFamily="18" charset="0"/>
                  <a:cs typeface="Times New Roman" panose="02020603050405020304" pitchFamily="18" charset="0"/>
                </a:rPr>
                <a:t>Âm</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mưu</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và</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tình</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yêu</a:t>
              </a:r>
              <a:endParaRPr lang="en-US" sz="5400" dirty="0">
                <a:solidFill>
                  <a:prstClr val="white"/>
                </a:solidFill>
                <a:latin typeface="Times New Roman" panose="02020603050405020304" pitchFamily="18"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1257302" y="7400838"/>
            <a:ext cx="7658097" cy="2686047"/>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prstClr val="white"/>
                  </a:solidFill>
                  <a:latin typeface="Times New Roman" panose="02020603050405020304" pitchFamily="18" charset="0"/>
                  <a:cs typeface="Times New Roman" panose="02020603050405020304" pitchFamily="18" charset="0"/>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prstClr val="white"/>
                  </a:solidFill>
                  <a:latin typeface="Times New Roman" panose="02020603050405020304" pitchFamily="18" charset="0"/>
                  <a:cs typeface="Times New Roman" panose="02020603050405020304" pitchFamily="18" charset="0"/>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400" dirty="0" err="1">
                  <a:solidFill>
                    <a:prstClr val="white"/>
                  </a:solidFill>
                  <a:latin typeface="Times New Roman" panose="02020603050405020304" pitchFamily="18" charset="0"/>
                  <a:cs typeface="Times New Roman" panose="02020603050405020304" pitchFamily="18" charset="0"/>
                </a:rPr>
                <a:t>Lơ-xít</a:t>
              </a:r>
              <a:endParaRPr lang="en-US" sz="5400" dirty="0">
                <a:solidFill>
                  <a:prstClr val="white"/>
                </a:solidFill>
                <a:latin typeface="Times New Roman" panose="020206030504050203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1257302" y="4513661"/>
            <a:ext cx="7658097" cy="2686047"/>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prstClr val="white"/>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100">
                  <a:solidFill>
                    <a:prstClr val="white"/>
                  </a:solidFill>
                  <a:latin typeface="Times New Roman" panose="02020603050405020304" pitchFamily="18" charset="0"/>
                  <a:cs typeface="Times New Roman" panose="02020603050405020304" pitchFamily="18" charset="0"/>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400" dirty="0" err="1">
                  <a:solidFill>
                    <a:prstClr val="white"/>
                  </a:solidFill>
                  <a:latin typeface="Times New Roman" panose="02020603050405020304" pitchFamily="18" charset="0"/>
                  <a:cs typeface="Times New Roman" panose="02020603050405020304" pitchFamily="18" charset="0"/>
                </a:rPr>
                <a:t>Rô</a:t>
              </a:r>
              <a:r>
                <a:rPr lang="en-US" sz="5400" dirty="0">
                  <a:solidFill>
                    <a:prstClr val="white"/>
                  </a:solidFill>
                  <a:latin typeface="Times New Roman" panose="02020603050405020304" pitchFamily="18" charset="0"/>
                  <a:cs typeface="Times New Roman" panose="02020603050405020304" pitchFamily="18" charset="0"/>
                </a:rPr>
                <a:t>-</a:t>
              </a:r>
              <a:r>
                <a:rPr lang="en-US" sz="5400" dirty="0" err="1">
                  <a:solidFill>
                    <a:prstClr val="white"/>
                  </a:solidFill>
                  <a:latin typeface="Times New Roman" panose="02020603050405020304" pitchFamily="18" charset="0"/>
                  <a:cs typeface="Times New Roman" panose="02020603050405020304" pitchFamily="18" charset="0"/>
                </a:rPr>
                <a:t>mê</a:t>
              </a:r>
              <a:r>
                <a:rPr lang="en-US" sz="5400" dirty="0">
                  <a:solidFill>
                    <a:prstClr val="white"/>
                  </a:solidFill>
                  <a:latin typeface="Times New Roman" panose="02020603050405020304" pitchFamily="18" charset="0"/>
                  <a:cs typeface="Times New Roman" panose="02020603050405020304" pitchFamily="18" charset="0"/>
                </a:rPr>
                <a:t>-ô </a:t>
              </a:r>
              <a:r>
                <a:rPr lang="en-US" sz="5400" dirty="0" err="1">
                  <a:solidFill>
                    <a:prstClr val="white"/>
                  </a:solidFill>
                  <a:latin typeface="Times New Roman" panose="02020603050405020304" pitchFamily="18" charset="0"/>
                  <a:cs typeface="Times New Roman" panose="02020603050405020304" pitchFamily="18" charset="0"/>
                </a:rPr>
                <a:t>và</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Ju</a:t>
              </a:r>
              <a:r>
                <a:rPr lang="en-US" sz="5400" dirty="0">
                  <a:solidFill>
                    <a:prstClr val="white"/>
                  </a:solidFill>
                  <a:latin typeface="Times New Roman" panose="02020603050405020304" pitchFamily="18" charset="0"/>
                  <a:cs typeface="Times New Roman" panose="02020603050405020304" pitchFamily="18" charset="0"/>
                </a:rPr>
                <a:t>-li-</a:t>
              </a:r>
              <a:r>
                <a:rPr lang="en-US" sz="5400" dirty="0" err="1">
                  <a:solidFill>
                    <a:prstClr val="white"/>
                  </a:solidFill>
                  <a:latin typeface="Times New Roman" panose="02020603050405020304" pitchFamily="18" charset="0"/>
                  <a:cs typeface="Times New Roman" panose="02020603050405020304" pitchFamily="18" charset="0"/>
                </a:rPr>
                <a:t>ét</a:t>
              </a:r>
              <a:endParaRPr lang="en-US" sz="5400" dirty="0">
                <a:solidFill>
                  <a:prstClr val="white"/>
                </a:solidFill>
                <a:latin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2973868" y="369653"/>
            <a:ext cx="14942591" cy="3831668"/>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8"/>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b="1" dirty="0">
                  <a:solidFill>
                    <a:prstClr val="black">
                      <a:lumMod val="50000"/>
                      <a:lumOff val="50000"/>
                    </a:prstClr>
                  </a:solidFill>
                  <a:latin typeface="Times New Roman" panose="02020603050405020304" pitchFamily="18" charset="0"/>
                  <a:cs typeface="Times New Roman" panose="02020603050405020304" pitchFamily="18" charset="0"/>
                </a:rPr>
                <a:t>4. RÔ-ĐRI-GƠ VÀ SI-MEN </a:t>
              </a:r>
              <a:r>
                <a:rPr lang="en-US" sz="4800" b="1" dirty="0" err="1">
                  <a:solidFill>
                    <a:prstClr val="black">
                      <a:lumMod val="50000"/>
                      <a:lumOff val="50000"/>
                    </a:prstClr>
                  </a:solidFill>
                  <a:latin typeface="Times New Roman" panose="02020603050405020304" pitchFamily="18" charset="0"/>
                  <a:cs typeface="Times New Roman" panose="02020603050405020304" pitchFamily="18" charset="0"/>
                </a:rPr>
                <a:t>là</a:t>
              </a:r>
              <a:r>
                <a:rPr lang="en-US" sz="48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4800" b="1" dirty="0" err="1">
                  <a:solidFill>
                    <a:prstClr val="black">
                      <a:lumMod val="50000"/>
                      <a:lumOff val="50000"/>
                    </a:prstClr>
                  </a:solidFill>
                  <a:latin typeface="Times New Roman" panose="02020603050405020304" pitchFamily="18" charset="0"/>
                  <a:cs typeface="Times New Roman" panose="02020603050405020304" pitchFamily="18" charset="0"/>
                </a:rPr>
                <a:t>nhân</a:t>
              </a:r>
              <a:r>
                <a:rPr lang="en-US" sz="48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4800" b="1" dirty="0" err="1">
                  <a:solidFill>
                    <a:prstClr val="black">
                      <a:lumMod val="50000"/>
                      <a:lumOff val="50000"/>
                    </a:prstClr>
                  </a:solidFill>
                  <a:latin typeface="Times New Roman" panose="02020603050405020304" pitchFamily="18" charset="0"/>
                  <a:cs typeface="Times New Roman" panose="02020603050405020304" pitchFamily="18" charset="0"/>
                </a:rPr>
                <a:t>vật</a:t>
              </a:r>
              <a:r>
                <a:rPr lang="en-US" sz="48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4800" b="1" dirty="0" err="1">
                  <a:solidFill>
                    <a:prstClr val="black">
                      <a:lumMod val="50000"/>
                      <a:lumOff val="50000"/>
                    </a:prstClr>
                  </a:solidFill>
                  <a:latin typeface="Times New Roman" panose="02020603050405020304" pitchFamily="18" charset="0"/>
                  <a:cs typeface="Times New Roman" panose="02020603050405020304" pitchFamily="18" charset="0"/>
                </a:rPr>
                <a:t>xuất</a:t>
              </a:r>
              <a:r>
                <a:rPr lang="en-US" sz="48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4800" b="1" dirty="0" err="1">
                  <a:solidFill>
                    <a:prstClr val="black">
                      <a:lumMod val="50000"/>
                      <a:lumOff val="50000"/>
                    </a:prstClr>
                  </a:solidFill>
                  <a:latin typeface="Times New Roman" panose="02020603050405020304" pitchFamily="18" charset="0"/>
                  <a:cs typeface="Times New Roman" panose="02020603050405020304" pitchFamily="18" charset="0"/>
                </a:rPr>
                <a:t>hiện</a:t>
              </a:r>
              <a:r>
                <a:rPr lang="en-US" sz="48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4800" b="1" dirty="0" err="1">
                  <a:solidFill>
                    <a:prstClr val="black">
                      <a:lumMod val="50000"/>
                      <a:lumOff val="50000"/>
                    </a:prstClr>
                  </a:solidFill>
                  <a:latin typeface="Times New Roman" panose="02020603050405020304" pitchFamily="18" charset="0"/>
                  <a:cs typeface="Times New Roman" panose="02020603050405020304" pitchFamily="18" charset="0"/>
                </a:rPr>
                <a:t>trong</a:t>
              </a:r>
              <a:r>
                <a:rPr lang="en-US" sz="48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4800" b="1" dirty="0" err="1">
                  <a:solidFill>
                    <a:prstClr val="black">
                      <a:lumMod val="50000"/>
                      <a:lumOff val="50000"/>
                    </a:prstClr>
                  </a:solidFill>
                  <a:latin typeface="Times New Roman" panose="02020603050405020304" pitchFamily="18" charset="0"/>
                  <a:cs typeface="Times New Roman" panose="02020603050405020304" pitchFamily="18" charset="0"/>
                </a:rPr>
                <a:t>tác</a:t>
              </a:r>
              <a:r>
                <a:rPr lang="en-US" sz="48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4800" b="1" dirty="0" err="1">
                  <a:solidFill>
                    <a:prstClr val="black">
                      <a:lumMod val="50000"/>
                      <a:lumOff val="50000"/>
                    </a:prstClr>
                  </a:solidFill>
                  <a:latin typeface="Times New Roman" panose="02020603050405020304" pitchFamily="18" charset="0"/>
                  <a:cs typeface="Times New Roman" panose="02020603050405020304" pitchFamily="18" charset="0"/>
                </a:rPr>
                <a:t>phẩm</a:t>
              </a:r>
              <a:r>
                <a:rPr lang="en-US" sz="48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4800" b="1" dirty="0" err="1">
                  <a:solidFill>
                    <a:prstClr val="black">
                      <a:lumMod val="50000"/>
                      <a:lumOff val="50000"/>
                    </a:prstClr>
                  </a:solidFill>
                  <a:latin typeface="Times New Roman" panose="02020603050405020304" pitchFamily="18" charset="0"/>
                  <a:cs typeface="Times New Roman" panose="02020603050405020304" pitchFamily="18" charset="0"/>
                </a:rPr>
                <a:t>nào</a:t>
              </a:r>
              <a:r>
                <a:rPr lang="en-US" sz="4800" b="1" dirty="0">
                  <a:solidFill>
                    <a:prstClr val="black">
                      <a:lumMod val="50000"/>
                      <a:lumOff val="50000"/>
                    </a:prstClr>
                  </a:solidFill>
                  <a:latin typeface="Times New Roman" panose="02020603050405020304" pitchFamily="18" charset="0"/>
                  <a:cs typeface="Times New Roman" panose="02020603050405020304" pitchFamily="18" charset="0"/>
                </a:rPr>
                <a:t>?</a:t>
              </a: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9"/>
          <a:stretch>
            <a:fillRect/>
          </a:stretch>
        </p:blipFill>
        <p:spPr>
          <a:xfrm>
            <a:off x="315923" y="4903931"/>
            <a:ext cx="1984421" cy="1828959"/>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9"/>
          <a:stretch>
            <a:fillRect/>
          </a:stretch>
        </p:blipFill>
        <p:spPr>
          <a:xfrm>
            <a:off x="315923" y="7829462"/>
            <a:ext cx="1984421" cy="1828959"/>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9"/>
          <a:stretch>
            <a:fillRect/>
          </a:stretch>
        </p:blipFill>
        <p:spPr>
          <a:xfrm>
            <a:off x="9335197" y="4903931"/>
            <a:ext cx="1984421" cy="1828959"/>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9"/>
          <a:stretch>
            <a:fillRect/>
          </a:stretch>
        </p:blipFill>
        <p:spPr>
          <a:xfrm>
            <a:off x="9335197" y="7829462"/>
            <a:ext cx="1984421" cy="1828959"/>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6170412" y="230573"/>
            <a:ext cx="6070056" cy="3494708"/>
            <a:chOff x="-4113608" y="153715"/>
            <a:chExt cx="4046704" cy="2329805"/>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flipH="1">
              <a:off x="-4113608" y="153715"/>
              <a:ext cx="1959439" cy="2329805"/>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1"/>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defTabSz="1371600"/>
              <a:r>
                <a:rPr lang="en-US" sz="4200">
                  <a:solidFill>
                    <a:prstClr val="black">
                      <a:lumMod val="65000"/>
                      <a:lumOff val="35000"/>
                    </a:prstClr>
                  </a:solidFill>
                  <a:latin typeface="Times New Roman" panose="02020603050405020304" pitchFamily="18" charset="0"/>
                  <a:cs typeface="Times New Roman" panose="02020603050405020304" pitchFamily="18" charset="0"/>
                </a:rPr>
                <a:t>Yeahhh,</a:t>
              </a:r>
            </a:p>
            <a:p>
              <a:pPr algn="ctr" defTabSz="1371600"/>
              <a:r>
                <a:rPr lang="en-US">
                  <a:solidFill>
                    <a:prstClr val="black">
                      <a:lumMod val="65000"/>
                      <a:lumOff val="35000"/>
                    </a:prstClr>
                  </a:solidFill>
                  <a:latin typeface="Times New Roman" panose="02020603050405020304" pitchFamily="18" charset="0"/>
                  <a:cs typeface="Times New Roman" panose="02020603050405020304" pitchFamily="18" charset="0"/>
                </a:rPr>
                <a:t>Đúng rồi!</a:t>
              </a:r>
            </a:p>
            <a:p>
              <a:pPr algn="ctr" defTabSz="1371600"/>
              <a:r>
                <a:rPr lang="en-US">
                  <a:solidFill>
                    <a:prstClr val="black">
                      <a:lumMod val="65000"/>
                      <a:lumOff val="35000"/>
                    </a:prstClr>
                  </a:solidFill>
                  <a:latin typeface="Times New Roman" panose="02020603050405020304" pitchFamily="18" charset="0"/>
                  <a:cs typeface="Times New Roman" panose="02020603050405020304" pitchFamily="18" charset="0"/>
                </a:rPr>
                <a:t>Mình thích màu này!</a:t>
              </a:r>
              <a:endParaRPr lang="en-US" sz="1350">
                <a:solidFill>
                  <a:prstClr val="black">
                    <a:lumMod val="65000"/>
                    <a:lumOff val="35000"/>
                  </a:prstClr>
                </a:solidFill>
                <a:latin typeface="Times New Roman" panose="02020603050405020304" pitchFamily="18" charset="0"/>
                <a:cs typeface="Times New Roman" panose="02020603050405020304" pitchFamily="18" charset="0"/>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10091511" y="-453477"/>
            <a:ext cx="4605112" cy="4270436"/>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2"/>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1"/>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5928743" y="5075963"/>
                <a:ext cx="5051546" cy="2905221"/>
              </a:xfrm>
              <a:prstGeom prst="rect">
                <a:avLst/>
              </a:prstGeom>
              <a:noFill/>
            </p:spPr>
            <p:txBody>
              <a:bodyPr wrap="none" lIns="0" tIns="0" rIns="0" bIns="0" rtlCol="0">
                <a:spAutoFit/>
              </a:bodyPr>
              <a:lstStyle/>
              <a:p>
                <a:pPr algn="ctr" defTabSz="1371600"/>
                <a:r>
                  <a:rPr lang="en-US" sz="3600">
                    <a:solidFill>
                      <a:prstClr val="black">
                        <a:lumMod val="65000"/>
                        <a:lumOff val="35000"/>
                      </a:prstClr>
                    </a:solidFill>
                    <a:latin typeface="Times New Roman" panose="02020603050405020304" pitchFamily="18" charset="0"/>
                    <a:cs typeface="Times New Roman" panose="02020603050405020304" pitchFamily="18" charset="0"/>
                  </a:rPr>
                  <a:t>Huhu,</a:t>
                </a:r>
              </a:p>
              <a:p>
                <a:pPr algn="ctr" defTabSz="1371600"/>
                <a:r>
                  <a:rPr lang="en-US" sz="2100">
                    <a:solidFill>
                      <a:prstClr val="black">
                        <a:lumMod val="65000"/>
                        <a:lumOff val="35000"/>
                      </a:prstClr>
                    </a:solidFill>
                    <a:latin typeface="Times New Roman" panose="02020603050405020304" pitchFamily="18" charset="0"/>
                    <a:cs typeface="Times New Roman" panose="02020603050405020304" pitchFamily="18" charset="0"/>
                  </a:rPr>
                  <a:t>chưa chính xác rồi!</a:t>
                </a:r>
              </a:p>
              <a:p>
                <a:pPr algn="ctr" defTabSz="1371600"/>
                <a:r>
                  <a:rPr lang="en-US" sz="2100">
                    <a:solidFill>
                      <a:prstClr val="black">
                        <a:lumMod val="65000"/>
                        <a:lumOff val="35000"/>
                      </a:prstClr>
                    </a:solidFill>
                    <a:latin typeface="Times New Roman" panose="02020603050405020304" pitchFamily="18" charset="0"/>
                    <a:cs typeface="Times New Roman" panose="02020603050405020304" pitchFamily="18" charset="0"/>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3"/>
          <a:stretch>
            <a:fillRect/>
          </a:stretch>
        </p:blipFill>
        <p:spPr>
          <a:xfrm>
            <a:off x="919863" y="471229"/>
            <a:ext cx="2322777" cy="3575615"/>
          </a:xfrm>
          <a:prstGeom prst="rect">
            <a:avLst/>
          </a:prstGeom>
        </p:spPr>
      </p:pic>
      <p:pic>
        <p:nvPicPr>
          <p:cNvPr id="40" name="AmthanhThua">
            <a:hlinkClick r:id="" action="ppaction://media"/>
            <a:extLst>
              <a:ext uri="{FF2B5EF4-FFF2-40B4-BE49-F238E27FC236}">
                <a16:creationId xmlns:a16="http://schemas.microsoft.com/office/drawing/2014/main" id="{79E4C43B-743A-4F0F-9457-9B15D0352D5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67519" y="6611885"/>
            <a:ext cx="731045" cy="731045"/>
          </a:xfrm>
          <a:prstGeom prst="rect">
            <a:avLst/>
          </a:prstGeom>
        </p:spPr>
      </p:pic>
      <p:pic>
        <p:nvPicPr>
          <p:cNvPr id="41" name="nhacthang">
            <a:hlinkClick r:id="" action="ppaction://media"/>
            <a:extLst>
              <a:ext uri="{FF2B5EF4-FFF2-40B4-BE49-F238E27FC236}">
                <a16:creationId xmlns:a16="http://schemas.microsoft.com/office/drawing/2014/main" id="{86A70F6A-9D3B-4ACB-882F-2876B15E0694}"/>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47789" y="4314595"/>
            <a:ext cx="731045" cy="731045"/>
          </a:xfrm>
          <a:prstGeom prst="rect">
            <a:avLst/>
          </a:prstGeom>
        </p:spPr>
      </p:pic>
      <p:sp>
        <p:nvSpPr>
          <p:cNvPr id="44" name="Rectangle 43">
            <a:extLst>
              <a:ext uri="{FF2B5EF4-FFF2-40B4-BE49-F238E27FC236}">
                <a16:creationId xmlns:a16="http://schemas.microsoft.com/office/drawing/2014/main" id="{B652F8BC-97FB-47AB-82B1-333028644943}"/>
              </a:ext>
            </a:extLst>
          </p:cNvPr>
          <p:cNvSpPr/>
          <p:nvPr/>
        </p:nvSpPr>
        <p:spPr>
          <a:xfrm>
            <a:off x="0" y="10515600"/>
            <a:ext cx="582930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a:solidFill>
                  <a:prstClr val="black">
                    <a:lumMod val="50000"/>
                    <a:lumOff val="50000"/>
                  </a:prstClr>
                </a:solidFill>
                <a:latin typeface="Times New Roman" panose="02020603050405020304" pitchFamily="18" charset="0"/>
                <a:cs typeface="Times New Roman" panose="02020603050405020304" pitchFamily="18" charset="0"/>
              </a:rPr>
              <a:t>Thầy cô nhấp chuột</a:t>
            </a:r>
            <a:br>
              <a:rPr lang="en-US" sz="4800">
                <a:solidFill>
                  <a:prstClr val="black">
                    <a:lumMod val="50000"/>
                    <a:lumOff val="50000"/>
                  </a:prstClr>
                </a:solidFill>
                <a:latin typeface="Times New Roman" panose="02020603050405020304" pitchFamily="18" charset="0"/>
                <a:cs typeface="Times New Roman" panose="02020603050405020304" pitchFamily="18" charset="0"/>
              </a:rPr>
            </a:br>
            <a:r>
              <a:rPr lang="en-US" sz="4800">
                <a:solidFill>
                  <a:prstClr val="black">
                    <a:lumMod val="50000"/>
                    <a:lumOff val="50000"/>
                  </a:prstClr>
                </a:solidFill>
                <a:latin typeface="Times New Roman" panose="02020603050405020304" pitchFamily="18" charset="0"/>
                <a:cs typeface="Times New Roman" panose="02020603050405020304" pitchFamily="18"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6F9F28A6-3370-4926-8D39-EA3FF6C22E23}"/>
              </a:ext>
            </a:extLst>
          </p:cNvPr>
          <p:cNvGrpSpPr/>
          <p:nvPr/>
        </p:nvGrpSpPr>
        <p:grpSpPr>
          <a:xfrm>
            <a:off x="6000748" y="10515600"/>
            <a:ext cx="6115052" cy="2971800"/>
            <a:chOff x="4000498" y="7010400"/>
            <a:chExt cx="4076701" cy="1981200"/>
          </a:xfrm>
        </p:grpSpPr>
        <p:sp>
          <p:nvSpPr>
            <p:cNvPr id="47" name="Rectangle 46">
              <a:extLst>
                <a:ext uri="{FF2B5EF4-FFF2-40B4-BE49-F238E27FC236}">
                  <a16:creationId xmlns:a16="http://schemas.microsoft.com/office/drawing/2014/main" id="{B59A7A73-0A00-4DF2-9B48-616F35BC91FB}"/>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a:solidFill>
                    <a:prstClr val="black">
                      <a:lumMod val="50000"/>
                      <a:lumOff val="50000"/>
                    </a:prstClr>
                  </a:solidFill>
                  <a:latin typeface="Times New Roman" panose="02020603050405020304" pitchFamily="18" charset="0"/>
                  <a:cs typeface="Times New Roman" panose="02020603050405020304" pitchFamily="18" charset="0"/>
                </a:rPr>
                <a:t>Thầy cô nhấp vào chiếc chuông     ở màu mà học sinh chọn để</a:t>
              </a:r>
              <a:br>
                <a:rPr lang="en-US" sz="4800">
                  <a:solidFill>
                    <a:prstClr val="black">
                      <a:lumMod val="50000"/>
                      <a:lumOff val="50000"/>
                    </a:prstClr>
                  </a:solidFill>
                  <a:latin typeface="Times New Roman" panose="02020603050405020304" pitchFamily="18" charset="0"/>
                  <a:cs typeface="Times New Roman" panose="02020603050405020304" pitchFamily="18" charset="0"/>
                </a:rPr>
              </a:br>
              <a:r>
                <a:rPr lang="en-US" sz="4800">
                  <a:solidFill>
                    <a:prstClr val="black">
                      <a:lumMod val="50000"/>
                      <a:lumOff val="50000"/>
                    </a:prstClr>
                  </a:solidFill>
                  <a:latin typeface="Times New Roman" panose="02020603050405020304" pitchFamily="18" charset="0"/>
                  <a:cs typeface="Times New Roman" panose="02020603050405020304" pitchFamily="18" charset="0"/>
                </a:rPr>
                <a:t>kiểm tra đáp án</a:t>
              </a:r>
            </a:p>
          </p:txBody>
        </p:sp>
        <p:pic>
          <p:nvPicPr>
            <p:cNvPr id="50" name="ChuongCam - 9Slide.vn">
              <a:extLst>
                <a:ext uri="{FF2B5EF4-FFF2-40B4-BE49-F238E27FC236}">
                  <a16:creationId xmlns:a16="http://schemas.microsoft.com/office/drawing/2014/main" id="{B4A6999F-B362-4C41-8988-BD1A0E09E238}"/>
                </a:ext>
              </a:extLst>
            </p:cNvPr>
            <p:cNvPicPr>
              <a:picLocks noChangeAspect="1"/>
            </p:cNvPicPr>
            <p:nvPr/>
          </p:nvPicPr>
          <p:blipFill>
            <a:blip r:embed="rId9"/>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BB23BD5A-2150-42B4-B72D-392E3FB2285F}"/>
              </a:ext>
            </a:extLst>
          </p:cNvPr>
          <p:cNvSpPr/>
          <p:nvPr/>
        </p:nvSpPr>
        <p:spPr>
          <a:xfrm>
            <a:off x="12344396" y="10515600"/>
            <a:ext cx="582930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200">
                <a:solidFill>
                  <a:prstClr val="black">
                    <a:lumMod val="50000"/>
                    <a:lumOff val="50000"/>
                  </a:prstClr>
                </a:solidFill>
                <a:latin typeface="Times New Roman" panose="02020603050405020304" pitchFamily="18" charset="0"/>
                <a:cs typeface="Times New Roman" panose="02020603050405020304" pitchFamily="18" charset="0"/>
              </a:rPr>
              <a:t>Sau khi HS trả lời xong, thầy cô nhấp chuột</a:t>
            </a:r>
            <a:br>
              <a:rPr lang="en-US" sz="4200">
                <a:solidFill>
                  <a:prstClr val="black">
                    <a:lumMod val="50000"/>
                    <a:lumOff val="50000"/>
                  </a:prstClr>
                </a:solidFill>
                <a:latin typeface="Times New Roman" panose="02020603050405020304" pitchFamily="18" charset="0"/>
                <a:cs typeface="Times New Roman" panose="02020603050405020304" pitchFamily="18" charset="0"/>
              </a:rPr>
            </a:br>
            <a:r>
              <a:rPr lang="en-US" sz="4200">
                <a:solidFill>
                  <a:prstClr val="black">
                    <a:lumMod val="50000"/>
                    <a:lumOff val="50000"/>
                  </a:prstClr>
                </a:solidFill>
                <a:latin typeface="Times New Roman" panose="02020603050405020304" pitchFamily="18" charset="0"/>
                <a:cs typeface="Times New Roman" panose="02020603050405020304" pitchFamily="18" charset="0"/>
              </a:rPr>
              <a:t>hoặc phím -&gt; để đến</a:t>
            </a:r>
            <a:br>
              <a:rPr lang="en-US" sz="4200">
                <a:solidFill>
                  <a:prstClr val="black">
                    <a:lumMod val="50000"/>
                    <a:lumOff val="50000"/>
                  </a:prstClr>
                </a:solidFill>
                <a:latin typeface="Times New Roman" panose="02020603050405020304" pitchFamily="18" charset="0"/>
                <a:cs typeface="Times New Roman" panose="02020603050405020304" pitchFamily="18" charset="0"/>
              </a:rPr>
            </a:br>
            <a:r>
              <a:rPr lang="en-US" sz="4200">
                <a:solidFill>
                  <a:prstClr val="black">
                    <a:lumMod val="50000"/>
                    <a:lumOff val="50000"/>
                  </a:prstClr>
                </a:solidFill>
                <a:latin typeface="Times New Roman" panose="02020603050405020304" pitchFamily="18" charset="0"/>
                <a:cs typeface="Times New Roman" panose="02020603050405020304" pitchFamily="18" charset="0"/>
              </a:rPr>
              <a:t>câu hỏi tiếp theo</a:t>
            </a:r>
          </a:p>
        </p:txBody>
      </p:sp>
    </p:spTree>
    <p:extLst>
      <p:ext uri="{BB962C8B-B14F-4D97-AF65-F5344CB8AC3E}">
        <p14:creationId xmlns:p14="http://schemas.microsoft.com/office/powerpoint/2010/main" val="4021374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14:presetBounceEnd="57000">
                                      <p:stCondLst>
                                        <p:cond delay="0"/>
                                      </p:stCondLst>
                                      <p:childTnLst>
                                        <p:animMotion origin="layout" path="M 1.45833E-6 4.07407E-6 L 0.60325 0.05208 " pathEditMode="relative" rAng="0" ptsTypes="AA" p14:bounceEnd="57000">
                                          <p:cBhvr>
                                            <p:cTn id="5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57" restart="whenNotActive" fill="hold" evtFilter="cancelBubble" nodeType="interactiveSeq">
                    <p:stCondLst>
                      <p:cond evt="onClick" delay="0">
                        <p:tgtEl>
                          <p:spTgt spid="119"/>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14:presetBounceEnd="57000">
                                      <p:stCondLst>
                                        <p:cond delay="0"/>
                                      </p:stCondLst>
                                      <p:childTnLst>
                                        <p:animMotion origin="layout" path="M 1.45833E-6 4.07407E-6 L 0.60325 0.0581 " pathEditMode="relative" rAng="0" ptsTypes="AA" p14:bounceEnd="57000">
                                          <p:cBhvr>
                                            <p:cTn id="6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67" restart="whenNotActive" fill="hold" evtFilter="cancelBubble" nodeType="interactiveSeq">
                    <p:stCondLst>
                      <p:cond evt="onClick" delay="0">
                        <p:tgtEl>
                          <p:spTgt spid="2"/>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4995" fill="hold"/>
                                            <p:tgtEl>
                                              <p:spTgt spid="40"/>
                                            </p:tgtEl>
                                          </p:cBhvr>
                                        </p:cmd>
                                      </p:childTnLst>
                                    </p:cTn>
                                  </p:par>
                                  <p:par>
                                    <p:cTn id="72" presetID="10" presetClass="exit" presetSubtype="0" fill="hold" nodeType="withEffect">
                                      <p:stCondLst>
                                        <p:cond delay="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par>
                                    <p:cTn id="75" presetID="42" presetClass="path" presetSubtype="0" fill="hold" nodeType="withEffect" p14:presetBounceEnd="55000">
                                      <p:stCondLst>
                                        <p:cond delay="0"/>
                                      </p:stCondLst>
                                      <p:childTnLst>
                                        <p:animMotion origin="layout" path="M 1.45833E-6 4.07407E-6 L 0.58854 0.0581 " pathEditMode="relative" rAng="0" ptsTypes="AA" p14:bounceEnd="55000">
                                          <p:cBhvr>
                                            <p:cTn id="76"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77" restart="whenNotActive" fill="hold" evtFilter="cancelBubble" nodeType="interactiveSeq">
                    <p:stCondLst>
                      <p:cond evt="onClick" delay="0">
                        <p:tgtEl>
                          <p:spTgt spid="116"/>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afterEffect">
                                      <p:stCondLst>
                                        <p:cond delay="0"/>
                                      </p:stCondLst>
                                      <p:childTnLst>
                                        <p:cmd type="call" cmd="playFrom(0.0)">
                                          <p:cBhvr>
                                            <p:cTn id="81" dur="3432" fill="hold"/>
                                            <p:tgtEl>
                                              <p:spTgt spid="41"/>
                                            </p:tgtEl>
                                          </p:cBhvr>
                                        </p:cmd>
                                      </p:childTnLst>
                                    </p:cTn>
                                  </p:par>
                                  <p:par>
                                    <p:cTn id="82" presetID="10" presetClass="exit" presetSubtype="0" fill="hold" nodeType="withEffect">
                                      <p:stCondLst>
                                        <p:cond delay="0"/>
                                      </p:stCondLst>
                                      <p:childTnLst>
                                        <p:animEffect transition="out" filter="fade">
                                          <p:cBhvr>
                                            <p:cTn id="83" dur="500"/>
                                            <p:tgtEl>
                                              <p:spTgt spid="27"/>
                                            </p:tgtEl>
                                          </p:cBhvr>
                                        </p:animEffect>
                                        <p:set>
                                          <p:cBhvr>
                                            <p:cTn id="84" dur="1" fill="hold">
                                              <p:stCondLst>
                                                <p:cond delay="499"/>
                                              </p:stCondLst>
                                            </p:cTn>
                                            <p:tgtEl>
                                              <p:spTgt spid="27"/>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29"/>
                                            </p:tgtEl>
                                          </p:cBhvr>
                                        </p:animEffect>
                                        <p:set>
                                          <p:cBhvr>
                                            <p:cTn id="87" dur="1" fill="hold">
                                              <p:stCondLst>
                                                <p:cond delay="499"/>
                                              </p:stCondLst>
                                            </p:cTn>
                                            <p:tgtEl>
                                              <p:spTgt spid="29"/>
                                            </p:tgtEl>
                                            <p:attrNameLst>
                                              <p:attrName>style.visibility</p:attrName>
                                            </p:attrNameLst>
                                          </p:cBhvr>
                                          <p:to>
                                            <p:strVal val="hidden"/>
                                          </p:to>
                                        </p:set>
                                      </p:childTnLst>
                                    </p:cTn>
                                  </p:par>
                                  <p:par>
                                    <p:cTn id="88" presetID="42" presetClass="path" presetSubtype="0" fill="hold" nodeType="withEffect" p14:presetBounceEnd="65000">
                                      <p:stCondLst>
                                        <p:cond delay="0"/>
                                      </p:stCondLst>
                                      <p:childTnLst>
                                        <p:animMotion origin="layout" path="M 4.16667E-6 3.7037E-7 L 0.34882 0.0412 " pathEditMode="relative" rAng="0" ptsTypes="AA" p14:bounceEnd="65000">
                                          <p:cBhvr>
                                            <p:cTn id="89" dur="1500" fill="hold"/>
                                            <p:tgtEl>
                                              <p:spTgt spid="26"/>
                                            </p:tgtEl>
                                            <p:attrNameLst>
                                              <p:attrName>ppt_x</p:attrName>
                                              <p:attrName>ppt_y</p:attrName>
                                            </p:attrNameLst>
                                          </p:cBhvr>
                                          <p:rCtr x="17435" y="2060"/>
                                        </p:animMotion>
                                      </p:childTnLst>
                                    </p:cTn>
                                  </p:par>
                                  <p:par>
                                    <p:cTn id="90" presetID="10" presetClass="exit" presetSubtype="0" fill="hold" nodeType="withEffect">
                                      <p:stCondLst>
                                        <p:cond delay="0"/>
                                      </p:stCondLst>
                                      <p:childTnLst>
                                        <p:animEffect transition="out" filter="fade">
                                          <p:cBhvr>
                                            <p:cTn id="91" dur="500"/>
                                            <p:tgtEl>
                                              <p:spTgt spid="20"/>
                                            </p:tgtEl>
                                          </p:cBhvr>
                                        </p:animEffect>
                                        <p:set>
                                          <p:cBhvr>
                                            <p:cTn id="92" dur="1" fill="hold">
                                              <p:stCondLst>
                                                <p:cond delay="499"/>
                                              </p:stCondLst>
                                            </p:cTn>
                                            <p:tgtEl>
                                              <p:spTgt spid="20"/>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2"/>
                                            </p:tgtEl>
                                          </p:cBhvr>
                                        </p:animEffect>
                                        <p:set>
                                          <p:cBhvr>
                                            <p:cTn id="95" dur="1" fill="hold">
                                              <p:stCondLst>
                                                <p:cond delay="499"/>
                                              </p:stCondLst>
                                            </p:cTn>
                                            <p:tgtEl>
                                              <p:spTgt spid="2"/>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23"/>
                                            </p:tgtEl>
                                          </p:cBhvr>
                                        </p:animEffect>
                                        <p:set>
                                          <p:cBhvr>
                                            <p:cTn id="98" dur="1" fill="hold">
                                              <p:stCondLst>
                                                <p:cond delay="499"/>
                                              </p:stCondLst>
                                            </p:cTn>
                                            <p:tgtEl>
                                              <p:spTgt spid="23"/>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119"/>
                                            </p:tgtEl>
                                          </p:cBhvr>
                                        </p:animEffect>
                                        <p:set>
                                          <p:cBhvr>
                                            <p:cTn id="101" dur="1" fill="hold">
                                              <p:stCondLst>
                                                <p:cond delay="499"/>
                                              </p:stCondLst>
                                            </p:cTn>
                                            <p:tgtEl>
                                              <p:spTgt spid="119"/>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22"/>
                                            </p:tgtEl>
                                          </p:cBhvr>
                                        </p:animEffect>
                                        <p:set>
                                          <p:cBhvr>
                                            <p:cTn id="104" dur="1" fill="hold">
                                              <p:stCondLst>
                                                <p:cond delay="499"/>
                                              </p:stCondLst>
                                            </p:cTn>
                                            <p:tgtEl>
                                              <p:spTgt spid="22"/>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120"/>
                                            </p:tgtEl>
                                          </p:cBhvr>
                                        </p:animEffect>
                                        <p:set>
                                          <p:cBhvr>
                                            <p:cTn id="10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stCondLst>
                                        <p:cond delay="0"/>
                                      </p:stCondLst>
                                      <p:childTnLst>
                                        <p:animMotion origin="layout" path="M 1.45833E-6 4.07407E-6 L 0.60325 0.05208 " pathEditMode="relative" rAng="0" ptsTypes="AA">
                                          <p:cBhvr>
                                            <p:cTn id="5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57" restart="whenNotActive" fill="hold" evtFilter="cancelBubble" nodeType="interactiveSeq">
                    <p:stCondLst>
                      <p:cond evt="onClick" delay="0">
                        <p:tgtEl>
                          <p:spTgt spid="119"/>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stCondLst>
                                        <p:cond delay="0"/>
                                      </p:stCondLst>
                                      <p:childTnLst>
                                        <p:animMotion origin="layout" path="M 1.45833E-6 4.07407E-6 L 0.60325 0.0581 " pathEditMode="relative" rAng="0" ptsTypes="AA">
                                          <p:cBhvr>
                                            <p:cTn id="6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67" restart="whenNotActive" fill="hold" evtFilter="cancelBubble" nodeType="interactiveSeq">
                    <p:stCondLst>
                      <p:cond evt="onClick" delay="0">
                        <p:tgtEl>
                          <p:spTgt spid="2"/>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4995" fill="hold"/>
                                            <p:tgtEl>
                                              <p:spTgt spid="40"/>
                                            </p:tgtEl>
                                          </p:cBhvr>
                                        </p:cmd>
                                      </p:childTnLst>
                                    </p:cTn>
                                  </p:par>
                                  <p:par>
                                    <p:cTn id="72" presetID="10" presetClass="exit" presetSubtype="0" fill="hold" nodeType="withEffect">
                                      <p:stCondLst>
                                        <p:cond delay="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par>
                                    <p:cTn id="75" presetID="42" presetClass="path" presetSubtype="0" fill="hold" nodeType="withEffect">
                                      <p:stCondLst>
                                        <p:cond delay="0"/>
                                      </p:stCondLst>
                                      <p:childTnLst>
                                        <p:animMotion origin="layout" path="M 1.45833E-6 4.07407E-6 L 0.58854 0.0581 " pathEditMode="relative" rAng="0" ptsTypes="AA">
                                          <p:cBhvr>
                                            <p:cTn id="76"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77" restart="whenNotActive" fill="hold" evtFilter="cancelBubble" nodeType="interactiveSeq">
                    <p:stCondLst>
                      <p:cond evt="onClick" delay="0">
                        <p:tgtEl>
                          <p:spTgt spid="116"/>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afterEffect">
                                      <p:stCondLst>
                                        <p:cond delay="0"/>
                                      </p:stCondLst>
                                      <p:childTnLst>
                                        <p:cmd type="call" cmd="playFrom(0.0)">
                                          <p:cBhvr>
                                            <p:cTn id="81" dur="3432" fill="hold"/>
                                            <p:tgtEl>
                                              <p:spTgt spid="41"/>
                                            </p:tgtEl>
                                          </p:cBhvr>
                                        </p:cmd>
                                      </p:childTnLst>
                                    </p:cTn>
                                  </p:par>
                                  <p:par>
                                    <p:cTn id="82" presetID="10" presetClass="exit" presetSubtype="0" fill="hold" nodeType="withEffect">
                                      <p:stCondLst>
                                        <p:cond delay="0"/>
                                      </p:stCondLst>
                                      <p:childTnLst>
                                        <p:animEffect transition="out" filter="fade">
                                          <p:cBhvr>
                                            <p:cTn id="83" dur="500"/>
                                            <p:tgtEl>
                                              <p:spTgt spid="27"/>
                                            </p:tgtEl>
                                          </p:cBhvr>
                                        </p:animEffect>
                                        <p:set>
                                          <p:cBhvr>
                                            <p:cTn id="84" dur="1" fill="hold">
                                              <p:stCondLst>
                                                <p:cond delay="499"/>
                                              </p:stCondLst>
                                            </p:cTn>
                                            <p:tgtEl>
                                              <p:spTgt spid="27"/>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29"/>
                                            </p:tgtEl>
                                          </p:cBhvr>
                                        </p:animEffect>
                                        <p:set>
                                          <p:cBhvr>
                                            <p:cTn id="87" dur="1" fill="hold">
                                              <p:stCondLst>
                                                <p:cond delay="499"/>
                                              </p:stCondLst>
                                            </p:cTn>
                                            <p:tgtEl>
                                              <p:spTgt spid="29"/>
                                            </p:tgtEl>
                                            <p:attrNameLst>
                                              <p:attrName>style.visibility</p:attrName>
                                            </p:attrNameLst>
                                          </p:cBhvr>
                                          <p:to>
                                            <p:strVal val="hidden"/>
                                          </p:to>
                                        </p:set>
                                      </p:childTnLst>
                                    </p:cTn>
                                  </p:par>
                                  <p:par>
                                    <p:cTn id="88" presetID="42" presetClass="path" presetSubtype="0" fill="hold" nodeType="withEffect">
                                      <p:stCondLst>
                                        <p:cond delay="0"/>
                                      </p:stCondLst>
                                      <p:childTnLst>
                                        <p:animMotion origin="layout" path="M 4.16667E-6 3.7037E-7 L 0.34882 0.0412 " pathEditMode="relative" rAng="0" ptsTypes="AA">
                                          <p:cBhvr>
                                            <p:cTn id="89" dur="1500" fill="hold"/>
                                            <p:tgtEl>
                                              <p:spTgt spid="26"/>
                                            </p:tgtEl>
                                            <p:attrNameLst>
                                              <p:attrName>ppt_x</p:attrName>
                                              <p:attrName>ppt_y</p:attrName>
                                            </p:attrNameLst>
                                          </p:cBhvr>
                                          <p:rCtr x="17435" y="2060"/>
                                        </p:animMotion>
                                      </p:childTnLst>
                                    </p:cTn>
                                  </p:par>
                                  <p:par>
                                    <p:cTn id="90" presetID="10" presetClass="exit" presetSubtype="0" fill="hold" nodeType="withEffect">
                                      <p:stCondLst>
                                        <p:cond delay="0"/>
                                      </p:stCondLst>
                                      <p:childTnLst>
                                        <p:animEffect transition="out" filter="fade">
                                          <p:cBhvr>
                                            <p:cTn id="91" dur="500"/>
                                            <p:tgtEl>
                                              <p:spTgt spid="20"/>
                                            </p:tgtEl>
                                          </p:cBhvr>
                                        </p:animEffect>
                                        <p:set>
                                          <p:cBhvr>
                                            <p:cTn id="92" dur="1" fill="hold">
                                              <p:stCondLst>
                                                <p:cond delay="499"/>
                                              </p:stCondLst>
                                            </p:cTn>
                                            <p:tgtEl>
                                              <p:spTgt spid="20"/>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2"/>
                                            </p:tgtEl>
                                          </p:cBhvr>
                                        </p:animEffect>
                                        <p:set>
                                          <p:cBhvr>
                                            <p:cTn id="95" dur="1" fill="hold">
                                              <p:stCondLst>
                                                <p:cond delay="499"/>
                                              </p:stCondLst>
                                            </p:cTn>
                                            <p:tgtEl>
                                              <p:spTgt spid="2"/>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23"/>
                                            </p:tgtEl>
                                          </p:cBhvr>
                                        </p:animEffect>
                                        <p:set>
                                          <p:cBhvr>
                                            <p:cTn id="98" dur="1" fill="hold">
                                              <p:stCondLst>
                                                <p:cond delay="499"/>
                                              </p:stCondLst>
                                            </p:cTn>
                                            <p:tgtEl>
                                              <p:spTgt spid="23"/>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119"/>
                                            </p:tgtEl>
                                          </p:cBhvr>
                                        </p:animEffect>
                                        <p:set>
                                          <p:cBhvr>
                                            <p:cTn id="101" dur="1" fill="hold">
                                              <p:stCondLst>
                                                <p:cond delay="499"/>
                                              </p:stCondLst>
                                            </p:cTn>
                                            <p:tgtEl>
                                              <p:spTgt spid="119"/>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22"/>
                                            </p:tgtEl>
                                          </p:cBhvr>
                                        </p:animEffect>
                                        <p:set>
                                          <p:cBhvr>
                                            <p:cTn id="104" dur="1" fill="hold">
                                              <p:stCondLst>
                                                <p:cond delay="499"/>
                                              </p:stCondLst>
                                            </p:cTn>
                                            <p:tgtEl>
                                              <p:spTgt spid="22"/>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120"/>
                                            </p:tgtEl>
                                          </p:cBhvr>
                                        </p:animEffect>
                                        <p:set>
                                          <p:cBhvr>
                                            <p:cTn id="10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7"/>
          <a:stretch>
            <a:fillRect/>
          </a:stretch>
        </p:blipFill>
        <p:spPr>
          <a:xfrm>
            <a:off x="0" y="10267"/>
            <a:ext cx="18288000" cy="10266467"/>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10155959" y="4513661"/>
            <a:ext cx="7658097" cy="2686047"/>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Chủ</a:t>
              </a:r>
              <a:r>
                <a:rPr kumimoji="0" lang="en-US" sz="5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ngữ</a:t>
              </a:r>
              <a:r>
                <a:rPr kumimoji="0" lang="en-US" sz="54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hoặc</a:t>
              </a:r>
              <a:r>
                <a:rPr kumimoji="0" lang="en-US" sz="54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vị</a:t>
              </a:r>
              <a:r>
                <a:rPr kumimoji="0" lang="en-US" sz="54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ngữ</a:t>
              </a:r>
              <a:r>
                <a:rPr kumimoji="0" lang="en-US" sz="54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bị</a:t>
              </a:r>
              <a:r>
                <a:rPr kumimoji="0" lang="en-US" sz="54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tỉnh</a:t>
              </a:r>
              <a:r>
                <a:rPr kumimoji="0" lang="en-US" sz="54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lược</a:t>
              </a:r>
              <a:endParaRPr kumimoji="0" lang="en-US" sz="5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10155959" y="7400838"/>
            <a:ext cx="7658097" cy="2686047"/>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Cả</a:t>
              </a:r>
              <a:r>
                <a:rPr kumimoji="0" lang="en-US" sz="5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3 </a:t>
              </a:r>
              <a:r>
                <a:rPr kumimoji="0" lang="en-US" sz="5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54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54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đều</a:t>
              </a:r>
              <a:r>
                <a:rPr kumimoji="0" lang="en-US" sz="54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sai</a:t>
              </a:r>
              <a:endParaRPr kumimoji="0" lang="en-US" sz="5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1257302" y="7400838"/>
            <a:ext cx="7658097" cy="2686047"/>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Vị</a:t>
              </a:r>
              <a:r>
                <a:rPr kumimoji="0" lang="en-US" sz="5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ngữ</a:t>
              </a:r>
              <a:r>
                <a:rPr kumimoji="0" lang="en-US" sz="54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bị</a:t>
              </a:r>
              <a:r>
                <a:rPr kumimoji="0" lang="en-US" sz="54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tỉnh</a:t>
              </a:r>
              <a:r>
                <a:rPr kumimoji="0" lang="en-US" sz="54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lược</a:t>
              </a:r>
              <a:endParaRPr kumimoji="0" lang="en-US" sz="5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1257302" y="4513661"/>
            <a:ext cx="7658097" cy="2686047"/>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Chủ</a:t>
              </a:r>
              <a:r>
                <a:rPr kumimoji="0" lang="en-US" sz="5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ngữ</a:t>
              </a:r>
              <a:r>
                <a:rPr kumimoji="0" lang="en-US" sz="54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bị</a:t>
              </a:r>
              <a:r>
                <a:rPr kumimoji="0" lang="en-US" sz="54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tỉnh</a:t>
              </a:r>
              <a:r>
                <a:rPr kumimoji="0" lang="en-US" sz="54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lược</a:t>
              </a:r>
              <a:endParaRPr kumimoji="0" lang="en-US" sz="5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2973868" y="369653"/>
            <a:ext cx="14942591" cy="3831668"/>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8"/>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6000" b="1" dirty="0">
                  <a:solidFill>
                    <a:prstClr val="black">
                      <a:lumMod val="50000"/>
                      <a:lumOff val="50000"/>
                    </a:prstClr>
                  </a:solidFill>
                  <a:latin typeface="Times New Roman" panose="02020603050405020304" pitchFamily="18" charset="0"/>
                  <a:cs typeface="Times New Roman" panose="02020603050405020304" pitchFamily="18" charset="0"/>
                </a:rPr>
                <a:t>5. </a:t>
              </a:r>
              <a:r>
                <a:rPr lang="en-US" sz="6000" b="1" dirty="0" err="1">
                  <a:solidFill>
                    <a:prstClr val="black">
                      <a:lumMod val="50000"/>
                      <a:lumOff val="50000"/>
                    </a:prstClr>
                  </a:solidFill>
                  <a:latin typeface="Times New Roman" panose="02020603050405020304" pitchFamily="18" charset="0"/>
                  <a:cs typeface="Times New Roman" panose="02020603050405020304" pitchFamily="18" charset="0"/>
                </a:rPr>
                <a:t>Đâu</a:t>
              </a:r>
              <a:r>
                <a:rPr lang="en-US" sz="60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6000" b="1" dirty="0" err="1">
                  <a:solidFill>
                    <a:prstClr val="black">
                      <a:lumMod val="50000"/>
                      <a:lumOff val="50000"/>
                    </a:prstClr>
                  </a:solidFill>
                  <a:latin typeface="Times New Roman" panose="02020603050405020304" pitchFamily="18" charset="0"/>
                  <a:cs typeface="Times New Roman" panose="02020603050405020304" pitchFamily="18" charset="0"/>
                </a:rPr>
                <a:t>là</a:t>
              </a:r>
              <a:r>
                <a:rPr lang="en-US" sz="60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6000" b="1" dirty="0" err="1">
                  <a:solidFill>
                    <a:prstClr val="black">
                      <a:lumMod val="50000"/>
                      <a:lumOff val="50000"/>
                    </a:prstClr>
                  </a:solidFill>
                  <a:latin typeface="Times New Roman" panose="02020603050405020304" pitchFamily="18" charset="0"/>
                  <a:cs typeface="Times New Roman" panose="02020603050405020304" pitchFamily="18" charset="0"/>
                </a:rPr>
                <a:t>đặc</a:t>
              </a:r>
              <a:r>
                <a:rPr lang="en-US" sz="60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6000" b="1" dirty="0" err="1">
                  <a:solidFill>
                    <a:prstClr val="black">
                      <a:lumMod val="50000"/>
                      <a:lumOff val="50000"/>
                    </a:prstClr>
                  </a:solidFill>
                  <a:latin typeface="Times New Roman" panose="02020603050405020304" pitchFamily="18" charset="0"/>
                  <a:cs typeface="Times New Roman" panose="02020603050405020304" pitchFamily="18" charset="0"/>
                </a:rPr>
                <a:t>điểm</a:t>
              </a:r>
              <a:r>
                <a:rPr lang="en-US" sz="60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6000" b="1" dirty="0" err="1">
                  <a:solidFill>
                    <a:prstClr val="black">
                      <a:lumMod val="50000"/>
                      <a:lumOff val="50000"/>
                    </a:prstClr>
                  </a:solidFill>
                  <a:latin typeface="Times New Roman" panose="02020603050405020304" pitchFamily="18" charset="0"/>
                  <a:cs typeface="Times New Roman" panose="02020603050405020304" pitchFamily="18" charset="0"/>
                </a:rPr>
                <a:t>của</a:t>
              </a:r>
              <a:r>
                <a:rPr lang="en-US" sz="60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6000" b="1" dirty="0" err="1">
                  <a:solidFill>
                    <a:prstClr val="black">
                      <a:lumMod val="50000"/>
                      <a:lumOff val="50000"/>
                    </a:prstClr>
                  </a:solidFill>
                  <a:latin typeface="Times New Roman" panose="02020603050405020304" pitchFamily="18" charset="0"/>
                  <a:cs typeface="Times New Roman" panose="02020603050405020304" pitchFamily="18" charset="0"/>
                </a:rPr>
                <a:t>câu</a:t>
              </a:r>
              <a:r>
                <a:rPr lang="en-US" sz="60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6000" b="1" dirty="0" err="1">
                  <a:solidFill>
                    <a:prstClr val="black">
                      <a:lumMod val="50000"/>
                      <a:lumOff val="50000"/>
                    </a:prstClr>
                  </a:solidFill>
                  <a:latin typeface="Times New Roman" panose="02020603050405020304" pitchFamily="18" charset="0"/>
                  <a:cs typeface="Times New Roman" panose="02020603050405020304" pitchFamily="18" charset="0"/>
                </a:rPr>
                <a:t>rút</a:t>
              </a:r>
              <a:r>
                <a:rPr lang="en-US" sz="6000" b="1" dirty="0">
                  <a:solidFill>
                    <a:prstClr val="black">
                      <a:lumMod val="50000"/>
                      <a:lumOff val="50000"/>
                    </a:prstClr>
                  </a:solidFill>
                  <a:latin typeface="Times New Roman" panose="02020603050405020304" pitchFamily="18" charset="0"/>
                  <a:cs typeface="Times New Roman" panose="02020603050405020304" pitchFamily="18" charset="0"/>
                </a:rPr>
                <a:t> </a:t>
              </a:r>
              <a:r>
                <a:rPr lang="en-US" sz="6000" b="1" dirty="0" err="1">
                  <a:solidFill>
                    <a:prstClr val="black">
                      <a:lumMod val="50000"/>
                      <a:lumOff val="50000"/>
                    </a:prstClr>
                  </a:solidFill>
                  <a:latin typeface="Times New Roman" panose="02020603050405020304" pitchFamily="18" charset="0"/>
                  <a:cs typeface="Times New Roman" panose="02020603050405020304" pitchFamily="18" charset="0"/>
                </a:rPr>
                <a:t>gọn</a:t>
              </a:r>
              <a:r>
                <a:rPr lang="en-US" sz="6000" b="1" dirty="0">
                  <a:solidFill>
                    <a:prstClr val="black">
                      <a:lumMod val="50000"/>
                      <a:lumOff val="50000"/>
                    </a:prstClr>
                  </a:solidFill>
                  <a:latin typeface="Times New Roman" panose="02020603050405020304" pitchFamily="18" charset="0"/>
                  <a:cs typeface="Times New Roman" panose="02020603050405020304" pitchFamily="18" charset="0"/>
                </a:rPr>
                <a:t>.</a:t>
              </a:r>
              <a:endParaRPr kumimoji="0" lang="en-US" sz="6000" b="1"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9"/>
          <a:stretch>
            <a:fillRect/>
          </a:stretch>
        </p:blipFill>
        <p:spPr>
          <a:xfrm>
            <a:off x="315923" y="4903931"/>
            <a:ext cx="1984421" cy="1828959"/>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9"/>
          <a:stretch>
            <a:fillRect/>
          </a:stretch>
        </p:blipFill>
        <p:spPr>
          <a:xfrm>
            <a:off x="315923" y="7829462"/>
            <a:ext cx="1984421" cy="1828959"/>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9"/>
          <a:stretch>
            <a:fillRect/>
          </a:stretch>
        </p:blipFill>
        <p:spPr>
          <a:xfrm>
            <a:off x="9335197" y="4903931"/>
            <a:ext cx="1984421" cy="1828959"/>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9"/>
          <a:stretch>
            <a:fillRect/>
          </a:stretch>
        </p:blipFill>
        <p:spPr>
          <a:xfrm>
            <a:off x="9335197" y="7829462"/>
            <a:ext cx="1984421" cy="1828959"/>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6170412" y="228697"/>
            <a:ext cx="6070056" cy="3498462"/>
            <a:chOff x="-4113608" y="152464"/>
            <a:chExt cx="4046704" cy="2332308"/>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113608" y="152464"/>
              <a:ext cx="1959439" cy="2332308"/>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1"/>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black">
                      <a:lumMod val="65000"/>
                      <a:lumOff val="35000"/>
                    </a:prstClr>
                  </a:solidFill>
                  <a:effectLst/>
                  <a:uLnTx/>
                  <a:uFillTx/>
                  <a:latin typeface="Times New Roman" panose="02020603050405020304" pitchFamily="18" charset="0"/>
                  <a:ea typeface="+mn-ea"/>
                  <a:cs typeface="Times New Roman" panose="02020603050405020304" pitchFamily="18" charset="0"/>
                </a:rPr>
                <a:t>Yeahhh,</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Times New Roman" panose="02020603050405020304" pitchFamily="18" charset="0"/>
                  <a:ea typeface="+mn-ea"/>
                  <a:cs typeface="Times New Roman" panose="02020603050405020304" pitchFamily="18" charset="0"/>
                </a:rPr>
                <a:t>Đúng rồi!</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Times New Roman" panose="02020603050405020304" pitchFamily="18" charset="0"/>
                  <a:ea typeface="+mn-ea"/>
                  <a:cs typeface="Times New Roman" panose="02020603050405020304" pitchFamily="18" charset="0"/>
                </a:rPr>
                <a:t>Mình thích màu này!</a:t>
              </a:r>
              <a:endParaRPr kumimoji="0" lang="en-US" sz="1350" b="0" i="0" u="none" strike="noStrike" kern="1200" cap="none" spc="0" normalizeH="0" baseline="0" noProof="0">
                <a:ln>
                  <a:noFill/>
                </a:ln>
                <a:solidFill>
                  <a:prstClr val="black">
                    <a:lumMod val="65000"/>
                    <a:lumOff val="35000"/>
                  </a:prstClr>
                </a:solidFill>
                <a:effectLst/>
                <a:uLnTx/>
                <a:uFillTx/>
                <a:latin typeface="Times New Roman" panose="02020603050405020304" pitchFamily="18" charset="0"/>
                <a:ea typeface="+mn-ea"/>
                <a:cs typeface="Times New Roman" panose="02020603050405020304" pitchFamily="18" charset="0"/>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10091511" y="-453477"/>
            <a:ext cx="4605112" cy="4270436"/>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2"/>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1"/>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5928743" y="5075963"/>
                <a:ext cx="5051546" cy="2905221"/>
              </a:xfrm>
              <a:prstGeom prst="rect">
                <a:avLst/>
              </a:prstGeom>
              <a:noFill/>
            </p:spPr>
            <p:txBody>
              <a:bodyPr wrap="none" lIns="0" tIns="0" rIns="0" bIns="0"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lumMod val="65000"/>
                        <a:lumOff val="35000"/>
                      </a:prstClr>
                    </a:solidFill>
                    <a:effectLst/>
                    <a:uLnTx/>
                    <a:uFillTx/>
                    <a:latin typeface="Times New Roman" panose="02020603050405020304" pitchFamily="18" charset="0"/>
                    <a:ea typeface="+mn-ea"/>
                    <a:cs typeface="Times New Roman" panose="02020603050405020304" pitchFamily="18" charset="0"/>
                  </a:rPr>
                  <a:t>Huhu,</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lumMod val="65000"/>
                        <a:lumOff val="35000"/>
                      </a:prstClr>
                    </a:solidFill>
                    <a:effectLst/>
                    <a:uLnTx/>
                    <a:uFillTx/>
                    <a:latin typeface="Times New Roman" panose="02020603050405020304" pitchFamily="18" charset="0"/>
                    <a:ea typeface="+mn-ea"/>
                    <a:cs typeface="Times New Roman" panose="02020603050405020304" pitchFamily="18" charset="0"/>
                  </a:rPr>
                  <a:t>chưa chính xác rồi!</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lumMod val="65000"/>
                        <a:lumOff val="35000"/>
                      </a:prstClr>
                    </a:solidFill>
                    <a:effectLst/>
                    <a:uLnTx/>
                    <a:uFillTx/>
                    <a:latin typeface="Times New Roman" panose="02020603050405020304" pitchFamily="18" charset="0"/>
                    <a:ea typeface="+mn-ea"/>
                    <a:cs typeface="Times New Roman" panose="02020603050405020304" pitchFamily="18" charset="0"/>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3"/>
          <a:stretch>
            <a:fillRect/>
          </a:stretch>
        </p:blipFill>
        <p:spPr>
          <a:xfrm>
            <a:off x="919863" y="471229"/>
            <a:ext cx="2322777" cy="3575615"/>
          </a:xfrm>
          <a:prstGeom prst="rect">
            <a:avLst/>
          </a:prstGeom>
        </p:spPr>
      </p:pic>
      <p:pic>
        <p:nvPicPr>
          <p:cNvPr id="40" name="AmthanhThua">
            <a:hlinkClick r:id="" action="ppaction://media"/>
            <a:extLst>
              <a:ext uri="{FF2B5EF4-FFF2-40B4-BE49-F238E27FC236}">
                <a16:creationId xmlns:a16="http://schemas.microsoft.com/office/drawing/2014/main" id="{E2C0CE17-61E7-4378-8029-5EC13396665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67519" y="6611885"/>
            <a:ext cx="731045" cy="731045"/>
          </a:xfrm>
          <a:prstGeom prst="rect">
            <a:avLst/>
          </a:prstGeom>
        </p:spPr>
      </p:pic>
      <p:pic>
        <p:nvPicPr>
          <p:cNvPr id="41" name="nhacthang">
            <a:hlinkClick r:id="" action="ppaction://media"/>
            <a:extLst>
              <a:ext uri="{FF2B5EF4-FFF2-40B4-BE49-F238E27FC236}">
                <a16:creationId xmlns:a16="http://schemas.microsoft.com/office/drawing/2014/main" id="{48B576CD-4EFF-45FA-9542-BB86C7CDBCE4}"/>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47789" y="4314595"/>
            <a:ext cx="731045" cy="731045"/>
          </a:xfrm>
          <a:prstGeom prst="rect">
            <a:avLst/>
          </a:prstGeom>
        </p:spPr>
      </p:pic>
      <p:sp>
        <p:nvSpPr>
          <p:cNvPr id="44" name="Rectangle 43">
            <a:extLst>
              <a:ext uri="{FF2B5EF4-FFF2-40B4-BE49-F238E27FC236}">
                <a16:creationId xmlns:a16="http://schemas.microsoft.com/office/drawing/2014/main" id="{AA723489-6D49-4107-80ED-43DDD32393D2}"/>
              </a:ext>
            </a:extLst>
          </p:cNvPr>
          <p:cNvSpPr/>
          <p:nvPr/>
        </p:nvSpPr>
        <p:spPr>
          <a:xfrm>
            <a:off x="0" y="10515600"/>
            <a:ext cx="582930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lumMod val="50000"/>
                    <a:lumOff val="50000"/>
                  </a:prstClr>
                </a:solidFill>
                <a:effectLst/>
                <a:uLnTx/>
                <a:uFillTx/>
                <a:latin typeface="Times New Roman" panose="02020603050405020304" pitchFamily="18" charset="0"/>
                <a:ea typeface="+mn-ea"/>
                <a:cs typeface="Times New Roman" panose="02020603050405020304" pitchFamily="18" charset="0"/>
              </a:rPr>
              <a:t>Thầy cô nhấp chuột</a:t>
            </a:r>
            <a:br>
              <a:rPr kumimoji="0" lang="en-US" sz="4800" b="0" i="0" u="none" strike="noStrike" kern="1200" cap="none" spc="0" normalizeH="0" baseline="0" noProof="0">
                <a:ln>
                  <a:noFill/>
                </a:ln>
                <a:solidFill>
                  <a:prstClr val="black">
                    <a:lumMod val="50000"/>
                    <a:lumOff val="50000"/>
                  </a:prstClr>
                </a:solidFill>
                <a:effectLst/>
                <a:uLnTx/>
                <a:uFillTx/>
                <a:latin typeface="Times New Roman" panose="02020603050405020304" pitchFamily="18" charset="0"/>
                <a:ea typeface="+mn-ea"/>
                <a:cs typeface="Times New Roman" panose="02020603050405020304" pitchFamily="18" charset="0"/>
              </a:rPr>
            </a:br>
            <a:r>
              <a:rPr kumimoji="0" lang="en-US" sz="4800" b="0" i="0" u="none" strike="noStrike" kern="1200" cap="none" spc="0" normalizeH="0" baseline="0" noProof="0">
                <a:ln>
                  <a:noFill/>
                </a:ln>
                <a:solidFill>
                  <a:prstClr val="black">
                    <a:lumMod val="50000"/>
                    <a:lumOff val="50000"/>
                  </a:prstClr>
                </a:solidFill>
                <a:effectLst/>
                <a:uLnTx/>
                <a:uFillTx/>
                <a:latin typeface="Times New Roman" panose="02020603050405020304" pitchFamily="18" charset="0"/>
                <a:ea typeface="+mn-ea"/>
                <a:cs typeface="Times New Roman" panose="02020603050405020304" pitchFamily="18"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439A5C3D-AD3E-49A3-A59D-28CD740F870A}"/>
              </a:ext>
            </a:extLst>
          </p:cNvPr>
          <p:cNvGrpSpPr/>
          <p:nvPr/>
        </p:nvGrpSpPr>
        <p:grpSpPr>
          <a:xfrm>
            <a:off x="6000748" y="10515600"/>
            <a:ext cx="6115052" cy="2971800"/>
            <a:chOff x="4000498" y="7010400"/>
            <a:chExt cx="4076701" cy="1981200"/>
          </a:xfrm>
        </p:grpSpPr>
        <p:sp>
          <p:nvSpPr>
            <p:cNvPr id="47" name="Rectangle 46">
              <a:extLst>
                <a:ext uri="{FF2B5EF4-FFF2-40B4-BE49-F238E27FC236}">
                  <a16:creationId xmlns:a16="http://schemas.microsoft.com/office/drawing/2014/main" id="{585878BB-1CF9-4B96-A852-8F94BB25574D}"/>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lumMod val="50000"/>
                      <a:lumOff val="50000"/>
                    </a:prstClr>
                  </a:solidFill>
                  <a:effectLst/>
                  <a:uLnTx/>
                  <a:uFillTx/>
                  <a:latin typeface="Times New Roman" panose="02020603050405020304" pitchFamily="18" charset="0"/>
                  <a:ea typeface="+mn-ea"/>
                  <a:cs typeface="Times New Roman" panose="02020603050405020304" pitchFamily="18" charset="0"/>
                </a:rPr>
                <a:t>Thầy cô nhấp vào chiếc chuông     ở màu mà học sinh chọn để</a:t>
              </a:r>
              <a:br>
                <a:rPr kumimoji="0" lang="en-US" sz="4800" b="0" i="0" u="none" strike="noStrike" kern="1200" cap="none" spc="0" normalizeH="0" baseline="0" noProof="0">
                  <a:ln>
                    <a:noFill/>
                  </a:ln>
                  <a:solidFill>
                    <a:prstClr val="black">
                      <a:lumMod val="50000"/>
                      <a:lumOff val="50000"/>
                    </a:prstClr>
                  </a:solidFill>
                  <a:effectLst/>
                  <a:uLnTx/>
                  <a:uFillTx/>
                  <a:latin typeface="Times New Roman" panose="02020603050405020304" pitchFamily="18" charset="0"/>
                  <a:ea typeface="+mn-ea"/>
                  <a:cs typeface="Times New Roman" panose="02020603050405020304" pitchFamily="18" charset="0"/>
                </a:rPr>
              </a:br>
              <a:r>
                <a:rPr kumimoji="0" lang="en-US" sz="4800" b="0" i="0" u="none" strike="noStrike" kern="1200" cap="none" spc="0" normalizeH="0" baseline="0" noProof="0">
                  <a:ln>
                    <a:noFill/>
                  </a:ln>
                  <a:solidFill>
                    <a:prstClr val="black">
                      <a:lumMod val="50000"/>
                      <a:lumOff val="50000"/>
                    </a:prstClr>
                  </a:solidFill>
                  <a:effectLst/>
                  <a:uLnTx/>
                  <a:uFillTx/>
                  <a:latin typeface="Times New Roman" panose="02020603050405020304" pitchFamily="18" charset="0"/>
                  <a:ea typeface="+mn-ea"/>
                  <a:cs typeface="Times New Roman" panose="02020603050405020304" pitchFamily="18" charset="0"/>
                </a:rPr>
                <a:t>kiểm tra đáp án</a:t>
              </a:r>
            </a:p>
          </p:txBody>
        </p:sp>
        <p:pic>
          <p:nvPicPr>
            <p:cNvPr id="50" name="ChuongCam - 9Slide.vn">
              <a:extLst>
                <a:ext uri="{FF2B5EF4-FFF2-40B4-BE49-F238E27FC236}">
                  <a16:creationId xmlns:a16="http://schemas.microsoft.com/office/drawing/2014/main" id="{EB22FE30-64B9-4DD6-B774-F0776B9F11C3}"/>
                </a:ext>
              </a:extLst>
            </p:cNvPr>
            <p:cNvPicPr>
              <a:picLocks noChangeAspect="1"/>
            </p:cNvPicPr>
            <p:nvPr/>
          </p:nvPicPr>
          <p:blipFill>
            <a:blip r:embed="rId9"/>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6E54F014-411F-411D-A101-01DCA001A839}"/>
              </a:ext>
            </a:extLst>
          </p:cNvPr>
          <p:cNvSpPr/>
          <p:nvPr/>
        </p:nvSpPr>
        <p:spPr>
          <a:xfrm>
            <a:off x="12344396" y="10515600"/>
            <a:ext cx="582930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black">
                    <a:lumMod val="50000"/>
                    <a:lumOff val="50000"/>
                  </a:prstClr>
                </a:solidFill>
                <a:effectLst/>
                <a:uLnTx/>
                <a:uFillTx/>
                <a:latin typeface="Times New Roman" panose="02020603050405020304" pitchFamily="18" charset="0"/>
                <a:ea typeface="+mn-ea"/>
                <a:cs typeface="Times New Roman" panose="02020603050405020304" pitchFamily="18" charset="0"/>
              </a:rPr>
              <a:t>Sau khi HS trả lời xong, thầy cô nhấp chuột</a:t>
            </a:r>
            <a:br>
              <a:rPr kumimoji="0" lang="en-US" sz="4200" b="0" i="0" u="none" strike="noStrike" kern="1200" cap="none" spc="0" normalizeH="0" baseline="0" noProof="0">
                <a:ln>
                  <a:noFill/>
                </a:ln>
                <a:solidFill>
                  <a:prstClr val="black">
                    <a:lumMod val="50000"/>
                    <a:lumOff val="50000"/>
                  </a:prstClr>
                </a:solidFill>
                <a:effectLst/>
                <a:uLnTx/>
                <a:uFillTx/>
                <a:latin typeface="Times New Roman" panose="02020603050405020304" pitchFamily="18" charset="0"/>
                <a:ea typeface="+mn-ea"/>
                <a:cs typeface="Times New Roman" panose="02020603050405020304" pitchFamily="18" charset="0"/>
              </a:rPr>
            </a:br>
            <a:r>
              <a:rPr kumimoji="0" lang="en-US" sz="4200" b="0" i="0" u="none" strike="noStrike" kern="1200" cap="none" spc="0" normalizeH="0" baseline="0" noProof="0">
                <a:ln>
                  <a:noFill/>
                </a:ln>
                <a:solidFill>
                  <a:prstClr val="black">
                    <a:lumMod val="50000"/>
                    <a:lumOff val="50000"/>
                  </a:prstClr>
                </a:solidFill>
                <a:effectLst/>
                <a:uLnTx/>
                <a:uFillTx/>
                <a:latin typeface="Times New Roman" panose="02020603050405020304" pitchFamily="18" charset="0"/>
                <a:ea typeface="+mn-ea"/>
                <a:cs typeface="Times New Roman" panose="02020603050405020304" pitchFamily="18" charset="0"/>
              </a:rPr>
              <a:t>hoặc phím -&gt; để đến</a:t>
            </a:r>
            <a:br>
              <a:rPr kumimoji="0" lang="en-US" sz="4200" b="0" i="0" u="none" strike="noStrike" kern="1200" cap="none" spc="0" normalizeH="0" baseline="0" noProof="0">
                <a:ln>
                  <a:noFill/>
                </a:ln>
                <a:solidFill>
                  <a:prstClr val="black">
                    <a:lumMod val="50000"/>
                    <a:lumOff val="50000"/>
                  </a:prstClr>
                </a:solidFill>
                <a:effectLst/>
                <a:uLnTx/>
                <a:uFillTx/>
                <a:latin typeface="Times New Roman" panose="02020603050405020304" pitchFamily="18" charset="0"/>
                <a:ea typeface="+mn-ea"/>
                <a:cs typeface="Times New Roman" panose="02020603050405020304" pitchFamily="18" charset="0"/>
              </a:rPr>
            </a:br>
            <a:r>
              <a:rPr kumimoji="0" lang="en-US" sz="4200" b="0" i="0" u="none" strike="noStrike" kern="1200" cap="none" spc="0" normalizeH="0" baseline="0" noProof="0">
                <a:ln>
                  <a:noFill/>
                </a:ln>
                <a:solidFill>
                  <a:prstClr val="black">
                    <a:lumMod val="50000"/>
                    <a:lumOff val="50000"/>
                  </a:prstClr>
                </a:solidFill>
                <a:effectLst/>
                <a:uLnTx/>
                <a:uFillTx/>
                <a:latin typeface="Times New Roman" panose="02020603050405020304" pitchFamily="18" charset="0"/>
                <a:ea typeface="+mn-ea"/>
                <a:cs typeface="Times New Roman" panose="02020603050405020304" pitchFamily="18" charset="0"/>
              </a:rPr>
              <a:t>câu hỏi tiếp theo</a:t>
            </a:r>
          </a:p>
        </p:txBody>
      </p:sp>
    </p:spTree>
    <p:extLst>
      <p:ext uri="{BB962C8B-B14F-4D97-AF65-F5344CB8AC3E}">
        <p14:creationId xmlns:p14="http://schemas.microsoft.com/office/powerpoint/2010/main" val="3001468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6"/>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14:presetBounceEnd="57000">
                                      <p:stCondLst>
                                        <p:cond delay="0"/>
                                      </p:stCondLst>
                                      <p:childTnLst>
                                        <p:animMotion origin="layout" path="M 1.45833E-6 4.07407E-6 L 0.60325 0.0581 " pathEditMode="relative" rAng="0" ptsTypes="AA" p14:bounceEnd="57000">
                                          <p:cBhvr>
                                            <p:cTn id="5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57" restart="whenNotActive" fill="hold" evtFilter="cancelBubble" nodeType="interactiveSeq">
                    <p:stCondLst>
                      <p:cond evt="onClick" delay="0">
                        <p:tgtEl>
                          <p:spTgt spid="120"/>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14:presetBounceEnd="57000">
                                      <p:stCondLst>
                                        <p:cond delay="0"/>
                                      </p:stCondLst>
                                      <p:childTnLst>
                                        <p:animMotion origin="layout" path="M 1.45833E-6 4.07407E-6 L 0.60325 0.05208 " pathEditMode="relative" rAng="0" ptsTypes="AA" p14:bounceEnd="57000">
                                          <p:cBhvr>
                                            <p:cTn id="6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7" restart="whenNotActive" fill="hold" evtFilter="cancelBubble" nodeType="interactiveSeq">
                    <p:stCondLst>
                      <p:cond evt="onClick" delay="0">
                        <p:tgtEl>
                          <p:spTgt spid="119"/>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3432" fill="hold"/>
                                            <p:tgtEl>
                                              <p:spTgt spid="41"/>
                                            </p:tgtEl>
                                          </p:cBhvr>
                                        </p:cmd>
                                      </p:childTnLst>
                                    </p:cTn>
                                  </p:par>
                                  <p:par>
                                    <p:cTn id="72" presetID="10" presetClass="exit" presetSubtype="0" fill="hold" nodeType="withEffect">
                                      <p:stCondLst>
                                        <p:cond delay="0"/>
                                      </p:stCondLst>
                                      <p:childTnLst>
                                        <p:animEffect transition="out" filter="fade">
                                          <p:cBhvr>
                                            <p:cTn id="73" dur="500"/>
                                            <p:tgtEl>
                                              <p:spTgt spid="27"/>
                                            </p:tgtEl>
                                          </p:cBhvr>
                                        </p:animEffect>
                                        <p:set>
                                          <p:cBhvr>
                                            <p:cTn id="74" dur="1" fill="hold">
                                              <p:stCondLst>
                                                <p:cond delay="499"/>
                                              </p:stCondLst>
                                            </p:cTn>
                                            <p:tgtEl>
                                              <p:spTgt spid="27"/>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cTn>
                                  </p:par>
                                  <p:par>
                                    <p:cTn id="78" presetID="42" presetClass="path" presetSubtype="0" fill="hold" nodeType="withEffect" p14:presetBounceEnd="65000">
                                      <p:stCondLst>
                                        <p:cond delay="0"/>
                                      </p:stCondLst>
                                      <p:childTnLst>
                                        <p:animMotion origin="layout" path="M 4.16667E-6 3.7037E-7 L 0.34882 0.0412 " pathEditMode="relative" rAng="0" ptsTypes="AA" p14:bounceEnd="65000">
                                          <p:cBhvr>
                                            <p:cTn id="79" dur="1500" fill="hold"/>
                                            <p:tgtEl>
                                              <p:spTgt spid="26"/>
                                            </p:tgtEl>
                                            <p:attrNameLst>
                                              <p:attrName>ppt_x</p:attrName>
                                              <p:attrName>ppt_y</p:attrName>
                                            </p:attrNameLst>
                                          </p:cBhvr>
                                          <p:rCtr x="17435" y="2060"/>
                                        </p:animMotion>
                                      </p:childTnLst>
                                    </p:cTn>
                                  </p:par>
                                  <p:par>
                                    <p:cTn id="80" presetID="10" presetClass="exit" presetSubtype="0" fill="hold"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
                                            </p:tgtEl>
                                          </p:cBhvr>
                                        </p:animEffect>
                                        <p:set>
                                          <p:cBhvr>
                                            <p:cTn id="85" dur="1" fill="hold">
                                              <p:stCondLst>
                                                <p:cond delay="499"/>
                                              </p:stCondLst>
                                            </p:cTn>
                                            <p:tgtEl>
                                              <p:spTgt spid="2"/>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21"/>
                                            </p:tgtEl>
                                          </p:cBhvr>
                                        </p:animEffect>
                                        <p:set>
                                          <p:cBhvr>
                                            <p:cTn id="88" dur="1" fill="hold">
                                              <p:stCondLst>
                                                <p:cond delay="499"/>
                                              </p:stCondLst>
                                            </p:cTn>
                                            <p:tgtEl>
                                              <p:spTgt spid="21"/>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16"/>
                                            </p:tgtEl>
                                          </p:cBhvr>
                                        </p:animEffect>
                                        <p:set>
                                          <p:cBhvr>
                                            <p:cTn id="91" dur="1" fill="hold">
                                              <p:stCondLst>
                                                <p:cond delay="499"/>
                                              </p:stCondLst>
                                            </p:cTn>
                                            <p:tgtEl>
                                              <p:spTgt spid="116"/>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2"/>
                                            </p:tgtEl>
                                          </p:cBhvr>
                                        </p:animEffect>
                                        <p:set>
                                          <p:cBhvr>
                                            <p:cTn id="94" dur="1" fill="hold">
                                              <p:stCondLst>
                                                <p:cond delay="499"/>
                                              </p:stCondLst>
                                            </p:cTn>
                                            <p:tgtEl>
                                              <p:spTgt spid="22"/>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20"/>
                                            </p:tgtEl>
                                          </p:cBhvr>
                                        </p:animEffect>
                                        <p:set>
                                          <p:cBhvr>
                                            <p:cTn id="9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98" restart="whenNotActive" fill="hold" evtFilter="cancelBubble" nodeType="interactiveSeq">
                    <p:stCondLst>
                      <p:cond evt="onClick" delay="0">
                        <p:tgtEl>
                          <p:spTgt spid="2"/>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5000">
                                      <p:stCondLst>
                                        <p:cond delay="0"/>
                                      </p:stCondLst>
                                      <p:childTnLst>
                                        <p:animMotion origin="layout" path="M 1.45833E-6 4.07407E-6 L 0.58854 0.0581 " pathEditMode="relative" rAng="0" ptsTypes="AA" p14:bounceEnd="55000">
                                          <p:cBhvr>
                                            <p:cTn id="10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6"/>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stCondLst>
                                        <p:cond delay="0"/>
                                      </p:stCondLst>
                                      <p:childTnLst>
                                        <p:animMotion origin="layout" path="M 1.45833E-6 4.07407E-6 L 0.60325 0.0581 " pathEditMode="relative" rAng="0" ptsTypes="AA">
                                          <p:cBhvr>
                                            <p:cTn id="5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57" restart="whenNotActive" fill="hold" evtFilter="cancelBubble" nodeType="interactiveSeq">
                    <p:stCondLst>
                      <p:cond evt="onClick" delay="0">
                        <p:tgtEl>
                          <p:spTgt spid="120"/>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stCondLst>
                                        <p:cond delay="0"/>
                                      </p:stCondLst>
                                      <p:childTnLst>
                                        <p:animMotion origin="layout" path="M 1.45833E-6 4.07407E-6 L 0.60325 0.05208 " pathEditMode="relative" rAng="0" ptsTypes="AA">
                                          <p:cBhvr>
                                            <p:cTn id="6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7" restart="whenNotActive" fill="hold" evtFilter="cancelBubble" nodeType="interactiveSeq">
                    <p:stCondLst>
                      <p:cond evt="onClick" delay="0">
                        <p:tgtEl>
                          <p:spTgt spid="119"/>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3432" fill="hold"/>
                                            <p:tgtEl>
                                              <p:spTgt spid="41"/>
                                            </p:tgtEl>
                                          </p:cBhvr>
                                        </p:cmd>
                                      </p:childTnLst>
                                    </p:cTn>
                                  </p:par>
                                  <p:par>
                                    <p:cTn id="72" presetID="10" presetClass="exit" presetSubtype="0" fill="hold" nodeType="withEffect">
                                      <p:stCondLst>
                                        <p:cond delay="0"/>
                                      </p:stCondLst>
                                      <p:childTnLst>
                                        <p:animEffect transition="out" filter="fade">
                                          <p:cBhvr>
                                            <p:cTn id="73" dur="500"/>
                                            <p:tgtEl>
                                              <p:spTgt spid="27"/>
                                            </p:tgtEl>
                                          </p:cBhvr>
                                        </p:animEffect>
                                        <p:set>
                                          <p:cBhvr>
                                            <p:cTn id="74" dur="1" fill="hold">
                                              <p:stCondLst>
                                                <p:cond delay="499"/>
                                              </p:stCondLst>
                                            </p:cTn>
                                            <p:tgtEl>
                                              <p:spTgt spid="27"/>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cTn>
                                  </p:par>
                                  <p:par>
                                    <p:cTn id="78" presetID="42" presetClass="path" presetSubtype="0" fill="hold" nodeType="withEffect">
                                      <p:stCondLst>
                                        <p:cond delay="0"/>
                                      </p:stCondLst>
                                      <p:childTnLst>
                                        <p:animMotion origin="layout" path="M 4.16667E-6 3.7037E-7 L 0.34882 0.0412 " pathEditMode="relative" rAng="0" ptsTypes="AA">
                                          <p:cBhvr>
                                            <p:cTn id="79" dur="1500" fill="hold"/>
                                            <p:tgtEl>
                                              <p:spTgt spid="26"/>
                                            </p:tgtEl>
                                            <p:attrNameLst>
                                              <p:attrName>ppt_x</p:attrName>
                                              <p:attrName>ppt_y</p:attrName>
                                            </p:attrNameLst>
                                          </p:cBhvr>
                                          <p:rCtr x="17435" y="2060"/>
                                        </p:animMotion>
                                      </p:childTnLst>
                                    </p:cTn>
                                  </p:par>
                                  <p:par>
                                    <p:cTn id="80" presetID="10" presetClass="exit" presetSubtype="0" fill="hold"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
                                            </p:tgtEl>
                                          </p:cBhvr>
                                        </p:animEffect>
                                        <p:set>
                                          <p:cBhvr>
                                            <p:cTn id="85" dur="1" fill="hold">
                                              <p:stCondLst>
                                                <p:cond delay="499"/>
                                              </p:stCondLst>
                                            </p:cTn>
                                            <p:tgtEl>
                                              <p:spTgt spid="2"/>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21"/>
                                            </p:tgtEl>
                                          </p:cBhvr>
                                        </p:animEffect>
                                        <p:set>
                                          <p:cBhvr>
                                            <p:cTn id="88" dur="1" fill="hold">
                                              <p:stCondLst>
                                                <p:cond delay="499"/>
                                              </p:stCondLst>
                                            </p:cTn>
                                            <p:tgtEl>
                                              <p:spTgt spid="21"/>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16"/>
                                            </p:tgtEl>
                                          </p:cBhvr>
                                        </p:animEffect>
                                        <p:set>
                                          <p:cBhvr>
                                            <p:cTn id="91" dur="1" fill="hold">
                                              <p:stCondLst>
                                                <p:cond delay="499"/>
                                              </p:stCondLst>
                                            </p:cTn>
                                            <p:tgtEl>
                                              <p:spTgt spid="116"/>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2"/>
                                            </p:tgtEl>
                                          </p:cBhvr>
                                        </p:animEffect>
                                        <p:set>
                                          <p:cBhvr>
                                            <p:cTn id="94" dur="1" fill="hold">
                                              <p:stCondLst>
                                                <p:cond delay="499"/>
                                              </p:stCondLst>
                                            </p:cTn>
                                            <p:tgtEl>
                                              <p:spTgt spid="22"/>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20"/>
                                            </p:tgtEl>
                                          </p:cBhvr>
                                        </p:animEffect>
                                        <p:set>
                                          <p:cBhvr>
                                            <p:cTn id="9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98" restart="whenNotActive" fill="hold" evtFilter="cancelBubble" nodeType="interactiveSeq">
                    <p:stCondLst>
                      <p:cond evt="onClick" delay="0">
                        <p:tgtEl>
                          <p:spTgt spid="2"/>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58854 0.0581 " pathEditMode="relative" rAng="0" ptsTypes="AA">
                                          <p:cBhvr>
                                            <p:cTn id="10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35719" y="0"/>
            <a:ext cx="18323720" cy="10287000"/>
          </a:xfrm>
          <a:prstGeom prst="rect">
            <a:avLst/>
          </a:prstGeom>
        </p:spPr>
      </p:pic>
      <p:grpSp>
        <p:nvGrpSpPr>
          <p:cNvPr id="7" name="Group 6">
            <a:extLst>
              <a:ext uri="{FF2B5EF4-FFF2-40B4-BE49-F238E27FC236}">
                <a16:creationId xmlns:a16="http://schemas.microsoft.com/office/drawing/2014/main" id="{1E6D8704-4E40-4128-8BDA-4D6D4EFB4243}"/>
              </a:ext>
            </a:extLst>
          </p:cNvPr>
          <p:cNvGrpSpPr/>
          <p:nvPr/>
        </p:nvGrpSpPr>
        <p:grpSpPr>
          <a:xfrm>
            <a:off x="8480565" y="313538"/>
            <a:ext cx="6517794" cy="2880834"/>
            <a:chOff x="1034003" y="260315"/>
            <a:chExt cx="4656152" cy="2057997"/>
          </a:xfrm>
        </p:grpSpPr>
        <p:pic>
          <p:nvPicPr>
            <p:cNvPr id="86" name="Picture 85">
              <a:extLst>
                <a:ext uri="{FF2B5EF4-FFF2-40B4-BE49-F238E27FC236}">
                  <a16:creationId xmlns:a16="http://schemas.microsoft.com/office/drawing/2014/main" id="{73CD59DB-4B97-4529-990F-B877A9AC8E3E}"/>
                </a:ext>
              </a:extLst>
            </p:cNvPr>
            <p:cNvPicPr>
              <a:picLocks noChangeAspect="1"/>
            </p:cNvPicPr>
            <p:nvPr/>
          </p:nvPicPr>
          <p:blipFill>
            <a:blip r:embed="rId4"/>
            <a:stretch>
              <a:fillRect/>
            </a:stretch>
          </p:blipFill>
          <p:spPr>
            <a:xfrm>
              <a:off x="1034003" y="583667"/>
              <a:ext cx="4656152" cy="1734645"/>
            </a:xfrm>
            <a:prstGeom prst="rect">
              <a:avLst/>
            </a:prstGeom>
          </p:spPr>
        </p:pic>
        <p:pic>
          <p:nvPicPr>
            <p:cNvPr id="92" name="Picture 91">
              <a:extLst>
                <a:ext uri="{FF2B5EF4-FFF2-40B4-BE49-F238E27FC236}">
                  <a16:creationId xmlns:a16="http://schemas.microsoft.com/office/drawing/2014/main" id="{A950A63E-AF72-41C5-AED0-2D5595040998}"/>
                </a:ext>
              </a:extLst>
            </p:cNvPr>
            <p:cNvPicPr>
              <a:picLocks noChangeAspect="1"/>
            </p:cNvPicPr>
            <p:nvPr/>
          </p:nvPicPr>
          <p:blipFill>
            <a:blip r:embed="rId5"/>
            <a:stretch>
              <a:fillRect/>
            </a:stretch>
          </p:blipFill>
          <p:spPr>
            <a:xfrm>
              <a:off x="1061615" y="260315"/>
              <a:ext cx="1486839" cy="712987"/>
            </a:xfrm>
            <a:prstGeom prst="rect">
              <a:avLst/>
            </a:prstGeom>
          </p:spPr>
        </p:pic>
        <p:pic>
          <p:nvPicPr>
            <p:cNvPr id="94" name="Picture 93">
              <a:extLst>
                <a:ext uri="{FF2B5EF4-FFF2-40B4-BE49-F238E27FC236}">
                  <a16:creationId xmlns:a16="http://schemas.microsoft.com/office/drawing/2014/main" id="{6DD72B97-8F2B-4723-9F67-FD81B5B68E7B}"/>
                </a:ext>
              </a:extLst>
            </p:cNvPr>
            <p:cNvPicPr>
              <a:picLocks noChangeAspect="1"/>
            </p:cNvPicPr>
            <p:nvPr/>
          </p:nvPicPr>
          <p:blipFill>
            <a:blip r:embed="rId6"/>
            <a:stretch>
              <a:fillRect/>
            </a:stretch>
          </p:blipFill>
          <p:spPr>
            <a:xfrm>
              <a:off x="2537586" y="282051"/>
              <a:ext cx="1493199" cy="694316"/>
            </a:xfrm>
            <a:prstGeom prst="rect">
              <a:avLst/>
            </a:prstGeom>
          </p:spPr>
        </p:pic>
        <p:pic>
          <p:nvPicPr>
            <p:cNvPr id="95" name="Picture 94">
              <a:extLst>
                <a:ext uri="{FF2B5EF4-FFF2-40B4-BE49-F238E27FC236}">
                  <a16:creationId xmlns:a16="http://schemas.microsoft.com/office/drawing/2014/main" id="{777F623B-A4E0-4946-935C-4F7F0101F12F}"/>
                </a:ext>
              </a:extLst>
            </p:cNvPr>
            <p:cNvPicPr>
              <a:picLocks noChangeAspect="1"/>
            </p:cNvPicPr>
            <p:nvPr/>
          </p:nvPicPr>
          <p:blipFill>
            <a:blip r:embed="rId7"/>
            <a:stretch>
              <a:fillRect/>
            </a:stretch>
          </p:blipFill>
          <p:spPr>
            <a:xfrm>
              <a:off x="1201381" y="757566"/>
              <a:ext cx="4321396" cy="1386847"/>
            </a:xfrm>
            <a:prstGeom prst="rect">
              <a:avLst/>
            </a:prstGeom>
          </p:spPr>
        </p:pic>
      </p:grpSp>
      <p:pic>
        <p:nvPicPr>
          <p:cNvPr id="10" name="Picture 9">
            <a:extLst>
              <a:ext uri="{FF2B5EF4-FFF2-40B4-BE49-F238E27FC236}">
                <a16:creationId xmlns:a16="http://schemas.microsoft.com/office/drawing/2014/main" id="{E78237F3-1A79-4E86-B92E-4A05214A539A}"/>
              </a:ext>
            </a:extLst>
          </p:cNvPr>
          <p:cNvPicPr>
            <a:picLocks noChangeAspect="1"/>
          </p:cNvPicPr>
          <p:nvPr/>
        </p:nvPicPr>
        <p:blipFill>
          <a:blip r:embed="rId8"/>
          <a:stretch>
            <a:fillRect/>
          </a:stretch>
        </p:blipFill>
        <p:spPr>
          <a:xfrm>
            <a:off x="1069148" y="343964"/>
            <a:ext cx="8074853" cy="9355124"/>
          </a:xfrm>
          <a:prstGeom prst="rect">
            <a:avLst/>
          </a:prstGeom>
        </p:spPr>
      </p:pic>
      <p:grpSp>
        <p:nvGrpSpPr>
          <p:cNvPr id="12" name="Group 11">
            <a:extLst>
              <a:ext uri="{FF2B5EF4-FFF2-40B4-BE49-F238E27FC236}">
                <a16:creationId xmlns:a16="http://schemas.microsoft.com/office/drawing/2014/main" id="{2E884C81-856F-47B0-B589-654CA907BE79}"/>
              </a:ext>
            </a:extLst>
          </p:cNvPr>
          <p:cNvGrpSpPr/>
          <p:nvPr/>
        </p:nvGrpSpPr>
        <p:grpSpPr>
          <a:xfrm>
            <a:off x="7616686" y="4294356"/>
            <a:ext cx="9421811" cy="5596547"/>
            <a:chOff x="5077790" y="2862904"/>
            <a:chExt cx="6281207" cy="3731031"/>
          </a:xfrm>
        </p:grpSpPr>
        <p:pic>
          <p:nvPicPr>
            <p:cNvPr id="11" name="Picture 10">
              <a:extLst>
                <a:ext uri="{FF2B5EF4-FFF2-40B4-BE49-F238E27FC236}">
                  <a16:creationId xmlns:a16="http://schemas.microsoft.com/office/drawing/2014/main" id="{E4B083C1-8CDA-45C3-9563-147B5F2874E1}"/>
                </a:ext>
              </a:extLst>
            </p:cNvPr>
            <p:cNvPicPr>
              <a:picLocks noChangeAspect="1"/>
            </p:cNvPicPr>
            <p:nvPr/>
          </p:nvPicPr>
          <p:blipFill>
            <a:blip r:embed="rId9"/>
            <a:stretch>
              <a:fillRect/>
            </a:stretch>
          </p:blipFill>
          <p:spPr>
            <a:xfrm>
              <a:off x="5562600" y="2862904"/>
              <a:ext cx="5170488" cy="3731031"/>
            </a:xfrm>
            <a:prstGeom prst="rect">
              <a:avLst/>
            </a:prstGeom>
          </p:spPr>
        </p:pic>
        <p:sp>
          <p:nvSpPr>
            <p:cNvPr id="8" name="TextBox 7">
              <a:extLst>
                <a:ext uri="{FF2B5EF4-FFF2-40B4-BE49-F238E27FC236}">
                  <a16:creationId xmlns:a16="http://schemas.microsoft.com/office/drawing/2014/main" id="{69D40F75-95EF-4849-B5FF-3CADEF718F98}"/>
                </a:ext>
              </a:extLst>
            </p:cNvPr>
            <p:cNvSpPr txBox="1"/>
            <p:nvPr/>
          </p:nvSpPr>
          <p:spPr>
            <a:xfrm>
              <a:off x="5077790" y="3805222"/>
              <a:ext cx="6281207" cy="2031325"/>
            </a:xfrm>
            <a:prstGeom prst="rect">
              <a:avLst/>
            </a:prstGeom>
            <a:noFill/>
            <a:effectLst/>
          </p:spPr>
          <p:txBody>
            <a:bodyPr wrap="square" lIns="0" tIns="0" rIns="0" bIns="0" rtlCol="0">
              <a:spAutoFit/>
            </a:bodyPr>
            <a:lstStyle/>
            <a:p>
              <a:pPr algn="ctr" defTabSz="1371600"/>
              <a:r>
                <a:rPr lang="en-US" sz="6600">
                  <a:solidFill>
                    <a:prstClr val="black">
                      <a:lumMod val="50000"/>
                      <a:lumOff val="50000"/>
                    </a:prstClr>
                  </a:solidFill>
                  <a:latin typeface="iCiel Cadena" panose="02000503000000020004" pitchFamily="50" charset="0"/>
                </a:rPr>
                <a:t>Cảm ơn các bạn</a:t>
              </a:r>
            </a:p>
            <a:p>
              <a:pPr algn="ctr" defTabSz="1371600"/>
              <a:r>
                <a:rPr lang="en-US" sz="6600">
                  <a:solidFill>
                    <a:prstClr val="black">
                      <a:lumMod val="50000"/>
                      <a:lumOff val="50000"/>
                    </a:prstClr>
                  </a:solidFill>
                  <a:latin typeface="iCiel Cadena" panose="02000503000000020004" pitchFamily="50" charset="0"/>
                </a:rPr>
                <a:t>đã chọn vòng cổ</a:t>
              </a:r>
            </a:p>
            <a:p>
              <a:pPr algn="ctr" defTabSz="1371600"/>
              <a:r>
                <a:rPr lang="en-US" sz="6600">
                  <a:solidFill>
                    <a:prstClr val="black">
                      <a:lumMod val="50000"/>
                      <a:lumOff val="50000"/>
                    </a:prstClr>
                  </a:solidFill>
                  <a:latin typeface="iCiel Cadena" panose="02000503000000020004" pitchFamily="50" charset="0"/>
                </a:rPr>
                <a:t>cho tớ!</a:t>
              </a:r>
            </a:p>
          </p:txBody>
        </p:sp>
      </p:grpSp>
    </p:spTree>
    <p:extLst>
      <p:ext uri="{BB962C8B-B14F-4D97-AF65-F5344CB8AC3E}">
        <p14:creationId xmlns:p14="http://schemas.microsoft.com/office/powerpoint/2010/main" val="203409258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1">
            <a:extLst>
              <a:ext uri="{FF2B5EF4-FFF2-40B4-BE49-F238E27FC236}">
                <a16:creationId xmlns:a16="http://schemas.microsoft.com/office/drawing/2014/main" id="{79BE0668-C28D-E07B-8BF6-75262FC07AA3}"/>
              </a:ext>
            </a:extLst>
          </p:cNvPr>
          <p:cNvSpPr txBox="1"/>
          <p:nvPr/>
        </p:nvSpPr>
        <p:spPr>
          <a:xfrm>
            <a:off x="4724400" y="692899"/>
            <a:ext cx="12115800" cy="1661993"/>
          </a:xfrm>
          <a:prstGeom prst="rect">
            <a:avLst/>
          </a:prstGeom>
        </p:spPr>
        <p:txBody>
          <a:bodyPr wrap="square" lIns="0" tIns="0" rIns="0" bIns="0" rtlCol="0" anchor="t">
            <a:spAutoFit/>
          </a:bodyPr>
          <a:lstStyle/>
          <a:p>
            <a:pPr algn="ctr"/>
            <a:r>
              <a:rPr lang="en-US" sz="5400" dirty="0" err="1">
                <a:solidFill>
                  <a:srgbClr val="72625C"/>
                </a:solidFill>
                <a:latin typeface="#9Slide07 SVNBango" panose="02000000000000000000" pitchFamily="2" charset="0"/>
              </a:rPr>
              <a:t>Bài</a:t>
            </a:r>
            <a:r>
              <a:rPr lang="en-US" sz="5400" dirty="0">
                <a:solidFill>
                  <a:srgbClr val="72625C"/>
                </a:solidFill>
                <a:latin typeface="#9Slide07 SVNBango" panose="02000000000000000000" pitchFamily="2" charset="0"/>
              </a:rPr>
              <a:t> 5.  </a:t>
            </a:r>
          </a:p>
          <a:p>
            <a:pPr algn="ctr"/>
            <a:r>
              <a:rPr lang="en-US" sz="5400" dirty="0" err="1">
                <a:solidFill>
                  <a:srgbClr val="72625C"/>
                </a:solidFill>
                <a:latin typeface="#9Slide07 SVNBango" panose="02000000000000000000" pitchFamily="2" charset="0"/>
              </a:rPr>
              <a:t>Đối</a:t>
            </a:r>
            <a:r>
              <a:rPr lang="en-US" sz="5400" dirty="0">
                <a:solidFill>
                  <a:srgbClr val="72625C"/>
                </a:solidFill>
                <a:latin typeface="#9Slide07 SVNBango" panose="02000000000000000000" pitchFamily="2" charset="0"/>
              </a:rPr>
              <a:t> </a:t>
            </a:r>
            <a:r>
              <a:rPr lang="en-US" sz="5400" dirty="0" err="1">
                <a:solidFill>
                  <a:srgbClr val="72625C"/>
                </a:solidFill>
                <a:latin typeface="#9Slide07 SVNBango" panose="02000000000000000000" pitchFamily="2" charset="0"/>
              </a:rPr>
              <a:t>diện</a:t>
            </a:r>
            <a:r>
              <a:rPr lang="en-US" sz="5400" dirty="0">
                <a:solidFill>
                  <a:srgbClr val="72625C"/>
                </a:solidFill>
                <a:latin typeface="#9Slide07 SVNBango" panose="02000000000000000000" pitchFamily="2" charset="0"/>
              </a:rPr>
              <a:t> </a:t>
            </a:r>
            <a:r>
              <a:rPr lang="en-US" sz="5400" dirty="0" err="1">
                <a:solidFill>
                  <a:srgbClr val="72625C"/>
                </a:solidFill>
                <a:latin typeface="#9Slide07 SVNBango" panose="02000000000000000000" pitchFamily="2" charset="0"/>
              </a:rPr>
              <a:t>với</a:t>
            </a:r>
            <a:r>
              <a:rPr lang="en-US" sz="5400" dirty="0">
                <a:solidFill>
                  <a:srgbClr val="72625C"/>
                </a:solidFill>
                <a:latin typeface="#9Slide07 SVNBango" panose="02000000000000000000" pitchFamily="2" charset="0"/>
              </a:rPr>
              <a:t> </a:t>
            </a:r>
            <a:r>
              <a:rPr lang="en-US" sz="5400" dirty="0" err="1">
                <a:solidFill>
                  <a:srgbClr val="72625C"/>
                </a:solidFill>
                <a:latin typeface="#9Slide07 SVNBango" panose="02000000000000000000" pitchFamily="2" charset="0"/>
              </a:rPr>
              <a:t>nỗi</a:t>
            </a:r>
            <a:r>
              <a:rPr lang="en-US" sz="5400" dirty="0">
                <a:solidFill>
                  <a:srgbClr val="72625C"/>
                </a:solidFill>
                <a:latin typeface="#9Slide07 SVNBango" panose="02000000000000000000" pitchFamily="2" charset="0"/>
              </a:rPr>
              <a:t> </a:t>
            </a:r>
            <a:r>
              <a:rPr lang="en-US" sz="5400" dirty="0" err="1">
                <a:solidFill>
                  <a:srgbClr val="72625C"/>
                </a:solidFill>
                <a:latin typeface="#9Slide07 SVNBango" panose="02000000000000000000" pitchFamily="2" charset="0"/>
              </a:rPr>
              <a:t>đau</a:t>
            </a:r>
            <a:endParaRPr lang="vi-VN" sz="5400" dirty="0">
              <a:solidFill>
                <a:srgbClr val="72625C"/>
              </a:solidFill>
            </a:endParaRPr>
          </a:p>
        </p:txBody>
      </p:sp>
      <p:sp>
        <p:nvSpPr>
          <p:cNvPr id="4" name="TextBox 11">
            <a:extLst>
              <a:ext uri="{FF2B5EF4-FFF2-40B4-BE49-F238E27FC236}">
                <a16:creationId xmlns:a16="http://schemas.microsoft.com/office/drawing/2014/main" id="{30DBCF6C-8CAB-5CC4-FB3B-0A92E4A674F8}"/>
              </a:ext>
            </a:extLst>
          </p:cNvPr>
          <p:cNvSpPr txBox="1"/>
          <p:nvPr/>
        </p:nvSpPr>
        <p:spPr>
          <a:xfrm>
            <a:off x="3924300" y="4152900"/>
            <a:ext cx="13716000" cy="3539430"/>
          </a:xfrm>
          <a:prstGeom prst="rect">
            <a:avLst/>
          </a:prstGeom>
        </p:spPr>
        <p:txBody>
          <a:bodyPr wrap="square" lIns="0" tIns="0" rIns="0" bIns="0" rtlCol="0" anchor="t">
            <a:spAutoFit/>
          </a:bodyPr>
          <a:lstStyle/>
          <a:p>
            <a:pPr algn="ctr"/>
            <a:r>
              <a:rPr lang="en-US" sz="11500" dirty="0" err="1">
                <a:solidFill>
                  <a:srgbClr val="FF0000"/>
                </a:solidFill>
                <a:latin typeface="#9Slide07 SVNSunshine" panose="00000500000000000000" pitchFamily="2" charset="0"/>
              </a:rPr>
              <a:t>Củng</a:t>
            </a:r>
            <a:r>
              <a:rPr lang="en-US" sz="11500" dirty="0">
                <a:solidFill>
                  <a:srgbClr val="FF0000"/>
                </a:solidFill>
                <a:latin typeface="#9Slide07 SVNSunshine" panose="00000500000000000000" pitchFamily="2" charset="0"/>
              </a:rPr>
              <a:t> </a:t>
            </a:r>
            <a:r>
              <a:rPr lang="en-US" sz="11500" dirty="0" err="1">
                <a:solidFill>
                  <a:srgbClr val="FF0000"/>
                </a:solidFill>
                <a:latin typeface="#9Slide07 SVNSunshine" panose="00000500000000000000" pitchFamily="2" charset="0"/>
              </a:rPr>
              <a:t>cố</a:t>
            </a:r>
            <a:r>
              <a:rPr lang="en-US" sz="11500" dirty="0">
                <a:solidFill>
                  <a:srgbClr val="FF0000"/>
                </a:solidFill>
                <a:latin typeface="#9Slide07 SVNSunshine" panose="00000500000000000000" pitchFamily="2" charset="0"/>
              </a:rPr>
              <a:t> </a:t>
            </a:r>
            <a:r>
              <a:rPr lang="en-US" sz="11500" dirty="0" err="1">
                <a:solidFill>
                  <a:srgbClr val="FF0000"/>
                </a:solidFill>
                <a:latin typeface="#9Slide07 SVNSunshine" panose="00000500000000000000" pitchFamily="2" charset="0"/>
              </a:rPr>
              <a:t>mở</a:t>
            </a:r>
            <a:r>
              <a:rPr lang="en-US" sz="11500" dirty="0">
                <a:solidFill>
                  <a:srgbClr val="FF0000"/>
                </a:solidFill>
                <a:latin typeface="#9Slide07 SVNSunshine" panose="00000500000000000000" pitchFamily="2" charset="0"/>
              </a:rPr>
              <a:t> </a:t>
            </a:r>
            <a:r>
              <a:rPr lang="en-US" sz="11500" dirty="0" err="1">
                <a:solidFill>
                  <a:srgbClr val="FF0000"/>
                </a:solidFill>
                <a:latin typeface="#9Slide07 SVNSunshine" panose="00000500000000000000" pitchFamily="2" charset="0"/>
              </a:rPr>
              <a:t>rộng</a:t>
            </a:r>
            <a:endParaRPr lang="en-US" sz="11500" dirty="0">
              <a:solidFill>
                <a:srgbClr val="FF0000"/>
              </a:solidFill>
              <a:latin typeface="#9Slide07 SVNSunshine" panose="00000500000000000000" pitchFamily="2" charset="0"/>
            </a:endParaRPr>
          </a:p>
          <a:p>
            <a:pPr algn="ctr"/>
            <a:r>
              <a:rPr lang="en-US" sz="11500" dirty="0" err="1">
                <a:solidFill>
                  <a:srgbClr val="FF0000"/>
                </a:solidFill>
                <a:latin typeface="#9Slide07 SVNSunshine" panose="00000500000000000000" pitchFamily="2" charset="0"/>
              </a:rPr>
              <a:t>Thực</a:t>
            </a:r>
            <a:r>
              <a:rPr lang="en-US" sz="11500" dirty="0">
                <a:solidFill>
                  <a:srgbClr val="FF0000"/>
                </a:solidFill>
                <a:latin typeface="#9Slide07 SVNSunshine" panose="00000500000000000000" pitchFamily="2" charset="0"/>
              </a:rPr>
              <a:t> </a:t>
            </a:r>
            <a:r>
              <a:rPr lang="en-US" sz="11500" dirty="0" err="1">
                <a:solidFill>
                  <a:srgbClr val="FF0000"/>
                </a:solidFill>
                <a:latin typeface="#9Slide07 SVNSunshine" panose="00000500000000000000" pitchFamily="2" charset="0"/>
              </a:rPr>
              <a:t>hành</a:t>
            </a:r>
            <a:r>
              <a:rPr lang="en-US" sz="11500" dirty="0">
                <a:solidFill>
                  <a:srgbClr val="FF0000"/>
                </a:solidFill>
                <a:latin typeface="#9Slide07 SVNSunshine" panose="00000500000000000000" pitchFamily="2" charset="0"/>
              </a:rPr>
              <a:t> </a:t>
            </a:r>
            <a:r>
              <a:rPr lang="en-US" sz="11500" dirty="0" err="1">
                <a:solidFill>
                  <a:srgbClr val="FF0000"/>
                </a:solidFill>
                <a:latin typeface="#9Slide07 SVNSunshine" panose="00000500000000000000" pitchFamily="2" charset="0"/>
              </a:rPr>
              <a:t>đọc</a:t>
            </a:r>
            <a:endParaRPr lang="en-US" sz="11500" dirty="0">
              <a:solidFill>
                <a:srgbClr val="FF0000"/>
              </a:solidFill>
              <a:latin typeface="#9Slide07 SVNSunshine" panose="00000500000000000000" pitchFamily="2" charset="0"/>
            </a:endParaRPr>
          </a:p>
        </p:txBody>
      </p:sp>
      <p:sp>
        <p:nvSpPr>
          <p:cNvPr id="2" name="Freeform 5">
            <a:extLst>
              <a:ext uri="{FF2B5EF4-FFF2-40B4-BE49-F238E27FC236}">
                <a16:creationId xmlns:a16="http://schemas.microsoft.com/office/drawing/2014/main" id="{A5C76E9A-6E1D-5179-D6A2-C186EC628CDF}"/>
              </a:ext>
            </a:extLst>
          </p:cNvPr>
          <p:cNvSpPr/>
          <p:nvPr/>
        </p:nvSpPr>
        <p:spPr>
          <a:xfrm>
            <a:off x="696468" y="2020313"/>
            <a:ext cx="4855464" cy="8229600"/>
          </a:xfrm>
          <a:custGeom>
            <a:avLst/>
            <a:gdLst/>
            <a:ahLst/>
            <a:cxnLst/>
            <a:rect l="l" t="t" r="r" b="b"/>
            <a:pathLst>
              <a:path w="4855464" h="8229600">
                <a:moveTo>
                  <a:pt x="0" y="0"/>
                </a:moveTo>
                <a:lnTo>
                  <a:pt x="4855464" y="0"/>
                </a:lnTo>
                <a:lnTo>
                  <a:pt x="4855464" y="8229600"/>
                </a:lnTo>
                <a:lnTo>
                  <a:pt x="0" y="8229600"/>
                </a:lnTo>
                <a:lnTo>
                  <a:pt x="0" y="0"/>
                </a:lnTo>
                <a:close/>
              </a:path>
            </a:pathLst>
          </a:custGeom>
          <a:blipFill>
            <a:blip r:embed="rId3"/>
            <a:stretch>
              <a:fillRect/>
            </a:stretch>
          </a:blipFill>
        </p:spPr>
        <p:txBody>
          <a:bodyPr/>
          <a:lstStyle/>
          <a:p>
            <a:endParaRPr lang="en-US"/>
          </a:p>
        </p:txBody>
      </p:sp>
      <p:sp>
        <p:nvSpPr>
          <p:cNvPr id="5" name="Freeform 3">
            <a:extLst>
              <a:ext uri="{FF2B5EF4-FFF2-40B4-BE49-F238E27FC236}">
                <a16:creationId xmlns:a16="http://schemas.microsoft.com/office/drawing/2014/main" id="{6A741B54-32E3-2CC7-88FE-2EED240C1267}"/>
              </a:ext>
            </a:extLst>
          </p:cNvPr>
          <p:cNvSpPr/>
          <p:nvPr/>
        </p:nvSpPr>
        <p:spPr>
          <a:xfrm>
            <a:off x="14859000" y="5829300"/>
            <a:ext cx="4622276" cy="4710600"/>
          </a:xfrm>
          <a:custGeom>
            <a:avLst/>
            <a:gdLst/>
            <a:ahLst/>
            <a:cxnLst/>
            <a:rect l="l" t="t" r="r" b="b"/>
            <a:pathLst>
              <a:path w="8075295" h="8229600">
                <a:moveTo>
                  <a:pt x="0" y="0"/>
                </a:moveTo>
                <a:lnTo>
                  <a:pt x="8075295" y="0"/>
                </a:lnTo>
                <a:lnTo>
                  <a:pt x="8075295"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2593804098"/>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3375</TotalTime>
  <Words>1903</Words>
  <Application>Microsoft Office PowerPoint</Application>
  <PresentationFormat>Custom</PresentationFormat>
  <Paragraphs>191</Paragraphs>
  <Slides>20</Slides>
  <Notes>11</Notes>
  <HiddenSlides>0</HiddenSlides>
  <MMClips>11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20</vt:i4>
      </vt:variant>
    </vt:vector>
  </HeadingPairs>
  <TitlesOfParts>
    <vt:vector size="31" baseType="lpstr">
      <vt:lpstr>iCiel Cadena</vt:lpstr>
      <vt:lpstr>#9Slide02 Tieu de dai</vt:lpstr>
      <vt:lpstr>Times New Roman</vt:lpstr>
      <vt:lpstr>#9Slide07 SVNSunshine</vt:lpstr>
      <vt:lpstr>Calibri</vt:lpstr>
      <vt:lpstr>#9Slide02 Noi dung dai</vt:lpstr>
      <vt:lpstr>Arial</vt:lpstr>
      <vt:lpstr>#9Slide07 SVNBango</vt:lpstr>
      <vt:lpstr>#9Slide04 Manuale Medium</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 thuyết trình Hanukkah Đơn giản màu Kem Xanh dương  Phong cách Hoa lá</dc:title>
  <cp:lastModifiedBy>Dell Inspiron 5320</cp:lastModifiedBy>
  <cp:revision>103</cp:revision>
  <dcterms:created xsi:type="dcterms:W3CDTF">2006-08-16T00:00:00Z</dcterms:created>
  <dcterms:modified xsi:type="dcterms:W3CDTF">2024-09-29T09:24:47Z</dcterms:modified>
  <dc:identifier>DAGGYlrBJ50</dc:identifier>
</cp:coreProperties>
</file>