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0"/>
  </p:notesMasterIdLst>
  <p:handoutMasterIdLst>
    <p:handoutMasterId r:id="rId21"/>
  </p:handoutMasterIdLst>
  <p:sldIdLst>
    <p:sldId id="375" r:id="rId3"/>
    <p:sldId id="310" r:id="rId4"/>
    <p:sldId id="348" r:id="rId5"/>
    <p:sldId id="350" r:id="rId6"/>
    <p:sldId id="370" r:id="rId7"/>
    <p:sldId id="321" r:id="rId8"/>
    <p:sldId id="376" r:id="rId9"/>
    <p:sldId id="377" r:id="rId10"/>
    <p:sldId id="378" r:id="rId11"/>
    <p:sldId id="379" r:id="rId12"/>
    <p:sldId id="380" r:id="rId13"/>
    <p:sldId id="381" r:id="rId14"/>
    <p:sldId id="372" r:id="rId15"/>
    <p:sldId id="373" r:id="rId16"/>
    <p:sldId id="374" r:id="rId17"/>
    <p:sldId id="341" r:id="rId18"/>
    <p:sldId id="382" r:id="rId19"/>
  </p:sldIdLst>
  <p:sldSz cx="9144000" cy="5143500" type="screen16x9"/>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730"/>
    <a:srgbClr val="FF0066"/>
    <a:srgbClr val="FF9900"/>
    <a:srgbClr val="29304A"/>
    <a:srgbClr val="31ADB9"/>
    <a:srgbClr val="227780"/>
    <a:srgbClr val="8D130D"/>
    <a:srgbClr val="C07200"/>
    <a:srgbClr val="C81B12"/>
    <a:srgbClr val="F36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92" d="100"/>
          <a:sy n="92" d="100"/>
        </p:scale>
        <p:origin x="-522" y="-9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pPr/>
              <a:t>2025/12/30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pPr/>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pPr/>
              <a:t>2025/12/30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pPr/>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269604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pPr/>
              <a:t>2</a:t>
            </a:fld>
            <a:endParaRPr lang="zh-CN" altLang="en-US"/>
          </a:p>
        </p:txBody>
      </p:sp>
    </p:spTree>
    <p:extLst>
      <p:ext uri="{BB962C8B-B14F-4D97-AF65-F5344CB8AC3E}">
        <p14:creationId xmlns:p14="http://schemas.microsoft.com/office/powerpoint/2010/main" val="1593971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pPr/>
              <a:t>3</a:t>
            </a:fld>
            <a:endParaRPr lang="zh-CN" altLang="en-US"/>
          </a:p>
        </p:txBody>
      </p:sp>
    </p:spTree>
    <p:extLst>
      <p:ext uri="{BB962C8B-B14F-4D97-AF65-F5344CB8AC3E}">
        <p14:creationId xmlns:p14="http://schemas.microsoft.com/office/powerpoint/2010/main" val="118477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pPr/>
              <a:t>4</a:t>
            </a:fld>
            <a:endParaRPr lang="zh-CN" altLang="en-US"/>
          </a:p>
        </p:txBody>
      </p:sp>
    </p:spTree>
    <p:extLst>
      <p:ext uri="{BB962C8B-B14F-4D97-AF65-F5344CB8AC3E}">
        <p14:creationId xmlns:p14="http://schemas.microsoft.com/office/powerpoint/2010/main" val="2683692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pPr/>
              <a:t>5</a:t>
            </a:fld>
            <a:endParaRPr lang="zh-CN" altLang="en-US"/>
          </a:p>
        </p:txBody>
      </p:sp>
    </p:spTree>
    <p:extLst>
      <p:ext uri="{BB962C8B-B14F-4D97-AF65-F5344CB8AC3E}">
        <p14:creationId xmlns:p14="http://schemas.microsoft.com/office/powerpoint/2010/main" val="3516726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pPr/>
              <a:t>6</a:t>
            </a:fld>
            <a:endParaRPr lang="zh-CN" altLang="en-US"/>
          </a:p>
        </p:txBody>
      </p:sp>
    </p:spTree>
    <p:extLst>
      <p:ext uri="{BB962C8B-B14F-4D97-AF65-F5344CB8AC3E}">
        <p14:creationId xmlns:p14="http://schemas.microsoft.com/office/powerpoint/2010/main" val="3310982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pPr/>
              <a:t>13</a:t>
            </a:fld>
            <a:endParaRPr lang="zh-CN" altLang="en-US"/>
          </a:p>
        </p:txBody>
      </p:sp>
    </p:spTree>
    <p:extLst>
      <p:ext uri="{BB962C8B-B14F-4D97-AF65-F5344CB8AC3E}">
        <p14:creationId xmlns:p14="http://schemas.microsoft.com/office/powerpoint/2010/main" val="730708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pPr/>
              <a:t>16</a:t>
            </a:fld>
            <a:endParaRPr lang="zh-CN" altLang="en-US"/>
          </a:p>
        </p:txBody>
      </p:sp>
    </p:spTree>
    <p:extLst>
      <p:ext uri="{BB962C8B-B14F-4D97-AF65-F5344CB8AC3E}">
        <p14:creationId xmlns:p14="http://schemas.microsoft.com/office/powerpoint/2010/main" val="3726883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CE8BDF3-3884-49AB-BB8E-3CEE22B30B72}" type="datetime1">
              <a:rPr lang="zh-CN" altLang="en-US" smtClean="0"/>
              <a:pPr/>
              <a:t>2025/12/30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12536258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2A175CD-49EE-4D6F-98ED-BCF7E28E17CB}" type="datetime1">
              <a:rPr lang="zh-CN" altLang="en-US" smtClean="0"/>
              <a:pPr/>
              <a:t>2025/12/30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35257439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4062118-105C-45D5-A1E0-F6B5E5B344D0}" type="datetime1">
              <a:rPr lang="zh-CN" altLang="en-US" smtClean="0"/>
              <a:pPr/>
              <a:t>2025/12/30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2873662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232052" y="254632"/>
            <a:ext cx="8679898" cy="543185"/>
          </a:xfrm>
          <a:prstGeom prst="rect">
            <a:avLst/>
          </a:prstGeom>
        </p:spPr>
        <p:txBody>
          <a:bodyPr anchor="ctr"/>
          <a:lstStyle>
            <a:lvl1pPr marL="0" indent="0" algn="ctr">
              <a:buNone/>
              <a:defRPr sz="405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CCE8807E-3F17-4430-BF37-7C1F8F1E7940}"/>
              </a:ext>
            </a:extLst>
          </p:cNvPr>
          <p:cNvGrpSpPr/>
          <p:nvPr userDrawn="1"/>
        </p:nvGrpSpPr>
        <p:grpSpPr>
          <a:xfrm rot="1888331">
            <a:off x="6391578" y="71365"/>
            <a:ext cx="459579" cy="393822"/>
            <a:chOff x="8426854" y="66578"/>
            <a:chExt cx="612772" cy="525096"/>
          </a:xfrm>
        </p:grpSpPr>
        <p:sp>
          <p:nvSpPr>
            <p:cNvPr id="4" name="Freeform: Shape 3">
              <a:extLst>
                <a:ext uri="{FF2B5EF4-FFF2-40B4-BE49-F238E27FC236}">
                  <a16:creationId xmlns=""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5" name="Freeform: Shape 4">
              <a:extLst>
                <a:ext uri="{FF2B5EF4-FFF2-40B4-BE49-F238E27FC236}">
                  <a16:creationId xmlns=""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grpSp>
      <p:grpSp>
        <p:nvGrpSpPr>
          <p:cNvPr id="6" name="Group 5">
            <a:extLst>
              <a:ext uri="{FF2B5EF4-FFF2-40B4-BE49-F238E27FC236}">
                <a16:creationId xmlns="" xmlns:a16="http://schemas.microsoft.com/office/drawing/2014/main" id="{2FC8A760-AFDA-41C9-9B0D-171C650EC044}"/>
              </a:ext>
            </a:extLst>
          </p:cNvPr>
          <p:cNvGrpSpPr/>
          <p:nvPr userDrawn="1"/>
        </p:nvGrpSpPr>
        <p:grpSpPr>
          <a:xfrm rot="16200000">
            <a:off x="2186443" y="287510"/>
            <a:ext cx="459579" cy="393822"/>
            <a:chOff x="8426854" y="66578"/>
            <a:chExt cx="612772" cy="525096"/>
          </a:xfrm>
        </p:grpSpPr>
        <p:sp>
          <p:nvSpPr>
            <p:cNvPr id="7" name="Freeform: Shape 6">
              <a:extLst>
                <a:ext uri="{FF2B5EF4-FFF2-40B4-BE49-F238E27FC236}">
                  <a16:creationId xmlns=""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8" name="Freeform: Shape 7">
              <a:extLst>
                <a:ext uri="{FF2B5EF4-FFF2-40B4-BE49-F238E27FC236}">
                  <a16:creationId xmlns=""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grpSp>
      <p:sp>
        <p:nvSpPr>
          <p:cNvPr id="9" name="Rectangle 8">
            <a:extLst>
              <a:ext uri="{FF2B5EF4-FFF2-40B4-BE49-F238E27FC236}">
                <a16:creationId xmlns="" xmlns:a16="http://schemas.microsoft.com/office/drawing/2014/main" id="{178293FE-E7DC-49F8-92BC-82A599D6E50A}"/>
              </a:ext>
            </a:extLst>
          </p:cNvPr>
          <p:cNvSpPr/>
          <p:nvPr userDrawn="1"/>
        </p:nvSpPr>
        <p:spPr>
          <a:xfrm>
            <a:off x="3543300" y="816307"/>
            <a:ext cx="2057400" cy="68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522812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44C25B40-3937-47DD-9BA7-60F2D2F3358C}"/>
              </a:ext>
            </a:extLst>
          </p:cNvPr>
          <p:cNvGrpSpPr/>
          <p:nvPr userDrawn="1"/>
        </p:nvGrpSpPr>
        <p:grpSpPr>
          <a:xfrm>
            <a:off x="8127748" y="4281895"/>
            <a:ext cx="887366" cy="720159"/>
            <a:chOff x="2002422" y="1255190"/>
            <a:chExt cx="6189146" cy="5022917"/>
          </a:xfrm>
        </p:grpSpPr>
        <p:grpSp>
          <p:nvGrpSpPr>
            <p:cNvPr id="13" name="Group 12">
              <a:extLst>
                <a:ext uri="{FF2B5EF4-FFF2-40B4-BE49-F238E27FC236}">
                  <a16:creationId xmlns="" xmlns:a16="http://schemas.microsoft.com/office/drawing/2014/main" id="{1A5082C4-9EBA-41EF-8E72-9DA721787C24}"/>
                </a:ext>
              </a:extLst>
            </p:cNvPr>
            <p:cNvGrpSpPr/>
            <p:nvPr/>
          </p:nvGrpSpPr>
          <p:grpSpPr>
            <a:xfrm>
              <a:off x="4066220" y="1255190"/>
              <a:ext cx="2502860" cy="4993119"/>
              <a:chOff x="4066220" y="1255190"/>
              <a:chExt cx="2502860" cy="4993119"/>
            </a:xfrm>
          </p:grpSpPr>
          <p:sp>
            <p:nvSpPr>
              <p:cNvPr id="20" name="Freeform: Shape 19">
                <a:extLst>
                  <a:ext uri="{FF2B5EF4-FFF2-40B4-BE49-F238E27FC236}">
                    <a16:creationId xmlns=""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21" name="Freeform: Shape 20">
                <a:extLst>
                  <a:ext uri="{FF2B5EF4-FFF2-40B4-BE49-F238E27FC236}">
                    <a16:creationId xmlns=""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grpSp>
        <p:grpSp>
          <p:nvGrpSpPr>
            <p:cNvPr id="14" name="Group 13">
              <a:extLst>
                <a:ext uri="{FF2B5EF4-FFF2-40B4-BE49-F238E27FC236}">
                  <a16:creationId xmlns="" xmlns:a16="http://schemas.microsoft.com/office/drawing/2014/main" id="{93C8A568-79DF-424B-BBFA-913A3A069F6F}"/>
                </a:ext>
              </a:extLst>
            </p:cNvPr>
            <p:cNvGrpSpPr/>
            <p:nvPr/>
          </p:nvGrpSpPr>
          <p:grpSpPr>
            <a:xfrm>
              <a:off x="7007595" y="3916121"/>
              <a:ext cx="1183973" cy="2361986"/>
              <a:chOff x="4066220" y="1255190"/>
              <a:chExt cx="2502860" cy="4993119"/>
            </a:xfrm>
          </p:grpSpPr>
          <p:sp>
            <p:nvSpPr>
              <p:cNvPr id="18" name="Freeform: Shape 17">
                <a:extLst>
                  <a:ext uri="{FF2B5EF4-FFF2-40B4-BE49-F238E27FC236}">
                    <a16:creationId xmlns=""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19" name="Freeform: Shape 18">
                <a:extLst>
                  <a:ext uri="{FF2B5EF4-FFF2-40B4-BE49-F238E27FC236}">
                    <a16:creationId xmlns=""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grpSp>
        <p:grpSp>
          <p:nvGrpSpPr>
            <p:cNvPr id="15" name="Group 14">
              <a:extLst>
                <a:ext uri="{FF2B5EF4-FFF2-40B4-BE49-F238E27FC236}">
                  <a16:creationId xmlns="" xmlns:a16="http://schemas.microsoft.com/office/drawing/2014/main" id="{56284010-8CE3-4BAB-AFF9-F4EB0231B7FE}"/>
                </a:ext>
              </a:extLst>
            </p:cNvPr>
            <p:cNvGrpSpPr/>
            <p:nvPr/>
          </p:nvGrpSpPr>
          <p:grpSpPr>
            <a:xfrm>
              <a:off x="2002422" y="2928902"/>
              <a:ext cx="1678828" cy="3349205"/>
              <a:chOff x="4066220" y="1255190"/>
              <a:chExt cx="2502860" cy="4993119"/>
            </a:xfrm>
          </p:grpSpPr>
          <p:sp>
            <p:nvSpPr>
              <p:cNvPr id="16" name="Freeform: Shape 15">
                <a:extLst>
                  <a:ext uri="{FF2B5EF4-FFF2-40B4-BE49-F238E27FC236}">
                    <a16:creationId xmlns=""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17" name="Freeform: Shape 16">
                <a:extLst>
                  <a:ext uri="{FF2B5EF4-FFF2-40B4-BE49-F238E27FC236}">
                    <a16:creationId xmlns=""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grpSp>
      </p:grpSp>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232052" y="254632"/>
            <a:ext cx="8679898" cy="543185"/>
          </a:xfrm>
          <a:prstGeom prst="rect">
            <a:avLst/>
          </a:prstGeom>
        </p:spPr>
        <p:txBody>
          <a:bodyPr anchor="ctr"/>
          <a:lstStyle>
            <a:lvl1pPr marL="0" indent="0" algn="ctr">
              <a:buNone/>
              <a:defRPr sz="405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CCE8807E-3F17-4430-BF37-7C1F8F1E7940}"/>
              </a:ext>
            </a:extLst>
          </p:cNvPr>
          <p:cNvGrpSpPr/>
          <p:nvPr userDrawn="1"/>
        </p:nvGrpSpPr>
        <p:grpSpPr>
          <a:xfrm rot="1888331">
            <a:off x="6391578" y="71365"/>
            <a:ext cx="459579" cy="393822"/>
            <a:chOff x="8426854" y="66578"/>
            <a:chExt cx="612772" cy="525096"/>
          </a:xfrm>
        </p:grpSpPr>
        <p:sp>
          <p:nvSpPr>
            <p:cNvPr id="4" name="Freeform: Shape 3">
              <a:extLst>
                <a:ext uri="{FF2B5EF4-FFF2-40B4-BE49-F238E27FC236}">
                  <a16:creationId xmlns=""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5" name="Freeform: Shape 4">
              <a:extLst>
                <a:ext uri="{FF2B5EF4-FFF2-40B4-BE49-F238E27FC236}">
                  <a16:creationId xmlns=""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grpSp>
      <p:grpSp>
        <p:nvGrpSpPr>
          <p:cNvPr id="6" name="Group 5">
            <a:extLst>
              <a:ext uri="{FF2B5EF4-FFF2-40B4-BE49-F238E27FC236}">
                <a16:creationId xmlns="" xmlns:a16="http://schemas.microsoft.com/office/drawing/2014/main" id="{2FC8A760-AFDA-41C9-9B0D-171C650EC044}"/>
              </a:ext>
            </a:extLst>
          </p:cNvPr>
          <p:cNvGrpSpPr/>
          <p:nvPr userDrawn="1"/>
        </p:nvGrpSpPr>
        <p:grpSpPr>
          <a:xfrm rot="16200000">
            <a:off x="2186443" y="287510"/>
            <a:ext cx="459579" cy="393822"/>
            <a:chOff x="8426854" y="66578"/>
            <a:chExt cx="612772" cy="525096"/>
          </a:xfrm>
        </p:grpSpPr>
        <p:sp>
          <p:nvSpPr>
            <p:cNvPr id="7" name="Freeform: Shape 6">
              <a:extLst>
                <a:ext uri="{FF2B5EF4-FFF2-40B4-BE49-F238E27FC236}">
                  <a16:creationId xmlns=""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8" name="Freeform: Shape 7">
              <a:extLst>
                <a:ext uri="{FF2B5EF4-FFF2-40B4-BE49-F238E27FC236}">
                  <a16:creationId xmlns=""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grpSp>
      <p:sp>
        <p:nvSpPr>
          <p:cNvPr id="9" name="Rectangle 8">
            <a:extLst>
              <a:ext uri="{FF2B5EF4-FFF2-40B4-BE49-F238E27FC236}">
                <a16:creationId xmlns="" xmlns:a16="http://schemas.microsoft.com/office/drawing/2014/main" id="{178293FE-E7DC-49F8-92BC-82A599D6E50A}"/>
              </a:ext>
            </a:extLst>
          </p:cNvPr>
          <p:cNvSpPr/>
          <p:nvPr userDrawn="1"/>
        </p:nvSpPr>
        <p:spPr>
          <a:xfrm>
            <a:off x="3543300" y="816307"/>
            <a:ext cx="2057400" cy="68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10" name="Rectangle 9">
            <a:extLst>
              <a:ext uri="{FF2B5EF4-FFF2-40B4-BE49-F238E27FC236}">
                <a16:creationId xmlns="" xmlns:a16="http://schemas.microsoft.com/office/drawing/2014/main" id="{42CD75CD-93B2-4494-87C8-38966DE028A0}"/>
              </a:ext>
            </a:extLst>
          </p:cNvPr>
          <p:cNvSpPr/>
          <p:nvPr userDrawn="1"/>
        </p:nvSpPr>
        <p:spPr>
          <a:xfrm>
            <a:off x="0" y="4967764"/>
            <a:ext cx="9144000" cy="68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036909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025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 xmlns:a16="http://schemas.microsoft.com/office/drawing/2014/main" id="{139AABBE-E560-40BA-B0CD-80A1A96075A3}"/>
              </a:ext>
            </a:extLst>
          </p:cNvPr>
          <p:cNvSpPr/>
          <p:nvPr userDrawn="1"/>
        </p:nvSpPr>
        <p:spPr>
          <a:xfrm>
            <a:off x="-13448" y="4422162"/>
            <a:ext cx="9228221" cy="734786"/>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1"/>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1618510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Basic Layout">
    <p:spTree>
      <p:nvGrpSpPr>
        <p:cNvPr id="1" name=""/>
        <p:cNvGrpSpPr/>
        <p:nvPr/>
      </p:nvGrpSpPr>
      <p:grpSpPr>
        <a:xfrm>
          <a:off x="0" y="0"/>
          <a:ext cx="0" cy="0"/>
          <a:chOff x="0" y="0"/>
          <a:chExt cx="0" cy="0"/>
        </a:xfrm>
      </p:grpSpPr>
      <p:sp>
        <p:nvSpPr>
          <p:cNvPr id="3" name="Rectangle 2"/>
          <p:cNvSpPr/>
          <p:nvPr userDrawn="1"/>
        </p:nvSpPr>
        <p:spPr>
          <a:xfrm>
            <a:off x="0" y="0"/>
            <a:ext cx="284380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4" name="Freeform: Shape 3">
            <a:extLst>
              <a:ext uri="{FF2B5EF4-FFF2-40B4-BE49-F238E27FC236}">
                <a16:creationId xmlns="" xmlns:a16="http://schemas.microsoft.com/office/drawing/2014/main" id="{D6008956-0B06-40CE-B063-68DF2ECA9D66}"/>
              </a:ext>
            </a:extLst>
          </p:cNvPr>
          <p:cNvSpPr/>
          <p:nvPr userDrawn="1"/>
        </p:nvSpPr>
        <p:spPr>
          <a:xfrm>
            <a:off x="1948027" y="3837804"/>
            <a:ext cx="729323" cy="1150337"/>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solidFill>
          <a:ln w="808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5" name="Freeform: Shape 4">
            <a:extLst>
              <a:ext uri="{FF2B5EF4-FFF2-40B4-BE49-F238E27FC236}">
                <a16:creationId xmlns="" xmlns:a16="http://schemas.microsoft.com/office/drawing/2014/main" id="{79C46A5D-CDB4-4268-AB6A-AB8617C7B237}"/>
              </a:ext>
            </a:extLst>
          </p:cNvPr>
          <p:cNvSpPr/>
          <p:nvPr userDrawn="1"/>
        </p:nvSpPr>
        <p:spPr>
          <a:xfrm>
            <a:off x="1741770" y="4337493"/>
            <a:ext cx="412516" cy="650648"/>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6" name="Freeform: Shape 5">
            <a:extLst>
              <a:ext uri="{FF2B5EF4-FFF2-40B4-BE49-F238E27FC236}">
                <a16:creationId xmlns="" xmlns:a16="http://schemas.microsoft.com/office/drawing/2014/main" id="{2F8044CC-261A-40D2-AAFB-4B4954FFF4CC}"/>
              </a:ext>
            </a:extLst>
          </p:cNvPr>
          <p:cNvSpPr/>
          <p:nvPr userDrawn="1"/>
        </p:nvSpPr>
        <p:spPr>
          <a:xfrm>
            <a:off x="2391076" y="4435089"/>
            <a:ext cx="350639" cy="553052"/>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818576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10EF407B-6750-446C-AC39-259EEAD3D42E}"/>
              </a:ext>
            </a:extLst>
          </p:cNvPr>
          <p:cNvSpPr>
            <a:spLocks noGrp="1"/>
          </p:cNvSpPr>
          <p:nvPr>
            <p:ph type="pic" sz="quarter" idx="10" hasCustomPrompt="1"/>
          </p:nvPr>
        </p:nvSpPr>
        <p:spPr>
          <a:xfrm>
            <a:off x="503751" y="172756"/>
            <a:ext cx="8121179" cy="2669537"/>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a:t>
            </a:r>
            <a:endParaRPr lang="ko-KR" altLang="en-US" dirty="0"/>
          </a:p>
        </p:txBody>
      </p:sp>
    </p:spTree>
    <p:extLst>
      <p:ext uri="{BB962C8B-B14F-4D97-AF65-F5344CB8AC3E}">
        <p14:creationId xmlns:p14="http://schemas.microsoft.com/office/powerpoint/2010/main" val="2007832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 xmlns:a16="http://schemas.microsoft.com/office/drawing/2014/main" id="{EC8133D6-9114-4E6F-A7F1-8A064674CFBA}"/>
              </a:ext>
            </a:extLst>
          </p:cNvPr>
          <p:cNvSpPr>
            <a:spLocks noGrp="1"/>
          </p:cNvSpPr>
          <p:nvPr>
            <p:ph type="pic" sz="quarter" idx="10" hasCustomPrompt="1"/>
          </p:nvPr>
        </p:nvSpPr>
        <p:spPr>
          <a:xfrm>
            <a:off x="3964136" y="384746"/>
            <a:ext cx="4638735" cy="4374009"/>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a:t>
            </a:r>
            <a:endParaRPr lang="ko-KR" altLang="en-US" dirty="0"/>
          </a:p>
        </p:txBody>
      </p:sp>
    </p:spTree>
    <p:extLst>
      <p:ext uri="{BB962C8B-B14F-4D97-AF65-F5344CB8AC3E}">
        <p14:creationId xmlns:p14="http://schemas.microsoft.com/office/powerpoint/2010/main" val="1236111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 xmlns:a16="http://schemas.microsoft.com/office/drawing/2014/main" id="{E242EA3C-38B8-4CAF-8B39-B68F99FF8899}"/>
              </a:ext>
            </a:extLst>
          </p:cNvPr>
          <p:cNvSpPr>
            <a:spLocks noGrp="1"/>
          </p:cNvSpPr>
          <p:nvPr>
            <p:ph type="pic" sz="quarter" idx="10" hasCustomPrompt="1"/>
          </p:nvPr>
        </p:nvSpPr>
        <p:spPr>
          <a:xfrm>
            <a:off x="485455" y="387434"/>
            <a:ext cx="5062590" cy="3002086"/>
          </a:xfrm>
          <a:prstGeom prst="rect">
            <a:avLst/>
          </a:pr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19726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pPr/>
              <a:t>2025/12/30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35918758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E0240CF1-5892-4CA4-80C4-DE24A040D8CF}"/>
              </a:ext>
            </a:extLst>
          </p:cNvPr>
          <p:cNvSpPr/>
          <p:nvPr userDrawn="1"/>
        </p:nvSpPr>
        <p:spPr>
          <a:xfrm>
            <a:off x="4982993" y="0"/>
            <a:ext cx="27735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3" name="그림 개체 틀 8">
            <a:extLst>
              <a:ext uri="{FF2B5EF4-FFF2-40B4-BE49-F238E27FC236}">
                <a16:creationId xmlns="" xmlns:a16="http://schemas.microsoft.com/office/drawing/2014/main" id="{4187725E-FF95-4F43-99C3-7F46DC47DD98}"/>
              </a:ext>
            </a:extLst>
          </p:cNvPr>
          <p:cNvSpPr>
            <a:spLocks noGrp="1"/>
          </p:cNvSpPr>
          <p:nvPr>
            <p:ph type="pic" sz="quarter" idx="10" hasCustomPrompt="1"/>
          </p:nvPr>
        </p:nvSpPr>
        <p:spPr>
          <a:xfrm>
            <a:off x="520108" y="1333072"/>
            <a:ext cx="8103785" cy="2072813"/>
          </a:xfrm>
          <a:prstGeom prst="rect">
            <a:avLst/>
          </a:pr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a:t>
            </a:r>
            <a:endParaRPr lang="ko-KR" altLang="en-US" dirty="0"/>
          </a:p>
        </p:txBody>
      </p:sp>
      <p:grpSp>
        <p:nvGrpSpPr>
          <p:cNvPr id="19" name="Graphic 50">
            <a:extLst>
              <a:ext uri="{FF2B5EF4-FFF2-40B4-BE49-F238E27FC236}">
                <a16:creationId xmlns="" xmlns:a16="http://schemas.microsoft.com/office/drawing/2014/main" id="{511944FE-884E-4003-912E-E7D714C87FF8}"/>
              </a:ext>
            </a:extLst>
          </p:cNvPr>
          <p:cNvGrpSpPr/>
          <p:nvPr userDrawn="1"/>
        </p:nvGrpSpPr>
        <p:grpSpPr>
          <a:xfrm>
            <a:off x="5660507" y="218386"/>
            <a:ext cx="1418571" cy="1114686"/>
            <a:chOff x="1788718" y="86622"/>
            <a:chExt cx="8613218" cy="6768097"/>
          </a:xfrm>
          <a:solidFill>
            <a:schemeClr val="bg1">
              <a:alpha val="70000"/>
            </a:schemeClr>
          </a:solidFill>
        </p:grpSpPr>
        <p:sp>
          <p:nvSpPr>
            <p:cNvPr id="20" name="Freeform: Shape 19">
              <a:extLst>
                <a:ext uri="{FF2B5EF4-FFF2-40B4-BE49-F238E27FC236}">
                  <a16:creationId xmlns=""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cs typeface="+mn-cs"/>
              </a:endParaRPr>
            </a:p>
          </p:txBody>
        </p:sp>
        <p:sp>
          <p:nvSpPr>
            <p:cNvPr id="21" name="Freeform: Shape 20">
              <a:extLst>
                <a:ext uri="{FF2B5EF4-FFF2-40B4-BE49-F238E27FC236}">
                  <a16:creationId xmlns=""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22" name="Freeform: Shape 21">
              <a:extLst>
                <a:ext uri="{FF2B5EF4-FFF2-40B4-BE49-F238E27FC236}">
                  <a16:creationId xmlns=""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grpSp>
    </p:spTree>
    <p:extLst>
      <p:ext uri="{BB962C8B-B14F-4D97-AF65-F5344CB8AC3E}">
        <p14:creationId xmlns:p14="http://schemas.microsoft.com/office/powerpoint/2010/main" val="1348984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 xmlns:a16="http://schemas.microsoft.com/office/drawing/2014/main" id="{E6B23181-4F9D-4E97-821D-0BE7CB3122EB}"/>
              </a:ext>
            </a:extLst>
          </p:cNvPr>
          <p:cNvSpPr/>
          <p:nvPr userDrawn="1"/>
        </p:nvSpPr>
        <p:spPr>
          <a:xfrm>
            <a:off x="0" y="1707654"/>
            <a:ext cx="9144000" cy="2052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9" name="Picture Placeholder 18">
            <a:extLst>
              <a:ext uri="{FF2B5EF4-FFF2-40B4-BE49-F238E27FC236}">
                <a16:creationId xmlns="" xmlns:a16="http://schemas.microsoft.com/office/drawing/2014/main" id="{9CCB45B5-7695-4B33-AFC0-5AFBA7FD42D0}"/>
              </a:ext>
            </a:extLst>
          </p:cNvPr>
          <p:cNvSpPr>
            <a:spLocks noGrp="1"/>
          </p:cNvSpPr>
          <p:nvPr>
            <p:ph type="pic" sz="quarter" idx="10" hasCustomPrompt="1"/>
          </p:nvPr>
        </p:nvSpPr>
        <p:spPr>
          <a:xfrm>
            <a:off x="3726267" y="1"/>
            <a:ext cx="5417734" cy="4918514"/>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a:t>
            </a:r>
            <a:endParaRPr lang="ko-KR" altLang="en-US" dirty="0"/>
          </a:p>
        </p:txBody>
      </p:sp>
    </p:spTree>
    <p:extLst>
      <p:ext uri="{BB962C8B-B14F-4D97-AF65-F5344CB8AC3E}">
        <p14:creationId xmlns:p14="http://schemas.microsoft.com/office/powerpoint/2010/main" val="1406759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92AA8423-F0F6-433D-B4FA-F1D6C0FC073A}"/>
              </a:ext>
            </a:extLst>
          </p:cNvPr>
          <p:cNvSpPr>
            <a:spLocks noGrp="1"/>
          </p:cNvSpPr>
          <p:nvPr>
            <p:ph type="pic" sz="quarter" idx="10" hasCustomPrompt="1"/>
          </p:nvPr>
        </p:nvSpPr>
        <p:spPr>
          <a:xfrm>
            <a:off x="2514804" y="2"/>
            <a:ext cx="4104657" cy="51434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768040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48F5BEF8-2B51-4ACF-B07D-8E7C24C407A1}"/>
              </a:ext>
            </a:extLst>
          </p:cNvPr>
          <p:cNvSpPr>
            <a:spLocks noGrp="1"/>
          </p:cNvSpPr>
          <p:nvPr>
            <p:ph type="pic" sz="quarter" idx="10" hasCustomPrompt="1"/>
          </p:nvPr>
        </p:nvSpPr>
        <p:spPr>
          <a:xfrm>
            <a:off x="5050731" y="1213179"/>
            <a:ext cx="2717142" cy="2717142"/>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236690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CD079DFE-31BE-4F2D-A3F9-C3DC56D775D1}"/>
              </a:ext>
            </a:extLst>
          </p:cNvPr>
          <p:cNvSpPr>
            <a:spLocks noGrp="1"/>
          </p:cNvSpPr>
          <p:nvPr>
            <p:ph type="pic" sz="quarter" idx="10" hasCustomPrompt="1"/>
          </p:nvPr>
        </p:nvSpPr>
        <p:spPr>
          <a:xfrm>
            <a:off x="4243814" y="2"/>
            <a:ext cx="4900187" cy="51434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a:t>
            </a:r>
            <a:endParaRPr lang="ko-KR" altLang="en-US" dirty="0"/>
          </a:p>
        </p:txBody>
      </p:sp>
    </p:spTree>
    <p:extLst>
      <p:ext uri="{BB962C8B-B14F-4D97-AF65-F5344CB8AC3E}">
        <p14:creationId xmlns:p14="http://schemas.microsoft.com/office/powerpoint/2010/main" val="1744649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809BE71-597D-4A6A-8D7A-83715514DE16}"/>
              </a:ext>
            </a:extLst>
          </p:cNvPr>
          <p:cNvSpPr/>
          <p:nvPr userDrawn="1"/>
        </p:nvSpPr>
        <p:spPr>
          <a:xfrm>
            <a:off x="5798750" y="1914810"/>
            <a:ext cx="2743200" cy="27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3" name="Frame 2">
            <a:extLst>
              <a:ext uri="{FF2B5EF4-FFF2-40B4-BE49-F238E27FC236}">
                <a16:creationId xmlns="" xmlns:a16="http://schemas.microsoft.com/office/drawing/2014/main" id="{31414031-C26E-4379-84D6-EB0DADCE361E}"/>
              </a:ext>
            </a:extLst>
          </p:cNvPr>
          <p:cNvSpPr/>
          <p:nvPr userDrawn="1"/>
        </p:nvSpPr>
        <p:spPr>
          <a:xfrm>
            <a:off x="5703689" y="1819749"/>
            <a:ext cx="2933323" cy="2933323"/>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11" name="Picture Placeholder 10">
            <a:extLst>
              <a:ext uri="{FF2B5EF4-FFF2-40B4-BE49-F238E27FC236}">
                <a16:creationId xmlns="" xmlns:a16="http://schemas.microsoft.com/office/drawing/2014/main" id="{464500F5-9962-47B6-8198-62606B536EBB}"/>
              </a:ext>
            </a:extLst>
          </p:cNvPr>
          <p:cNvSpPr>
            <a:spLocks noGrp="1"/>
          </p:cNvSpPr>
          <p:nvPr>
            <p:ph type="pic" sz="quarter" idx="10" hasCustomPrompt="1"/>
          </p:nvPr>
        </p:nvSpPr>
        <p:spPr>
          <a:xfrm>
            <a:off x="3401982" y="81482"/>
            <a:ext cx="3483184" cy="4352391"/>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a:t>
            </a:r>
            <a:endParaRPr lang="ko-KR" altLang="en-US" dirty="0"/>
          </a:p>
        </p:txBody>
      </p:sp>
    </p:spTree>
    <p:extLst>
      <p:ext uri="{BB962C8B-B14F-4D97-AF65-F5344CB8AC3E}">
        <p14:creationId xmlns:p14="http://schemas.microsoft.com/office/powerpoint/2010/main" val="124447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 xmlns:a16="http://schemas.microsoft.com/office/drawing/2014/main" id="{2E5EA7C7-8ABC-4BB8-83D4-FDCD6EF0024B}"/>
              </a:ext>
            </a:extLst>
          </p:cNvPr>
          <p:cNvSpPr>
            <a:spLocks noGrp="1"/>
          </p:cNvSpPr>
          <p:nvPr>
            <p:ph type="pic" sz="quarter" idx="10" hasCustomPrompt="1"/>
          </p:nvPr>
        </p:nvSpPr>
        <p:spPr>
          <a:xfrm>
            <a:off x="4633247" y="735029"/>
            <a:ext cx="3673443" cy="3673443"/>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739686217"/>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128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056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685800"/>
            <a:fld id="{5B7FB242-887E-4FBD-BBF2-BE5F9D1D0288}" type="datetimeFigureOut">
              <a:rPr lang="zh-CN" altLang="en-US" sz="1350" smtClean="0">
                <a:solidFill>
                  <a:prstClr val="black"/>
                </a:solidFill>
              </a:rPr>
              <a:pPr defTabSz="685800"/>
              <a:t>2025/12/30</a:t>
            </a:fld>
            <a:endParaRPr lang="zh-CN" altLang="en-US" sz="1350">
              <a:solidFill>
                <a:prstClr val="black"/>
              </a:solidFill>
            </a:endParaRPr>
          </a:p>
        </p:txBody>
      </p:sp>
      <p:sp>
        <p:nvSpPr>
          <p:cNvPr id="5" name="页脚占位符 4"/>
          <p:cNvSpPr>
            <a:spLocks noGrp="1"/>
          </p:cNvSpPr>
          <p:nvPr>
            <p:ph type="ftr" sz="quarter" idx="11"/>
          </p:nvPr>
        </p:nvSpPr>
        <p:spPr/>
        <p:txBody>
          <a:bodyPr/>
          <a:lstStyle/>
          <a:p>
            <a:pPr defTabSz="685800"/>
            <a:endParaRPr lang="zh-CN" altLang="en-US" sz="1350">
              <a:solidFill>
                <a:prstClr val="black"/>
              </a:solidFill>
            </a:endParaRPr>
          </a:p>
        </p:txBody>
      </p:sp>
      <p:sp>
        <p:nvSpPr>
          <p:cNvPr id="6" name="灯片编号占位符 5"/>
          <p:cNvSpPr>
            <a:spLocks noGrp="1"/>
          </p:cNvSpPr>
          <p:nvPr>
            <p:ph type="sldNum" sz="quarter" idx="12"/>
          </p:nvPr>
        </p:nvSpPr>
        <p:spPr/>
        <p:txBody>
          <a:bodyPr/>
          <a:lstStyle/>
          <a:p>
            <a:pPr defTabSz="685800"/>
            <a:fld id="{A2FDD889-5730-4C0B-93DE-013744909241}" type="slidenum">
              <a:rPr lang="zh-CN" altLang="en-US" sz="1350" smtClean="0">
                <a:solidFill>
                  <a:prstClr val="black"/>
                </a:solidFill>
              </a:rPr>
              <a:pPr defTabSz="685800"/>
              <a:t>‹#›</a:t>
            </a:fld>
            <a:endParaRPr lang="zh-CN" altLang="en-US" sz="1350">
              <a:solidFill>
                <a:prstClr val="black"/>
              </a:solidFill>
            </a:endParaRPr>
          </a:p>
        </p:txBody>
      </p:sp>
    </p:spTree>
    <p:extLst>
      <p:ext uri="{BB962C8B-B14F-4D97-AF65-F5344CB8AC3E}">
        <p14:creationId xmlns:p14="http://schemas.microsoft.com/office/powerpoint/2010/main" val="384356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093F466-4605-4A4F-B0AC-603452C1E21D}" type="datetime1">
              <a:rPr lang="zh-CN" altLang="en-US" smtClean="0"/>
              <a:pPr/>
              <a:t>2025/12/30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31270137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defTabSz="685800"/>
            <a:fld id="{5B7FB242-887E-4FBD-BBF2-BE5F9D1D0288}" type="datetimeFigureOut">
              <a:rPr lang="zh-CN" altLang="en-US" sz="1350" smtClean="0">
                <a:solidFill>
                  <a:prstClr val="black"/>
                </a:solidFill>
              </a:rPr>
              <a:pPr defTabSz="685800"/>
              <a:t>2025/12/30</a:t>
            </a:fld>
            <a:endParaRPr lang="zh-CN" altLang="en-US" sz="1350">
              <a:solidFill>
                <a:prstClr val="black"/>
              </a:solidFill>
            </a:endParaRPr>
          </a:p>
        </p:txBody>
      </p:sp>
      <p:sp>
        <p:nvSpPr>
          <p:cNvPr id="5" name="页脚占位符 4"/>
          <p:cNvSpPr>
            <a:spLocks noGrp="1"/>
          </p:cNvSpPr>
          <p:nvPr>
            <p:ph type="ftr" sz="quarter" idx="11"/>
          </p:nvPr>
        </p:nvSpPr>
        <p:spPr/>
        <p:txBody>
          <a:bodyPr/>
          <a:lstStyle/>
          <a:p>
            <a:pPr defTabSz="685800"/>
            <a:endParaRPr lang="zh-CN" altLang="en-US" sz="1350">
              <a:solidFill>
                <a:prstClr val="black"/>
              </a:solidFill>
            </a:endParaRPr>
          </a:p>
        </p:txBody>
      </p:sp>
      <p:sp>
        <p:nvSpPr>
          <p:cNvPr id="6" name="灯片编号占位符 5"/>
          <p:cNvSpPr>
            <a:spLocks noGrp="1"/>
          </p:cNvSpPr>
          <p:nvPr>
            <p:ph type="sldNum" sz="quarter" idx="12"/>
          </p:nvPr>
        </p:nvSpPr>
        <p:spPr/>
        <p:txBody>
          <a:bodyPr/>
          <a:lstStyle/>
          <a:p>
            <a:pPr defTabSz="685800"/>
            <a:fld id="{A2FDD889-5730-4C0B-93DE-013744909241}" type="slidenum">
              <a:rPr lang="zh-CN" altLang="en-US" sz="1350" smtClean="0">
                <a:solidFill>
                  <a:prstClr val="black"/>
                </a:solidFill>
              </a:rPr>
              <a:pPr defTabSz="685800"/>
              <a:t>‹#›</a:t>
            </a:fld>
            <a:endParaRPr lang="zh-CN" altLang="en-US" sz="1350">
              <a:solidFill>
                <a:prstClr val="black"/>
              </a:solidFill>
            </a:endParaRPr>
          </a:p>
        </p:txBody>
      </p:sp>
    </p:spTree>
    <p:extLst>
      <p:ext uri="{BB962C8B-B14F-4D97-AF65-F5344CB8AC3E}">
        <p14:creationId xmlns:p14="http://schemas.microsoft.com/office/powerpoint/2010/main" val="3134171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5105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79804D4C-B8E5-421F-BCD2-B2B9B7A3F004}" type="datetimeFigureOut">
              <a:rPr lang="zh-CN" altLang="en-US" sz="1350" smtClean="0">
                <a:solidFill>
                  <a:prstClr val="black"/>
                </a:solidFill>
              </a:rPr>
              <a:pPr defTabSz="685800"/>
              <a:t>2025/12/30</a:t>
            </a:fld>
            <a:endParaRPr lang="zh-CN" altLang="en-US" sz="1350">
              <a:solidFill>
                <a:prstClr val="black"/>
              </a:solidFill>
            </a:endParaRPr>
          </a:p>
        </p:txBody>
      </p:sp>
      <p:sp>
        <p:nvSpPr>
          <p:cNvPr id="3" name="Footer Placeholder 2"/>
          <p:cNvSpPr>
            <a:spLocks noGrp="1"/>
          </p:cNvSpPr>
          <p:nvPr>
            <p:ph type="ftr" sz="quarter" idx="11"/>
          </p:nvPr>
        </p:nvSpPr>
        <p:spPr/>
        <p:txBody>
          <a:bodyPr/>
          <a:lstStyle/>
          <a:p>
            <a:pPr defTabSz="685800"/>
            <a:endParaRPr lang="zh-CN" altLang="en-US" sz="1350">
              <a:solidFill>
                <a:prstClr val="black"/>
              </a:solidFill>
            </a:endParaRPr>
          </a:p>
        </p:txBody>
      </p:sp>
      <p:sp>
        <p:nvSpPr>
          <p:cNvPr id="4" name="Slide Number Placeholder 3"/>
          <p:cNvSpPr>
            <a:spLocks noGrp="1"/>
          </p:cNvSpPr>
          <p:nvPr>
            <p:ph type="sldNum" sz="quarter" idx="12"/>
          </p:nvPr>
        </p:nvSpPr>
        <p:spPr/>
        <p:txBody>
          <a:bodyPr/>
          <a:lstStyle/>
          <a:p>
            <a:pPr defTabSz="685800"/>
            <a:fld id="{AD8E2029-7E08-4D06-9245-3615554073B3}" type="slidenum">
              <a:rPr lang="zh-CN" altLang="en-US" sz="1350" smtClean="0">
                <a:solidFill>
                  <a:prstClr val="black"/>
                </a:solidFill>
              </a:rPr>
              <a:pPr defTabSz="685800"/>
              <a:t>‹#›</a:t>
            </a:fld>
            <a:endParaRPr lang="zh-CN" altLang="en-US" sz="1350">
              <a:solidFill>
                <a:prstClr val="black"/>
              </a:solidFill>
            </a:endParaRPr>
          </a:p>
        </p:txBody>
      </p:sp>
    </p:spTree>
    <p:extLst>
      <p:ext uri="{BB962C8B-B14F-4D97-AF65-F5344CB8AC3E}">
        <p14:creationId xmlns:p14="http://schemas.microsoft.com/office/powerpoint/2010/main" val="1339981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DEA88E6-BDD8-4DB5-B2C6-C275153AB3E5}" type="datetime1">
              <a:rPr lang="zh-CN" altLang="en-US" smtClean="0"/>
              <a:pPr/>
              <a:t>2025/12/30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11415677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8115AA7B-1762-4F64-867E-A62A0D51D324}" type="datetime1">
              <a:rPr lang="zh-CN" altLang="en-US" smtClean="0"/>
              <a:pPr/>
              <a:t>2025/12/30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16561081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A9D4AF0-7703-437A-B20F-E0BB415885CC}" type="datetime1">
              <a:rPr lang="zh-CN" altLang="en-US" smtClean="0"/>
              <a:pPr/>
              <a:t>2025/12/30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1387989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03395C6-8E53-46E5-AC3C-60082576D5DD}" type="datetime1">
              <a:rPr lang="zh-CN" altLang="en-US" smtClean="0"/>
              <a:pPr/>
              <a:t>2025/12/30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7918397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233ABE5B-D107-4870-84B0-07085A150ACA}" type="datetime1">
              <a:rPr lang="zh-CN" altLang="en-US" smtClean="0"/>
              <a:pPr/>
              <a:t>2025/12/30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28018742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09F8459F-9C12-43E6-BEBC-D62F03F1A77A}" type="datetime1">
              <a:rPr lang="zh-CN" altLang="en-US" smtClean="0"/>
              <a:pPr/>
              <a:t>2025/12/30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3225185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userDrawn="1"/>
        </p:nvSpPr>
        <p:spPr>
          <a:xfrm>
            <a:off x="8460432" y="241759"/>
            <a:ext cx="504056" cy="2880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094BC8-22A0-4C48-90FC-9CC66632C2C8}" type="datetime1">
              <a:rPr lang="zh-CN" altLang="en-US" smtClean="0"/>
              <a:pPr/>
              <a:t>2025/12/30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732240" y="233462"/>
            <a:ext cx="2133600" cy="273844"/>
          </a:xfrm>
          <a:prstGeom prst="rect">
            <a:avLst/>
          </a:prstGeom>
        </p:spPr>
        <p:txBody>
          <a:bodyPr vert="horz" lIns="91440" tIns="45720" rIns="91440" bIns="45720" rtlCol="0" anchor="ctr"/>
          <a:lstStyle>
            <a:lvl1pPr algn="r">
              <a:defRPr sz="1800">
                <a:solidFill>
                  <a:schemeClr val="tx1">
                    <a:lumMod val="85000"/>
                    <a:lumOff val="15000"/>
                  </a:schemeClr>
                </a:solidFill>
                <a:latin typeface="Impact" pitchFamily="34" charset="0"/>
                <a:ea typeface="+mn-ea"/>
              </a:defRPr>
            </a:lvl1p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355730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80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
            <a:ext cx="9142347" cy="5148581"/>
            <a:chOff x="0" y="0"/>
            <a:chExt cx="12189796" cy="6864775"/>
          </a:xfrm>
        </p:grpSpPr>
        <p:grpSp>
          <p:nvGrpSpPr>
            <p:cNvPr id="35" name="组合 34"/>
            <p:cNvGrpSpPr/>
            <p:nvPr/>
          </p:nvGrpSpPr>
          <p:grpSpPr>
            <a:xfrm>
              <a:off x="0" y="0"/>
              <a:ext cx="12189796" cy="6864775"/>
              <a:chOff x="0" y="0"/>
              <a:chExt cx="12189796" cy="6864775"/>
            </a:xfrm>
          </p:grpSpPr>
          <p:sp>
            <p:nvSpPr>
              <p:cNvPr id="51" name="矩形 50"/>
              <p:cNvSpPr/>
              <p:nvPr/>
            </p:nvSpPr>
            <p:spPr>
              <a:xfrm>
                <a:off x="0" y="0"/>
                <a:ext cx="12189796" cy="6864775"/>
              </a:xfrm>
              <a:prstGeom prst="rect">
                <a:avLst/>
              </a:prstGeom>
              <a:solidFill>
                <a:srgbClr val="48B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dirty="0">
                  <a:solidFill>
                    <a:prstClr val="white"/>
                  </a:solidFill>
                  <a:latin typeface="Yeseva One" panose="00000500000000000000" charset="0"/>
                  <a:ea typeface="Yeseva One" panose="00000500000000000000" charset="0"/>
                </a:endParaRPr>
              </a:p>
            </p:txBody>
          </p:sp>
          <p:sp>
            <p:nvSpPr>
              <p:cNvPr id="52" name="任意多边形 46"/>
              <p:cNvSpPr/>
              <p:nvPr/>
            </p:nvSpPr>
            <p:spPr>
              <a:xfrm>
                <a:off x="0" y="6007730"/>
                <a:ext cx="12189796" cy="857043"/>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8756" tIns="24377" rIns="48756" bIns="24377" rtlCol="0" anchor="ctr"/>
              <a:lstStyle/>
              <a:p>
                <a:pPr algn="ctr" defTabSz="685800"/>
                <a:endParaRPr lang="zh-CN" altLang="en-US" sz="1350" dirty="0">
                  <a:solidFill>
                    <a:prstClr val="white"/>
                  </a:solidFill>
                  <a:latin typeface="Yeseva One" panose="00000500000000000000" charset="0"/>
                  <a:ea typeface="Yeseva One" panose="00000500000000000000" charset="0"/>
                </a:endParaRPr>
              </a:p>
            </p:txBody>
          </p:sp>
        </p:grpSp>
        <p:grpSp>
          <p:nvGrpSpPr>
            <p:cNvPr id="36" name="组合 35"/>
            <p:cNvGrpSpPr/>
            <p:nvPr/>
          </p:nvGrpSpPr>
          <p:grpSpPr>
            <a:xfrm>
              <a:off x="236891" y="377154"/>
              <a:ext cx="11713810" cy="6303040"/>
              <a:chOff x="236891" y="377154"/>
              <a:chExt cx="11713810" cy="6303040"/>
            </a:xfrm>
          </p:grpSpPr>
          <p:grpSp>
            <p:nvGrpSpPr>
              <p:cNvPr id="37" name="组合 36"/>
              <p:cNvGrpSpPr/>
              <p:nvPr/>
            </p:nvGrpSpPr>
            <p:grpSpPr>
              <a:xfrm>
                <a:off x="3156058" y="377154"/>
                <a:ext cx="5816380" cy="492443"/>
                <a:chOff x="-864143" y="186741"/>
                <a:chExt cx="5817732" cy="492556"/>
              </a:xfrm>
              <a:solidFill>
                <a:srgbClr val="7F8FFF"/>
              </a:solidFill>
            </p:grpSpPr>
            <p:sp>
              <p:nvSpPr>
                <p:cNvPr id="39" name="文本框 38"/>
                <p:cNvSpPr txBox="1"/>
                <p:nvPr/>
              </p:nvSpPr>
              <p:spPr>
                <a:xfrm>
                  <a:off x="-16418" y="186741"/>
                  <a:ext cx="4206924" cy="492556"/>
                </a:xfrm>
                <a:prstGeom prst="rect">
                  <a:avLst/>
                </a:prstGeom>
                <a:noFill/>
              </p:spPr>
              <p:txBody>
                <a:bodyPr wrap="square" rtlCol="0">
                  <a:spAutoFit/>
                </a:bodyPr>
                <a:lstStyle/>
                <a:p>
                  <a:pPr algn="ctr" defTabSz="685800"/>
                  <a:r>
                    <a:rPr lang="en-US" altLang="zh-CN" dirty="0" smtClean="0">
                      <a:solidFill>
                        <a:prstClr val="white"/>
                      </a:solidFill>
                      <a:latin typeface="Arial"/>
                      <a:cs typeface="Calibri" panose="020F0502020204030204" pitchFamily="34" charset="0"/>
                    </a:rPr>
                    <a:t> </a:t>
                  </a:r>
                  <a:endParaRPr lang="zh-CN" altLang="en-US" dirty="0">
                    <a:solidFill>
                      <a:prstClr val="white"/>
                    </a:solidFill>
                    <a:latin typeface="Arial"/>
                    <a:cs typeface="Calibri" panose="020F0502020204030204" pitchFamily="34" charset="0"/>
                  </a:endParaRPr>
                </a:p>
              </p:txBody>
            </p:sp>
            <p:cxnSp>
              <p:nvCxnSpPr>
                <p:cNvPr id="40" name="直接连接符 39"/>
                <p:cNvCxnSpPr/>
                <p:nvPr/>
              </p:nvCxnSpPr>
              <p:spPr>
                <a:xfrm>
                  <a:off x="4105864" y="386041"/>
                  <a:ext cx="847725"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864143" y="386041"/>
                  <a:ext cx="847725"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 name="矩形 37"/>
              <p:cNvSpPr/>
              <p:nvPr/>
            </p:nvSpPr>
            <p:spPr>
              <a:xfrm>
                <a:off x="236891" y="1101229"/>
                <a:ext cx="11713810" cy="5578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Arial"/>
                </a:endParaRPr>
              </a:p>
            </p:txBody>
          </p:sp>
        </p:grpSp>
      </p:grpSp>
      <p:sp>
        <p:nvSpPr>
          <p:cNvPr id="23" name="TextBox 22">
            <a:extLst>
              <a:ext uri="{FF2B5EF4-FFF2-40B4-BE49-F238E27FC236}">
                <a16:creationId xmlns="" xmlns:a16="http://schemas.microsoft.com/office/drawing/2014/main" id="{AF46A261-83B8-2049-8562-5DCD1A197D3C}"/>
              </a:ext>
            </a:extLst>
          </p:cNvPr>
          <p:cNvSpPr txBox="1"/>
          <p:nvPr/>
        </p:nvSpPr>
        <p:spPr>
          <a:xfrm>
            <a:off x="175085" y="1142689"/>
            <a:ext cx="7859309" cy="830997"/>
          </a:xfrm>
          <a:prstGeom prst="rect">
            <a:avLst/>
          </a:prstGeom>
          <a:noFill/>
        </p:spPr>
        <p:txBody>
          <a:bodyPr wrap="square">
            <a:spAutoFit/>
          </a:bodyPr>
          <a:lstStyle/>
          <a:p>
            <a:pPr algn="ctr"/>
            <a:r>
              <a:rPr lang="vi-VN" sz="4800" b="1" dirty="0" smtClean="0">
                <a:solidFill>
                  <a:srgbClr val="FF0000"/>
                </a:solidFill>
                <a:latin typeface="Times New Roman" panose="02020603050405020304" pitchFamily="18" charset="0"/>
                <a:cs typeface="Times New Roman" panose="02020603050405020304" pitchFamily="18" charset="0"/>
              </a:rPr>
              <a:t>ĐỌC</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a:solidFill>
                  <a:srgbClr val="FF0000"/>
                </a:solidFill>
                <a:latin typeface="Times New Roman" panose="02020603050405020304" pitchFamily="18" charset="0"/>
                <a:cs typeface="Times New Roman" panose="02020603050405020304" pitchFamily="18" charset="0"/>
              </a:rPr>
              <a:t>MỞ RỘNG</a:t>
            </a:r>
            <a:endParaRPr lang="en-US" sz="4800" dirty="0">
              <a:solidFill>
                <a:srgbClr val="FF0000"/>
              </a:solidFill>
              <a:latin typeface="Times New Roman" panose="02020603050405020304" pitchFamily="18" charset="0"/>
              <a:cs typeface="Times New Roman" panose="02020603050405020304" pitchFamily="18" charset="0"/>
            </a:endParaRPr>
          </a:p>
        </p:txBody>
      </p:sp>
      <p:pic>
        <p:nvPicPr>
          <p:cNvPr id="28" name="Picture 27">
            <a:extLst>
              <a:ext uri="{FF2B5EF4-FFF2-40B4-BE49-F238E27FC236}">
                <a16:creationId xmlns="" xmlns:a16="http://schemas.microsoft.com/office/drawing/2014/main" id="{FBE06E05-8A32-8245-B9B7-D45166448B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038" b="69330"/>
          <a:stretch/>
        </p:blipFill>
        <p:spPr>
          <a:xfrm rot="20332481">
            <a:off x="7251072" y="1896848"/>
            <a:ext cx="1774410" cy="1472352"/>
          </a:xfrm>
          <a:prstGeom prst="rect">
            <a:avLst/>
          </a:prstGeom>
        </p:spPr>
      </p:pic>
      <p:sp>
        <p:nvSpPr>
          <p:cNvPr id="2" name="TextBox 1"/>
          <p:cNvSpPr txBox="1"/>
          <p:nvPr/>
        </p:nvSpPr>
        <p:spPr>
          <a:xfrm>
            <a:off x="3200400" y="277006"/>
            <a:ext cx="2133600" cy="369332"/>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TIẾT</a:t>
            </a:r>
            <a:r>
              <a:rPr lang="vi-VN" b="1" dirty="0" smtClean="0">
                <a:solidFill>
                  <a:srgbClr val="FF0000"/>
                </a:solidFill>
                <a:latin typeface="Times New Roman" panose="02020603050405020304" pitchFamily="18" charset="0"/>
                <a:cs typeface="Times New Roman" panose="02020603050405020304" pitchFamily="18" charset="0"/>
              </a:rPr>
              <a:t>: 66,67</a:t>
            </a:r>
            <a:endParaRPr lang="en-US" dirty="0"/>
          </a:p>
        </p:txBody>
      </p:sp>
    </p:spTree>
    <p:extLst>
      <p:ext uri="{BB962C8B-B14F-4D97-AF65-F5344CB8AC3E}">
        <p14:creationId xmlns:p14="http://schemas.microsoft.com/office/powerpoint/2010/main" val="41771979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115745-2F8B-4195-AD23-8A2542AF7C2C}" type="slidenum">
              <a:rPr lang="zh-CN" altLang="en-US" smtClean="0"/>
              <a:pPr/>
              <a:t>10</a:t>
            </a:fld>
            <a:endParaRPr lang="zh-CN" altLang="en-US"/>
          </a:p>
        </p:txBody>
      </p:sp>
      <p:sp>
        <p:nvSpPr>
          <p:cNvPr id="3" name="Rectangle 2"/>
          <p:cNvSpPr/>
          <p:nvPr/>
        </p:nvSpPr>
        <p:spPr>
          <a:xfrm>
            <a:off x="0" y="0"/>
            <a:ext cx="9144000" cy="51435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983770588"/>
              </p:ext>
            </p:extLst>
          </p:nvPr>
        </p:nvGraphicFramePr>
        <p:xfrm>
          <a:off x="26636" y="57150"/>
          <a:ext cx="8839204" cy="4296918"/>
        </p:xfrm>
        <a:graphic>
          <a:graphicData uri="http://schemas.openxmlformats.org/drawingml/2006/table">
            <a:tbl>
              <a:tblPr firstRow="1" firstCol="1" bandRow="1"/>
              <a:tblGrid>
                <a:gridCol w="1192564">
                  <a:extLst>
                    <a:ext uri="{9D8B030D-6E8A-4147-A177-3AD203B41FA5}">
                      <a16:colId xmlns="" xmlns:a16="http://schemas.microsoft.com/office/drawing/2014/main" val="2552963053"/>
                    </a:ext>
                  </a:extLst>
                </a:gridCol>
                <a:gridCol w="1905000">
                  <a:extLst>
                    <a:ext uri="{9D8B030D-6E8A-4147-A177-3AD203B41FA5}">
                      <a16:colId xmlns="" xmlns:a16="http://schemas.microsoft.com/office/drawing/2014/main" val="1289218542"/>
                    </a:ext>
                  </a:extLst>
                </a:gridCol>
                <a:gridCol w="2590800">
                  <a:extLst>
                    <a:ext uri="{9D8B030D-6E8A-4147-A177-3AD203B41FA5}">
                      <a16:colId xmlns="" xmlns:a16="http://schemas.microsoft.com/office/drawing/2014/main" val="1723405172"/>
                    </a:ext>
                  </a:extLst>
                </a:gridCol>
                <a:gridCol w="3150840">
                  <a:extLst>
                    <a:ext uri="{9D8B030D-6E8A-4147-A177-3AD203B41FA5}">
                      <a16:colId xmlns="" xmlns:a16="http://schemas.microsoft.com/office/drawing/2014/main" val="777689178"/>
                    </a:ext>
                  </a:extLst>
                </a:gridCol>
              </a:tblGrid>
              <a:tr h="533390">
                <a:tc>
                  <a:txBody>
                    <a:bodyPr/>
                    <a:lstStyle/>
                    <a:p>
                      <a:pPr indent="254000" algn="just">
                        <a:lnSpc>
                          <a:spcPct val="127000"/>
                        </a:lnSpc>
                        <a:spcAft>
                          <a:spcPts val="900"/>
                        </a:spcAft>
                      </a:pPr>
                      <a:r>
                        <a:rPr lang="en-US" sz="1500" b="1"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indent="254000" algn="just">
                        <a:lnSpc>
                          <a:spcPct val="127000"/>
                        </a:lnSpc>
                        <a:spcAft>
                          <a:spcPts val="900"/>
                        </a:spcAft>
                      </a:pP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Phê phán thói xấu</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indent="254000" algn="just">
                        <a:lnSpc>
                          <a:spcPct val="127000"/>
                        </a:lnSpc>
                        <a:spcAft>
                          <a:spcPts val="900"/>
                        </a:spcAft>
                      </a:pP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Thủ pháp trào phúng</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indent="254000" algn="just">
                        <a:lnSpc>
                          <a:spcPct val="127000"/>
                        </a:lnSpc>
                        <a:spcAft>
                          <a:spcPts val="900"/>
                        </a:spcAft>
                      </a:pP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1500" b="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 xmlns:a16="http://schemas.microsoft.com/office/drawing/2014/main" val="366847700"/>
                  </a:ext>
                </a:extLst>
              </a:tr>
              <a:tr h="811331">
                <a:tc>
                  <a:txBody>
                    <a:bodyPr/>
                    <a:lstStyle/>
                    <a:p>
                      <a:pPr indent="254000" algn="just">
                        <a:lnSpc>
                          <a:spcPct val="127000"/>
                        </a:lnSpc>
                        <a:spcAft>
                          <a:spcPts val="900"/>
                        </a:spcAft>
                      </a:pP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Buôn</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vịt</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endParaRPr lang="en-US" sz="3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27000"/>
                        </a:lnSpc>
                        <a:spcAft>
                          <a:spcPts val="90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Siêng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biếng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27000"/>
                        </a:lnSpc>
                        <a:spcAft>
                          <a:spcPts val="90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ngờ</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vịt</a:t>
                      </a:r>
                      <a:r>
                        <a:rPr lang="en-US" sz="32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32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bỗng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đuổi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27000"/>
                        </a:lnSpc>
                        <a:spcAft>
                          <a:spcPts val="90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lừa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lười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hố</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vớ</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42294563"/>
                  </a:ext>
                </a:extLst>
              </a:tr>
            </a:tbl>
          </a:graphicData>
        </a:graphic>
      </p:graphicFrame>
    </p:spTree>
    <p:extLst>
      <p:ext uri="{BB962C8B-B14F-4D97-AF65-F5344CB8AC3E}">
        <p14:creationId xmlns:p14="http://schemas.microsoft.com/office/powerpoint/2010/main" val="28387075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115745-2F8B-4195-AD23-8A2542AF7C2C}" type="slidenum">
              <a:rPr lang="zh-CN" altLang="en-US" smtClean="0"/>
              <a:pPr/>
              <a:t>11</a:t>
            </a:fld>
            <a:endParaRPr lang="zh-CN" altLang="en-US"/>
          </a:p>
        </p:txBody>
      </p:sp>
      <p:sp>
        <p:nvSpPr>
          <p:cNvPr id="3" name="Rectangle 2"/>
          <p:cNvSpPr/>
          <p:nvPr/>
        </p:nvSpPr>
        <p:spPr>
          <a:xfrm>
            <a:off x="0" y="0"/>
            <a:ext cx="9144000" cy="51435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894212086"/>
              </p:ext>
            </p:extLst>
          </p:nvPr>
        </p:nvGraphicFramePr>
        <p:xfrm>
          <a:off x="26636" y="57150"/>
          <a:ext cx="8839204" cy="4246817"/>
        </p:xfrm>
        <a:graphic>
          <a:graphicData uri="http://schemas.openxmlformats.org/drawingml/2006/table">
            <a:tbl>
              <a:tblPr firstRow="1" firstCol="1" bandRow="1"/>
              <a:tblGrid>
                <a:gridCol w="1192564">
                  <a:extLst>
                    <a:ext uri="{9D8B030D-6E8A-4147-A177-3AD203B41FA5}">
                      <a16:colId xmlns="" xmlns:a16="http://schemas.microsoft.com/office/drawing/2014/main" val="2552963053"/>
                    </a:ext>
                  </a:extLst>
                </a:gridCol>
                <a:gridCol w="1905000">
                  <a:extLst>
                    <a:ext uri="{9D8B030D-6E8A-4147-A177-3AD203B41FA5}">
                      <a16:colId xmlns="" xmlns:a16="http://schemas.microsoft.com/office/drawing/2014/main" val="1289218542"/>
                    </a:ext>
                  </a:extLst>
                </a:gridCol>
                <a:gridCol w="2590800">
                  <a:extLst>
                    <a:ext uri="{9D8B030D-6E8A-4147-A177-3AD203B41FA5}">
                      <a16:colId xmlns="" xmlns:a16="http://schemas.microsoft.com/office/drawing/2014/main" val="1723405172"/>
                    </a:ext>
                  </a:extLst>
                </a:gridCol>
                <a:gridCol w="3150840">
                  <a:extLst>
                    <a:ext uri="{9D8B030D-6E8A-4147-A177-3AD203B41FA5}">
                      <a16:colId xmlns="" xmlns:a16="http://schemas.microsoft.com/office/drawing/2014/main" val="777689178"/>
                    </a:ext>
                  </a:extLst>
                </a:gridCol>
              </a:tblGrid>
              <a:tr h="533390">
                <a:tc>
                  <a:txBody>
                    <a:bodyPr/>
                    <a:lstStyle/>
                    <a:p>
                      <a:pPr indent="254000" algn="just">
                        <a:lnSpc>
                          <a:spcPct val="127000"/>
                        </a:lnSpc>
                        <a:spcAft>
                          <a:spcPts val="900"/>
                        </a:spcAft>
                      </a:pPr>
                      <a:r>
                        <a:rPr lang="en-US" sz="1500" b="1"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indent="254000" algn="just">
                        <a:lnSpc>
                          <a:spcPct val="127000"/>
                        </a:lnSpc>
                        <a:spcAft>
                          <a:spcPts val="900"/>
                        </a:spcAft>
                      </a:pP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Phê phán thói xấu</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indent="254000" algn="just">
                        <a:lnSpc>
                          <a:spcPct val="127000"/>
                        </a:lnSpc>
                        <a:spcAft>
                          <a:spcPts val="900"/>
                        </a:spcAft>
                      </a:pP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Thủ pháp trào phúng</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indent="254000" algn="just">
                        <a:lnSpc>
                          <a:spcPct val="127000"/>
                        </a:lnSpc>
                        <a:spcAft>
                          <a:spcPts val="900"/>
                        </a:spcAft>
                      </a:pP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1500" b="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 xmlns:a16="http://schemas.microsoft.com/office/drawing/2014/main" val="366847700"/>
                  </a:ext>
                </a:extLst>
              </a:tr>
              <a:tr h="811331">
                <a:tc>
                  <a:txBody>
                    <a:bodyPr/>
                    <a:lstStyle/>
                    <a:p>
                      <a:pPr indent="254000" algn="just">
                        <a:lnSpc>
                          <a:spcPct val="127000"/>
                        </a:lnSpc>
                        <a:spcAft>
                          <a:spcPts val="900"/>
                        </a:spcAft>
                      </a:pP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tiện</a:t>
                      </a:r>
                      <a:endParaRPr lang="en-US" sz="3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27000"/>
                        </a:lnSpc>
                        <a:spcAft>
                          <a:spcPts val="90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keo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kiệt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chết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27000"/>
                        </a:lnSpc>
                        <a:spcAft>
                          <a:spcPts val="90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kịch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27000"/>
                        </a:lnSpc>
                        <a:spcAft>
                          <a:spcPts val="90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kèo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2328909"/>
                  </a:ext>
                </a:extLst>
              </a:tr>
            </a:tbl>
          </a:graphicData>
        </a:graphic>
      </p:graphicFrame>
    </p:spTree>
    <p:extLst>
      <p:ext uri="{BB962C8B-B14F-4D97-AF65-F5344CB8AC3E}">
        <p14:creationId xmlns:p14="http://schemas.microsoft.com/office/powerpoint/2010/main" val="10838752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115745-2F8B-4195-AD23-8A2542AF7C2C}" type="slidenum">
              <a:rPr lang="zh-CN" altLang="en-US" smtClean="0"/>
              <a:pPr/>
              <a:t>12</a:t>
            </a:fld>
            <a:endParaRPr lang="zh-CN" altLang="en-US"/>
          </a:p>
        </p:txBody>
      </p:sp>
      <p:sp>
        <p:nvSpPr>
          <p:cNvPr id="3" name="Rectangle 2"/>
          <p:cNvSpPr/>
          <p:nvPr/>
        </p:nvSpPr>
        <p:spPr>
          <a:xfrm>
            <a:off x="0" y="0"/>
            <a:ext cx="9144000" cy="51435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882336819"/>
              </p:ext>
            </p:extLst>
          </p:nvPr>
        </p:nvGraphicFramePr>
        <p:xfrm>
          <a:off x="26636" y="57150"/>
          <a:ext cx="8839204" cy="4466844"/>
        </p:xfrm>
        <a:graphic>
          <a:graphicData uri="http://schemas.openxmlformats.org/drawingml/2006/table">
            <a:tbl>
              <a:tblPr firstRow="1" firstCol="1" bandRow="1"/>
              <a:tblGrid>
                <a:gridCol w="963964">
                  <a:extLst>
                    <a:ext uri="{9D8B030D-6E8A-4147-A177-3AD203B41FA5}">
                      <a16:colId xmlns="" xmlns:a16="http://schemas.microsoft.com/office/drawing/2014/main" val="2552963053"/>
                    </a:ext>
                  </a:extLst>
                </a:gridCol>
                <a:gridCol w="1905000">
                  <a:extLst>
                    <a:ext uri="{9D8B030D-6E8A-4147-A177-3AD203B41FA5}">
                      <a16:colId xmlns="" xmlns:a16="http://schemas.microsoft.com/office/drawing/2014/main" val="1289218542"/>
                    </a:ext>
                  </a:extLst>
                </a:gridCol>
                <a:gridCol w="2590800">
                  <a:extLst>
                    <a:ext uri="{9D8B030D-6E8A-4147-A177-3AD203B41FA5}">
                      <a16:colId xmlns="" xmlns:a16="http://schemas.microsoft.com/office/drawing/2014/main" val="1723405172"/>
                    </a:ext>
                  </a:extLst>
                </a:gridCol>
                <a:gridCol w="3379440">
                  <a:extLst>
                    <a:ext uri="{9D8B030D-6E8A-4147-A177-3AD203B41FA5}">
                      <a16:colId xmlns="" xmlns:a16="http://schemas.microsoft.com/office/drawing/2014/main" val="777689178"/>
                    </a:ext>
                  </a:extLst>
                </a:gridCol>
              </a:tblGrid>
              <a:tr h="533390">
                <a:tc>
                  <a:txBody>
                    <a:bodyPr/>
                    <a:lstStyle/>
                    <a:p>
                      <a:pPr indent="254000" algn="just">
                        <a:lnSpc>
                          <a:spcPct val="127000"/>
                        </a:lnSpc>
                        <a:spcAft>
                          <a:spcPts val="900"/>
                        </a:spcAft>
                      </a:pPr>
                      <a:r>
                        <a:rPr lang="en-US" sz="1500" b="1"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indent="254000" algn="just">
                        <a:lnSpc>
                          <a:spcPct val="127000"/>
                        </a:lnSpc>
                        <a:spcAft>
                          <a:spcPts val="900"/>
                        </a:spcAft>
                      </a:pP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Phê phán thói xấu</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indent="254000" algn="just">
                        <a:lnSpc>
                          <a:spcPct val="127000"/>
                        </a:lnSpc>
                        <a:spcAft>
                          <a:spcPts val="900"/>
                        </a:spcAft>
                      </a:pP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Thủ pháp trào phúng</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indent="254000" algn="just">
                        <a:lnSpc>
                          <a:spcPct val="127000"/>
                        </a:lnSpc>
                        <a:spcAft>
                          <a:spcPts val="900"/>
                        </a:spcAft>
                      </a:pP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1500" b="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 xmlns:a16="http://schemas.microsoft.com/office/drawing/2014/main" val="366847700"/>
                  </a:ext>
                </a:extLst>
              </a:tr>
              <a:tr h="2930299">
                <a:tc>
                  <a:txBody>
                    <a:bodyPr/>
                    <a:lstStyle/>
                    <a:p>
                      <a:pPr indent="254000" algn="just">
                        <a:lnSpc>
                          <a:spcPct val="127000"/>
                        </a:lnSpc>
                        <a:spcAft>
                          <a:spcPts val="900"/>
                        </a:spcAft>
                      </a:pP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bói</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voi</a:t>
                      </a:r>
                      <a:endPar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phiến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sờ</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voi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00000"/>
                        </a:lnSpc>
                        <a:spcAft>
                          <a:spcPts val="90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kịch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hài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hước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indent="254000" algn="just">
                        <a:lnSpc>
                          <a:spcPct val="100000"/>
                        </a:lnSpc>
                        <a:spcAft>
                          <a:spcPts val="9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bói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voi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thù</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voi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indent="254000" algn="just">
                        <a:lnSpc>
                          <a:spcPct val="100000"/>
                        </a:lnSpc>
                        <a:spcAft>
                          <a:spcPts val="9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sờ</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vòi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sun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sun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đỉa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sờ</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chần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chẫn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đòn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càn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sờ</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sừng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sững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cột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sờ</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đuôi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tua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tủa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chổi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cùn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sờ</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tai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quạt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thóc</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99381561"/>
                  </a:ext>
                </a:extLst>
              </a:tr>
            </a:tbl>
          </a:graphicData>
        </a:graphic>
      </p:graphicFrame>
    </p:spTree>
    <p:extLst>
      <p:ext uri="{BB962C8B-B14F-4D97-AF65-F5344CB8AC3E}">
        <p14:creationId xmlns:p14="http://schemas.microsoft.com/office/powerpoint/2010/main" val="10838752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112"/>
          <p:cNvSpPr>
            <a:spLocks noChangeArrowheads="1"/>
          </p:cNvSpPr>
          <p:nvPr/>
        </p:nvSpPr>
        <p:spPr bwMode="auto">
          <a:xfrm>
            <a:off x="-304801" y="941769"/>
            <a:ext cx="1942140" cy="530541"/>
          </a:xfrm>
          <a:prstGeom prst="ellipse">
            <a:avLst/>
          </a:prstGeom>
          <a:gradFill rotWithShape="1">
            <a:gsLst>
              <a:gs pos="0">
                <a:schemeClr val="tx1">
                  <a:alpha val="50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latinLnBrk="1"/>
            <a:endParaRPr lang="ko-KR" altLang="ko-KR" sz="1100"/>
          </a:p>
        </p:txBody>
      </p:sp>
      <p:sp>
        <p:nvSpPr>
          <p:cNvPr id="27" name="Rectangle 26"/>
          <p:cNvSpPr/>
          <p:nvPr/>
        </p:nvSpPr>
        <p:spPr>
          <a:xfrm>
            <a:off x="838200" y="2647950"/>
            <a:ext cx="7620000" cy="400110"/>
          </a:xfrm>
          <a:prstGeom prst="rect">
            <a:avLst/>
          </a:prstGeom>
        </p:spPr>
        <p:txBody>
          <a:bodyPr wrap="square">
            <a:spAutoFit/>
          </a:bodyPr>
          <a:lstStyle/>
          <a:p>
            <a:pPr algn="just"/>
            <a:r>
              <a:rPr lang="en-US" sz="2000" dirty="0" smtClean="0">
                <a:latin typeface="+mj-lt"/>
              </a:rPr>
              <a:t> </a:t>
            </a:r>
            <a:endParaRPr lang="vi-VN" sz="2000" dirty="0" smtClean="0">
              <a:latin typeface="+mj-lt"/>
            </a:endParaRPr>
          </a:p>
        </p:txBody>
      </p:sp>
      <p:grpSp>
        <p:nvGrpSpPr>
          <p:cNvPr id="9" name="组合 2"/>
          <p:cNvGrpSpPr/>
          <p:nvPr/>
        </p:nvGrpSpPr>
        <p:grpSpPr>
          <a:xfrm>
            <a:off x="87397" y="270761"/>
            <a:ext cx="815806" cy="1066799"/>
            <a:chOff x="323528" y="1379608"/>
            <a:chExt cx="2679700" cy="3353856"/>
          </a:xfrm>
        </p:grpSpPr>
        <p:sp>
          <p:nvSpPr>
            <p:cNvPr id="10" name="Ellipse 98"/>
            <p:cNvSpPr/>
            <p:nvPr/>
          </p:nvSpPr>
          <p:spPr bwMode="auto">
            <a:xfrm>
              <a:off x="323528" y="3645908"/>
              <a:ext cx="2679700" cy="468963"/>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fontAlgn="auto" hangingPunct="1">
                <a:spcBef>
                  <a:spcPts val="0"/>
                </a:spcBef>
                <a:spcAft>
                  <a:spcPts val="0"/>
                </a:spcAft>
                <a:defRPr/>
              </a:pPr>
              <a:endParaRPr lang="en-US" sz="2800" kern="0" dirty="0" smtClean="0">
                <a:solidFill>
                  <a:srgbClr val="FFFFFF"/>
                </a:solidFill>
                <a:latin typeface="Times New Roman" pitchFamily="18" charset="0"/>
                <a:cs typeface="Times New Roman" pitchFamily="18" charset="0"/>
              </a:endParaRPr>
            </a:p>
          </p:txBody>
        </p:sp>
        <p:grpSp>
          <p:nvGrpSpPr>
            <p:cNvPr id="11" name="组合 4"/>
            <p:cNvGrpSpPr/>
            <p:nvPr/>
          </p:nvGrpSpPr>
          <p:grpSpPr>
            <a:xfrm>
              <a:off x="412428" y="1379608"/>
              <a:ext cx="2490788" cy="3353856"/>
              <a:chOff x="412428" y="1379608"/>
              <a:chExt cx="2490788" cy="3353856"/>
            </a:xfrm>
          </p:grpSpPr>
          <p:grpSp>
            <p:nvGrpSpPr>
              <p:cNvPr id="12" name="Gruppe 91"/>
              <p:cNvGrpSpPr>
                <a:grpSpLocks/>
              </p:cNvGrpSpPr>
              <p:nvPr/>
            </p:nvGrpSpPr>
            <p:grpSpPr bwMode="auto">
              <a:xfrm>
                <a:off x="767803" y="1742818"/>
                <a:ext cx="1779415" cy="1776993"/>
                <a:chOff x="1085860" y="2920232"/>
                <a:chExt cx="1413547" cy="1413777"/>
              </a:xfrm>
            </p:grpSpPr>
            <p:sp>
              <p:nvSpPr>
                <p:cNvPr id="16" name="Ellipse 44"/>
                <p:cNvSpPr/>
                <p:nvPr/>
              </p:nvSpPr>
              <p:spPr bwMode="auto">
                <a:xfrm rot="21052097">
                  <a:off x="1086039" y="2920493"/>
                  <a:ext cx="1413684" cy="1413315"/>
                </a:xfrm>
                <a:prstGeom prst="ellipse">
                  <a:avLst/>
                </a:prstGeom>
                <a:solidFill>
                  <a:srgbClr val="EC3730"/>
                </a:solidFill>
                <a:ln w="9525" cap="flat" cmpd="sng" algn="ctr">
                  <a:noFill/>
                  <a:prstDash val="solid"/>
                </a:ln>
                <a:effectLst/>
              </p:spPr>
              <p:txBody>
                <a:bodyPr anchor="ctr"/>
                <a:lstStyle/>
                <a:p>
                  <a:pPr algn="ctr" fontAlgn="auto">
                    <a:spcBef>
                      <a:spcPts val="0"/>
                    </a:spcBef>
                    <a:spcAft>
                      <a:spcPts val="0"/>
                    </a:spcAft>
                    <a:defRPr/>
                  </a:pPr>
                  <a:endParaRPr lang="en-US" sz="2800" kern="0" dirty="0" smtClean="0">
                    <a:solidFill>
                      <a:srgbClr val="FFFFFF"/>
                    </a:solidFill>
                    <a:latin typeface="Times New Roman" pitchFamily="18" charset="0"/>
                    <a:ea typeface="微软雅黑"/>
                    <a:cs typeface="Times New Roman" pitchFamily="18" charset="0"/>
                  </a:endParaRPr>
                </a:p>
              </p:txBody>
            </p:sp>
            <p:sp>
              <p:nvSpPr>
                <p:cNvPr id="17" name="Ellipse 45"/>
                <p:cNvSpPr>
                  <a:spLocks noChangeArrowheads="1"/>
                </p:cNvSpPr>
                <p:nvPr/>
              </p:nvSpPr>
              <p:spPr bwMode="auto">
                <a:xfrm>
                  <a:off x="1286553" y="2949542"/>
                  <a:ext cx="1025267" cy="767914"/>
                </a:xfrm>
                <a:prstGeom prst="ellipse">
                  <a:avLst/>
                </a:prstGeom>
                <a:gradFill rotWithShape="1">
                  <a:gsLst>
                    <a:gs pos="0">
                      <a:srgbClr val="FFFFFF">
                        <a:alpha val="0"/>
                      </a:srgbClr>
                    </a:gs>
                    <a:gs pos="100000">
                      <a:srgbClr val="FFFCF9">
                        <a:alpha val="76999"/>
                      </a:srgbClr>
                    </a:gs>
                  </a:gsLst>
                  <a:lin ang="16200000"/>
                </a:gradFill>
                <a:ln w="9525" algn="ctr">
                  <a:noFill/>
                  <a:round/>
                  <a:headEnd/>
                  <a:tailEnd/>
                </a:ln>
              </p:spPr>
              <p:txBody>
                <a:bodyPr anchor="ctr"/>
                <a:lstStyle/>
                <a:p>
                  <a:pPr algn="ctr" fontAlgn="auto">
                    <a:spcBef>
                      <a:spcPts val="0"/>
                    </a:spcBef>
                    <a:spcAft>
                      <a:spcPts val="0"/>
                    </a:spcAft>
                    <a:defRPr/>
                  </a:pPr>
                  <a:endParaRPr lang="en-US" sz="2800" kern="0" dirty="0" smtClean="0">
                    <a:solidFill>
                      <a:srgbClr val="FFFFFF"/>
                    </a:solidFill>
                    <a:latin typeface="Times New Roman" pitchFamily="18" charset="0"/>
                    <a:ea typeface="微软雅黑"/>
                    <a:cs typeface="Times New Roman" pitchFamily="18" charset="0"/>
                  </a:endParaRPr>
                </a:p>
              </p:txBody>
            </p:sp>
            <p:sp>
              <p:nvSpPr>
                <p:cNvPr id="18" name="Måne 31"/>
                <p:cNvSpPr/>
                <p:nvPr/>
              </p:nvSpPr>
              <p:spPr bwMode="auto">
                <a:xfrm rot="16200000">
                  <a:off x="1486022" y="3317578"/>
                  <a:ext cx="622396"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fontAlgn="auto" hangingPunct="1">
                    <a:spcBef>
                      <a:spcPts val="0"/>
                    </a:spcBef>
                    <a:spcAft>
                      <a:spcPts val="0"/>
                    </a:spcAft>
                    <a:defRPr/>
                  </a:pPr>
                  <a:endParaRPr lang="en-US" sz="2800" kern="0" dirty="0" smtClean="0">
                    <a:solidFill>
                      <a:srgbClr val="FFFFFF"/>
                    </a:solidFill>
                    <a:latin typeface="Times New Roman" pitchFamily="18" charset="0"/>
                    <a:cs typeface="Times New Roman" pitchFamily="18" charset="0"/>
                  </a:endParaRPr>
                </a:p>
              </p:txBody>
            </p:sp>
          </p:grpSp>
          <p:sp>
            <p:nvSpPr>
              <p:cNvPr id="13" name="Donut 10"/>
              <p:cNvSpPr>
                <a:spLocks noChangeArrowheads="1"/>
              </p:cNvSpPr>
              <p:nvPr/>
            </p:nvSpPr>
            <p:spPr bwMode="auto">
              <a:xfrm>
                <a:off x="412428" y="1379608"/>
                <a:ext cx="2490788" cy="2497138"/>
              </a:xfrm>
              <a:custGeom>
                <a:avLst/>
                <a:gdLst>
                  <a:gd name="T0" fmla="*/ 1245394 w 2490788"/>
                  <a:gd name="T1" fmla="*/ 0 h 2496999"/>
                  <a:gd name="T2" fmla="*/ 364767 w 2490788"/>
                  <a:gd name="T3" fmla="*/ 365677 h 2496999"/>
                  <a:gd name="T4" fmla="*/ 0 w 2490788"/>
                  <a:gd name="T5" fmla="*/ 1248500 h 2496999"/>
                  <a:gd name="T6" fmla="*/ 364767 w 2490788"/>
                  <a:gd name="T7" fmla="*/ 2131322 h 2496999"/>
                  <a:gd name="T8" fmla="*/ 1245394 w 2490788"/>
                  <a:gd name="T9" fmla="*/ 2496999 h 2496999"/>
                  <a:gd name="T10" fmla="*/ 2126021 w 2490788"/>
                  <a:gd name="T11" fmla="*/ 2131322 h 2496999"/>
                  <a:gd name="T12" fmla="*/ 2490788 w 2490788"/>
                  <a:gd name="T13" fmla="*/ 1248500 h 2496999"/>
                  <a:gd name="T14" fmla="*/ 2126021 w 2490788"/>
                  <a:gd name="T15" fmla="*/ 365677 h 2496999"/>
                  <a:gd name="T16" fmla="*/ 3 60000 65536"/>
                  <a:gd name="T17" fmla="*/ 3 60000 65536"/>
                  <a:gd name="T18" fmla="*/ 2 60000 65536"/>
                  <a:gd name="T19" fmla="*/ 1 60000 65536"/>
                  <a:gd name="T20" fmla="*/ 1 60000 65536"/>
                  <a:gd name="T21" fmla="*/ 1 60000 65536"/>
                  <a:gd name="T22" fmla="*/ 0 60000 65536"/>
                  <a:gd name="T23" fmla="*/ 3 60000 65536"/>
                  <a:gd name="T24" fmla="*/ 364767 w 2490788"/>
                  <a:gd name="T25" fmla="*/ 365677 h 2496999"/>
                  <a:gd name="T26" fmla="*/ 2126021 w 2490788"/>
                  <a:gd name="T27" fmla="*/ 2131322 h 24969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90788" h="2496999">
                    <a:moveTo>
                      <a:pt x="0" y="1248500"/>
                    </a:moveTo>
                    <a:lnTo>
                      <a:pt x="0" y="1248500"/>
                    </a:lnTo>
                    <a:cubicBezTo>
                      <a:pt x="0" y="558972"/>
                      <a:pt x="557581" y="0"/>
                      <a:pt x="1245393" y="0"/>
                    </a:cubicBezTo>
                    <a:cubicBezTo>
                      <a:pt x="1933206" y="0"/>
                      <a:pt x="2490788" y="558972"/>
                      <a:pt x="2490788" y="1248500"/>
                    </a:cubicBezTo>
                    <a:cubicBezTo>
                      <a:pt x="2490788" y="1938027"/>
                      <a:pt x="1933206" y="2496999"/>
                      <a:pt x="1245394" y="2497000"/>
                    </a:cubicBezTo>
                    <a:cubicBezTo>
                      <a:pt x="557581" y="2497000"/>
                      <a:pt x="0" y="1938027"/>
                      <a:pt x="0" y="1248500"/>
                    </a:cubicBezTo>
                    <a:close/>
                    <a:moveTo>
                      <a:pt x="315259" y="1248500"/>
                    </a:moveTo>
                    <a:lnTo>
                      <a:pt x="315259" y="1248500"/>
                    </a:lnTo>
                    <a:cubicBezTo>
                      <a:pt x="315259" y="1763914"/>
                      <a:pt x="731694" y="2181739"/>
                      <a:pt x="1245393" y="2181740"/>
                    </a:cubicBezTo>
                    <a:lnTo>
                      <a:pt x="1245394" y="2181740"/>
                    </a:lnTo>
                    <a:cubicBezTo>
                      <a:pt x="1759093" y="2181739"/>
                      <a:pt x="2175529" y="1763914"/>
                      <a:pt x="2175529" y="1248500"/>
                    </a:cubicBezTo>
                    <a:cubicBezTo>
                      <a:pt x="2175529" y="733085"/>
                      <a:pt x="1759093" y="315260"/>
                      <a:pt x="1245394" y="315260"/>
                    </a:cubicBezTo>
                    <a:lnTo>
                      <a:pt x="1245393" y="315260"/>
                    </a:lnTo>
                    <a:cubicBezTo>
                      <a:pt x="731694" y="315260"/>
                      <a:pt x="315259" y="733085"/>
                      <a:pt x="315259" y="1248499"/>
                    </a:cubicBezTo>
                    <a:close/>
                  </a:path>
                </a:pathLst>
              </a:custGeom>
              <a:solidFill>
                <a:srgbClr val="EC3730"/>
              </a:solidFill>
              <a:ln w="9525">
                <a:no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zh-CN" altLang="zh-CN" sz="2800" kern="0" dirty="0" smtClean="0">
                  <a:solidFill>
                    <a:sysClr val="windowText" lastClr="000000"/>
                  </a:solidFill>
                  <a:latin typeface="Times New Roman" pitchFamily="18" charset="0"/>
                  <a:ea typeface="微软雅黑"/>
                  <a:cs typeface="Times New Roman" pitchFamily="18" charset="0"/>
                </a:endParaRPr>
              </a:p>
            </p:txBody>
          </p:sp>
          <p:sp>
            <p:nvSpPr>
              <p:cNvPr id="14" name="Rektangel 76"/>
              <p:cNvSpPr>
                <a:spLocks noChangeArrowheads="1"/>
              </p:cNvSpPr>
              <p:nvPr/>
            </p:nvSpPr>
            <p:spPr bwMode="auto">
              <a:xfrm>
                <a:off x="510191" y="1830053"/>
                <a:ext cx="2252665" cy="145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600"/>
                  </a:spcAft>
                  <a:defRPr/>
                </a:pPr>
                <a:r>
                  <a:rPr lang="en-US" sz="2400" b="1" kern="0" noProof="1" smtClean="0">
                    <a:solidFill>
                      <a:srgbClr val="FFFFFF"/>
                    </a:solidFill>
                    <a:latin typeface="Times New Roman" pitchFamily="18" charset="0"/>
                    <a:ea typeface="微软雅黑"/>
                    <a:cs typeface="Times New Roman" pitchFamily="18" charset="0"/>
                  </a:rPr>
                  <a:t>(4)</a:t>
                </a:r>
              </a:p>
            </p:txBody>
          </p:sp>
          <p:sp>
            <p:nvSpPr>
              <p:cNvPr id="15" name="Rektangel 76"/>
              <p:cNvSpPr>
                <a:spLocks noChangeArrowheads="1"/>
              </p:cNvSpPr>
              <p:nvPr/>
            </p:nvSpPr>
            <p:spPr bwMode="auto">
              <a:xfrm>
                <a:off x="799526" y="3572598"/>
                <a:ext cx="1754474" cy="116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600"/>
                  </a:spcAft>
                  <a:defRPr/>
                </a:pPr>
                <a:endParaRPr lang="en-US" sz="2000" b="1" kern="0" noProof="1" smtClean="0">
                  <a:solidFill>
                    <a:srgbClr val="FFFFFF"/>
                  </a:solidFill>
                  <a:latin typeface="Times New Roman" pitchFamily="18" charset="0"/>
                  <a:ea typeface="微软雅黑"/>
                  <a:cs typeface="Times New Roman" pitchFamily="18" charset="0"/>
                </a:endParaRPr>
              </a:p>
            </p:txBody>
          </p:sp>
        </p:grpSp>
      </p:grpSp>
      <p:sp>
        <p:nvSpPr>
          <p:cNvPr id="2" name="Rectangle 1"/>
          <p:cNvSpPr/>
          <p:nvPr/>
        </p:nvSpPr>
        <p:spPr>
          <a:xfrm>
            <a:off x="971120" y="177584"/>
            <a:ext cx="7410880" cy="461665"/>
          </a:xfrm>
          <a:prstGeom prst="rect">
            <a:avLst/>
          </a:prstGeom>
        </p:spPr>
        <p:txBody>
          <a:bodyPr wrap="square">
            <a:spAutoFit/>
          </a:bodyPr>
          <a:lstStyle/>
          <a:p>
            <a:pPr algn="just"/>
            <a:r>
              <a:rPr lang="en-US" sz="2400" i="1" dirty="0" smtClean="0">
                <a:latin typeface="Times New Roman" panose="02020603050405020304" pitchFamily="18" charset="0"/>
                <a:cs typeface="Times New Roman" panose="02020603050405020304" pitchFamily="18" charset="0"/>
              </a:rPr>
              <a:t> </a:t>
            </a:r>
            <a:endParaRPr lang="en-US" sz="2400" i="1" dirty="0">
              <a:latin typeface="Times New Roman" panose="02020603050405020304" pitchFamily="18" charset="0"/>
              <a:cs typeface="Times New Roman" panose="02020603050405020304" pitchFamily="18" charset="0"/>
            </a:endParaRPr>
          </a:p>
        </p:txBody>
      </p:sp>
      <p:sp>
        <p:nvSpPr>
          <p:cNvPr id="4" name="Rectangle 3"/>
          <p:cNvSpPr/>
          <p:nvPr/>
        </p:nvSpPr>
        <p:spPr>
          <a:xfrm>
            <a:off x="457201" y="1040709"/>
            <a:ext cx="8518522" cy="267765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vi-VN" sz="2800" i="1" dirty="0">
                <a:solidFill>
                  <a:srgbClr val="00B050"/>
                </a:solidFill>
                <a:latin typeface="Times New Roman" panose="02020603050405020304" pitchFamily="18" charset="0"/>
                <a:cs typeface="Times New Roman" panose="02020603050405020304" pitchFamily="18" charset="0"/>
              </a:rPr>
              <a:t>Câu 4 (trang 120 sgk Ngữ văn 8 Tập 1): “Cười là một hình thức chế ngự cái xấu”. (Phương Lựu – Trần Đình Sử - Lê Ngọc Trà, Lí luận văn học, tập 1, NXB Giáo dục, 1986, tr. 241).</a:t>
            </a:r>
          </a:p>
          <a:p>
            <a:pPr algn="just"/>
            <a:r>
              <a:rPr lang="vi-VN" sz="2800" i="1" dirty="0">
                <a:solidFill>
                  <a:srgbClr val="00B050"/>
                </a:solidFill>
                <a:latin typeface="Times New Roman" panose="02020603050405020304" pitchFamily="18" charset="0"/>
                <a:cs typeface="Times New Roman" panose="02020603050405020304" pitchFamily="18" charset="0"/>
              </a:rPr>
              <a:t>Hãy viết đoạn văn (khoảng 7 – 9 câu) trình bày suy nghĩ của em về ý kiến trên.</a:t>
            </a:r>
          </a:p>
        </p:txBody>
      </p:sp>
    </p:spTree>
    <p:extLst>
      <p:ext uri="{BB962C8B-B14F-4D97-AF65-F5344CB8AC3E}">
        <p14:creationId xmlns:p14="http://schemas.microsoft.com/office/powerpoint/2010/main" val="11863250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Rounded Rectangle 3"/>
          <p:cNvSpPr/>
          <p:nvPr/>
        </p:nvSpPr>
        <p:spPr>
          <a:xfrm>
            <a:off x="76200" y="133350"/>
            <a:ext cx="8839200" cy="4876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vi-VN" sz="2200" dirty="0">
                <a:latin typeface="Times New Roman" panose="02020603050405020304" pitchFamily="18" charset="0"/>
                <a:cs typeface="Times New Roman" panose="02020603050405020304" pitchFamily="18" charset="0"/>
              </a:rPr>
              <a:t>“Cười là một hình thức chế ngự cái xấu” là một ý kiến phù hợp đối với thể loại truyện, thơ trào phúng. Thông qua những câu chuyện hài, bài thơ trào phúng đã được học, nhân dân lao động sử dụng nhiều thủ pháp trào phúng gây cười, trong đó có thủ pháp châm biếm, mỉa mai vừa mang tính chất hài huớc, mang tiếng cười cho người đọc vừa gửi gắm ý nhị những phê phán kín đáo. Tiếng cười ấy đầu tiên là tiếng cười vui vẻ, giúp mọi người có những phút giây sảng khoái khi nhận diện một số thói xấu xung quanh chúng ta, và ngay cả ở bản thân mình. Để rồi từ tiếng cười đó mà cái xấu được chế ngự khi con người nhận thức được đó là thói xấu đáng lên án, cần thay đổi. Trong mỗi người, ít nhiều ai cũng tồn tại những điểm chưa tốt như ích kỉ, hà tiện, tham lam, khoác lác…Các câu chuyện cười đã gián tiếp nhắc nhở. Như vậy, tiếng cười ấy đã giúp bản thân mỗi chúng ta có dịp để nhìn nhận, cảnh tỉnh, giác ngộ chính mình. Đó là một tiếng cười mang tính giáo dục cao.</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07769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1200" y="514350"/>
            <a:ext cx="4325543" cy="323165"/>
          </a:xfrm>
          <a:prstGeom prst="rect">
            <a:avLst/>
          </a:prstGeom>
        </p:spPr>
        <p:txBody>
          <a:bodyPr wrap="none">
            <a:spAutoFit/>
          </a:bodyPr>
          <a:lstStyle/>
          <a:p>
            <a:pPr marL="30480" marR="30480" indent="426720" algn="just">
              <a:lnSpc>
                <a:spcPts val="1800"/>
              </a:lnSpc>
              <a:spcAft>
                <a:spcPts val="1200"/>
              </a:spcAft>
            </a:pPr>
            <a:r>
              <a:rPr lang="en-US" sz="3600" b="1" dirty="0" err="1">
                <a:latin typeface="Times New Roman" panose="02020603050405020304" pitchFamily="18" charset="0"/>
                <a:ea typeface="Times New Roman" panose="02020603050405020304" pitchFamily="18" charset="0"/>
              </a:rPr>
              <a:t>Hướng</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dẫn</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về</a:t>
            </a:r>
            <a:r>
              <a:rPr lang="en-US" sz="3600" b="1" dirty="0">
                <a:latin typeface="Times New Roman" panose="02020603050405020304" pitchFamily="18" charset="0"/>
                <a:ea typeface="Times New Roman" panose="02020603050405020304" pitchFamily="18" charset="0"/>
              </a:rPr>
              <a:t> </a:t>
            </a:r>
            <a:r>
              <a:rPr lang="en-US" sz="3600" b="1" dirty="0" err="1" smtClean="0">
                <a:latin typeface="Times New Roman" panose="02020603050405020304" pitchFamily="18" charset="0"/>
                <a:ea typeface="Times New Roman" panose="02020603050405020304" pitchFamily="18" charset="0"/>
              </a:rPr>
              <a:t>nhà</a:t>
            </a:r>
            <a:endParaRPr lang="en-US" sz="36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609600" y="1200150"/>
            <a:ext cx="7315200" cy="1107996"/>
          </a:xfrm>
          <a:prstGeom prst="rect">
            <a:avLst/>
          </a:prstGeom>
        </p:spPr>
        <p:txBody>
          <a:bodyPr wrap="square">
            <a:spAutoFit/>
          </a:bodyPr>
          <a:lstStyle/>
          <a:p>
            <a:pPr marL="30480" marR="30480" algn="just">
              <a:spcAft>
                <a:spcPts val="12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rPr>
              <a:t> dang </a:t>
            </a:r>
            <a:r>
              <a:rPr lang="en-US" sz="2800" dirty="0" err="1">
                <a:latin typeface="Times New Roman" panose="02020603050405020304" pitchFamily="18" charset="0"/>
                <a:ea typeface="Times New Roman" panose="02020603050405020304" pitchFamily="18" charset="0"/>
              </a:rPr>
              <a:t>dở</a:t>
            </a:r>
            <a:endParaRPr lang="en-US" sz="2800" dirty="0">
              <a:latin typeface="Times New Roman" panose="02020603050405020304" pitchFamily="18" charset="0"/>
              <a:ea typeface="Times New Roman" panose="02020603050405020304" pitchFamily="18" charset="0"/>
            </a:endParaRPr>
          </a:p>
          <a:p>
            <a:pPr marL="30480" marR="30480" algn="just">
              <a:spcAft>
                <a:spcPts val="12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Chuẩn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rộng</a:t>
            </a:r>
            <a:r>
              <a:rPr lang="en-US" sz="2800" dirty="0">
                <a:latin typeface="Times New Roman" panose="02020603050405020304" pitchFamily="18" charset="0"/>
                <a:ea typeface="Times New Roman" panose="02020603050405020304" pitchFamily="18" charset="0"/>
              </a:rPr>
              <a:t> – </a:t>
            </a:r>
            <a:r>
              <a:rPr lang="en-US" sz="2800" i="1" dirty="0" err="1">
                <a:latin typeface="Times New Roman" panose="02020603050405020304" pitchFamily="18" charset="0"/>
                <a:ea typeface="Times New Roman" panose="02020603050405020304" pitchFamily="18" charset="0"/>
              </a:rPr>
              <a:t>Giá</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không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có</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ruồi</a:t>
            </a:r>
            <a:endParaRPr lang="en-US" sz="28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63636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灯片编号占位符 1"/>
          <p:cNvSpPr>
            <a:spLocks noGrp="1"/>
          </p:cNvSpPr>
          <p:nvPr>
            <p:ph type="sldNum" sz="quarter" idx="12"/>
          </p:nvPr>
        </p:nvSpPr>
        <p:spPr>
          <a:xfrm>
            <a:off x="6988239" y="209674"/>
            <a:ext cx="2133600" cy="273844"/>
          </a:xfrm>
        </p:spPr>
        <p:txBody>
          <a:bodyPr/>
          <a:lstStyle/>
          <a:p>
            <a:fld id="{87115745-2F8B-4195-AD23-8A2542AF7C2C}" type="slidenum">
              <a:rPr lang="zh-CN" altLang="en-US" smtClean="0"/>
              <a:pPr/>
              <a:t>16</a:t>
            </a:fld>
            <a:endParaRPr lang="zh-CN" altLang="en-US"/>
          </a:p>
        </p:txBody>
      </p:sp>
      <p:sp>
        <p:nvSpPr>
          <p:cNvPr id="17" name="椭圆 16"/>
          <p:cNvSpPr/>
          <p:nvPr/>
        </p:nvSpPr>
        <p:spPr>
          <a:xfrm>
            <a:off x="3118182" y="1048889"/>
            <a:ext cx="3017575" cy="301757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4" name="TextBox 23"/>
          <p:cNvSpPr txBox="1"/>
          <p:nvPr/>
        </p:nvSpPr>
        <p:spPr>
          <a:xfrm>
            <a:off x="3276600" y="1200150"/>
            <a:ext cx="2743199" cy="2862322"/>
          </a:xfrm>
          <a:prstGeom prst="rect">
            <a:avLst/>
          </a:prstGeom>
          <a:noFill/>
        </p:spPr>
        <p:txBody>
          <a:bodyPr wrap="square" rtlCol="0">
            <a:spAutoFit/>
          </a:bodyPr>
          <a:lstStyle/>
          <a:p>
            <a:pPr algn="ctr"/>
            <a:r>
              <a:rPr lang="en-US" altLang="zh-CN" sz="6000" b="1" dirty="0" err="1" smtClean="0">
                <a:gradFill>
                  <a:gsLst>
                    <a:gs pos="0">
                      <a:srgbClr val="00B0F0"/>
                    </a:gs>
                    <a:gs pos="50000">
                      <a:srgbClr val="0070C0"/>
                    </a:gs>
                    <a:gs pos="100000">
                      <a:srgbClr val="0070C0"/>
                    </a:gs>
                  </a:gsLst>
                  <a:lin ang="3000000" scaled="0"/>
                </a:gradFill>
                <a:effectLst>
                  <a:outerShdw blurRad="38100" dist="38100" dir="2700000" algn="tl">
                    <a:srgbClr val="000000">
                      <a:alpha val="43137"/>
                    </a:srgbClr>
                  </a:outerShdw>
                </a:effectLst>
                <a:latin typeface="Times New Roman" pitchFamily="18" charset="0"/>
                <a:ea typeface="方正正准黑简体" pitchFamily="2" charset="-122"/>
                <a:cs typeface="Times New Roman" pitchFamily="18" charset="0"/>
              </a:rPr>
              <a:t>Tạm</a:t>
            </a:r>
            <a:r>
              <a:rPr lang="en-US" altLang="zh-CN" sz="6000" b="1" dirty="0" smtClean="0">
                <a:gradFill>
                  <a:gsLst>
                    <a:gs pos="0">
                      <a:srgbClr val="00B0F0"/>
                    </a:gs>
                    <a:gs pos="50000">
                      <a:srgbClr val="0070C0"/>
                    </a:gs>
                    <a:gs pos="100000">
                      <a:srgbClr val="0070C0"/>
                    </a:gs>
                  </a:gsLst>
                  <a:lin ang="3000000" scaled="0"/>
                </a:gradFill>
                <a:effectLst>
                  <a:outerShdw blurRad="38100" dist="38100" dir="2700000" algn="tl">
                    <a:srgbClr val="000000">
                      <a:alpha val="43137"/>
                    </a:srgbClr>
                  </a:outerShdw>
                </a:effectLst>
                <a:latin typeface="Times New Roman" pitchFamily="18" charset="0"/>
                <a:ea typeface="方正正准黑简体" pitchFamily="2" charset="-122"/>
                <a:cs typeface="Times New Roman" pitchFamily="18" charset="0"/>
              </a:rPr>
              <a:t> </a:t>
            </a:r>
            <a:r>
              <a:rPr lang="en-US" altLang="zh-CN" sz="6000" b="1" dirty="0" err="1" smtClean="0">
                <a:gradFill>
                  <a:gsLst>
                    <a:gs pos="0">
                      <a:srgbClr val="00B0F0"/>
                    </a:gs>
                    <a:gs pos="50000">
                      <a:srgbClr val="0070C0"/>
                    </a:gs>
                    <a:gs pos="100000">
                      <a:srgbClr val="0070C0"/>
                    </a:gs>
                  </a:gsLst>
                  <a:lin ang="3000000" scaled="0"/>
                </a:gradFill>
                <a:effectLst>
                  <a:outerShdw blurRad="38100" dist="38100" dir="2700000" algn="tl">
                    <a:srgbClr val="000000">
                      <a:alpha val="43137"/>
                    </a:srgbClr>
                  </a:outerShdw>
                </a:effectLst>
                <a:latin typeface="Times New Roman" pitchFamily="18" charset="0"/>
                <a:ea typeface="方正正准黑简体" pitchFamily="2" charset="-122"/>
                <a:cs typeface="Times New Roman" pitchFamily="18" charset="0"/>
              </a:rPr>
              <a:t>biệt</a:t>
            </a:r>
            <a:r>
              <a:rPr lang="en-US" altLang="zh-CN" sz="6000" b="1" dirty="0" smtClean="0">
                <a:gradFill>
                  <a:gsLst>
                    <a:gs pos="0">
                      <a:srgbClr val="00B0F0"/>
                    </a:gs>
                    <a:gs pos="50000">
                      <a:srgbClr val="0070C0"/>
                    </a:gs>
                    <a:gs pos="100000">
                      <a:srgbClr val="0070C0"/>
                    </a:gs>
                  </a:gsLst>
                  <a:lin ang="3000000" scaled="0"/>
                </a:gradFill>
                <a:effectLst>
                  <a:outerShdw blurRad="38100" dist="38100" dir="2700000" algn="tl">
                    <a:srgbClr val="000000">
                      <a:alpha val="43137"/>
                    </a:srgbClr>
                  </a:outerShdw>
                </a:effectLst>
                <a:latin typeface="Times New Roman" pitchFamily="18" charset="0"/>
                <a:ea typeface="方正正准黑简体" pitchFamily="2" charset="-122"/>
                <a:cs typeface="Times New Roman" pitchFamily="18" charset="0"/>
              </a:rPr>
              <a:t> </a:t>
            </a:r>
            <a:r>
              <a:rPr lang="en-US" altLang="zh-CN" sz="6000" b="1" dirty="0" err="1" smtClean="0">
                <a:gradFill>
                  <a:gsLst>
                    <a:gs pos="0">
                      <a:srgbClr val="00B0F0"/>
                    </a:gs>
                    <a:gs pos="50000">
                      <a:srgbClr val="0070C0"/>
                    </a:gs>
                    <a:gs pos="100000">
                      <a:srgbClr val="0070C0"/>
                    </a:gs>
                  </a:gsLst>
                  <a:lin ang="3000000" scaled="0"/>
                </a:gradFill>
                <a:effectLst>
                  <a:outerShdw blurRad="38100" dist="38100" dir="2700000" algn="tl">
                    <a:srgbClr val="000000">
                      <a:alpha val="43137"/>
                    </a:srgbClr>
                  </a:outerShdw>
                </a:effectLst>
                <a:latin typeface="Times New Roman" pitchFamily="18" charset="0"/>
                <a:ea typeface="方正正准黑简体" pitchFamily="2" charset="-122"/>
                <a:cs typeface="Times New Roman" pitchFamily="18" charset="0"/>
              </a:rPr>
              <a:t>các</a:t>
            </a:r>
            <a:r>
              <a:rPr lang="en-US" altLang="zh-CN" sz="6000" b="1" dirty="0" smtClean="0">
                <a:gradFill>
                  <a:gsLst>
                    <a:gs pos="0">
                      <a:srgbClr val="00B0F0"/>
                    </a:gs>
                    <a:gs pos="50000">
                      <a:srgbClr val="0070C0"/>
                    </a:gs>
                    <a:gs pos="100000">
                      <a:srgbClr val="0070C0"/>
                    </a:gs>
                  </a:gsLst>
                  <a:lin ang="3000000" scaled="0"/>
                </a:gradFill>
                <a:effectLst>
                  <a:outerShdw blurRad="38100" dist="38100" dir="2700000" algn="tl">
                    <a:srgbClr val="000000">
                      <a:alpha val="43137"/>
                    </a:srgbClr>
                  </a:outerShdw>
                </a:effectLst>
                <a:latin typeface="Times New Roman" pitchFamily="18" charset="0"/>
                <a:ea typeface="方正正准黑简体" pitchFamily="2" charset="-122"/>
                <a:cs typeface="Times New Roman" pitchFamily="18" charset="0"/>
              </a:rPr>
              <a:t> </a:t>
            </a:r>
            <a:r>
              <a:rPr lang="en-US" altLang="zh-CN" sz="6000" b="1" dirty="0" err="1" smtClean="0">
                <a:gradFill>
                  <a:gsLst>
                    <a:gs pos="0">
                      <a:srgbClr val="00B0F0"/>
                    </a:gs>
                    <a:gs pos="50000">
                      <a:srgbClr val="0070C0"/>
                    </a:gs>
                    <a:gs pos="100000">
                      <a:srgbClr val="0070C0"/>
                    </a:gs>
                  </a:gsLst>
                  <a:lin ang="3000000" scaled="0"/>
                </a:gradFill>
                <a:effectLst>
                  <a:outerShdw blurRad="38100" dist="38100" dir="2700000" algn="tl">
                    <a:srgbClr val="000000">
                      <a:alpha val="43137"/>
                    </a:srgbClr>
                  </a:outerShdw>
                </a:effectLst>
                <a:latin typeface="Times New Roman" pitchFamily="18" charset="0"/>
                <a:ea typeface="方正正准黑简体" pitchFamily="2" charset="-122"/>
                <a:cs typeface="Times New Roman" pitchFamily="18" charset="0"/>
              </a:rPr>
              <a:t>em</a:t>
            </a:r>
            <a:endParaRPr lang="en-US" altLang="zh-CN" sz="6000" b="1" dirty="0" smtClean="0">
              <a:gradFill>
                <a:gsLst>
                  <a:gs pos="0">
                    <a:srgbClr val="00B0F0"/>
                  </a:gs>
                  <a:gs pos="50000">
                    <a:srgbClr val="0070C0"/>
                  </a:gs>
                  <a:gs pos="100000">
                    <a:srgbClr val="0070C0"/>
                  </a:gs>
                </a:gsLst>
                <a:lin ang="3000000" scaled="0"/>
              </a:gradFill>
              <a:effectLst>
                <a:outerShdw blurRad="38100" dist="38100" dir="2700000" algn="tl">
                  <a:srgbClr val="000000">
                    <a:alpha val="43137"/>
                  </a:srgbClr>
                </a:outerShdw>
              </a:effectLst>
              <a:latin typeface="Times New Roman" pitchFamily="18" charset="0"/>
              <a:ea typeface="方正正准黑简体" pitchFamily="2" charset="-122"/>
              <a:cs typeface="Times New Roman" pitchFamily="18" charset="0"/>
            </a:endParaRPr>
          </a:p>
        </p:txBody>
      </p:sp>
    </p:spTree>
    <p:extLst>
      <p:ext uri="{BB962C8B-B14F-4D97-AF65-F5344CB8AC3E}">
        <p14:creationId xmlns:p14="http://schemas.microsoft.com/office/powerpoint/2010/main" val="12487645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115745-2F8B-4195-AD23-8A2542AF7C2C}" type="slidenum">
              <a:rPr lang="zh-CN" altLang="en-US" smtClean="0"/>
              <a:pPr/>
              <a:t>17</a:t>
            </a:fld>
            <a:endParaRPr lang="zh-CN" altLang="en-US"/>
          </a:p>
        </p:txBody>
      </p:sp>
      <p:sp>
        <p:nvSpPr>
          <p:cNvPr id="3" name="Rectangle 2"/>
          <p:cNvSpPr/>
          <p:nvPr/>
        </p:nvSpPr>
        <p:spPr>
          <a:xfrm>
            <a:off x="0" y="0"/>
            <a:ext cx="9144000" cy="51435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963602163"/>
              </p:ext>
            </p:extLst>
          </p:nvPr>
        </p:nvGraphicFramePr>
        <p:xfrm>
          <a:off x="26636" y="57150"/>
          <a:ext cx="8839204" cy="5252875"/>
        </p:xfrm>
        <a:graphic>
          <a:graphicData uri="http://schemas.openxmlformats.org/drawingml/2006/table">
            <a:tbl>
              <a:tblPr firstRow="1" firstCol="1" bandRow="1"/>
              <a:tblGrid>
                <a:gridCol w="1192564">
                  <a:extLst>
                    <a:ext uri="{9D8B030D-6E8A-4147-A177-3AD203B41FA5}">
                      <a16:colId xmlns="" xmlns:a16="http://schemas.microsoft.com/office/drawing/2014/main" val="2552963053"/>
                    </a:ext>
                  </a:extLst>
                </a:gridCol>
                <a:gridCol w="1905000">
                  <a:extLst>
                    <a:ext uri="{9D8B030D-6E8A-4147-A177-3AD203B41FA5}">
                      <a16:colId xmlns="" xmlns:a16="http://schemas.microsoft.com/office/drawing/2014/main" val="1289218542"/>
                    </a:ext>
                  </a:extLst>
                </a:gridCol>
                <a:gridCol w="2590800">
                  <a:extLst>
                    <a:ext uri="{9D8B030D-6E8A-4147-A177-3AD203B41FA5}">
                      <a16:colId xmlns="" xmlns:a16="http://schemas.microsoft.com/office/drawing/2014/main" val="1723405172"/>
                    </a:ext>
                  </a:extLst>
                </a:gridCol>
                <a:gridCol w="3150840">
                  <a:extLst>
                    <a:ext uri="{9D8B030D-6E8A-4147-A177-3AD203B41FA5}">
                      <a16:colId xmlns="" xmlns:a16="http://schemas.microsoft.com/office/drawing/2014/main" val="777689178"/>
                    </a:ext>
                  </a:extLst>
                </a:gridCol>
              </a:tblGrid>
              <a:tr h="533390">
                <a:tc>
                  <a:txBody>
                    <a:bodyPr/>
                    <a:lstStyle/>
                    <a:p>
                      <a:pPr indent="254000" algn="just">
                        <a:lnSpc>
                          <a:spcPct val="127000"/>
                        </a:lnSpc>
                        <a:spcAft>
                          <a:spcPts val="900"/>
                        </a:spcAft>
                      </a:pP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Tên truyện</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indent="254000" algn="just">
                        <a:lnSpc>
                          <a:spcPct val="127000"/>
                        </a:lnSpc>
                        <a:spcAft>
                          <a:spcPts val="900"/>
                        </a:spcAft>
                      </a:pP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Phê phán thói xấu</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indent="254000" algn="just">
                        <a:lnSpc>
                          <a:spcPct val="127000"/>
                        </a:lnSpc>
                        <a:spcAft>
                          <a:spcPts val="900"/>
                        </a:spcAft>
                      </a:pP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Thủ pháp trào phúng</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indent="254000" algn="just">
                        <a:lnSpc>
                          <a:spcPct val="127000"/>
                        </a:lnSpc>
                        <a:spcAft>
                          <a:spcPts val="900"/>
                        </a:spcAft>
                      </a:pP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1500" b="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 xmlns:a16="http://schemas.microsoft.com/office/drawing/2014/main" val="366847700"/>
                  </a:ext>
                </a:extLst>
              </a:tr>
              <a:tr h="811331">
                <a:tc>
                  <a:txBody>
                    <a:bodyPr/>
                    <a:lstStyle/>
                    <a:p>
                      <a:pPr indent="254000" algn="just">
                        <a:lnSpc>
                          <a:spcPct val="127000"/>
                        </a:lnSpc>
                        <a:spcAft>
                          <a:spcPts val="900"/>
                        </a:spcAft>
                      </a:pPr>
                      <a:r>
                        <a:rPr lang="en-US" sz="15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Buôn vịt trời</a:t>
                      </a:r>
                      <a:endParaRPr lang="en-US" sz="15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27000"/>
                        </a:lnSpc>
                        <a:spcAft>
                          <a:spcPts val="90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Siêng ăn biếng làm mà lại không có hiểu biết</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27000"/>
                        </a:lnSpc>
                        <a:spcAft>
                          <a:spcPts val="900"/>
                        </a:spcAft>
                      </a:pP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ngờ</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vịt</a:t>
                      </a:r>
                      <a:r>
                        <a:rPr lang="en-US" sz="15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15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bỗng</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đuổi</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27000"/>
                        </a:lnSpc>
                        <a:spcAft>
                          <a:spcPts val="90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Bọn trẻ con lừa được người trưởng thành , lấy được 5 quan tiền và đi mất, để anh lười bị hố một vớ.</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42294563"/>
                  </a:ext>
                </a:extLst>
              </a:tr>
              <a:tr h="811331">
                <a:tc>
                  <a:txBody>
                    <a:bodyPr/>
                    <a:lstStyle/>
                    <a:p>
                      <a:pPr indent="254000" algn="just">
                        <a:lnSpc>
                          <a:spcPct val="127000"/>
                        </a:lnSpc>
                        <a:spcAft>
                          <a:spcPts val="900"/>
                        </a:spcAft>
                      </a:pPr>
                      <a:r>
                        <a:rPr lang="en-US" sz="15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Anh hà tiện</a:t>
                      </a:r>
                      <a:endParaRPr lang="en-US" sz="15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27000"/>
                        </a:lnSpc>
                        <a:spcAft>
                          <a:spcPts val="900"/>
                        </a:spcAft>
                      </a:pP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keo</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kiệt</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chết</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27000"/>
                        </a:lnSpc>
                        <a:spcAft>
                          <a:spcPts val="90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Tạo yếu tố kịch tính, gây cười vì đã chết đến nơi vẫn cố trả giá.</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27000"/>
                        </a:lnSpc>
                        <a:spcAft>
                          <a:spcPts val="90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Anh nhà giàu đề xuất rơi xuống sông vẫn kì kèo tiền công với người muốn cứu anh ta.</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2328909"/>
                  </a:ext>
                </a:extLst>
              </a:tr>
              <a:tr h="2930299">
                <a:tc>
                  <a:txBody>
                    <a:bodyPr/>
                    <a:lstStyle/>
                    <a:p>
                      <a:pPr indent="254000" algn="just">
                        <a:lnSpc>
                          <a:spcPct val="127000"/>
                        </a:lnSpc>
                        <a:spcAft>
                          <a:spcPts val="900"/>
                        </a:spcAft>
                      </a:pPr>
                      <a:r>
                        <a:rPr lang="en-US" sz="1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1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bói</a:t>
                      </a:r>
                      <a:r>
                        <a:rPr lang="en-US" sz="1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1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voi</a:t>
                      </a:r>
                      <a:endParaRPr lang="en-US" sz="15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Cả năm thầy đều có cách xem phiến diện nhưng ý kiến rất kiên định: sờ một bộ phận nhưng đã nói cả con voi.</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500">
                          <a:effectLst/>
                          <a:latin typeface="Times New Roman" panose="02020603050405020304" pitchFamily="18" charset="0"/>
                          <a:ea typeface="Calibri" panose="020F0502020204030204" pitchFamily="34" charset="0"/>
                          <a:cs typeface="Times New Roman" panose="02020603050405020304" pitchFamily="18" charset="0"/>
                        </a:rPr>
                        <a:t> </a:t>
                      </a: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00000"/>
                        </a:lnSpc>
                        <a:spcAft>
                          <a:spcPts val="900"/>
                        </a:spcAft>
                      </a:pP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kịch</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hài</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hước</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indent="254000" algn="just">
                        <a:lnSpc>
                          <a:spcPct val="100000"/>
                        </a:lnSpc>
                        <a:spcAft>
                          <a:spcPts val="90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bói</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voi</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phán</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thù</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voi</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indent="254000" algn="just">
                        <a:lnSpc>
                          <a:spcPct val="100000"/>
                        </a:lnSpc>
                        <a:spcAft>
                          <a:spcPts val="90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sờ</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vòi</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sun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sun</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đỉa</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sờ</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ngà</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chần</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chẫn</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đòn</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càn</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sờ</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sừng</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sững</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cột</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sờ</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đuôi</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tua</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tủa</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chổi</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sể</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cùn</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sờ</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tai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quạt</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thóc</a:t>
                      </a:r>
                      <a:r>
                        <a:rPr lang="en-US" sz="15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70" marR="23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99381561"/>
                  </a:ext>
                </a:extLst>
              </a:tr>
            </a:tbl>
          </a:graphicData>
        </a:graphic>
      </p:graphicFrame>
    </p:spTree>
    <p:extLst>
      <p:ext uri="{BB962C8B-B14F-4D97-AF65-F5344CB8AC3E}">
        <p14:creationId xmlns:p14="http://schemas.microsoft.com/office/powerpoint/2010/main" val="13918499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pPr/>
              <a:t>2</a:t>
            </a:fld>
            <a:endParaRPr lang="zh-CN" altLang="en-US"/>
          </a:p>
        </p:txBody>
      </p:sp>
      <p:sp>
        <p:nvSpPr>
          <p:cNvPr id="3" name="同心圆 15"/>
          <p:cNvSpPr>
            <a:spLocks/>
          </p:cNvSpPr>
          <p:nvPr/>
        </p:nvSpPr>
        <p:spPr bwMode="auto">
          <a:xfrm>
            <a:off x="3668306" y="1312480"/>
            <a:ext cx="1844688" cy="184496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8 w 21600"/>
              <a:gd name="T11" fmla="*/ 10800 h 21600"/>
              <a:gd name="T12" fmla="*/ 10800 w 21600"/>
              <a:gd name="T13" fmla="*/ 21422 h 21600"/>
              <a:gd name="T14" fmla="*/ 21422 w 21600"/>
              <a:gd name="T15" fmla="*/ 10800 h 21600"/>
              <a:gd name="T16" fmla="*/ 10800 w 21600"/>
              <a:gd name="T17" fmla="*/ 178 h 21600"/>
              <a:gd name="T18" fmla="*/ 178 w 21600"/>
              <a:gd name="T19" fmla="*/ 10800 h 21600"/>
              <a:gd name="T20" fmla="*/ 3164 w 21600"/>
              <a:gd name="T21" fmla="*/ 3164 h 21600"/>
              <a:gd name="T22" fmla="*/ 18436 w 21600"/>
              <a:gd name="T23" fmla="*/ 1843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 y="10800"/>
                </a:moveTo>
                <a:cubicBezTo>
                  <a:pt x="178" y="16666"/>
                  <a:pt x="4934" y="21422"/>
                  <a:pt x="10800" y="21422"/>
                </a:cubicBezTo>
                <a:cubicBezTo>
                  <a:pt x="16666" y="21422"/>
                  <a:pt x="21422" y="16666"/>
                  <a:pt x="21422" y="10800"/>
                </a:cubicBezTo>
                <a:cubicBezTo>
                  <a:pt x="21422" y="4934"/>
                  <a:pt x="16666" y="178"/>
                  <a:pt x="10800" y="178"/>
                </a:cubicBezTo>
                <a:cubicBezTo>
                  <a:pt x="4934" y="178"/>
                  <a:pt x="178" y="4934"/>
                  <a:pt x="178" y="10800"/>
                </a:cubicBezTo>
                <a:close/>
              </a:path>
            </a:pathLst>
          </a:custGeom>
          <a:solidFill>
            <a:srgbClr val="FF0066"/>
          </a:solidFill>
          <a:ln w="9525">
            <a:solidFill>
              <a:srgbClr val="FF0066"/>
            </a:solidFill>
            <a:round/>
            <a:headEnd/>
            <a:tailEnd/>
          </a:ln>
          <a:extLst/>
        </p:spPr>
        <p:txBody>
          <a:bodyPr anchor="ctr"/>
          <a:lstStyle/>
          <a:p>
            <a:endParaRPr lang="zh-CN" altLang="en-US">
              <a:latin typeface="微软雅黑" pitchFamily="34" charset="-122"/>
              <a:ea typeface="微软雅黑" pitchFamily="34" charset="-122"/>
            </a:endParaRPr>
          </a:p>
        </p:txBody>
      </p:sp>
      <p:grpSp>
        <p:nvGrpSpPr>
          <p:cNvPr id="4" name="人"/>
          <p:cNvGrpSpPr>
            <a:grpSpLocks/>
          </p:cNvGrpSpPr>
          <p:nvPr/>
        </p:nvGrpSpPr>
        <p:grpSpPr bwMode="auto">
          <a:xfrm rot="17340000">
            <a:off x="3238055" y="1580079"/>
            <a:ext cx="177873" cy="440833"/>
            <a:chOff x="0" y="0"/>
            <a:chExt cx="1255506" cy="3116826"/>
          </a:xfrm>
          <a:solidFill>
            <a:srgbClr val="0070C0"/>
          </a:solidFill>
        </p:grpSpPr>
        <p:sp>
          <p:nvSpPr>
            <p:cNvPr id="5"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6"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7" name="人"/>
          <p:cNvGrpSpPr>
            <a:grpSpLocks/>
          </p:cNvGrpSpPr>
          <p:nvPr/>
        </p:nvGrpSpPr>
        <p:grpSpPr bwMode="auto">
          <a:xfrm rot="18540000">
            <a:off x="3461309" y="1177026"/>
            <a:ext cx="177873" cy="440833"/>
            <a:chOff x="0" y="0"/>
            <a:chExt cx="1255506" cy="3116826"/>
          </a:xfrm>
          <a:solidFill>
            <a:srgbClr val="FF0066"/>
          </a:solidFill>
        </p:grpSpPr>
        <p:sp>
          <p:nvSpPr>
            <p:cNvPr id="8"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9"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10" name="人"/>
          <p:cNvGrpSpPr>
            <a:grpSpLocks/>
          </p:cNvGrpSpPr>
          <p:nvPr/>
        </p:nvGrpSpPr>
        <p:grpSpPr bwMode="auto">
          <a:xfrm rot="19740000">
            <a:off x="3815881" y="884071"/>
            <a:ext cx="177847" cy="440898"/>
            <a:chOff x="0" y="0"/>
            <a:chExt cx="1255506" cy="3116826"/>
          </a:xfrm>
          <a:solidFill>
            <a:srgbClr val="F36F00"/>
          </a:solidFill>
        </p:grpSpPr>
        <p:sp>
          <p:nvSpPr>
            <p:cNvPr id="11"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12"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13" name="人"/>
          <p:cNvGrpSpPr>
            <a:grpSpLocks/>
          </p:cNvGrpSpPr>
          <p:nvPr/>
        </p:nvGrpSpPr>
        <p:grpSpPr bwMode="auto">
          <a:xfrm rot="20940000">
            <a:off x="4245362" y="718308"/>
            <a:ext cx="177847" cy="440898"/>
            <a:chOff x="0" y="0"/>
            <a:chExt cx="1255506" cy="3116826"/>
          </a:xfrm>
          <a:solidFill>
            <a:srgbClr val="EC3730"/>
          </a:solidFill>
        </p:grpSpPr>
        <p:sp>
          <p:nvSpPr>
            <p:cNvPr id="14"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15"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16" name="人"/>
          <p:cNvGrpSpPr>
            <a:grpSpLocks/>
          </p:cNvGrpSpPr>
          <p:nvPr/>
        </p:nvGrpSpPr>
        <p:grpSpPr bwMode="auto">
          <a:xfrm rot="540000">
            <a:off x="4705115" y="710739"/>
            <a:ext cx="177847" cy="440898"/>
            <a:chOff x="0" y="0"/>
            <a:chExt cx="1255506" cy="3116826"/>
          </a:xfrm>
          <a:solidFill>
            <a:srgbClr val="FF0066"/>
          </a:solidFill>
        </p:grpSpPr>
        <p:sp>
          <p:nvSpPr>
            <p:cNvPr id="17"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18"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19" name="人"/>
          <p:cNvGrpSpPr>
            <a:grpSpLocks/>
          </p:cNvGrpSpPr>
          <p:nvPr/>
        </p:nvGrpSpPr>
        <p:grpSpPr bwMode="auto">
          <a:xfrm rot="1740000">
            <a:off x="5140272" y="860228"/>
            <a:ext cx="177847" cy="440898"/>
            <a:chOff x="0" y="0"/>
            <a:chExt cx="1255506" cy="3116826"/>
          </a:xfrm>
          <a:solidFill>
            <a:schemeClr val="tx1">
              <a:lumMod val="65000"/>
              <a:lumOff val="35000"/>
            </a:schemeClr>
          </a:solidFill>
        </p:grpSpPr>
        <p:sp>
          <p:nvSpPr>
            <p:cNvPr id="20"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21"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22" name="人"/>
          <p:cNvGrpSpPr>
            <a:grpSpLocks/>
          </p:cNvGrpSpPr>
          <p:nvPr/>
        </p:nvGrpSpPr>
        <p:grpSpPr bwMode="auto">
          <a:xfrm rot="2940000">
            <a:off x="5489520" y="1142208"/>
            <a:ext cx="177873" cy="440833"/>
            <a:chOff x="0" y="0"/>
            <a:chExt cx="1255506" cy="3116826"/>
          </a:xfrm>
          <a:solidFill>
            <a:srgbClr val="FF0066"/>
          </a:solidFill>
        </p:grpSpPr>
        <p:sp>
          <p:nvSpPr>
            <p:cNvPr id="23"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24"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25" name="人"/>
          <p:cNvGrpSpPr>
            <a:grpSpLocks/>
          </p:cNvGrpSpPr>
          <p:nvPr/>
        </p:nvGrpSpPr>
        <p:grpSpPr bwMode="auto">
          <a:xfrm rot="4140000">
            <a:off x="5726018" y="1536557"/>
            <a:ext cx="177873" cy="440833"/>
            <a:chOff x="0" y="0"/>
            <a:chExt cx="1255506" cy="3116826"/>
          </a:xfrm>
          <a:solidFill>
            <a:srgbClr val="00B050"/>
          </a:solidFill>
        </p:grpSpPr>
        <p:sp>
          <p:nvSpPr>
            <p:cNvPr id="26"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27"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28" name="人"/>
          <p:cNvGrpSpPr>
            <a:grpSpLocks/>
          </p:cNvGrpSpPr>
          <p:nvPr/>
        </p:nvGrpSpPr>
        <p:grpSpPr bwMode="auto">
          <a:xfrm rot="5340000">
            <a:off x="5814185" y="1988052"/>
            <a:ext cx="177873" cy="440833"/>
            <a:chOff x="0" y="0"/>
            <a:chExt cx="1255506" cy="3116826"/>
          </a:xfrm>
          <a:solidFill>
            <a:schemeClr val="accent5">
              <a:lumMod val="50000"/>
            </a:schemeClr>
          </a:solidFill>
        </p:grpSpPr>
        <p:sp>
          <p:nvSpPr>
            <p:cNvPr id="29"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30"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31" name="人"/>
          <p:cNvGrpSpPr>
            <a:grpSpLocks/>
          </p:cNvGrpSpPr>
          <p:nvPr/>
        </p:nvGrpSpPr>
        <p:grpSpPr bwMode="auto">
          <a:xfrm rot="6540000">
            <a:off x="5742668" y="2442574"/>
            <a:ext cx="177116" cy="440833"/>
            <a:chOff x="0" y="0"/>
            <a:chExt cx="1255506" cy="3116826"/>
          </a:xfrm>
          <a:solidFill>
            <a:srgbClr val="0070C0"/>
          </a:solidFill>
        </p:grpSpPr>
        <p:sp>
          <p:nvSpPr>
            <p:cNvPr id="32"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33"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34" name="人"/>
          <p:cNvGrpSpPr>
            <a:grpSpLocks/>
          </p:cNvGrpSpPr>
          <p:nvPr/>
        </p:nvGrpSpPr>
        <p:grpSpPr bwMode="auto">
          <a:xfrm rot="7740000">
            <a:off x="5520170" y="2844870"/>
            <a:ext cx="176738" cy="440833"/>
            <a:chOff x="0" y="0"/>
            <a:chExt cx="1255506" cy="3116826"/>
          </a:xfrm>
          <a:solidFill>
            <a:srgbClr val="F36F00"/>
          </a:solidFill>
        </p:grpSpPr>
        <p:sp>
          <p:nvSpPr>
            <p:cNvPr id="35"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36"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37" name="人"/>
          <p:cNvGrpSpPr>
            <a:grpSpLocks/>
          </p:cNvGrpSpPr>
          <p:nvPr/>
        </p:nvGrpSpPr>
        <p:grpSpPr bwMode="auto">
          <a:xfrm rot="8940000">
            <a:off x="5180004" y="3154791"/>
            <a:ext cx="177847" cy="440898"/>
            <a:chOff x="0" y="0"/>
            <a:chExt cx="1255506" cy="3116826"/>
          </a:xfrm>
          <a:solidFill>
            <a:srgbClr val="EC3730"/>
          </a:solidFill>
        </p:grpSpPr>
        <p:sp>
          <p:nvSpPr>
            <p:cNvPr id="38"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39"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40" name="人"/>
          <p:cNvGrpSpPr>
            <a:grpSpLocks/>
          </p:cNvGrpSpPr>
          <p:nvPr/>
        </p:nvGrpSpPr>
        <p:grpSpPr bwMode="auto">
          <a:xfrm rot="10140000">
            <a:off x="4750523" y="3319418"/>
            <a:ext cx="177847" cy="440898"/>
            <a:chOff x="0" y="0"/>
            <a:chExt cx="1255506" cy="3116826"/>
          </a:xfrm>
          <a:solidFill>
            <a:srgbClr val="FF0066"/>
          </a:solidFill>
        </p:grpSpPr>
        <p:sp>
          <p:nvSpPr>
            <p:cNvPr id="41"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42"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43" name="人"/>
          <p:cNvGrpSpPr>
            <a:grpSpLocks/>
          </p:cNvGrpSpPr>
          <p:nvPr/>
        </p:nvGrpSpPr>
        <p:grpSpPr bwMode="auto">
          <a:xfrm rot="11340000">
            <a:off x="4290770" y="3327744"/>
            <a:ext cx="177847" cy="440898"/>
            <a:chOff x="0" y="0"/>
            <a:chExt cx="1255506" cy="3116826"/>
          </a:xfrm>
          <a:solidFill>
            <a:srgbClr val="FF0066"/>
          </a:solidFill>
        </p:grpSpPr>
        <p:sp>
          <p:nvSpPr>
            <p:cNvPr id="44"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45"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46" name="人"/>
          <p:cNvGrpSpPr>
            <a:grpSpLocks/>
          </p:cNvGrpSpPr>
          <p:nvPr/>
        </p:nvGrpSpPr>
        <p:grpSpPr bwMode="auto">
          <a:xfrm rot="12540000">
            <a:off x="3855613" y="3177498"/>
            <a:ext cx="177847" cy="440898"/>
            <a:chOff x="0" y="0"/>
            <a:chExt cx="1255506" cy="3116826"/>
          </a:xfrm>
          <a:solidFill>
            <a:schemeClr val="tx1">
              <a:lumMod val="65000"/>
              <a:lumOff val="35000"/>
            </a:schemeClr>
          </a:solidFill>
        </p:grpSpPr>
        <p:sp>
          <p:nvSpPr>
            <p:cNvPr id="47"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48"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49" name="人"/>
          <p:cNvGrpSpPr>
            <a:grpSpLocks/>
          </p:cNvGrpSpPr>
          <p:nvPr/>
        </p:nvGrpSpPr>
        <p:grpSpPr bwMode="auto">
          <a:xfrm rot="13740000">
            <a:off x="3490824" y="2880066"/>
            <a:ext cx="177873" cy="440833"/>
            <a:chOff x="0" y="0"/>
            <a:chExt cx="1255506" cy="3116826"/>
          </a:xfrm>
          <a:solidFill>
            <a:srgbClr val="FF0066"/>
          </a:solidFill>
        </p:grpSpPr>
        <p:sp>
          <p:nvSpPr>
            <p:cNvPr id="50"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51"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52" name="人"/>
          <p:cNvGrpSpPr>
            <a:grpSpLocks/>
          </p:cNvGrpSpPr>
          <p:nvPr/>
        </p:nvGrpSpPr>
        <p:grpSpPr bwMode="auto">
          <a:xfrm rot="14940000">
            <a:off x="3253191" y="2485718"/>
            <a:ext cx="177873" cy="440833"/>
            <a:chOff x="0" y="0"/>
            <a:chExt cx="1255506" cy="3116826"/>
          </a:xfrm>
          <a:solidFill>
            <a:srgbClr val="00B050"/>
          </a:solidFill>
        </p:grpSpPr>
        <p:sp>
          <p:nvSpPr>
            <p:cNvPr id="53"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54"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55" name="人"/>
          <p:cNvGrpSpPr>
            <a:grpSpLocks/>
          </p:cNvGrpSpPr>
          <p:nvPr/>
        </p:nvGrpSpPr>
        <p:grpSpPr bwMode="auto">
          <a:xfrm rot="16140000">
            <a:off x="3173727" y="2034223"/>
            <a:ext cx="177873" cy="440833"/>
            <a:chOff x="0" y="0"/>
            <a:chExt cx="1255506" cy="3116826"/>
          </a:xfrm>
          <a:solidFill>
            <a:schemeClr val="accent5">
              <a:lumMod val="50000"/>
            </a:schemeClr>
          </a:solidFill>
        </p:grpSpPr>
        <p:sp>
          <p:nvSpPr>
            <p:cNvPr id="56"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57"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58" name="组合 57"/>
          <p:cNvGrpSpPr/>
          <p:nvPr/>
        </p:nvGrpSpPr>
        <p:grpSpPr>
          <a:xfrm>
            <a:off x="3547219" y="1198944"/>
            <a:ext cx="2079294" cy="2080736"/>
            <a:chOff x="3443229" y="1587021"/>
            <a:chExt cx="2079294" cy="2080736"/>
          </a:xfrm>
          <a:solidFill>
            <a:srgbClr val="FF0066"/>
          </a:solidFill>
        </p:grpSpPr>
        <p:sp>
          <p:nvSpPr>
            <p:cNvPr id="59" name="同心圆 14"/>
            <p:cNvSpPr>
              <a:spLocks/>
            </p:cNvSpPr>
            <p:nvPr/>
          </p:nvSpPr>
          <p:spPr bwMode="auto">
            <a:xfrm>
              <a:off x="3443229" y="1587021"/>
              <a:ext cx="2079294" cy="2080736"/>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776 w 21600"/>
                <a:gd name="T11" fmla="*/ 10800 h 21600"/>
                <a:gd name="T12" fmla="*/ 10800 w 21600"/>
                <a:gd name="T13" fmla="*/ 20824 h 21600"/>
                <a:gd name="T14" fmla="*/ 20824 w 21600"/>
                <a:gd name="T15" fmla="*/ 10800 h 21600"/>
                <a:gd name="T16" fmla="*/ 10800 w 21600"/>
                <a:gd name="T17" fmla="*/ 776 h 21600"/>
                <a:gd name="T18" fmla="*/ 776 w 21600"/>
                <a:gd name="T19" fmla="*/ 10800 h 21600"/>
                <a:gd name="T20" fmla="*/ 3164 w 21600"/>
                <a:gd name="T21" fmla="*/ 3163 h 21600"/>
                <a:gd name="T22" fmla="*/ 18436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6" y="10800"/>
                  </a:moveTo>
                  <a:cubicBezTo>
                    <a:pt x="776" y="16336"/>
                    <a:pt x="5264" y="20824"/>
                    <a:pt x="10800" y="20824"/>
                  </a:cubicBezTo>
                  <a:cubicBezTo>
                    <a:pt x="16336" y="20824"/>
                    <a:pt x="20824" y="16336"/>
                    <a:pt x="20824" y="10800"/>
                  </a:cubicBezTo>
                  <a:cubicBezTo>
                    <a:pt x="20824" y="5264"/>
                    <a:pt x="16336" y="776"/>
                    <a:pt x="10800" y="776"/>
                  </a:cubicBezTo>
                  <a:cubicBezTo>
                    <a:pt x="5264" y="776"/>
                    <a:pt x="776" y="5264"/>
                    <a:pt x="776" y="108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sp>
          <p:nvSpPr>
            <p:cNvPr id="60" name="文本框 120"/>
            <p:cNvSpPr>
              <a:spLocks noChangeArrowheads="1"/>
            </p:cNvSpPr>
            <p:nvPr/>
          </p:nvSpPr>
          <p:spPr bwMode="auto">
            <a:xfrm>
              <a:off x="3553610" y="1630435"/>
              <a:ext cx="1905000" cy="153888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3000" b="1" dirty="0" smtClean="0">
                  <a:solidFill>
                    <a:srgbClr val="FF0066"/>
                  </a:solidFill>
                  <a:latin typeface="Times New Roman" pitchFamily="18" charset="0"/>
                  <a:ea typeface="微软雅黑" pitchFamily="34" charset="-122"/>
                  <a:cs typeface="Times New Roman" pitchFamily="18" charset="0"/>
                  <a:sym typeface="Calibri" pitchFamily="34" charset="0"/>
                </a:rPr>
                <a:t> </a:t>
              </a:r>
            </a:p>
            <a:p>
              <a:pPr algn="ctr"/>
              <a:r>
                <a:rPr lang="en-US" sz="3200" b="1" dirty="0">
                  <a:latin typeface="Times New Roman" panose="02020603050405020304" pitchFamily="18" charset="0"/>
                  <a:cs typeface="Times New Roman" panose="02020603050405020304" pitchFamily="18" charset="0"/>
                </a:rPr>
                <a:t>KHỞI ĐỘNG</a:t>
              </a:r>
              <a:endParaRPr lang="zh-CN" altLang="en-US" sz="3200" b="1" dirty="0">
                <a:solidFill>
                  <a:srgbClr val="FF0066"/>
                </a:solidFill>
                <a:latin typeface="Times New Roman" pitchFamily="18" charset="0"/>
                <a:ea typeface="微软雅黑" pitchFamily="34" charset="-122"/>
                <a:cs typeface="Times New Roman" pitchFamily="18" charset="0"/>
                <a:sym typeface="Arial Unicode MS" pitchFamily="34" charset="-122"/>
              </a:endParaRPr>
            </a:p>
          </p:txBody>
        </p:sp>
      </p:grpSp>
    </p:spTree>
    <p:extLst>
      <p:ext uri="{BB962C8B-B14F-4D97-AF65-F5344CB8AC3E}">
        <p14:creationId xmlns:p14="http://schemas.microsoft.com/office/powerpoint/2010/main" val="23367856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150" fill="hold"/>
                                        <p:tgtEl>
                                          <p:spTgt spid="49"/>
                                        </p:tgtEl>
                                        <p:attrNameLst>
                                          <p:attrName>ppt_w</p:attrName>
                                        </p:attrNameLst>
                                      </p:cBhvr>
                                      <p:tavLst>
                                        <p:tav tm="0">
                                          <p:val>
                                            <p:fltVal val="0"/>
                                          </p:val>
                                        </p:tav>
                                        <p:tav tm="100000">
                                          <p:val>
                                            <p:strVal val="#ppt_w"/>
                                          </p:val>
                                        </p:tav>
                                      </p:tavLst>
                                    </p:anim>
                                    <p:anim calcmode="lin" valueType="num">
                                      <p:cBhvr>
                                        <p:cTn id="14" dur="150" fill="hold"/>
                                        <p:tgtEl>
                                          <p:spTgt spid="49"/>
                                        </p:tgtEl>
                                        <p:attrNameLst>
                                          <p:attrName>ppt_h</p:attrName>
                                        </p:attrNameLst>
                                      </p:cBhvr>
                                      <p:tavLst>
                                        <p:tav tm="0">
                                          <p:val>
                                            <p:fltVal val="0"/>
                                          </p:val>
                                        </p:tav>
                                        <p:tav tm="100000">
                                          <p:val>
                                            <p:strVal val="#ppt_h"/>
                                          </p:val>
                                        </p:tav>
                                      </p:tavLst>
                                    </p:anim>
                                    <p:animEffect transition="in" filter="fade">
                                      <p:cBhvr>
                                        <p:cTn id="15" dur="150"/>
                                        <p:tgtEl>
                                          <p:spTgt spid="49"/>
                                        </p:tgtEl>
                                      </p:cBhvr>
                                    </p:animEffect>
                                  </p:childTnLst>
                                </p:cTn>
                              </p:par>
                            </p:childTnLst>
                          </p:cTn>
                        </p:par>
                        <p:par>
                          <p:cTn id="16" fill="hold">
                            <p:stCondLst>
                              <p:cond delay="65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150" fill="hold"/>
                                        <p:tgtEl>
                                          <p:spTgt spid="52"/>
                                        </p:tgtEl>
                                        <p:attrNameLst>
                                          <p:attrName>ppt_w</p:attrName>
                                        </p:attrNameLst>
                                      </p:cBhvr>
                                      <p:tavLst>
                                        <p:tav tm="0">
                                          <p:val>
                                            <p:fltVal val="0"/>
                                          </p:val>
                                        </p:tav>
                                        <p:tav tm="100000">
                                          <p:val>
                                            <p:strVal val="#ppt_w"/>
                                          </p:val>
                                        </p:tav>
                                      </p:tavLst>
                                    </p:anim>
                                    <p:anim calcmode="lin" valueType="num">
                                      <p:cBhvr>
                                        <p:cTn id="20" dur="150" fill="hold"/>
                                        <p:tgtEl>
                                          <p:spTgt spid="52"/>
                                        </p:tgtEl>
                                        <p:attrNameLst>
                                          <p:attrName>ppt_h</p:attrName>
                                        </p:attrNameLst>
                                      </p:cBhvr>
                                      <p:tavLst>
                                        <p:tav tm="0">
                                          <p:val>
                                            <p:fltVal val="0"/>
                                          </p:val>
                                        </p:tav>
                                        <p:tav tm="100000">
                                          <p:val>
                                            <p:strVal val="#ppt_h"/>
                                          </p:val>
                                        </p:tav>
                                      </p:tavLst>
                                    </p:anim>
                                    <p:animEffect transition="in" filter="fade">
                                      <p:cBhvr>
                                        <p:cTn id="21" dur="150"/>
                                        <p:tgtEl>
                                          <p:spTgt spid="52"/>
                                        </p:tgtEl>
                                      </p:cBhvr>
                                    </p:animEffect>
                                  </p:childTnLst>
                                </p:cTn>
                              </p:par>
                            </p:childTnLst>
                          </p:cTn>
                        </p:par>
                        <p:par>
                          <p:cTn id="22" fill="hold">
                            <p:stCondLst>
                              <p:cond delay="800"/>
                            </p:stCondLst>
                            <p:childTnLst>
                              <p:par>
                                <p:cTn id="23" presetID="53" presetClass="entr" presetSubtype="16" fill="hold" nodeType="after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p:cTn id="25" dur="150" fill="hold"/>
                                        <p:tgtEl>
                                          <p:spTgt spid="55"/>
                                        </p:tgtEl>
                                        <p:attrNameLst>
                                          <p:attrName>ppt_w</p:attrName>
                                        </p:attrNameLst>
                                      </p:cBhvr>
                                      <p:tavLst>
                                        <p:tav tm="0">
                                          <p:val>
                                            <p:fltVal val="0"/>
                                          </p:val>
                                        </p:tav>
                                        <p:tav tm="100000">
                                          <p:val>
                                            <p:strVal val="#ppt_w"/>
                                          </p:val>
                                        </p:tav>
                                      </p:tavLst>
                                    </p:anim>
                                    <p:anim calcmode="lin" valueType="num">
                                      <p:cBhvr>
                                        <p:cTn id="26" dur="150" fill="hold"/>
                                        <p:tgtEl>
                                          <p:spTgt spid="55"/>
                                        </p:tgtEl>
                                        <p:attrNameLst>
                                          <p:attrName>ppt_h</p:attrName>
                                        </p:attrNameLst>
                                      </p:cBhvr>
                                      <p:tavLst>
                                        <p:tav tm="0">
                                          <p:val>
                                            <p:fltVal val="0"/>
                                          </p:val>
                                        </p:tav>
                                        <p:tav tm="100000">
                                          <p:val>
                                            <p:strVal val="#ppt_h"/>
                                          </p:val>
                                        </p:tav>
                                      </p:tavLst>
                                    </p:anim>
                                    <p:animEffect transition="in" filter="fade">
                                      <p:cBhvr>
                                        <p:cTn id="27" dur="150"/>
                                        <p:tgtEl>
                                          <p:spTgt spid="55"/>
                                        </p:tgtEl>
                                      </p:cBhvr>
                                    </p:animEffect>
                                  </p:childTnLst>
                                </p:cTn>
                              </p:par>
                            </p:childTnLst>
                          </p:cTn>
                        </p:par>
                        <p:par>
                          <p:cTn id="28" fill="hold">
                            <p:stCondLst>
                              <p:cond delay="950"/>
                            </p:stCondLst>
                            <p:childTnLst>
                              <p:par>
                                <p:cTn id="29" presetID="5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50" fill="hold"/>
                                        <p:tgtEl>
                                          <p:spTgt spid="4"/>
                                        </p:tgtEl>
                                        <p:attrNameLst>
                                          <p:attrName>ppt_w</p:attrName>
                                        </p:attrNameLst>
                                      </p:cBhvr>
                                      <p:tavLst>
                                        <p:tav tm="0">
                                          <p:val>
                                            <p:fltVal val="0"/>
                                          </p:val>
                                        </p:tav>
                                        <p:tav tm="100000">
                                          <p:val>
                                            <p:strVal val="#ppt_w"/>
                                          </p:val>
                                        </p:tav>
                                      </p:tavLst>
                                    </p:anim>
                                    <p:anim calcmode="lin" valueType="num">
                                      <p:cBhvr>
                                        <p:cTn id="32" dur="150" fill="hold"/>
                                        <p:tgtEl>
                                          <p:spTgt spid="4"/>
                                        </p:tgtEl>
                                        <p:attrNameLst>
                                          <p:attrName>ppt_h</p:attrName>
                                        </p:attrNameLst>
                                      </p:cBhvr>
                                      <p:tavLst>
                                        <p:tav tm="0">
                                          <p:val>
                                            <p:fltVal val="0"/>
                                          </p:val>
                                        </p:tav>
                                        <p:tav tm="100000">
                                          <p:val>
                                            <p:strVal val="#ppt_h"/>
                                          </p:val>
                                        </p:tav>
                                      </p:tavLst>
                                    </p:anim>
                                    <p:animEffect transition="in" filter="fade">
                                      <p:cBhvr>
                                        <p:cTn id="33" dur="150"/>
                                        <p:tgtEl>
                                          <p:spTgt spid="4"/>
                                        </p:tgtEl>
                                      </p:cBhvr>
                                    </p:animEffect>
                                  </p:childTnLst>
                                </p:cTn>
                              </p:par>
                            </p:childTnLst>
                          </p:cTn>
                        </p:par>
                        <p:par>
                          <p:cTn id="34" fill="hold">
                            <p:stCondLst>
                              <p:cond delay="1100"/>
                            </p:stCondLst>
                            <p:childTnLst>
                              <p:par>
                                <p:cTn id="35" presetID="53" presetClass="entr" presetSubtype="16"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50" fill="hold"/>
                                        <p:tgtEl>
                                          <p:spTgt spid="7"/>
                                        </p:tgtEl>
                                        <p:attrNameLst>
                                          <p:attrName>ppt_w</p:attrName>
                                        </p:attrNameLst>
                                      </p:cBhvr>
                                      <p:tavLst>
                                        <p:tav tm="0">
                                          <p:val>
                                            <p:fltVal val="0"/>
                                          </p:val>
                                        </p:tav>
                                        <p:tav tm="100000">
                                          <p:val>
                                            <p:strVal val="#ppt_w"/>
                                          </p:val>
                                        </p:tav>
                                      </p:tavLst>
                                    </p:anim>
                                    <p:anim calcmode="lin" valueType="num">
                                      <p:cBhvr>
                                        <p:cTn id="38" dur="150" fill="hold"/>
                                        <p:tgtEl>
                                          <p:spTgt spid="7"/>
                                        </p:tgtEl>
                                        <p:attrNameLst>
                                          <p:attrName>ppt_h</p:attrName>
                                        </p:attrNameLst>
                                      </p:cBhvr>
                                      <p:tavLst>
                                        <p:tav tm="0">
                                          <p:val>
                                            <p:fltVal val="0"/>
                                          </p:val>
                                        </p:tav>
                                        <p:tav tm="100000">
                                          <p:val>
                                            <p:strVal val="#ppt_h"/>
                                          </p:val>
                                        </p:tav>
                                      </p:tavLst>
                                    </p:anim>
                                    <p:animEffect transition="in" filter="fade">
                                      <p:cBhvr>
                                        <p:cTn id="39" dur="150"/>
                                        <p:tgtEl>
                                          <p:spTgt spid="7"/>
                                        </p:tgtEl>
                                      </p:cBhvr>
                                    </p:animEffect>
                                  </p:childTnLst>
                                </p:cTn>
                              </p:par>
                            </p:childTnLst>
                          </p:cTn>
                        </p:par>
                        <p:par>
                          <p:cTn id="40" fill="hold">
                            <p:stCondLst>
                              <p:cond delay="1250"/>
                            </p:stCondLst>
                            <p:childTnLst>
                              <p:par>
                                <p:cTn id="41" presetID="53" presetClass="entr" presetSubtype="16"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50" fill="hold"/>
                                        <p:tgtEl>
                                          <p:spTgt spid="10"/>
                                        </p:tgtEl>
                                        <p:attrNameLst>
                                          <p:attrName>ppt_w</p:attrName>
                                        </p:attrNameLst>
                                      </p:cBhvr>
                                      <p:tavLst>
                                        <p:tav tm="0">
                                          <p:val>
                                            <p:fltVal val="0"/>
                                          </p:val>
                                        </p:tav>
                                        <p:tav tm="100000">
                                          <p:val>
                                            <p:strVal val="#ppt_w"/>
                                          </p:val>
                                        </p:tav>
                                      </p:tavLst>
                                    </p:anim>
                                    <p:anim calcmode="lin" valueType="num">
                                      <p:cBhvr>
                                        <p:cTn id="44" dur="150" fill="hold"/>
                                        <p:tgtEl>
                                          <p:spTgt spid="10"/>
                                        </p:tgtEl>
                                        <p:attrNameLst>
                                          <p:attrName>ppt_h</p:attrName>
                                        </p:attrNameLst>
                                      </p:cBhvr>
                                      <p:tavLst>
                                        <p:tav tm="0">
                                          <p:val>
                                            <p:fltVal val="0"/>
                                          </p:val>
                                        </p:tav>
                                        <p:tav tm="100000">
                                          <p:val>
                                            <p:strVal val="#ppt_h"/>
                                          </p:val>
                                        </p:tav>
                                      </p:tavLst>
                                    </p:anim>
                                    <p:animEffect transition="in" filter="fade">
                                      <p:cBhvr>
                                        <p:cTn id="45" dur="150"/>
                                        <p:tgtEl>
                                          <p:spTgt spid="10"/>
                                        </p:tgtEl>
                                      </p:cBhvr>
                                    </p:animEffect>
                                  </p:childTnLst>
                                </p:cTn>
                              </p:par>
                            </p:childTnLst>
                          </p:cTn>
                        </p:par>
                        <p:par>
                          <p:cTn id="46" fill="hold">
                            <p:stCondLst>
                              <p:cond delay="1400"/>
                            </p:stCondLst>
                            <p:childTnLst>
                              <p:par>
                                <p:cTn id="47" presetID="53" presetClass="entr" presetSubtype="16"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50" fill="hold"/>
                                        <p:tgtEl>
                                          <p:spTgt spid="13"/>
                                        </p:tgtEl>
                                        <p:attrNameLst>
                                          <p:attrName>ppt_w</p:attrName>
                                        </p:attrNameLst>
                                      </p:cBhvr>
                                      <p:tavLst>
                                        <p:tav tm="0">
                                          <p:val>
                                            <p:fltVal val="0"/>
                                          </p:val>
                                        </p:tav>
                                        <p:tav tm="100000">
                                          <p:val>
                                            <p:strVal val="#ppt_w"/>
                                          </p:val>
                                        </p:tav>
                                      </p:tavLst>
                                    </p:anim>
                                    <p:anim calcmode="lin" valueType="num">
                                      <p:cBhvr>
                                        <p:cTn id="50" dur="150" fill="hold"/>
                                        <p:tgtEl>
                                          <p:spTgt spid="13"/>
                                        </p:tgtEl>
                                        <p:attrNameLst>
                                          <p:attrName>ppt_h</p:attrName>
                                        </p:attrNameLst>
                                      </p:cBhvr>
                                      <p:tavLst>
                                        <p:tav tm="0">
                                          <p:val>
                                            <p:fltVal val="0"/>
                                          </p:val>
                                        </p:tav>
                                        <p:tav tm="100000">
                                          <p:val>
                                            <p:strVal val="#ppt_h"/>
                                          </p:val>
                                        </p:tav>
                                      </p:tavLst>
                                    </p:anim>
                                    <p:animEffect transition="in" filter="fade">
                                      <p:cBhvr>
                                        <p:cTn id="51" dur="150"/>
                                        <p:tgtEl>
                                          <p:spTgt spid="13"/>
                                        </p:tgtEl>
                                      </p:cBhvr>
                                    </p:animEffect>
                                  </p:childTnLst>
                                </p:cTn>
                              </p:par>
                            </p:childTnLst>
                          </p:cTn>
                        </p:par>
                        <p:par>
                          <p:cTn id="52" fill="hold">
                            <p:stCondLst>
                              <p:cond delay="155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150" fill="hold"/>
                                        <p:tgtEl>
                                          <p:spTgt spid="16"/>
                                        </p:tgtEl>
                                        <p:attrNameLst>
                                          <p:attrName>ppt_w</p:attrName>
                                        </p:attrNameLst>
                                      </p:cBhvr>
                                      <p:tavLst>
                                        <p:tav tm="0">
                                          <p:val>
                                            <p:fltVal val="0"/>
                                          </p:val>
                                        </p:tav>
                                        <p:tav tm="100000">
                                          <p:val>
                                            <p:strVal val="#ppt_w"/>
                                          </p:val>
                                        </p:tav>
                                      </p:tavLst>
                                    </p:anim>
                                    <p:anim calcmode="lin" valueType="num">
                                      <p:cBhvr>
                                        <p:cTn id="56" dur="150" fill="hold"/>
                                        <p:tgtEl>
                                          <p:spTgt spid="16"/>
                                        </p:tgtEl>
                                        <p:attrNameLst>
                                          <p:attrName>ppt_h</p:attrName>
                                        </p:attrNameLst>
                                      </p:cBhvr>
                                      <p:tavLst>
                                        <p:tav tm="0">
                                          <p:val>
                                            <p:fltVal val="0"/>
                                          </p:val>
                                        </p:tav>
                                        <p:tav tm="100000">
                                          <p:val>
                                            <p:strVal val="#ppt_h"/>
                                          </p:val>
                                        </p:tav>
                                      </p:tavLst>
                                    </p:anim>
                                    <p:animEffect transition="in" filter="fade">
                                      <p:cBhvr>
                                        <p:cTn id="57" dur="150"/>
                                        <p:tgtEl>
                                          <p:spTgt spid="16"/>
                                        </p:tgtEl>
                                      </p:cBhvr>
                                    </p:animEffect>
                                  </p:childTnLst>
                                </p:cTn>
                              </p:par>
                            </p:childTnLst>
                          </p:cTn>
                        </p:par>
                        <p:par>
                          <p:cTn id="58" fill="hold">
                            <p:stCondLst>
                              <p:cond delay="1700"/>
                            </p:stCondLst>
                            <p:childTnLst>
                              <p:par>
                                <p:cTn id="59" presetID="53" presetClass="entr" presetSubtype="16"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150" fill="hold"/>
                                        <p:tgtEl>
                                          <p:spTgt spid="19"/>
                                        </p:tgtEl>
                                        <p:attrNameLst>
                                          <p:attrName>ppt_w</p:attrName>
                                        </p:attrNameLst>
                                      </p:cBhvr>
                                      <p:tavLst>
                                        <p:tav tm="0">
                                          <p:val>
                                            <p:fltVal val="0"/>
                                          </p:val>
                                        </p:tav>
                                        <p:tav tm="100000">
                                          <p:val>
                                            <p:strVal val="#ppt_w"/>
                                          </p:val>
                                        </p:tav>
                                      </p:tavLst>
                                    </p:anim>
                                    <p:anim calcmode="lin" valueType="num">
                                      <p:cBhvr>
                                        <p:cTn id="62" dur="150" fill="hold"/>
                                        <p:tgtEl>
                                          <p:spTgt spid="19"/>
                                        </p:tgtEl>
                                        <p:attrNameLst>
                                          <p:attrName>ppt_h</p:attrName>
                                        </p:attrNameLst>
                                      </p:cBhvr>
                                      <p:tavLst>
                                        <p:tav tm="0">
                                          <p:val>
                                            <p:fltVal val="0"/>
                                          </p:val>
                                        </p:tav>
                                        <p:tav tm="100000">
                                          <p:val>
                                            <p:strVal val="#ppt_h"/>
                                          </p:val>
                                        </p:tav>
                                      </p:tavLst>
                                    </p:anim>
                                    <p:animEffect transition="in" filter="fade">
                                      <p:cBhvr>
                                        <p:cTn id="63" dur="150"/>
                                        <p:tgtEl>
                                          <p:spTgt spid="19"/>
                                        </p:tgtEl>
                                      </p:cBhvr>
                                    </p:animEffect>
                                  </p:childTnLst>
                                </p:cTn>
                              </p:par>
                            </p:childTnLst>
                          </p:cTn>
                        </p:par>
                        <p:par>
                          <p:cTn id="64" fill="hold">
                            <p:stCondLst>
                              <p:cond delay="1850"/>
                            </p:stCondLst>
                            <p:childTnLst>
                              <p:par>
                                <p:cTn id="65" presetID="53" presetClass="entr" presetSubtype="16"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150" fill="hold"/>
                                        <p:tgtEl>
                                          <p:spTgt spid="22"/>
                                        </p:tgtEl>
                                        <p:attrNameLst>
                                          <p:attrName>ppt_w</p:attrName>
                                        </p:attrNameLst>
                                      </p:cBhvr>
                                      <p:tavLst>
                                        <p:tav tm="0">
                                          <p:val>
                                            <p:fltVal val="0"/>
                                          </p:val>
                                        </p:tav>
                                        <p:tav tm="100000">
                                          <p:val>
                                            <p:strVal val="#ppt_w"/>
                                          </p:val>
                                        </p:tav>
                                      </p:tavLst>
                                    </p:anim>
                                    <p:anim calcmode="lin" valueType="num">
                                      <p:cBhvr>
                                        <p:cTn id="68" dur="150" fill="hold"/>
                                        <p:tgtEl>
                                          <p:spTgt spid="22"/>
                                        </p:tgtEl>
                                        <p:attrNameLst>
                                          <p:attrName>ppt_h</p:attrName>
                                        </p:attrNameLst>
                                      </p:cBhvr>
                                      <p:tavLst>
                                        <p:tav tm="0">
                                          <p:val>
                                            <p:fltVal val="0"/>
                                          </p:val>
                                        </p:tav>
                                        <p:tav tm="100000">
                                          <p:val>
                                            <p:strVal val="#ppt_h"/>
                                          </p:val>
                                        </p:tav>
                                      </p:tavLst>
                                    </p:anim>
                                    <p:animEffect transition="in" filter="fade">
                                      <p:cBhvr>
                                        <p:cTn id="69" dur="150"/>
                                        <p:tgtEl>
                                          <p:spTgt spid="22"/>
                                        </p:tgtEl>
                                      </p:cBhvr>
                                    </p:animEffect>
                                  </p:childTnLst>
                                </p:cTn>
                              </p:par>
                            </p:childTnLst>
                          </p:cTn>
                        </p:par>
                        <p:par>
                          <p:cTn id="70" fill="hold">
                            <p:stCondLst>
                              <p:cond delay="2000"/>
                            </p:stCondLst>
                            <p:childTnLst>
                              <p:par>
                                <p:cTn id="71" presetID="53" presetClass="entr" presetSubtype="16"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150" fill="hold"/>
                                        <p:tgtEl>
                                          <p:spTgt spid="25"/>
                                        </p:tgtEl>
                                        <p:attrNameLst>
                                          <p:attrName>ppt_w</p:attrName>
                                        </p:attrNameLst>
                                      </p:cBhvr>
                                      <p:tavLst>
                                        <p:tav tm="0">
                                          <p:val>
                                            <p:fltVal val="0"/>
                                          </p:val>
                                        </p:tav>
                                        <p:tav tm="100000">
                                          <p:val>
                                            <p:strVal val="#ppt_w"/>
                                          </p:val>
                                        </p:tav>
                                      </p:tavLst>
                                    </p:anim>
                                    <p:anim calcmode="lin" valueType="num">
                                      <p:cBhvr>
                                        <p:cTn id="74" dur="150" fill="hold"/>
                                        <p:tgtEl>
                                          <p:spTgt spid="25"/>
                                        </p:tgtEl>
                                        <p:attrNameLst>
                                          <p:attrName>ppt_h</p:attrName>
                                        </p:attrNameLst>
                                      </p:cBhvr>
                                      <p:tavLst>
                                        <p:tav tm="0">
                                          <p:val>
                                            <p:fltVal val="0"/>
                                          </p:val>
                                        </p:tav>
                                        <p:tav tm="100000">
                                          <p:val>
                                            <p:strVal val="#ppt_h"/>
                                          </p:val>
                                        </p:tav>
                                      </p:tavLst>
                                    </p:anim>
                                    <p:animEffect transition="in" filter="fade">
                                      <p:cBhvr>
                                        <p:cTn id="75" dur="150"/>
                                        <p:tgtEl>
                                          <p:spTgt spid="25"/>
                                        </p:tgtEl>
                                      </p:cBhvr>
                                    </p:animEffect>
                                  </p:childTnLst>
                                </p:cTn>
                              </p:par>
                            </p:childTnLst>
                          </p:cTn>
                        </p:par>
                        <p:par>
                          <p:cTn id="76" fill="hold">
                            <p:stCondLst>
                              <p:cond delay="2150"/>
                            </p:stCondLst>
                            <p:childTnLst>
                              <p:par>
                                <p:cTn id="77" presetID="53" presetClass="entr" presetSubtype="16"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150" fill="hold"/>
                                        <p:tgtEl>
                                          <p:spTgt spid="28"/>
                                        </p:tgtEl>
                                        <p:attrNameLst>
                                          <p:attrName>ppt_w</p:attrName>
                                        </p:attrNameLst>
                                      </p:cBhvr>
                                      <p:tavLst>
                                        <p:tav tm="0">
                                          <p:val>
                                            <p:fltVal val="0"/>
                                          </p:val>
                                        </p:tav>
                                        <p:tav tm="100000">
                                          <p:val>
                                            <p:strVal val="#ppt_w"/>
                                          </p:val>
                                        </p:tav>
                                      </p:tavLst>
                                    </p:anim>
                                    <p:anim calcmode="lin" valueType="num">
                                      <p:cBhvr>
                                        <p:cTn id="80" dur="150" fill="hold"/>
                                        <p:tgtEl>
                                          <p:spTgt spid="28"/>
                                        </p:tgtEl>
                                        <p:attrNameLst>
                                          <p:attrName>ppt_h</p:attrName>
                                        </p:attrNameLst>
                                      </p:cBhvr>
                                      <p:tavLst>
                                        <p:tav tm="0">
                                          <p:val>
                                            <p:fltVal val="0"/>
                                          </p:val>
                                        </p:tav>
                                        <p:tav tm="100000">
                                          <p:val>
                                            <p:strVal val="#ppt_h"/>
                                          </p:val>
                                        </p:tav>
                                      </p:tavLst>
                                    </p:anim>
                                    <p:animEffect transition="in" filter="fade">
                                      <p:cBhvr>
                                        <p:cTn id="81" dur="150"/>
                                        <p:tgtEl>
                                          <p:spTgt spid="28"/>
                                        </p:tgtEl>
                                      </p:cBhvr>
                                    </p:animEffect>
                                  </p:childTnLst>
                                </p:cTn>
                              </p:par>
                            </p:childTnLst>
                          </p:cTn>
                        </p:par>
                        <p:par>
                          <p:cTn id="82" fill="hold">
                            <p:stCondLst>
                              <p:cond delay="2300"/>
                            </p:stCondLst>
                            <p:childTnLst>
                              <p:par>
                                <p:cTn id="83" presetID="53" presetClass="entr" presetSubtype="16" fill="hold"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150" fill="hold"/>
                                        <p:tgtEl>
                                          <p:spTgt spid="31"/>
                                        </p:tgtEl>
                                        <p:attrNameLst>
                                          <p:attrName>ppt_w</p:attrName>
                                        </p:attrNameLst>
                                      </p:cBhvr>
                                      <p:tavLst>
                                        <p:tav tm="0">
                                          <p:val>
                                            <p:fltVal val="0"/>
                                          </p:val>
                                        </p:tav>
                                        <p:tav tm="100000">
                                          <p:val>
                                            <p:strVal val="#ppt_w"/>
                                          </p:val>
                                        </p:tav>
                                      </p:tavLst>
                                    </p:anim>
                                    <p:anim calcmode="lin" valueType="num">
                                      <p:cBhvr>
                                        <p:cTn id="86" dur="150" fill="hold"/>
                                        <p:tgtEl>
                                          <p:spTgt spid="31"/>
                                        </p:tgtEl>
                                        <p:attrNameLst>
                                          <p:attrName>ppt_h</p:attrName>
                                        </p:attrNameLst>
                                      </p:cBhvr>
                                      <p:tavLst>
                                        <p:tav tm="0">
                                          <p:val>
                                            <p:fltVal val="0"/>
                                          </p:val>
                                        </p:tav>
                                        <p:tav tm="100000">
                                          <p:val>
                                            <p:strVal val="#ppt_h"/>
                                          </p:val>
                                        </p:tav>
                                      </p:tavLst>
                                    </p:anim>
                                    <p:animEffect transition="in" filter="fade">
                                      <p:cBhvr>
                                        <p:cTn id="87" dur="150"/>
                                        <p:tgtEl>
                                          <p:spTgt spid="31"/>
                                        </p:tgtEl>
                                      </p:cBhvr>
                                    </p:animEffect>
                                  </p:childTnLst>
                                </p:cTn>
                              </p:par>
                            </p:childTnLst>
                          </p:cTn>
                        </p:par>
                        <p:par>
                          <p:cTn id="88" fill="hold">
                            <p:stCondLst>
                              <p:cond delay="2450"/>
                            </p:stCondLst>
                            <p:childTnLst>
                              <p:par>
                                <p:cTn id="89" presetID="53" presetClass="entr" presetSubtype="16"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150" fill="hold"/>
                                        <p:tgtEl>
                                          <p:spTgt spid="34"/>
                                        </p:tgtEl>
                                        <p:attrNameLst>
                                          <p:attrName>ppt_w</p:attrName>
                                        </p:attrNameLst>
                                      </p:cBhvr>
                                      <p:tavLst>
                                        <p:tav tm="0">
                                          <p:val>
                                            <p:fltVal val="0"/>
                                          </p:val>
                                        </p:tav>
                                        <p:tav tm="100000">
                                          <p:val>
                                            <p:strVal val="#ppt_w"/>
                                          </p:val>
                                        </p:tav>
                                      </p:tavLst>
                                    </p:anim>
                                    <p:anim calcmode="lin" valueType="num">
                                      <p:cBhvr>
                                        <p:cTn id="92" dur="150" fill="hold"/>
                                        <p:tgtEl>
                                          <p:spTgt spid="34"/>
                                        </p:tgtEl>
                                        <p:attrNameLst>
                                          <p:attrName>ppt_h</p:attrName>
                                        </p:attrNameLst>
                                      </p:cBhvr>
                                      <p:tavLst>
                                        <p:tav tm="0">
                                          <p:val>
                                            <p:fltVal val="0"/>
                                          </p:val>
                                        </p:tav>
                                        <p:tav tm="100000">
                                          <p:val>
                                            <p:strVal val="#ppt_h"/>
                                          </p:val>
                                        </p:tav>
                                      </p:tavLst>
                                    </p:anim>
                                    <p:animEffect transition="in" filter="fade">
                                      <p:cBhvr>
                                        <p:cTn id="93" dur="150"/>
                                        <p:tgtEl>
                                          <p:spTgt spid="34"/>
                                        </p:tgtEl>
                                      </p:cBhvr>
                                    </p:animEffect>
                                  </p:childTnLst>
                                </p:cTn>
                              </p:par>
                            </p:childTnLst>
                          </p:cTn>
                        </p:par>
                        <p:par>
                          <p:cTn id="94" fill="hold">
                            <p:stCondLst>
                              <p:cond delay="2600"/>
                            </p:stCondLst>
                            <p:childTnLst>
                              <p:par>
                                <p:cTn id="95" presetID="53" presetClass="entr" presetSubtype="16"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p:cTn id="97" dur="150" fill="hold"/>
                                        <p:tgtEl>
                                          <p:spTgt spid="37"/>
                                        </p:tgtEl>
                                        <p:attrNameLst>
                                          <p:attrName>ppt_w</p:attrName>
                                        </p:attrNameLst>
                                      </p:cBhvr>
                                      <p:tavLst>
                                        <p:tav tm="0">
                                          <p:val>
                                            <p:fltVal val="0"/>
                                          </p:val>
                                        </p:tav>
                                        <p:tav tm="100000">
                                          <p:val>
                                            <p:strVal val="#ppt_w"/>
                                          </p:val>
                                        </p:tav>
                                      </p:tavLst>
                                    </p:anim>
                                    <p:anim calcmode="lin" valueType="num">
                                      <p:cBhvr>
                                        <p:cTn id="98" dur="150" fill="hold"/>
                                        <p:tgtEl>
                                          <p:spTgt spid="37"/>
                                        </p:tgtEl>
                                        <p:attrNameLst>
                                          <p:attrName>ppt_h</p:attrName>
                                        </p:attrNameLst>
                                      </p:cBhvr>
                                      <p:tavLst>
                                        <p:tav tm="0">
                                          <p:val>
                                            <p:fltVal val="0"/>
                                          </p:val>
                                        </p:tav>
                                        <p:tav tm="100000">
                                          <p:val>
                                            <p:strVal val="#ppt_h"/>
                                          </p:val>
                                        </p:tav>
                                      </p:tavLst>
                                    </p:anim>
                                    <p:animEffect transition="in" filter="fade">
                                      <p:cBhvr>
                                        <p:cTn id="99" dur="150"/>
                                        <p:tgtEl>
                                          <p:spTgt spid="37"/>
                                        </p:tgtEl>
                                      </p:cBhvr>
                                    </p:animEffect>
                                  </p:childTnLst>
                                </p:cTn>
                              </p:par>
                            </p:childTnLst>
                          </p:cTn>
                        </p:par>
                        <p:par>
                          <p:cTn id="100" fill="hold">
                            <p:stCondLst>
                              <p:cond delay="2750"/>
                            </p:stCondLst>
                            <p:childTnLst>
                              <p:par>
                                <p:cTn id="101" presetID="53" presetClass="entr" presetSubtype="16"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 calcmode="lin" valueType="num">
                                      <p:cBhvr>
                                        <p:cTn id="103" dur="150" fill="hold"/>
                                        <p:tgtEl>
                                          <p:spTgt spid="40"/>
                                        </p:tgtEl>
                                        <p:attrNameLst>
                                          <p:attrName>ppt_w</p:attrName>
                                        </p:attrNameLst>
                                      </p:cBhvr>
                                      <p:tavLst>
                                        <p:tav tm="0">
                                          <p:val>
                                            <p:fltVal val="0"/>
                                          </p:val>
                                        </p:tav>
                                        <p:tav tm="100000">
                                          <p:val>
                                            <p:strVal val="#ppt_w"/>
                                          </p:val>
                                        </p:tav>
                                      </p:tavLst>
                                    </p:anim>
                                    <p:anim calcmode="lin" valueType="num">
                                      <p:cBhvr>
                                        <p:cTn id="104" dur="150" fill="hold"/>
                                        <p:tgtEl>
                                          <p:spTgt spid="40"/>
                                        </p:tgtEl>
                                        <p:attrNameLst>
                                          <p:attrName>ppt_h</p:attrName>
                                        </p:attrNameLst>
                                      </p:cBhvr>
                                      <p:tavLst>
                                        <p:tav tm="0">
                                          <p:val>
                                            <p:fltVal val="0"/>
                                          </p:val>
                                        </p:tav>
                                        <p:tav tm="100000">
                                          <p:val>
                                            <p:strVal val="#ppt_h"/>
                                          </p:val>
                                        </p:tav>
                                      </p:tavLst>
                                    </p:anim>
                                    <p:animEffect transition="in" filter="fade">
                                      <p:cBhvr>
                                        <p:cTn id="105" dur="150"/>
                                        <p:tgtEl>
                                          <p:spTgt spid="40"/>
                                        </p:tgtEl>
                                      </p:cBhvr>
                                    </p:animEffect>
                                  </p:childTnLst>
                                </p:cTn>
                              </p:par>
                            </p:childTnLst>
                          </p:cTn>
                        </p:par>
                        <p:par>
                          <p:cTn id="106" fill="hold">
                            <p:stCondLst>
                              <p:cond delay="2900"/>
                            </p:stCondLst>
                            <p:childTnLst>
                              <p:par>
                                <p:cTn id="107" presetID="53" presetClass="entr" presetSubtype="16" fill="hold" nodeType="after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150" fill="hold"/>
                                        <p:tgtEl>
                                          <p:spTgt spid="43"/>
                                        </p:tgtEl>
                                        <p:attrNameLst>
                                          <p:attrName>ppt_w</p:attrName>
                                        </p:attrNameLst>
                                      </p:cBhvr>
                                      <p:tavLst>
                                        <p:tav tm="0">
                                          <p:val>
                                            <p:fltVal val="0"/>
                                          </p:val>
                                        </p:tav>
                                        <p:tav tm="100000">
                                          <p:val>
                                            <p:strVal val="#ppt_w"/>
                                          </p:val>
                                        </p:tav>
                                      </p:tavLst>
                                    </p:anim>
                                    <p:anim calcmode="lin" valueType="num">
                                      <p:cBhvr>
                                        <p:cTn id="110" dur="150" fill="hold"/>
                                        <p:tgtEl>
                                          <p:spTgt spid="43"/>
                                        </p:tgtEl>
                                        <p:attrNameLst>
                                          <p:attrName>ppt_h</p:attrName>
                                        </p:attrNameLst>
                                      </p:cBhvr>
                                      <p:tavLst>
                                        <p:tav tm="0">
                                          <p:val>
                                            <p:fltVal val="0"/>
                                          </p:val>
                                        </p:tav>
                                        <p:tav tm="100000">
                                          <p:val>
                                            <p:strVal val="#ppt_h"/>
                                          </p:val>
                                        </p:tav>
                                      </p:tavLst>
                                    </p:anim>
                                    <p:animEffect transition="in" filter="fade">
                                      <p:cBhvr>
                                        <p:cTn id="111" dur="150"/>
                                        <p:tgtEl>
                                          <p:spTgt spid="43"/>
                                        </p:tgtEl>
                                      </p:cBhvr>
                                    </p:animEffect>
                                  </p:childTnLst>
                                </p:cTn>
                              </p:par>
                            </p:childTnLst>
                          </p:cTn>
                        </p:par>
                        <p:par>
                          <p:cTn id="112" fill="hold">
                            <p:stCondLst>
                              <p:cond delay="3050"/>
                            </p:stCondLst>
                            <p:childTnLst>
                              <p:par>
                                <p:cTn id="113" presetID="53" presetClass="entr" presetSubtype="16" fill="hold" nodeType="afterEffect">
                                  <p:stCondLst>
                                    <p:cond delay="0"/>
                                  </p:stCondLst>
                                  <p:childTnLst>
                                    <p:set>
                                      <p:cBhvr>
                                        <p:cTn id="114" dur="1" fill="hold">
                                          <p:stCondLst>
                                            <p:cond delay="0"/>
                                          </p:stCondLst>
                                        </p:cTn>
                                        <p:tgtEl>
                                          <p:spTgt spid="46"/>
                                        </p:tgtEl>
                                        <p:attrNameLst>
                                          <p:attrName>style.visibility</p:attrName>
                                        </p:attrNameLst>
                                      </p:cBhvr>
                                      <p:to>
                                        <p:strVal val="visible"/>
                                      </p:to>
                                    </p:set>
                                    <p:anim calcmode="lin" valueType="num">
                                      <p:cBhvr>
                                        <p:cTn id="115" dur="150" fill="hold"/>
                                        <p:tgtEl>
                                          <p:spTgt spid="46"/>
                                        </p:tgtEl>
                                        <p:attrNameLst>
                                          <p:attrName>ppt_w</p:attrName>
                                        </p:attrNameLst>
                                      </p:cBhvr>
                                      <p:tavLst>
                                        <p:tav tm="0">
                                          <p:val>
                                            <p:fltVal val="0"/>
                                          </p:val>
                                        </p:tav>
                                        <p:tav tm="100000">
                                          <p:val>
                                            <p:strVal val="#ppt_w"/>
                                          </p:val>
                                        </p:tav>
                                      </p:tavLst>
                                    </p:anim>
                                    <p:anim calcmode="lin" valueType="num">
                                      <p:cBhvr>
                                        <p:cTn id="116" dur="150" fill="hold"/>
                                        <p:tgtEl>
                                          <p:spTgt spid="46"/>
                                        </p:tgtEl>
                                        <p:attrNameLst>
                                          <p:attrName>ppt_h</p:attrName>
                                        </p:attrNameLst>
                                      </p:cBhvr>
                                      <p:tavLst>
                                        <p:tav tm="0">
                                          <p:val>
                                            <p:fltVal val="0"/>
                                          </p:val>
                                        </p:tav>
                                        <p:tav tm="100000">
                                          <p:val>
                                            <p:strVal val="#ppt_h"/>
                                          </p:val>
                                        </p:tav>
                                      </p:tavLst>
                                    </p:anim>
                                    <p:animEffect transition="in" filter="fade">
                                      <p:cBhvr>
                                        <p:cTn id="117" dur="1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58499" y="749622"/>
            <a:ext cx="6528033" cy="2505608"/>
            <a:chOff x="1691680" y="1290278"/>
            <a:chExt cx="6528033" cy="2505608"/>
          </a:xfrm>
        </p:grpSpPr>
        <p:grpSp>
          <p:nvGrpSpPr>
            <p:cNvPr id="4" name="组合 3"/>
            <p:cNvGrpSpPr/>
            <p:nvPr/>
          </p:nvGrpSpPr>
          <p:grpSpPr>
            <a:xfrm>
              <a:off x="1691680" y="1290278"/>
              <a:ext cx="6528033" cy="2505608"/>
              <a:chOff x="1691680" y="1290278"/>
              <a:chExt cx="6528033" cy="2505608"/>
            </a:xfrm>
          </p:grpSpPr>
          <p:grpSp>
            <p:nvGrpSpPr>
              <p:cNvPr id="7" name="组合 6"/>
              <p:cNvGrpSpPr/>
              <p:nvPr/>
            </p:nvGrpSpPr>
            <p:grpSpPr>
              <a:xfrm>
                <a:off x="1691680" y="1290278"/>
                <a:ext cx="6528033" cy="2505608"/>
                <a:chOff x="1691680" y="1290278"/>
                <a:chExt cx="6528033" cy="2505608"/>
              </a:xfrm>
            </p:grpSpPr>
            <p:sp>
              <p:nvSpPr>
                <p:cNvPr id="10" name="圆角矩形 9"/>
                <p:cNvSpPr/>
                <p:nvPr/>
              </p:nvSpPr>
              <p:spPr>
                <a:xfrm>
                  <a:off x="1691680" y="1923678"/>
                  <a:ext cx="1728192" cy="1872208"/>
                </a:xfrm>
                <a:prstGeom prst="roundRect">
                  <a:avLst/>
                </a:prstGeom>
                <a:solidFill>
                  <a:srgbClr val="C07200"/>
                </a:solidFill>
                <a:ln w="12700">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标注 10"/>
                <p:cNvSpPr/>
                <p:nvPr/>
              </p:nvSpPr>
              <p:spPr>
                <a:xfrm>
                  <a:off x="1730220" y="1290278"/>
                  <a:ext cx="6489493" cy="2113384"/>
                </a:xfrm>
                <a:prstGeom prst="wedgeRoundRectCallout">
                  <a:avLst>
                    <a:gd name="adj1" fmla="val 16243"/>
                    <a:gd name="adj2" fmla="val 60082"/>
                    <a:gd name="adj3" fmla="val 16667"/>
                  </a:avLst>
                </a:prstGeom>
                <a:solidFill>
                  <a:srgbClr val="FF9900">
                    <a:alpha val="91000"/>
                  </a:srgbClr>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1979712" y="3147814"/>
                <a:ext cx="184731" cy="584775"/>
              </a:xfrm>
              <a:prstGeom prst="rect">
                <a:avLst/>
              </a:prstGeom>
              <a:noFill/>
            </p:spPr>
            <p:txBody>
              <a:bodyPr wrap="none" rtlCol="0">
                <a:spAutoFit/>
              </a:bodyPr>
              <a:lstStyle/>
              <a:p>
                <a:endParaRPr lang="zh-CN" altLang="en-US" sz="3200" b="1" dirty="0">
                  <a:solidFill>
                    <a:schemeClr val="bg1"/>
                  </a:solidFill>
                  <a:latin typeface="+mn-ea"/>
                </a:endParaRPr>
              </a:p>
            </p:txBody>
          </p:sp>
        </p:grpSp>
        <p:sp>
          <p:nvSpPr>
            <p:cNvPr id="5" name="Rectangle 42"/>
            <p:cNvSpPr/>
            <p:nvPr/>
          </p:nvSpPr>
          <p:spPr>
            <a:xfrm>
              <a:off x="2387077" y="1512206"/>
              <a:ext cx="5807885" cy="550201"/>
            </a:xfrm>
            <a:prstGeom prst="rect">
              <a:avLst/>
            </a:prstGeom>
            <a:noFill/>
            <a:ln w="12700" cap="flat" cmpd="sng" algn="ctr">
              <a:noFill/>
              <a:prstDash val="solid"/>
            </a:ln>
            <a:effectLst/>
          </p:spPr>
          <p:txBody>
            <a:bodyPr lIns="91440" tIns="0" rIns="91440" bIns="0" rtlCol="0" anchor="t"/>
            <a:lstStyle/>
            <a:p>
              <a:pPr algn="just" fontAlgn="auto">
                <a:spcBef>
                  <a:spcPts val="0"/>
                </a:spcBef>
                <a:spcAft>
                  <a:spcPts val="0"/>
                </a:spcAft>
                <a:defRPr/>
              </a:pP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Em</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có</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thích</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xem</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đọc</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những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câu</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chuyện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hài</a:t>
              </a:r>
              <a:r>
                <a:rPr lang="en-US" sz="2800" i="1" dirty="0">
                  <a:solidFill>
                    <a:schemeClr val="bg1"/>
                  </a:solidFill>
                  <a:latin typeface="Times New Roman" panose="02020603050405020304" pitchFamily="18" charset="0"/>
                  <a:cs typeface="Times New Roman" panose="02020603050405020304" pitchFamily="18" charset="0"/>
                </a:rPr>
                <a:t>? Qua </a:t>
              </a:r>
              <a:r>
                <a:rPr lang="en-US" sz="2800" i="1" dirty="0" err="1">
                  <a:solidFill>
                    <a:schemeClr val="bg1"/>
                  </a:solidFill>
                  <a:latin typeface="Times New Roman" panose="02020603050405020304" pitchFamily="18" charset="0"/>
                  <a:cs typeface="Times New Roman" panose="02020603050405020304" pitchFamily="18" charset="0"/>
                </a:rPr>
                <a:t>những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tác</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phẩm</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hài</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kịch</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truyện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cười</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mang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lại</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điều</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gì</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cho</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chúng</a:t>
              </a:r>
              <a:r>
                <a:rPr lang="en-US" sz="2800" i="1" dirty="0">
                  <a:solidFill>
                    <a:schemeClr val="bg1"/>
                  </a:solidFill>
                  <a:latin typeface="Times New Roman" panose="02020603050405020304" pitchFamily="18" charset="0"/>
                  <a:cs typeface="Times New Roman" panose="02020603050405020304" pitchFamily="18" charset="0"/>
                </a:rPr>
                <a:t> ta?</a:t>
              </a:r>
              <a:endParaRPr lang="en-US" altLang="zh-CN" sz="2800" b="1" dirty="0" smtClean="0">
                <a:solidFill>
                  <a:schemeClr val="bg1"/>
                </a:solidFill>
                <a:latin typeface="Times New Roman" pitchFamily="18" charset="0"/>
                <a:ea typeface="宋体" pitchFamily="2" charset="-122"/>
                <a:cs typeface="Times New Roman" pitchFamily="18" charset="0"/>
              </a:endParaRPr>
            </a:p>
          </p:txBody>
        </p:sp>
        <p:sp>
          <p:nvSpPr>
            <p:cNvPr id="6" name="KSO_Shape"/>
            <p:cNvSpPr>
              <a:spLocks/>
            </p:cNvSpPr>
            <p:nvPr/>
          </p:nvSpPr>
          <p:spPr bwMode="auto">
            <a:xfrm>
              <a:off x="1866874" y="1390079"/>
              <a:ext cx="595137" cy="495946"/>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lstStyle/>
            <a:p>
              <a:endParaRPr lang="zh-CN" altLang="en-US"/>
            </a:p>
          </p:txBody>
        </p:sp>
      </p:grpSp>
      <p:pic>
        <p:nvPicPr>
          <p:cNvPr id="30" name="图片 29"/>
          <p:cNvPicPr>
            <a:picLocks noChangeAspect="1"/>
          </p:cNvPicPr>
          <p:nvPr/>
        </p:nvPicPr>
        <p:blipFill rotWithShape="1">
          <a:blip r:embed="rId3" cstate="print">
            <a:extLst>
              <a:ext uri="{28A0092B-C50C-407E-A947-70E740481C1C}">
                <a14:useLocalDpi xmlns:a14="http://schemas.microsoft.com/office/drawing/2010/main" val="0"/>
              </a:ext>
            </a:extLst>
          </a:blip>
          <a:srcRect l="33667" t="27310" r="38672" b="46667"/>
          <a:stretch/>
        </p:blipFill>
        <p:spPr>
          <a:xfrm flipH="1">
            <a:off x="1976026" y="2753907"/>
            <a:ext cx="1259857" cy="1406030"/>
          </a:xfrm>
          <a:prstGeom prst="rect">
            <a:avLst/>
          </a:prstGeom>
        </p:spPr>
      </p:pic>
      <p:sp>
        <p:nvSpPr>
          <p:cNvPr id="33"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u="sng">
              <a:solidFill>
                <a:schemeClr val="tx1">
                  <a:lumMod val="85000"/>
                  <a:lumOff val="15000"/>
                </a:schemeClr>
              </a:solidFill>
            </a:endParaRPr>
          </a:p>
        </p:txBody>
      </p:sp>
    </p:spTree>
    <p:extLst>
      <p:ext uri="{BB962C8B-B14F-4D97-AF65-F5344CB8AC3E}">
        <p14:creationId xmlns:p14="http://schemas.microsoft.com/office/powerpoint/2010/main" val="38196032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0.00382 -0.26126 L -0.00382 -0.0111 " pathEditMode="relative" rAng="0" ptsTypes="AA">
                                      <p:cBhvr>
                                        <p:cTn id="9" dur="1000" fill="hold"/>
                                        <p:tgtEl>
                                          <p:spTgt spid="30"/>
                                        </p:tgtEl>
                                        <p:attrNameLst>
                                          <p:attrName>ppt_x</p:attrName>
                                          <p:attrName>ppt_y</p:attrName>
                                        </p:attrNameLst>
                                      </p:cBhvr>
                                      <p:rCtr x="0" y="12492"/>
                                    </p:animMotion>
                                  </p:childTnLst>
                                </p:cTn>
                              </p:par>
                              <p:par>
                                <p:cTn id="10" presetID="42" presetClass="path" presetSubtype="0" accel="50000" decel="50000" fill="hold" nodeType="withEffect">
                                  <p:stCondLst>
                                    <p:cond delay="0"/>
                                  </p:stCondLst>
                                  <p:childTnLst>
                                    <p:animMotion origin="layout" path="M -3.88889E-6 -0.22208 L -3.88889E-6 0.02807 " pathEditMode="relative" rAng="0" ptsTypes="AA">
                                      <p:cBhvr>
                                        <p:cTn id="11" dur="1000" fill="hold"/>
                                        <p:tgtEl>
                                          <p:spTgt spid="3"/>
                                        </p:tgtEl>
                                        <p:attrNameLst>
                                          <p:attrName>ppt_x</p:attrName>
                                          <p:attrName>ppt_y</p:attrName>
                                        </p:attrNameLst>
                                      </p:cBhvr>
                                      <p:rCtr x="0" y="12492"/>
                                    </p:animMotion>
                                  </p:childTnLst>
                                </p:cTn>
                              </p:par>
                            </p:childTnLst>
                          </p:cTn>
                        </p:par>
                        <p:par>
                          <p:cTn id="12" fill="hold">
                            <p:stCondLst>
                              <p:cond delay="1000"/>
                            </p:stCondLst>
                            <p:childTnLst>
                              <p:par>
                                <p:cTn id="13" presetID="1" presetClass="exit" presetSubtype="0" fill="hold" nodeType="afterEffect">
                                  <p:stCondLst>
                                    <p:cond delay="0"/>
                                  </p:stCondLst>
                                  <p:childTnLst>
                                    <p:set>
                                      <p:cBhvr>
                                        <p:cTn id="14"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112"/>
          <p:cNvSpPr>
            <a:spLocks noChangeArrowheads="1"/>
          </p:cNvSpPr>
          <p:nvPr/>
        </p:nvSpPr>
        <p:spPr bwMode="auto">
          <a:xfrm>
            <a:off x="-304801" y="941769"/>
            <a:ext cx="1942140" cy="530541"/>
          </a:xfrm>
          <a:prstGeom prst="ellipse">
            <a:avLst/>
          </a:prstGeom>
          <a:gradFill rotWithShape="1">
            <a:gsLst>
              <a:gs pos="0">
                <a:schemeClr val="tx1">
                  <a:alpha val="50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latinLnBrk="1"/>
            <a:endParaRPr lang="ko-KR" altLang="ko-KR" sz="1100"/>
          </a:p>
        </p:txBody>
      </p:sp>
      <p:sp>
        <p:nvSpPr>
          <p:cNvPr id="26" name="Rectangle 25"/>
          <p:cNvSpPr/>
          <p:nvPr/>
        </p:nvSpPr>
        <p:spPr>
          <a:xfrm>
            <a:off x="720900" y="2078564"/>
            <a:ext cx="8270700" cy="2246769"/>
          </a:xfrm>
          <a:prstGeom prst="rect">
            <a:avLst/>
          </a:prstGeom>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đối nghịch,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phóng đại, tăng tiến,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ngờ</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thoại bỏ lửng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mỉa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hước</a:t>
            </a:r>
            <a:r>
              <a:rPr lang="en-US" sz="2800" dirty="0">
                <a:latin typeface="Times New Roman" panose="02020603050405020304" pitchFamily="18" charset="0"/>
                <a:cs typeface="Times New Roman" panose="02020603050405020304" pitchFamily="18" charset="0"/>
              </a:rPr>
              <a:t>…</a:t>
            </a:r>
          </a:p>
        </p:txBody>
      </p:sp>
      <p:sp>
        <p:nvSpPr>
          <p:cNvPr id="27" name="Rectangle 26"/>
          <p:cNvSpPr/>
          <p:nvPr/>
        </p:nvSpPr>
        <p:spPr>
          <a:xfrm>
            <a:off x="838200" y="2647950"/>
            <a:ext cx="7620000" cy="400110"/>
          </a:xfrm>
          <a:prstGeom prst="rect">
            <a:avLst/>
          </a:prstGeom>
        </p:spPr>
        <p:txBody>
          <a:bodyPr wrap="square">
            <a:spAutoFit/>
          </a:bodyPr>
          <a:lstStyle/>
          <a:p>
            <a:pPr algn="just"/>
            <a:r>
              <a:rPr lang="en-US" sz="2000" dirty="0" smtClean="0">
                <a:latin typeface="+mj-lt"/>
              </a:rPr>
              <a:t> </a:t>
            </a:r>
            <a:endParaRPr lang="vi-VN" sz="2000" dirty="0" smtClean="0">
              <a:latin typeface="+mj-lt"/>
            </a:endParaRPr>
          </a:p>
        </p:txBody>
      </p:sp>
      <p:grpSp>
        <p:nvGrpSpPr>
          <p:cNvPr id="9" name="组合 2"/>
          <p:cNvGrpSpPr/>
          <p:nvPr/>
        </p:nvGrpSpPr>
        <p:grpSpPr>
          <a:xfrm>
            <a:off x="87397" y="270761"/>
            <a:ext cx="815806" cy="1066799"/>
            <a:chOff x="323528" y="1379608"/>
            <a:chExt cx="2679700" cy="3353856"/>
          </a:xfrm>
        </p:grpSpPr>
        <p:sp>
          <p:nvSpPr>
            <p:cNvPr id="10" name="Ellipse 98"/>
            <p:cNvSpPr/>
            <p:nvPr/>
          </p:nvSpPr>
          <p:spPr bwMode="auto">
            <a:xfrm>
              <a:off x="323528" y="3645908"/>
              <a:ext cx="2679700" cy="468963"/>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fontAlgn="auto" hangingPunct="1">
                <a:spcBef>
                  <a:spcPts val="0"/>
                </a:spcBef>
                <a:spcAft>
                  <a:spcPts val="0"/>
                </a:spcAft>
                <a:defRPr/>
              </a:pPr>
              <a:endParaRPr lang="en-US" sz="2800" kern="0" dirty="0" smtClean="0">
                <a:solidFill>
                  <a:srgbClr val="FFFFFF"/>
                </a:solidFill>
                <a:latin typeface="Times New Roman" pitchFamily="18" charset="0"/>
                <a:cs typeface="Times New Roman" pitchFamily="18" charset="0"/>
              </a:endParaRPr>
            </a:p>
          </p:txBody>
        </p:sp>
        <p:grpSp>
          <p:nvGrpSpPr>
            <p:cNvPr id="11" name="组合 4"/>
            <p:cNvGrpSpPr/>
            <p:nvPr/>
          </p:nvGrpSpPr>
          <p:grpSpPr>
            <a:xfrm>
              <a:off x="412428" y="1379608"/>
              <a:ext cx="2490788" cy="3353856"/>
              <a:chOff x="412428" y="1379608"/>
              <a:chExt cx="2490788" cy="3353856"/>
            </a:xfrm>
          </p:grpSpPr>
          <p:grpSp>
            <p:nvGrpSpPr>
              <p:cNvPr id="12" name="Gruppe 91"/>
              <p:cNvGrpSpPr>
                <a:grpSpLocks/>
              </p:cNvGrpSpPr>
              <p:nvPr/>
            </p:nvGrpSpPr>
            <p:grpSpPr bwMode="auto">
              <a:xfrm>
                <a:off x="767803" y="1742818"/>
                <a:ext cx="1779415" cy="1776993"/>
                <a:chOff x="1085860" y="2920232"/>
                <a:chExt cx="1413547" cy="1413777"/>
              </a:xfrm>
            </p:grpSpPr>
            <p:sp>
              <p:nvSpPr>
                <p:cNvPr id="16" name="Ellipse 44"/>
                <p:cNvSpPr/>
                <p:nvPr/>
              </p:nvSpPr>
              <p:spPr bwMode="auto">
                <a:xfrm rot="21052097">
                  <a:off x="1086039" y="2920493"/>
                  <a:ext cx="1413684" cy="1413315"/>
                </a:xfrm>
                <a:prstGeom prst="ellipse">
                  <a:avLst/>
                </a:prstGeom>
                <a:solidFill>
                  <a:srgbClr val="EC3730"/>
                </a:solidFill>
                <a:ln w="9525" cap="flat" cmpd="sng" algn="ctr">
                  <a:noFill/>
                  <a:prstDash val="solid"/>
                </a:ln>
                <a:effectLst/>
              </p:spPr>
              <p:txBody>
                <a:bodyPr anchor="ctr"/>
                <a:lstStyle/>
                <a:p>
                  <a:pPr algn="ctr" fontAlgn="auto">
                    <a:spcBef>
                      <a:spcPts val="0"/>
                    </a:spcBef>
                    <a:spcAft>
                      <a:spcPts val="0"/>
                    </a:spcAft>
                    <a:defRPr/>
                  </a:pPr>
                  <a:endParaRPr lang="en-US" sz="2800" kern="0" dirty="0" smtClean="0">
                    <a:solidFill>
                      <a:srgbClr val="FFFFFF"/>
                    </a:solidFill>
                    <a:latin typeface="Times New Roman" pitchFamily="18" charset="0"/>
                    <a:ea typeface="微软雅黑"/>
                    <a:cs typeface="Times New Roman" pitchFamily="18" charset="0"/>
                  </a:endParaRPr>
                </a:p>
              </p:txBody>
            </p:sp>
            <p:sp>
              <p:nvSpPr>
                <p:cNvPr id="17" name="Ellipse 45"/>
                <p:cNvSpPr>
                  <a:spLocks noChangeArrowheads="1"/>
                </p:cNvSpPr>
                <p:nvPr/>
              </p:nvSpPr>
              <p:spPr bwMode="auto">
                <a:xfrm>
                  <a:off x="1286553" y="2949542"/>
                  <a:ext cx="1025267" cy="767914"/>
                </a:xfrm>
                <a:prstGeom prst="ellipse">
                  <a:avLst/>
                </a:prstGeom>
                <a:gradFill rotWithShape="1">
                  <a:gsLst>
                    <a:gs pos="0">
                      <a:srgbClr val="FFFFFF">
                        <a:alpha val="0"/>
                      </a:srgbClr>
                    </a:gs>
                    <a:gs pos="100000">
                      <a:srgbClr val="FFFCF9">
                        <a:alpha val="76999"/>
                      </a:srgbClr>
                    </a:gs>
                  </a:gsLst>
                  <a:lin ang="16200000"/>
                </a:gradFill>
                <a:ln w="9525" algn="ctr">
                  <a:noFill/>
                  <a:round/>
                  <a:headEnd/>
                  <a:tailEnd/>
                </a:ln>
              </p:spPr>
              <p:txBody>
                <a:bodyPr anchor="ctr"/>
                <a:lstStyle/>
                <a:p>
                  <a:pPr algn="ctr" fontAlgn="auto">
                    <a:spcBef>
                      <a:spcPts val="0"/>
                    </a:spcBef>
                    <a:spcAft>
                      <a:spcPts val="0"/>
                    </a:spcAft>
                    <a:defRPr/>
                  </a:pPr>
                  <a:endParaRPr lang="en-US" sz="2800" kern="0" dirty="0" smtClean="0">
                    <a:solidFill>
                      <a:srgbClr val="FFFFFF"/>
                    </a:solidFill>
                    <a:latin typeface="Times New Roman" pitchFamily="18" charset="0"/>
                    <a:ea typeface="微软雅黑"/>
                    <a:cs typeface="Times New Roman" pitchFamily="18" charset="0"/>
                  </a:endParaRPr>
                </a:p>
              </p:txBody>
            </p:sp>
            <p:sp>
              <p:nvSpPr>
                <p:cNvPr id="18" name="Måne 31"/>
                <p:cNvSpPr/>
                <p:nvPr/>
              </p:nvSpPr>
              <p:spPr bwMode="auto">
                <a:xfrm rot="16200000">
                  <a:off x="1486022" y="3317578"/>
                  <a:ext cx="622396"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fontAlgn="auto" hangingPunct="1">
                    <a:spcBef>
                      <a:spcPts val="0"/>
                    </a:spcBef>
                    <a:spcAft>
                      <a:spcPts val="0"/>
                    </a:spcAft>
                    <a:defRPr/>
                  </a:pPr>
                  <a:endParaRPr lang="en-US" sz="2800" kern="0" dirty="0" smtClean="0">
                    <a:solidFill>
                      <a:srgbClr val="FFFFFF"/>
                    </a:solidFill>
                    <a:latin typeface="Times New Roman" pitchFamily="18" charset="0"/>
                    <a:cs typeface="Times New Roman" pitchFamily="18" charset="0"/>
                  </a:endParaRPr>
                </a:p>
              </p:txBody>
            </p:sp>
          </p:grpSp>
          <p:sp>
            <p:nvSpPr>
              <p:cNvPr id="13" name="Donut 10"/>
              <p:cNvSpPr>
                <a:spLocks noChangeArrowheads="1"/>
              </p:cNvSpPr>
              <p:nvPr/>
            </p:nvSpPr>
            <p:spPr bwMode="auto">
              <a:xfrm>
                <a:off x="412428" y="1379608"/>
                <a:ext cx="2490788" cy="2497138"/>
              </a:xfrm>
              <a:custGeom>
                <a:avLst/>
                <a:gdLst>
                  <a:gd name="T0" fmla="*/ 1245394 w 2490788"/>
                  <a:gd name="T1" fmla="*/ 0 h 2496999"/>
                  <a:gd name="T2" fmla="*/ 364767 w 2490788"/>
                  <a:gd name="T3" fmla="*/ 365677 h 2496999"/>
                  <a:gd name="T4" fmla="*/ 0 w 2490788"/>
                  <a:gd name="T5" fmla="*/ 1248500 h 2496999"/>
                  <a:gd name="T6" fmla="*/ 364767 w 2490788"/>
                  <a:gd name="T7" fmla="*/ 2131322 h 2496999"/>
                  <a:gd name="T8" fmla="*/ 1245394 w 2490788"/>
                  <a:gd name="T9" fmla="*/ 2496999 h 2496999"/>
                  <a:gd name="T10" fmla="*/ 2126021 w 2490788"/>
                  <a:gd name="T11" fmla="*/ 2131322 h 2496999"/>
                  <a:gd name="T12" fmla="*/ 2490788 w 2490788"/>
                  <a:gd name="T13" fmla="*/ 1248500 h 2496999"/>
                  <a:gd name="T14" fmla="*/ 2126021 w 2490788"/>
                  <a:gd name="T15" fmla="*/ 365677 h 2496999"/>
                  <a:gd name="T16" fmla="*/ 3 60000 65536"/>
                  <a:gd name="T17" fmla="*/ 3 60000 65536"/>
                  <a:gd name="T18" fmla="*/ 2 60000 65536"/>
                  <a:gd name="T19" fmla="*/ 1 60000 65536"/>
                  <a:gd name="T20" fmla="*/ 1 60000 65536"/>
                  <a:gd name="T21" fmla="*/ 1 60000 65536"/>
                  <a:gd name="T22" fmla="*/ 0 60000 65536"/>
                  <a:gd name="T23" fmla="*/ 3 60000 65536"/>
                  <a:gd name="T24" fmla="*/ 364767 w 2490788"/>
                  <a:gd name="T25" fmla="*/ 365677 h 2496999"/>
                  <a:gd name="T26" fmla="*/ 2126021 w 2490788"/>
                  <a:gd name="T27" fmla="*/ 2131322 h 24969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90788" h="2496999">
                    <a:moveTo>
                      <a:pt x="0" y="1248500"/>
                    </a:moveTo>
                    <a:lnTo>
                      <a:pt x="0" y="1248500"/>
                    </a:lnTo>
                    <a:cubicBezTo>
                      <a:pt x="0" y="558972"/>
                      <a:pt x="557581" y="0"/>
                      <a:pt x="1245393" y="0"/>
                    </a:cubicBezTo>
                    <a:cubicBezTo>
                      <a:pt x="1933206" y="0"/>
                      <a:pt x="2490788" y="558972"/>
                      <a:pt x="2490788" y="1248500"/>
                    </a:cubicBezTo>
                    <a:cubicBezTo>
                      <a:pt x="2490788" y="1938027"/>
                      <a:pt x="1933206" y="2496999"/>
                      <a:pt x="1245394" y="2497000"/>
                    </a:cubicBezTo>
                    <a:cubicBezTo>
                      <a:pt x="557581" y="2497000"/>
                      <a:pt x="0" y="1938027"/>
                      <a:pt x="0" y="1248500"/>
                    </a:cubicBezTo>
                    <a:close/>
                    <a:moveTo>
                      <a:pt x="315259" y="1248500"/>
                    </a:moveTo>
                    <a:lnTo>
                      <a:pt x="315259" y="1248500"/>
                    </a:lnTo>
                    <a:cubicBezTo>
                      <a:pt x="315259" y="1763914"/>
                      <a:pt x="731694" y="2181739"/>
                      <a:pt x="1245393" y="2181740"/>
                    </a:cubicBezTo>
                    <a:lnTo>
                      <a:pt x="1245394" y="2181740"/>
                    </a:lnTo>
                    <a:cubicBezTo>
                      <a:pt x="1759093" y="2181739"/>
                      <a:pt x="2175529" y="1763914"/>
                      <a:pt x="2175529" y="1248500"/>
                    </a:cubicBezTo>
                    <a:cubicBezTo>
                      <a:pt x="2175529" y="733085"/>
                      <a:pt x="1759093" y="315260"/>
                      <a:pt x="1245394" y="315260"/>
                    </a:cubicBezTo>
                    <a:lnTo>
                      <a:pt x="1245393" y="315260"/>
                    </a:lnTo>
                    <a:cubicBezTo>
                      <a:pt x="731694" y="315260"/>
                      <a:pt x="315259" y="733085"/>
                      <a:pt x="315259" y="1248499"/>
                    </a:cubicBezTo>
                    <a:close/>
                  </a:path>
                </a:pathLst>
              </a:custGeom>
              <a:solidFill>
                <a:srgbClr val="EC3730"/>
              </a:solidFill>
              <a:ln w="9525">
                <a:no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zh-CN" altLang="zh-CN" sz="2800" kern="0" dirty="0" smtClean="0">
                  <a:solidFill>
                    <a:sysClr val="windowText" lastClr="000000"/>
                  </a:solidFill>
                  <a:latin typeface="Times New Roman" pitchFamily="18" charset="0"/>
                  <a:ea typeface="微软雅黑"/>
                  <a:cs typeface="Times New Roman" pitchFamily="18" charset="0"/>
                </a:endParaRPr>
              </a:p>
            </p:txBody>
          </p:sp>
          <p:sp>
            <p:nvSpPr>
              <p:cNvPr id="14" name="Rektangel 76"/>
              <p:cNvSpPr>
                <a:spLocks noChangeArrowheads="1"/>
              </p:cNvSpPr>
              <p:nvPr/>
            </p:nvSpPr>
            <p:spPr bwMode="auto">
              <a:xfrm>
                <a:off x="510191" y="1830051"/>
                <a:ext cx="2252665" cy="133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600"/>
                  </a:spcAft>
                  <a:defRPr/>
                </a:pPr>
                <a:r>
                  <a:rPr lang="en-US" sz="2400" b="1" kern="0" noProof="1" smtClean="0">
                    <a:solidFill>
                      <a:srgbClr val="FFFFFF"/>
                    </a:solidFill>
                    <a:latin typeface="Times New Roman" pitchFamily="18" charset="0"/>
                    <a:ea typeface="微软雅黑"/>
                    <a:cs typeface="Times New Roman" pitchFamily="18" charset="0"/>
                  </a:rPr>
                  <a:t>(1)</a:t>
                </a:r>
              </a:p>
            </p:txBody>
          </p:sp>
          <p:sp>
            <p:nvSpPr>
              <p:cNvPr id="15" name="Rektangel 76"/>
              <p:cNvSpPr>
                <a:spLocks noChangeArrowheads="1"/>
              </p:cNvSpPr>
              <p:nvPr/>
            </p:nvSpPr>
            <p:spPr bwMode="auto">
              <a:xfrm>
                <a:off x="799526" y="3572598"/>
                <a:ext cx="1754474" cy="116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600"/>
                  </a:spcAft>
                  <a:defRPr/>
                </a:pPr>
                <a:endParaRPr lang="en-US" sz="2000" b="1" kern="0" noProof="1" smtClean="0">
                  <a:solidFill>
                    <a:srgbClr val="FFFFFF"/>
                  </a:solidFill>
                  <a:latin typeface="Times New Roman" pitchFamily="18" charset="0"/>
                  <a:ea typeface="微软雅黑"/>
                  <a:cs typeface="Times New Roman" pitchFamily="18" charset="0"/>
                </a:endParaRPr>
              </a:p>
            </p:txBody>
          </p:sp>
        </p:grpSp>
      </p:grpSp>
      <p:sp>
        <p:nvSpPr>
          <p:cNvPr id="2" name="Rectangle 1"/>
          <p:cNvSpPr/>
          <p:nvPr/>
        </p:nvSpPr>
        <p:spPr>
          <a:xfrm>
            <a:off x="971120" y="177584"/>
            <a:ext cx="7410880"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vi-VN" sz="2800" i="1" dirty="0">
                <a:solidFill>
                  <a:srgbClr val="00B050"/>
                </a:solidFill>
                <a:latin typeface="Times New Roman" panose="02020603050405020304" pitchFamily="18" charset="0"/>
                <a:cs typeface="Times New Roman" panose="02020603050405020304" pitchFamily="18" charset="0"/>
              </a:rPr>
              <a:t>Câu 1 (trang 120 sgk Ngữ văn 8 Tập 1): Nêu các thủ pháp trào phúng của thể loại hài kịch, truyện cười qua các văn bản đã học trong bài.</a:t>
            </a:r>
            <a:endParaRPr lang="en-US" sz="2800"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81959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circle(in)">
                                      <p:cBhvr>
                                        <p:cTn id="14"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112"/>
          <p:cNvSpPr>
            <a:spLocks noChangeArrowheads="1"/>
          </p:cNvSpPr>
          <p:nvPr/>
        </p:nvSpPr>
        <p:spPr bwMode="auto">
          <a:xfrm>
            <a:off x="-304801" y="941769"/>
            <a:ext cx="1942140" cy="530541"/>
          </a:xfrm>
          <a:prstGeom prst="ellipse">
            <a:avLst/>
          </a:prstGeom>
          <a:gradFill rotWithShape="1">
            <a:gsLst>
              <a:gs pos="0">
                <a:schemeClr val="tx1">
                  <a:alpha val="50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latinLnBrk="1"/>
            <a:endParaRPr lang="ko-KR" altLang="ko-KR" sz="1100"/>
          </a:p>
        </p:txBody>
      </p:sp>
      <p:sp>
        <p:nvSpPr>
          <p:cNvPr id="26" name="Rectangle 25"/>
          <p:cNvSpPr/>
          <p:nvPr/>
        </p:nvSpPr>
        <p:spPr>
          <a:xfrm>
            <a:off x="666269" y="1885950"/>
            <a:ext cx="7620000" cy="1938992"/>
          </a:xfrm>
          <a:prstGeom prst="rect">
            <a:avLst/>
          </a:prstGeom>
        </p:spPr>
        <p:txBody>
          <a:bodyPr wrap="square">
            <a:spAutoFit/>
          </a:bodyPr>
          <a:lstStyle/>
          <a:p>
            <a:pPr algn="just"/>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nhủ</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t>.</a:t>
            </a:r>
            <a:endParaRPr lang="en-US" sz="2400" dirty="0">
              <a:latin typeface="Times New Roman" panose="02020603050405020304" pitchFamily="18" charset="0"/>
              <a:cs typeface="Times New Roman" panose="02020603050405020304" pitchFamily="18" charset="0"/>
            </a:endParaRPr>
          </a:p>
        </p:txBody>
      </p:sp>
      <p:sp>
        <p:nvSpPr>
          <p:cNvPr id="27" name="Rectangle 26"/>
          <p:cNvSpPr/>
          <p:nvPr/>
        </p:nvSpPr>
        <p:spPr>
          <a:xfrm>
            <a:off x="838200" y="2647950"/>
            <a:ext cx="7620000" cy="400110"/>
          </a:xfrm>
          <a:prstGeom prst="rect">
            <a:avLst/>
          </a:prstGeom>
        </p:spPr>
        <p:txBody>
          <a:bodyPr wrap="square">
            <a:spAutoFit/>
          </a:bodyPr>
          <a:lstStyle/>
          <a:p>
            <a:pPr algn="just"/>
            <a:r>
              <a:rPr lang="en-US" sz="2000" dirty="0" smtClean="0">
                <a:latin typeface="+mj-lt"/>
              </a:rPr>
              <a:t> </a:t>
            </a:r>
            <a:endParaRPr lang="vi-VN" sz="2000" dirty="0" smtClean="0">
              <a:latin typeface="+mj-lt"/>
            </a:endParaRPr>
          </a:p>
        </p:txBody>
      </p:sp>
      <p:grpSp>
        <p:nvGrpSpPr>
          <p:cNvPr id="9" name="组合 2"/>
          <p:cNvGrpSpPr/>
          <p:nvPr/>
        </p:nvGrpSpPr>
        <p:grpSpPr>
          <a:xfrm>
            <a:off x="87397" y="270761"/>
            <a:ext cx="815806" cy="1066799"/>
            <a:chOff x="323528" y="1379608"/>
            <a:chExt cx="2679700" cy="3353856"/>
          </a:xfrm>
        </p:grpSpPr>
        <p:sp>
          <p:nvSpPr>
            <p:cNvPr id="10" name="Ellipse 98"/>
            <p:cNvSpPr/>
            <p:nvPr/>
          </p:nvSpPr>
          <p:spPr bwMode="auto">
            <a:xfrm>
              <a:off x="323528" y="3645908"/>
              <a:ext cx="2679700" cy="468963"/>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fontAlgn="auto" hangingPunct="1">
                <a:spcBef>
                  <a:spcPts val="0"/>
                </a:spcBef>
                <a:spcAft>
                  <a:spcPts val="0"/>
                </a:spcAft>
                <a:defRPr/>
              </a:pPr>
              <a:endParaRPr lang="en-US" sz="2800" kern="0" dirty="0" smtClean="0">
                <a:solidFill>
                  <a:srgbClr val="FFFFFF"/>
                </a:solidFill>
                <a:latin typeface="Times New Roman" pitchFamily="18" charset="0"/>
                <a:cs typeface="Times New Roman" pitchFamily="18" charset="0"/>
              </a:endParaRPr>
            </a:p>
          </p:txBody>
        </p:sp>
        <p:grpSp>
          <p:nvGrpSpPr>
            <p:cNvPr id="11" name="组合 4"/>
            <p:cNvGrpSpPr/>
            <p:nvPr/>
          </p:nvGrpSpPr>
          <p:grpSpPr>
            <a:xfrm>
              <a:off x="412428" y="1379608"/>
              <a:ext cx="2490788" cy="3353856"/>
              <a:chOff x="412428" y="1379608"/>
              <a:chExt cx="2490788" cy="3353856"/>
            </a:xfrm>
          </p:grpSpPr>
          <p:grpSp>
            <p:nvGrpSpPr>
              <p:cNvPr id="12" name="Gruppe 91"/>
              <p:cNvGrpSpPr>
                <a:grpSpLocks/>
              </p:cNvGrpSpPr>
              <p:nvPr/>
            </p:nvGrpSpPr>
            <p:grpSpPr bwMode="auto">
              <a:xfrm>
                <a:off x="767803" y="1742818"/>
                <a:ext cx="1779415" cy="1776993"/>
                <a:chOff x="1085860" y="2920232"/>
                <a:chExt cx="1413547" cy="1413777"/>
              </a:xfrm>
            </p:grpSpPr>
            <p:sp>
              <p:nvSpPr>
                <p:cNvPr id="16" name="Ellipse 44"/>
                <p:cNvSpPr/>
                <p:nvPr/>
              </p:nvSpPr>
              <p:spPr bwMode="auto">
                <a:xfrm rot="21052097">
                  <a:off x="1086039" y="2920493"/>
                  <a:ext cx="1413684" cy="1413315"/>
                </a:xfrm>
                <a:prstGeom prst="ellipse">
                  <a:avLst/>
                </a:prstGeom>
                <a:solidFill>
                  <a:srgbClr val="EC3730"/>
                </a:solidFill>
                <a:ln w="9525" cap="flat" cmpd="sng" algn="ctr">
                  <a:noFill/>
                  <a:prstDash val="solid"/>
                </a:ln>
                <a:effectLst/>
              </p:spPr>
              <p:txBody>
                <a:bodyPr anchor="ctr"/>
                <a:lstStyle/>
                <a:p>
                  <a:pPr algn="ctr" fontAlgn="auto">
                    <a:spcBef>
                      <a:spcPts val="0"/>
                    </a:spcBef>
                    <a:spcAft>
                      <a:spcPts val="0"/>
                    </a:spcAft>
                    <a:defRPr/>
                  </a:pPr>
                  <a:endParaRPr lang="en-US" sz="2800" kern="0" dirty="0" smtClean="0">
                    <a:solidFill>
                      <a:srgbClr val="FFFFFF"/>
                    </a:solidFill>
                    <a:latin typeface="Times New Roman" pitchFamily="18" charset="0"/>
                    <a:ea typeface="微软雅黑"/>
                    <a:cs typeface="Times New Roman" pitchFamily="18" charset="0"/>
                  </a:endParaRPr>
                </a:p>
              </p:txBody>
            </p:sp>
            <p:sp>
              <p:nvSpPr>
                <p:cNvPr id="17" name="Ellipse 45"/>
                <p:cNvSpPr>
                  <a:spLocks noChangeArrowheads="1"/>
                </p:cNvSpPr>
                <p:nvPr/>
              </p:nvSpPr>
              <p:spPr bwMode="auto">
                <a:xfrm>
                  <a:off x="1286553" y="2949542"/>
                  <a:ext cx="1025267" cy="767914"/>
                </a:xfrm>
                <a:prstGeom prst="ellipse">
                  <a:avLst/>
                </a:prstGeom>
                <a:gradFill rotWithShape="1">
                  <a:gsLst>
                    <a:gs pos="0">
                      <a:srgbClr val="FFFFFF">
                        <a:alpha val="0"/>
                      </a:srgbClr>
                    </a:gs>
                    <a:gs pos="100000">
                      <a:srgbClr val="FFFCF9">
                        <a:alpha val="76999"/>
                      </a:srgbClr>
                    </a:gs>
                  </a:gsLst>
                  <a:lin ang="16200000"/>
                </a:gradFill>
                <a:ln w="9525" algn="ctr">
                  <a:noFill/>
                  <a:round/>
                  <a:headEnd/>
                  <a:tailEnd/>
                </a:ln>
              </p:spPr>
              <p:txBody>
                <a:bodyPr anchor="ctr"/>
                <a:lstStyle/>
                <a:p>
                  <a:pPr algn="ctr" fontAlgn="auto">
                    <a:spcBef>
                      <a:spcPts val="0"/>
                    </a:spcBef>
                    <a:spcAft>
                      <a:spcPts val="0"/>
                    </a:spcAft>
                    <a:defRPr/>
                  </a:pPr>
                  <a:endParaRPr lang="en-US" sz="2800" kern="0" dirty="0" smtClean="0">
                    <a:solidFill>
                      <a:srgbClr val="FFFFFF"/>
                    </a:solidFill>
                    <a:latin typeface="Times New Roman" pitchFamily="18" charset="0"/>
                    <a:ea typeface="微软雅黑"/>
                    <a:cs typeface="Times New Roman" pitchFamily="18" charset="0"/>
                  </a:endParaRPr>
                </a:p>
              </p:txBody>
            </p:sp>
            <p:sp>
              <p:nvSpPr>
                <p:cNvPr id="18" name="Måne 31"/>
                <p:cNvSpPr/>
                <p:nvPr/>
              </p:nvSpPr>
              <p:spPr bwMode="auto">
                <a:xfrm rot="16200000">
                  <a:off x="1486022" y="3317578"/>
                  <a:ext cx="622396"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fontAlgn="auto" hangingPunct="1">
                    <a:spcBef>
                      <a:spcPts val="0"/>
                    </a:spcBef>
                    <a:spcAft>
                      <a:spcPts val="0"/>
                    </a:spcAft>
                    <a:defRPr/>
                  </a:pPr>
                  <a:endParaRPr lang="en-US" sz="2800" kern="0" dirty="0" smtClean="0">
                    <a:solidFill>
                      <a:srgbClr val="FFFFFF"/>
                    </a:solidFill>
                    <a:latin typeface="Times New Roman" pitchFamily="18" charset="0"/>
                    <a:cs typeface="Times New Roman" pitchFamily="18" charset="0"/>
                  </a:endParaRPr>
                </a:p>
              </p:txBody>
            </p:sp>
          </p:grpSp>
          <p:sp>
            <p:nvSpPr>
              <p:cNvPr id="13" name="Donut 10"/>
              <p:cNvSpPr>
                <a:spLocks noChangeArrowheads="1"/>
              </p:cNvSpPr>
              <p:nvPr/>
            </p:nvSpPr>
            <p:spPr bwMode="auto">
              <a:xfrm>
                <a:off x="412428" y="1379608"/>
                <a:ext cx="2490788" cy="2497138"/>
              </a:xfrm>
              <a:custGeom>
                <a:avLst/>
                <a:gdLst>
                  <a:gd name="T0" fmla="*/ 1245394 w 2490788"/>
                  <a:gd name="T1" fmla="*/ 0 h 2496999"/>
                  <a:gd name="T2" fmla="*/ 364767 w 2490788"/>
                  <a:gd name="T3" fmla="*/ 365677 h 2496999"/>
                  <a:gd name="T4" fmla="*/ 0 w 2490788"/>
                  <a:gd name="T5" fmla="*/ 1248500 h 2496999"/>
                  <a:gd name="T6" fmla="*/ 364767 w 2490788"/>
                  <a:gd name="T7" fmla="*/ 2131322 h 2496999"/>
                  <a:gd name="T8" fmla="*/ 1245394 w 2490788"/>
                  <a:gd name="T9" fmla="*/ 2496999 h 2496999"/>
                  <a:gd name="T10" fmla="*/ 2126021 w 2490788"/>
                  <a:gd name="T11" fmla="*/ 2131322 h 2496999"/>
                  <a:gd name="T12" fmla="*/ 2490788 w 2490788"/>
                  <a:gd name="T13" fmla="*/ 1248500 h 2496999"/>
                  <a:gd name="T14" fmla="*/ 2126021 w 2490788"/>
                  <a:gd name="T15" fmla="*/ 365677 h 2496999"/>
                  <a:gd name="T16" fmla="*/ 3 60000 65536"/>
                  <a:gd name="T17" fmla="*/ 3 60000 65536"/>
                  <a:gd name="T18" fmla="*/ 2 60000 65536"/>
                  <a:gd name="T19" fmla="*/ 1 60000 65536"/>
                  <a:gd name="T20" fmla="*/ 1 60000 65536"/>
                  <a:gd name="T21" fmla="*/ 1 60000 65536"/>
                  <a:gd name="T22" fmla="*/ 0 60000 65536"/>
                  <a:gd name="T23" fmla="*/ 3 60000 65536"/>
                  <a:gd name="T24" fmla="*/ 364767 w 2490788"/>
                  <a:gd name="T25" fmla="*/ 365677 h 2496999"/>
                  <a:gd name="T26" fmla="*/ 2126021 w 2490788"/>
                  <a:gd name="T27" fmla="*/ 2131322 h 24969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90788" h="2496999">
                    <a:moveTo>
                      <a:pt x="0" y="1248500"/>
                    </a:moveTo>
                    <a:lnTo>
                      <a:pt x="0" y="1248500"/>
                    </a:lnTo>
                    <a:cubicBezTo>
                      <a:pt x="0" y="558972"/>
                      <a:pt x="557581" y="0"/>
                      <a:pt x="1245393" y="0"/>
                    </a:cubicBezTo>
                    <a:cubicBezTo>
                      <a:pt x="1933206" y="0"/>
                      <a:pt x="2490788" y="558972"/>
                      <a:pt x="2490788" y="1248500"/>
                    </a:cubicBezTo>
                    <a:cubicBezTo>
                      <a:pt x="2490788" y="1938027"/>
                      <a:pt x="1933206" y="2496999"/>
                      <a:pt x="1245394" y="2497000"/>
                    </a:cubicBezTo>
                    <a:cubicBezTo>
                      <a:pt x="557581" y="2497000"/>
                      <a:pt x="0" y="1938027"/>
                      <a:pt x="0" y="1248500"/>
                    </a:cubicBezTo>
                    <a:close/>
                    <a:moveTo>
                      <a:pt x="315259" y="1248500"/>
                    </a:moveTo>
                    <a:lnTo>
                      <a:pt x="315259" y="1248500"/>
                    </a:lnTo>
                    <a:cubicBezTo>
                      <a:pt x="315259" y="1763914"/>
                      <a:pt x="731694" y="2181739"/>
                      <a:pt x="1245393" y="2181740"/>
                    </a:cubicBezTo>
                    <a:lnTo>
                      <a:pt x="1245394" y="2181740"/>
                    </a:lnTo>
                    <a:cubicBezTo>
                      <a:pt x="1759093" y="2181739"/>
                      <a:pt x="2175529" y="1763914"/>
                      <a:pt x="2175529" y="1248500"/>
                    </a:cubicBezTo>
                    <a:cubicBezTo>
                      <a:pt x="2175529" y="733085"/>
                      <a:pt x="1759093" y="315260"/>
                      <a:pt x="1245394" y="315260"/>
                    </a:cubicBezTo>
                    <a:lnTo>
                      <a:pt x="1245393" y="315260"/>
                    </a:lnTo>
                    <a:cubicBezTo>
                      <a:pt x="731694" y="315260"/>
                      <a:pt x="315259" y="733085"/>
                      <a:pt x="315259" y="1248499"/>
                    </a:cubicBezTo>
                    <a:close/>
                  </a:path>
                </a:pathLst>
              </a:custGeom>
              <a:solidFill>
                <a:srgbClr val="EC3730"/>
              </a:solidFill>
              <a:ln w="9525">
                <a:no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zh-CN" altLang="zh-CN" sz="2800" kern="0" dirty="0" smtClean="0">
                  <a:solidFill>
                    <a:sysClr val="windowText" lastClr="000000"/>
                  </a:solidFill>
                  <a:latin typeface="Times New Roman" pitchFamily="18" charset="0"/>
                  <a:ea typeface="微软雅黑"/>
                  <a:cs typeface="Times New Roman" pitchFamily="18" charset="0"/>
                </a:endParaRPr>
              </a:p>
            </p:txBody>
          </p:sp>
          <p:sp>
            <p:nvSpPr>
              <p:cNvPr id="14" name="Rektangel 76"/>
              <p:cNvSpPr>
                <a:spLocks noChangeArrowheads="1"/>
              </p:cNvSpPr>
              <p:nvPr/>
            </p:nvSpPr>
            <p:spPr bwMode="auto">
              <a:xfrm>
                <a:off x="510191" y="1830053"/>
                <a:ext cx="2252665" cy="145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600"/>
                  </a:spcAft>
                  <a:defRPr/>
                </a:pPr>
                <a:r>
                  <a:rPr lang="en-US" sz="2400" b="1" kern="0" noProof="1" smtClean="0">
                    <a:solidFill>
                      <a:srgbClr val="FFFFFF"/>
                    </a:solidFill>
                    <a:latin typeface="Times New Roman" pitchFamily="18" charset="0"/>
                    <a:ea typeface="微软雅黑"/>
                    <a:cs typeface="Times New Roman" pitchFamily="18" charset="0"/>
                  </a:rPr>
                  <a:t>(2)</a:t>
                </a:r>
              </a:p>
            </p:txBody>
          </p:sp>
          <p:sp>
            <p:nvSpPr>
              <p:cNvPr id="15" name="Rektangel 76"/>
              <p:cNvSpPr>
                <a:spLocks noChangeArrowheads="1"/>
              </p:cNvSpPr>
              <p:nvPr/>
            </p:nvSpPr>
            <p:spPr bwMode="auto">
              <a:xfrm>
                <a:off x="799526" y="3572598"/>
                <a:ext cx="1754474" cy="116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600"/>
                  </a:spcAft>
                  <a:defRPr/>
                </a:pPr>
                <a:endParaRPr lang="en-US" sz="2000" b="1" kern="0" noProof="1" smtClean="0">
                  <a:solidFill>
                    <a:srgbClr val="FFFFFF"/>
                  </a:solidFill>
                  <a:latin typeface="Times New Roman" pitchFamily="18" charset="0"/>
                  <a:ea typeface="微软雅黑"/>
                  <a:cs typeface="Times New Roman" pitchFamily="18" charset="0"/>
                </a:endParaRPr>
              </a:p>
            </p:txBody>
          </p:sp>
        </p:grpSp>
      </p:grpSp>
      <p:sp>
        <p:nvSpPr>
          <p:cNvPr id="2" name="Rectangle 1"/>
          <p:cNvSpPr/>
          <p:nvPr/>
        </p:nvSpPr>
        <p:spPr>
          <a:xfrm>
            <a:off x="971120" y="177584"/>
            <a:ext cx="7410880" cy="461665"/>
          </a:xfrm>
          <a:prstGeom prst="rect">
            <a:avLst/>
          </a:prstGeom>
        </p:spPr>
        <p:txBody>
          <a:bodyPr wrap="square">
            <a:spAutoFit/>
          </a:bodyPr>
          <a:lstStyle/>
          <a:p>
            <a:pPr algn="just"/>
            <a:r>
              <a:rPr lang="en-US" sz="2400" i="1" dirty="0" smtClean="0">
                <a:latin typeface="Times New Roman" panose="02020603050405020304" pitchFamily="18" charset="0"/>
                <a:cs typeface="Times New Roman" panose="02020603050405020304" pitchFamily="18" charset="0"/>
              </a:rPr>
              <a:t> </a:t>
            </a:r>
            <a:endParaRPr lang="en-US" sz="2400" i="1" dirty="0">
              <a:latin typeface="Times New Roman" panose="02020603050405020304" pitchFamily="18" charset="0"/>
              <a:cs typeface="Times New Roman" panose="02020603050405020304" pitchFamily="18" charset="0"/>
            </a:endParaRPr>
          </a:p>
        </p:txBody>
      </p:sp>
      <p:sp>
        <p:nvSpPr>
          <p:cNvPr id="3" name="Rectangle 2"/>
          <p:cNvSpPr/>
          <p:nvPr/>
        </p:nvSpPr>
        <p:spPr>
          <a:xfrm>
            <a:off x="1017668" y="137231"/>
            <a:ext cx="7440531"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vi-VN" sz="2800" i="1" dirty="0">
                <a:solidFill>
                  <a:srgbClr val="00B050"/>
                </a:solidFill>
                <a:latin typeface="Times New Roman" panose="02020603050405020304" pitchFamily="18" charset="0"/>
                <a:cs typeface="Times New Roman" panose="02020603050405020304" pitchFamily="18" charset="0"/>
              </a:rPr>
              <a:t>Câu 2 (trang 120 sgk Ngữ văn 8 Tập 1): Từ các văn bản đã học đó, em nhận thấy tiếng cười có sức mạnh như thế nào đối với đời sống con người?</a:t>
            </a:r>
            <a:endParaRPr lang="en-US" sz="2800"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69237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inVertical)">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2057400" y="2190750"/>
            <a:ext cx="5867400" cy="800219"/>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a. Tác phẩm phê phán thói xấu nào?</a:t>
            </a:r>
          </a:p>
          <a:p>
            <a:endParaRPr lang="en-US" dirty="0">
              <a:latin typeface="+mj-lt"/>
            </a:endParaRPr>
          </a:p>
        </p:txBody>
      </p:sp>
      <p:sp>
        <p:nvSpPr>
          <p:cNvPr id="28" name="Rectangle 27"/>
          <p:cNvSpPr/>
          <p:nvPr/>
        </p:nvSpPr>
        <p:spPr>
          <a:xfrm>
            <a:off x="2057400" y="2903568"/>
            <a:ext cx="6324600" cy="523220"/>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b. Thủ pháp trào phúng là gì?</a:t>
            </a:r>
          </a:p>
        </p:txBody>
      </p:sp>
      <p:sp>
        <p:nvSpPr>
          <p:cNvPr id="30" name="Rectangle 29"/>
          <p:cNvSpPr/>
          <p:nvPr/>
        </p:nvSpPr>
        <p:spPr>
          <a:xfrm>
            <a:off x="2057400" y="3601819"/>
            <a:ext cx="6324600" cy="523220"/>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c. Chi tiết nào em thấy thú vị nhất?</a:t>
            </a:r>
          </a:p>
        </p:txBody>
      </p:sp>
      <p:grpSp>
        <p:nvGrpSpPr>
          <p:cNvPr id="31" name="组合 52"/>
          <p:cNvGrpSpPr/>
          <p:nvPr/>
        </p:nvGrpSpPr>
        <p:grpSpPr>
          <a:xfrm>
            <a:off x="990600" y="3621142"/>
            <a:ext cx="870663" cy="474608"/>
            <a:chOff x="2445048" y="3541156"/>
            <a:chExt cx="1313958" cy="968790"/>
          </a:xfrm>
        </p:grpSpPr>
        <p:sp>
          <p:nvSpPr>
            <p:cNvPr id="32" name="Freeform 6"/>
            <p:cNvSpPr>
              <a:spLocks/>
            </p:cNvSpPr>
            <p:nvPr/>
          </p:nvSpPr>
          <p:spPr bwMode="auto">
            <a:xfrm>
              <a:off x="3102026" y="3822511"/>
              <a:ext cx="656979" cy="687435"/>
            </a:xfrm>
            <a:custGeom>
              <a:avLst/>
              <a:gdLst>
                <a:gd name="T0" fmla="*/ 453 w 453"/>
                <a:gd name="T1" fmla="*/ 0 h 474"/>
                <a:gd name="T2" fmla="*/ 0 w 453"/>
                <a:gd name="T3" fmla="*/ 197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7"/>
                  </a:lnTo>
                  <a:lnTo>
                    <a:pt x="0" y="474"/>
                  </a:lnTo>
                  <a:lnTo>
                    <a:pt x="453" y="277"/>
                  </a:lnTo>
                  <a:lnTo>
                    <a:pt x="453" y="0"/>
                  </a:lnTo>
                  <a:close/>
                </a:path>
              </a:pathLst>
            </a:custGeom>
            <a:solidFill>
              <a:srgbClr val="2AA1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33" name="Freeform 7"/>
            <p:cNvSpPr>
              <a:spLocks/>
            </p:cNvSpPr>
            <p:nvPr/>
          </p:nvSpPr>
          <p:spPr bwMode="auto">
            <a:xfrm>
              <a:off x="2445048" y="3822511"/>
              <a:ext cx="656979" cy="687435"/>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close/>
                </a:path>
              </a:pathLst>
            </a:custGeom>
            <a:solidFill>
              <a:srgbClr val="4BAE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34" name="Freeform 8"/>
            <p:cNvSpPr>
              <a:spLocks/>
            </p:cNvSpPr>
            <p:nvPr/>
          </p:nvSpPr>
          <p:spPr bwMode="auto">
            <a:xfrm>
              <a:off x="2445048" y="3822511"/>
              <a:ext cx="656979" cy="687435"/>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35" name="Freeform 9"/>
            <p:cNvSpPr>
              <a:spLocks/>
            </p:cNvSpPr>
            <p:nvPr/>
          </p:nvSpPr>
          <p:spPr bwMode="auto">
            <a:xfrm>
              <a:off x="2445049" y="3541156"/>
              <a:ext cx="1313957" cy="567061"/>
            </a:xfrm>
            <a:custGeom>
              <a:avLst/>
              <a:gdLst>
                <a:gd name="T0" fmla="*/ 453 w 906"/>
                <a:gd name="T1" fmla="*/ 0 h 391"/>
                <a:gd name="T2" fmla="*/ 0 w 906"/>
                <a:gd name="T3" fmla="*/ 194 h 391"/>
                <a:gd name="T4" fmla="*/ 453 w 906"/>
                <a:gd name="T5" fmla="*/ 391 h 391"/>
                <a:gd name="T6" fmla="*/ 906 w 906"/>
                <a:gd name="T7" fmla="*/ 194 h 391"/>
                <a:gd name="T8" fmla="*/ 453 w 906"/>
                <a:gd name="T9" fmla="*/ 0 h 391"/>
              </a:gdLst>
              <a:ahLst/>
              <a:cxnLst>
                <a:cxn ang="0">
                  <a:pos x="T0" y="T1"/>
                </a:cxn>
                <a:cxn ang="0">
                  <a:pos x="T2" y="T3"/>
                </a:cxn>
                <a:cxn ang="0">
                  <a:pos x="T4" y="T5"/>
                </a:cxn>
                <a:cxn ang="0">
                  <a:pos x="T6" y="T7"/>
                </a:cxn>
                <a:cxn ang="0">
                  <a:pos x="T8" y="T9"/>
                </a:cxn>
              </a:cxnLst>
              <a:rect l="0" t="0" r="r" b="b"/>
              <a:pathLst>
                <a:path w="906" h="391">
                  <a:moveTo>
                    <a:pt x="453" y="0"/>
                  </a:moveTo>
                  <a:lnTo>
                    <a:pt x="0" y="194"/>
                  </a:lnTo>
                  <a:lnTo>
                    <a:pt x="453" y="391"/>
                  </a:lnTo>
                  <a:lnTo>
                    <a:pt x="906" y="194"/>
                  </a:lnTo>
                  <a:lnTo>
                    <a:pt x="453" y="0"/>
                  </a:lnTo>
                  <a:close/>
                </a:path>
              </a:pathLst>
            </a:custGeom>
            <a:solidFill>
              <a:schemeClr val="bg1">
                <a:lumMod val="85000"/>
              </a:schemeClr>
            </a:solidFill>
            <a:ln>
              <a:noFill/>
            </a:ln>
            <a:extLst/>
          </p:spPr>
          <p:txBody>
            <a:bodyPr vert="horz" wrap="square" lIns="68580" tIns="34290" rIns="68580" bIns="34290" numCol="1" anchor="t" anchorCtr="0" compatLnSpc="1">
              <a:prstTxWarp prst="textNoShape">
                <a:avLst/>
              </a:prstTxWarp>
            </a:bodyPr>
            <a:lstStyle/>
            <a:p>
              <a:endParaRPr lang="zh-CN" altLang="en-US" sz="1400"/>
            </a:p>
          </p:txBody>
        </p:sp>
        <p:sp>
          <p:nvSpPr>
            <p:cNvPr id="41" name="Freeform 41"/>
            <p:cNvSpPr>
              <a:spLocks noEditPoints="1"/>
            </p:cNvSpPr>
            <p:nvPr/>
          </p:nvSpPr>
          <p:spPr bwMode="auto">
            <a:xfrm>
              <a:off x="2610381" y="3997996"/>
              <a:ext cx="265402" cy="333566"/>
            </a:xfrm>
            <a:custGeom>
              <a:avLst/>
              <a:gdLst>
                <a:gd name="T0" fmla="*/ 25 w 77"/>
                <a:gd name="T1" fmla="*/ 80 h 97"/>
                <a:gd name="T2" fmla="*/ 9 w 77"/>
                <a:gd name="T3" fmla="*/ 46 h 97"/>
                <a:gd name="T4" fmla="*/ 25 w 77"/>
                <a:gd name="T5" fmla="*/ 26 h 97"/>
                <a:gd name="T6" fmla="*/ 41 w 77"/>
                <a:gd name="T7" fmla="*/ 60 h 97"/>
                <a:gd name="T8" fmla="*/ 22 w 77"/>
                <a:gd name="T9" fmla="*/ 9 h 97"/>
                <a:gd name="T10" fmla="*/ 20 w 77"/>
                <a:gd name="T11" fmla="*/ 17 h 97"/>
                <a:gd name="T12" fmla="*/ 11 w 77"/>
                <a:gd name="T13" fmla="*/ 12 h 97"/>
                <a:gd name="T14" fmla="*/ 8 w 77"/>
                <a:gd name="T15" fmla="*/ 26 h 97"/>
                <a:gd name="T16" fmla="*/ 0 w 77"/>
                <a:gd name="T17" fmla="*/ 36 h 97"/>
                <a:gd name="T18" fmla="*/ 5 w 77"/>
                <a:gd name="T19" fmla="*/ 51 h 97"/>
                <a:gd name="T20" fmla="*/ 5 w 77"/>
                <a:gd name="T21" fmla="*/ 70 h 97"/>
                <a:gd name="T22" fmla="*/ 13 w 77"/>
                <a:gd name="T23" fmla="*/ 77 h 97"/>
                <a:gd name="T24" fmla="*/ 21 w 77"/>
                <a:gd name="T25" fmla="*/ 94 h 97"/>
                <a:gd name="T26" fmla="*/ 29 w 77"/>
                <a:gd name="T27" fmla="*/ 89 h 97"/>
                <a:gd name="T28" fmla="*/ 36 w 77"/>
                <a:gd name="T29" fmla="*/ 87 h 97"/>
                <a:gd name="T30" fmla="*/ 45 w 77"/>
                <a:gd name="T31" fmla="*/ 88 h 97"/>
                <a:gd name="T32" fmla="*/ 45 w 77"/>
                <a:gd name="T33" fmla="*/ 69 h 97"/>
                <a:gd name="T34" fmla="*/ 50 w 77"/>
                <a:gd name="T35" fmla="*/ 58 h 97"/>
                <a:gd name="T36" fmla="*/ 42 w 77"/>
                <a:gd name="T37" fmla="*/ 41 h 97"/>
                <a:gd name="T38" fmla="*/ 40 w 77"/>
                <a:gd name="T39" fmla="*/ 25 h 97"/>
                <a:gd name="T40" fmla="*/ 30 w 77"/>
                <a:gd name="T41" fmla="*/ 21 h 97"/>
                <a:gd name="T42" fmla="*/ 22 w 77"/>
                <a:gd name="T43" fmla="*/ 9 h 97"/>
                <a:gd name="T44" fmla="*/ 60 w 77"/>
                <a:gd name="T45" fmla="*/ 48 h 97"/>
                <a:gd name="T46" fmla="*/ 49 w 77"/>
                <a:gd name="T47" fmla="*/ 25 h 97"/>
                <a:gd name="T48" fmla="*/ 60 w 77"/>
                <a:gd name="T49" fmla="*/ 12 h 97"/>
                <a:gd name="T50" fmla="*/ 70 w 77"/>
                <a:gd name="T51" fmla="*/ 35 h 97"/>
                <a:gd name="T52" fmla="*/ 58 w 77"/>
                <a:gd name="T53" fmla="*/ 0 h 97"/>
                <a:gd name="T54" fmla="*/ 57 w 77"/>
                <a:gd name="T55" fmla="*/ 5 h 97"/>
                <a:gd name="T56" fmla="*/ 50 w 77"/>
                <a:gd name="T57" fmla="*/ 2 h 97"/>
                <a:gd name="T58" fmla="*/ 48 w 77"/>
                <a:gd name="T59" fmla="*/ 11 h 97"/>
                <a:gd name="T60" fmla="*/ 43 w 77"/>
                <a:gd name="T61" fmla="*/ 18 h 97"/>
                <a:gd name="T62" fmla="*/ 46 w 77"/>
                <a:gd name="T63" fmla="*/ 28 h 97"/>
                <a:gd name="T64" fmla="*/ 46 w 77"/>
                <a:gd name="T65" fmla="*/ 41 h 97"/>
                <a:gd name="T66" fmla="*/ 52 w 77"/>
                <a:gd name="T67" fmla="*/ 46 h 97"/>
                <a:gd name="T68" fmla="*/ 57 w 77"/>
                <a:gd name="T69" fmla="*/ 57 h 97"/>
                <a:gd name="T70" fmla="*/ 62 w 77"/>
                <a:gd name="T71" fmla="*/ 55 h 97"/>
                <a:gd name="T72" fmla="*/ 67 w 77"/>
                <a:gd name="T73" fmla="*/ 53 h 97"/>
                <a:gd name="T74" fmla="*/ 73 w 77"/>
                <a:gd name="T75" fmla="*/ 53 h 97"/>
                <a:gd name="T76" fmla="*/ 73 w 77"/>
                <a:gd name="T77" fmla="*/ 41 h 97"/>
                <a:gd name="T78" fmla="*/ 77 w 77"/>
                <a:gd name="T79" fmla="*/ 33 h 97"/>
                <a:gd name="T80" fmla="*/ 72 w 77"/>
                <a:gd name="T81" fmla="*/ 22 h 97"/>
                <a:gd name="T82" fmla="*/ 70 w 77"/>
                <a:gd name="T83" fmla="*/ 11 h 97"/>
                <a:gd name="T84" fmla="*/ 63 w 77"/>
                <a:gd name="T85" fmla="*/ 8 h 97"/>
                <a:gd name="T86" fmla="*/ 58 w 77"/>
                <a:gd name="T8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7">
                  <a:moveTo>
                    <a:pt x="29" y="81"/>
                  </a:moveTo>
                  <a:cubicBezTo>
                    <a:pt x="28" y="81"/>
                    <a:pt x="26" y="81"/>
                    <a:pt x="25" y="80"/>
                  </a:cubicBezTo>
                  <a:cubicBezTo>
                    <a:pt x="25" y="80"/>
                    <a:pt x="25" y="80"/>
                    <a:pt x="25" y="80"/>
                  </a:cubicBezTo>
                  <a:cubicBezTo>
                    <a:pt x="16" y="76"/>
                    <a:pt x="9" y="61"/>
                    <a:pt x="9" y="46"/>
                  </a:cubicBezTo>
                  <a:cubicBezTo>
                    <a:pt x="10" y="34"/>
                    <a:pt x="15" y="26"/>
                    <a:pt x="22" y="26"/>
                  </a:cubicBezTo>
                  <a:cubicBezTo>
                    <a:pt x="23" y="26"/>
                    <a:pt x="24" y="26"/>
                    <a:pt x="25" y="26"/>
                  </a:cubicBezTo>
                  <a:cubicBezTo>
                    <a:pt x="26" y="27"/>
                    <a:pt x="26" y="27"/>
                    <a:pt x="26" y="27"/>
                  </a:cubicBezTo>
                  <a:cubicBezTo>
                    <a:pt x="34" y="30"/>
                    <a:pt x="41" y="46"/>
                    <a:pt x="41" y="60"/>
                  </a:cubicBezTo>
                  <a:cubicBezTo>
                    <a:pt x="41" y="73"/>
                    <a:pt x="36" y="81"/>
                    <a:pt x="29" y="81"/>
                  </a:cubicBezTo>
                  <a:moveTo>
                    <a:pt x="22" y="9"/>
                  </a:moveTo>
                  <a:cubicBezTo>
                    <a:pt x="22" y="17"/>
                    <a:pt x="22" y="17"/>
                    <a:pt x="22" y="17"/>
                  </a:cubicBezTo>
                  <a:cubicBezTo>
                    <a:pt x="21" y="17"/>
                    <a:pt x="21" y="17"/>
                    <a:pt x="20" y="17"/>
                  </a:cubicBezTo>
                  <a:cubicBezTo>
                    <a:pt x="18" y="17"/>
                    <a:pt x="16" y="18"/>
                    <a:pt x="14" y="19"/>
                  </a:cubicBezTo>
                  <a:cubicBezTo>
                    <a:pt x="11" y="12"/>
                    <a:pt x="11" y="12"/>
                    <a:pt x="11" y="12"/>
                  </a:cubicBezTo>
                  <a:cubicBezTo>
                    <a:pt x="5" y="19"/>
                    <a:pt x="5" y="19"/>
                    <a:pt x="5" y="19"/>
                  </a:cubicBezTo>
                  <a:cubicBezTo>
                    <a:pt x="8" y="26"/>
                    <a:pt x="8" y="26"/>
                    <a:pt x="8" y="26"/>
                  </a:cubicBezTo>
                  <a:cubicBezTo>
                    <a:pt x="7" y="29"/>
                    <a:pt x="6" y="33"/>
                    <a:pt x="5" y="38"/>
                  </a:cubicBezTo>
                  <a:cubicBezTo>
                    <a:pt x="0" y="36"/>
                    <a:pt x="0" y="36"/>
                    <a:pt x="0" y="36"/>
                  </a:cubicBezTo>
                  <a:cubicBezTo>
                    <a:pt x="0" y="49"/>
                    <a:pt x="0" y="49"/>
                    <a:pt x="0" y="49"/>
                  </a:cubicBezTo>
                  <a:cubicBezTo>
                    <a:pt x="5" y="51"/>
                    <a:pt x="5" y="51"/>
                    <a:pt x="5" y="51"/>
                  </a:cubicBezTo>
                  <a:cubicBezTo>
                    <a:pt x="5" y="56"/>
                    <a:pt x="6" y="61"/>
                    <a:pt x="8" y="65"/>
                  </a:cubicBezTo>
                  <a:cubicBezTo>
                    <a:pt x="5" y="70"/>
                    <a:pt x="5" y="70"/>
                    <a:pt x="5" y="70"/>
                  </a:cubicBezTo>
                  <a:cubicBezTo>
                    <a:pt x="10" y="81"/>
                    <a:pt x="10" y="81"/>
                    <a:pt x="10" y="81"/>
                  </a:cubicBezTo>
                  <a:cubicBezTo>
                    <a:pt x="13" y="77"/>
                    <a:pt x="13" y="77"/>
                    <a:pt x="13" y="77"/>
                  </a:cubicBezTo>
                  <a:cubicBezTo>
                    <a:pt x="16" y="81"/>
                    <a:pt x="18" y="84"/>
                    <a:pt x="21" y="86"/>
                  </a:cubicBezTo>
                  <a:cubicBezTo>
                    <a:pt x="21" y="94"/>
                    <a:pt x="21" y="94"/>
                    <a:pt x="21" y="94"/>
                  </a:cubicBezTo>
                  <a:cubicBezTo>
                    <a:pt x="29" y="97"/>
                    <a:pt x="29" y="97"/>
                    <a:pt x="29" y="97"/>
                  </a:cubicBezTo>
                  <a:cubicBezTo>
                    <a:pt x="29" y="89"/>
                    <a:pt x="29" y="89"/>
                    <a:pt x="29" y="89"/>
                  </a:cubicBezTo>
                  <a:cubicBezTo>
                    <a:pt x="29" y="90"/>
                    <a:pt x="30" y="90"/>
                    <a:pt x="30" y="90"/>
                  </a:cubicBezTo>
                  <a:cubicBezTo>
                    <a:pt x="32" y="90"/>
                    <a:pt x="34" y="89"/>
                    <a:pt x="36" y="87"/>
                  </a:cubicBezTo>
                  <a:cubicBezTo>
                    <a:pt x="40" y="94"/>
                    <a:pt x="40" y="94"/>
                    <a:pt x="40" y="94"/>
                  </a:cubicBezTo>
                  <a:cubicBezTo>
                    <a:pt x="45" y="88"/>
                    <a:pt x="45" y="88"/>
                    <a:pt x="45" y="88"/>
                  </a:cubicBezTo>
                  <a:cubicBezTo>
                    <a:pt x="42" y="81"/>
                    <a:pt x="42" y="81"/>
                    <a:pt x="42" y="81"/>
                  </a:cubicBezTo>
                  <a:cubicBezTo>
                    <a:pt x="44" y="77"/>
                    <a:pt x="45" y="73"/>
                    <a:pt x="45" y="69"/>
                  </a:cubicBezTo>
                  <a:cubicBezTo>
                    <a:pt x="50" y="71"/>
                    <a:pt x="50" y="71"/>
                    <a:pt x="50" y="71"/>
                  </a:cubicBezTo>
                  <a:cubicBezTo>
                    <a:pt x="50" y="58"/>
                    <a:pt x="50" y="58"/>
                    <a:pt x="50" y="58"/>
                  </a:cubicBezTo>
                  <a:cubicBezTo>
                    <a:pt x="45" y="56"/>
                    <a:pt x="45" y="56"/>
                    <a:pt x="45" y="56"/>
                  </a:cubicBezTo>
                  <a:cubicBezTo>
                    <a:pt x="45" y="51"/>
                    <a:pt x="44" y="46"/>
                    <a:pt x="42" y="41"/>
                  </a:cubicBezTo>
                  <a:cubicBezTo>
                    <a:pt x="46" y="37"/>
                    <a:pt x="46" y="37"/>
                    <a:pt x="46" y="37"/>
                  </a:cubicBezTo>
                  <a:cubicBezTo>
                    <a:pt x="40" y="25"/>
                    <a:pt x="40" y="25"/>
                    <a:pt x="40" y="25"/>
                  </a:cubicBezTo>
                  <a:cubicBezTo>
                    <a:pt x="37" y="29"/>
                    <a:pt x="37" y="29"/>
                    <a:pt x="37" y="29"/>
                  </a:cubicBezTo>
                  <a:cubicBezTo>
                    <a:pt x="35" y="26"/>
                    <a:pt x="32" y="23"/>
                    <a:pt x="30" y="21"/>
                  </a:cubicBezTo>
                  <a:cubicBezTo>
                    <a:pt x="30" y="13"/>
                    <a:pt x="30" y="13"/>
                    <a:pt x="30" y="13"/>
                  </a:cubicBezTo>
                  <a:cubicBezTo>
                    <a:pt x="22" y="9"/>
                    <a:pt x="22" y="9"/>
                    <a:pt x="22" y="9"/>
                  </a:cubicBezTo>
                  <a:moveTo>
                    <a:pt x="62" y="49"/>
                  </a:moveTo>
                  <a:cubicBezTo>
                    <a:pt x="61" y="49"/>
                    <a:pt x="61" y="49"/>
                    <a:pt x="60" y="48"/>
                  </a:cubicBezTo>
                  <a:cubicBezTo>
                    <a:pt x="60" y="48"/>
                    <a:pt x="60" y="48"/>
                    <a:pt x="60" y="48"/>
                  </a:cubicBezTo>
                  <a:cubicBezTo>
                    <a:pt x="54" y="46"/>
                    <a:pt x="49" y="35"/>
                    <a:pt x="49" y="25"/>
                  </a:cubicBezTo>
                  <a:cubicBezTo>
                    <a:pt x="49" y="17"/>
                    <a:pt x="53" y="11"/>
                    <a:pt x="57" y="11"/>
                  </a:cubicBezTo>
                  <a:cubicBezTo>
                    <a:pt x="58" y="11"/>
                    <a:pt x="59" y="11"/>
                    <a:pt x="60" y="12"/>
                  </a:cubicBezTo>
                  <a:cubicBezTo>
                    <a:pt x="60" y="12"/>
                    <a:pt x="60" y="12"/>
                    <a:pt x="60" y="12"/>
                  </a:cubicBezTo>
                  <a:cubicBezTo>
                    <a:pt x="66" y="14"/>
                    <a:pt x="71" y="25"/>
                    <a:pt x="70" y="35"/>
                  </a:cubicBezTo>
                  <a:cubicBezTo>
                    <a:pt x="70" y="43"/>
                    <a:pt x="67" y="49"/>
                    <a:pt x="62" y="49"/>
                  </a:cubicBezTo>
                  <a:moveTo>
                    <a:pt x="58" y="0"/>
                  </a:moveTo>
                  <a:cubicBezTo>
                    <a:pt x="57" y="5"/>
                    <a:pt x="57" y="5"/>
                    <a:pt x="57" y="5"/>
                  </a:cubicBezTo>
                  <a:cubicBezTo>
                    <a:pt x="57" y="5"/>
                    <a:pt x="57" y="5"/>
                    <a:pt x="57" y="5"/>
                  </a:cubicBezTo>
                  <a:cubicBezTo>
                    <a:pt x="55" y="5"/>
                    <a:pt x="54" y="6"/>
                    <a:pt x="52" y="7"/>
                  </a:cubicBezTo>
                  <a:cubicBezTo>
                    <a:pt x="50" y="2"/>
                    <a:pt x="50" y="2"/>
                    <a:pt x="50" y="2"/>
                  </a:cubicBezTo>
                  <a:cubicBezTo>
                    <a:pt x="46" y="7"/>
                    <a:pt x="46" y="7"/>
                    <a:pt x="46" y="7"/>
                  </a:cubicBezTo>
                  <a:cubicBezTo>
                    <a:pt x="48" y="11"/>
                    <a:pt x="48" y="11"/>
                    <a:pt x="48" y="11"/>
                  </a:cubicBezTo>
                  <a:cubicBezTo>
                    <a:pt x="47" y="14"/>
                    <a:pt x="47" y="16"/>
                    <a:pt x="46" y="19"/>
                  </a:cubicBezTo>
                  <a:cubicBezTo>
                    <a:pt x="43" y="18"/>
                    <a:pt x="43" y="18"/>
                    <a:pt x="43" y="18"/>
                  </a:cubicBezTo>
                  <a:cubicBezTo>
                    <a:pt x="43" y="27"/>
                    <a:pt x="43" y="27"/>
                    <a:pt x="43" y="27"/>
                  </a:cubicBezTo>
                  <a:cubicBezTo>
                    <a:pt x="46" y="28"/>
                    <a:pt x="46" y="28"/>
                    <a:pt x="46" y="28"/>
                  </a:cubicBezTo>
                  <a:cubicBezTo>
                    <a:pt x="46" y="32"/>
                    <a:pt x="47" y="35"/>
                    <a:pt x="48" y="38"/>
                  </a:cubicBezTo>
                  <a:cubicBezTo>
                    <a:pt x="46" y="41"/>
                    <a:pt x="46" y="41"/>
                    <a:pt x="46" y="41"/>
                  </a:cubicBezTo>
                  <a:cubicBezTo>
                    <a:pt x="49" y="49"/>
                    <a:pt x="49" y="49"/>
                    <a:pt x="49" y="49"/>
                  </a:cubicBezTo>
                  <a:cubicBezTo>
                    <a:pt x="52" y="46"/>
                    <a:pt x="52" y="46"/>
                    <a:pt x="52" y="46"/>
                  </a:cubicBezTo>
                  <a:cubicBezTo>
                    <a:pt x="53" y="49"/>
                    <a:pt x="55" y="51"/>
                    <a:pt x="57" y="52"/>
                  </a:cubicBezTo>
                  <a:cubicBezTo>
                    <a:pt x="57" y="57"/>
                    <a:pt x="57" y="57"/>
                    <a:pt x="57" y="57"/>
                  </a:cubicBezTo>
                  <a:cubicBezTo>
                    <a:pt x="62" y="60"/>
                    <a:pt x="62" y="60"/>
                    <a:pt x="62" y="60"/>
                  </a:cubicBezTo>
                  <a:cubicBezTo>
                    <a:pt x="62" y="55"/>
                    <a:pt x="62" y="55"/>
                    <a:pt x="62" y="55"/>
                  </a:cubicBezTo>
                  <a:cubicBezTo>
                    <a:pt x="62" y="55"/>
                    <a:pt x="63" y="55"/>
                    <a:pt x="63" y="55"/>
                  </a:cubicBezTo>
                  <a:cubicBezTo>
                    <a:pt x="65" y="55"/>
                    <a:pt x="66" y="54"/>
                    <a:pt x="67" y="53"/>
                  </a:cubicBezTo>
                  <a:cubicBezTo>
                    <a:pt x="70" y="58"/>
                    <a:pt x="70" y="58"/>
                    <a:pt x="70" y="58"/>
                  </a:cubicBezTo>
                  <a:cubicBezTo>
                    <a:pt x="73" y="53"/>
                    <a:pt x="73" y="53"/>
                    <a:pt x="73" y="53"/>
                  </a:cubicBezTo>
                  <a:cubicBezTo>
                    <a:pt x="71" y="48"/>
                    <a:pt x="71" y="48"/>
                    <a:pt x="71" y="48"/>
                  </a:cubicBezTo>
                  <a:cubicBezTo>
                    <a:pt x="72" y="46"/>
                    <a:pt x="73" y="44"/>
                    <a:pt x="73" y="41"/>
                  </a:cubicBezTo>
                  <a:cubicBezTo>
                    <a:pt x="77" y="42"/>
                    <a:pt x="77" y="42"/>
                    <a:pt x="77" y="42"/>
                  </a:cubicBezTo>
                  <a:cubicBezTo>
                    <a:pt x="77" y="33"/>
                    <a:pt x="77" y="33"/>
                    <a:pt x="77" y="33"/>
                  </a:cubicBezTo>
                  <a:cubicBezTo>
                    <a:pt x="74" y="32"/>
                    <a:pt x="74" y="32"/>
                    <a:pt x="74" y="32"/>
                  </a:cubicBezTo>
                  <a:cubicBezTo>
                    <a:pt x="73" y="28"/>
                    <a:pt x="73" y="25"/>
                    <a:pt x="72" y="22"/>
                  </a:cubicBezTo>
                  <a:cubicBezTo>
                    <a:pt x="74" y="19"/>
                    <a:pt x="74" y="19"/>
                    <a:pt x="74" y="19"/>
                  </a:cubicBezTo>
                  <a:cubicBezTo>
                    <a:pt x="70" y="11"/>
                    <a:pt x="70" y="11"/>
                    <a:pt x="70" y="11"/>
                  </a:cubicBezTo>
                  <a:cubicBezTo>
                    <a:pt x="68" y="14"/>
                    <a:pt x="68" y="14"/>
                    <a:pt x="68" y="14"/>
                  </a:cubicBezTo>
                  <a:cubicBezTo>
                    <a:pt x="66" y="11"/>
                    <a:pt x="65" y="9"/>
                    <a:pt x="63" y="8"/>
                  </a:cubicBezTo>
                  <a:cubicBezTo>
                    <a:pt x="63" y="2"/>
                    <a:pt x="63" y="2"/>
                    <a:pt x="63" y="2"/>
                  </a:cubicBezTo>
                  <a:cubicBezTo>
                    <a:pt x="58" y="0"/>
                    <a:pt x="58" y="0"/>
                    <a:pt x="58"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400"/>
            </a:p>
          </p:txBody>
        </p:sp>
      </p:grpSp>
      <p:grpSp>
        <p:nvGrpSpPr>
          <p:cNvPr id="57" name="组合 50"/>
          <p:cNvGrpSpPr/>
          <p:nvPr/>
        </p:nvGrpSpPr>
        <p:grpSpPr>
          <a:xfrm>
            <a:off x="990600" y="2846691"/>
            <a:ext cx="870664" cy="474606"/>
            <a:chOff x="2445048" y="1947294"/>
            <a:chExt cx="1313958" cy="968790"/>
          </a:xfrm>
        </p:grpSpPr>
        <p:sp>
          <p:nvSpPr>
            <p:cNvPr id="58" name="Freeform 13"/>
            <p:cNvSpPr>
              <a:spLocks/>
            </p:cNvSpPr>
            <p:nvPr/>
          </p:nvSpPr>
          <p:spPr bwMode="auto">
            <a:xfrm>
              <a:off x="3102026" y="2228649"/>
              <a:ext cx="656979" cy="687435"/>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rgbClr val="F046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59" name="Freeform 14"/>
            <p:cNvSpPr>
              <a:spLocks/>
            </p:cNvSpPr>
            <p:nvPr/>
          </p:nvSpPr>
          <p:spPr bwMode="auto">
            <a:xfrm>
              <a:off x="2445048" y="2228649"/>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rgbClr val="F369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60" name="Freeform 15"/>
            <p:cNvSpPr>
              <a:spLocks/>
            </p:cNvSpPr>
            <p:nvPr/>
          </p:nvSpPr>
          <p:spPr bwMode="auto">
            <a:xfrm>
              <a:off x="2445048" y="2228649"/>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61" name="Freeform 16"/>
            <p:cNvSpPr>
              <a:spLocks/>
            </p:cNvSpPr>
            <p:nvPr/>
          </p:nvSpPr>
          <p:spPr bwMode="auto">
            <a:xfrm>
              <a:off x="2445049" y="1947294"/>
              <a:ext cx="1313957" cy="56271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a:extLst/>
          </p:spPr>
          <p:txBody>
            <a:bodyPr vert="horz" wrap="square" lIns="68580" tIns="34290" rIns="68580" bIns="34290" numCol="1" anchor="t" anchorCtr="0" compatLnSpc="1">
              <a:prstTxWarp prst="textNoShape">
                <a:avLst/>
              </a:prstTxWarp>
            </a:bodyPr>
            <a:lstStyle/>
            <a:p>
              <a:endParaRPr lang="zh-CN" altLang="en-US" sz="1400"/>
            </a:p>
          </p:txBody>
        </p:sp>
        <p:sp>
          <p:nvSpPr>
            <p:cNvPr id="67" name="Freeform 42"/>
            <p:cNvSpPr>
              <a:spLocks noEditPoints="1"/>
            </p:cNvSpPr>
            <p:nvPr/>
          </p:nvSpPr>
          <p:spPr bwMode="auto">
            <a:xfrm>
              <a:off x="2672743" y="2366426"/>
              <a:ext cx="195788" cy="401729"/>
            </a:xfrm>
            <a:custGeom>
              <a:avLst/>
              <a:gdLst>
                <a:gd name="T0" fmla="*/ 42 w 57"/>
                <a:gd name="T1" fmla="*/ 64 h 117"/>
                <a:gd name="T2" fmla="*/ 43 w 57"/>
                <a:gd name="T3" fmla="*/ 68 h 117"/>
                <a:gd name="T4" fmla="*/ 42 w 57"/>
                <a:gd name="T5" fmla="*/ 71 h 117"/>
                <a:gd name="T6" fmla="*/ 33 w 57"/>
                <a:gd name="T7" fmla="*/ 83 h 117"/>
                <a:gd name="T8" fmla="*/ 32 w 57"/>
                <a:gd name="T9" fmla="*/ 85 h 117"/>
                <a:gd name="T10" fmla="*/ 30 w 57"/>
                <a:gd name="T11" fmla="*/ 83 h 117"/>
                <a:gd name="T12" fmla="*/ 28 w 57"/>
                <a:gd name="T13" fmla="*/ 81 h 117"/>
                <a:gd name="T14" fmla="*/ 29 w 57"/>
                <a:gd name="T15" fmla="*/ 92 h 117"/>
                <a:gd name="T16" fmla="*/ 30 w 57"/>
                <a:gd name="T17" fmla="*/ 92 h 117"/>
                <a:gd name="T18" fmla="*/ 32 w 57"/>
                <a:gd name="T19" fmla="*/ 91 h 117"/>
                <a:gd name="T20" fmla="*/ 33 w 57"/>
                <a:gd name="T21" fmla="*/ 94 h 117"/>
                <a:gd name="T22" fmla="*/ 51 w 57"/>
                <a:gd name="T23" fmla="*/ 117 h 117"/>
                <a:gd name="T24" fmla="*/ 57 w 57"/>
                <a:gd name="T25" fmla="*/ 109 h 117"/>
                <a:gd name="T26" fmla="*/ 48 w 57"/>
                <a:gd name="T27" fmla="*/ 74 h 117"/>
                <a:gd name="T28" fmla="*/ 48 w 57"/>
                <a:gd name="T29" fmla="*/ 70 h 117"/>
                <a:gd name="T30" fmla="*/ 45 w 57"/>
                <a:gd name="T31" fmla="*/ 60 h 117"/>
                <a:gd name="T32" fmla="*/ 11 w 57"/>
                <a:gd name="T33" fmla="*/ 46 h 117"/>
                <a:gd name="T34" fmla="*/ 9 w 57"/>
                <a:gd name="T35" fmla="*/ 54 h 117"/>
                <a:gd name="T36" fmla="*/ 9 w 57"/>
                <a:gd name="T37" fmla="*/ 58 h 117"/>
                <a:gd name="T38" fmla="*/ 0 w 57"/>
                <a:gd name="T39" fmla="*/ 54 h 117"/>
                <a:gd name="T40" fmla="*/ 0 w 57"/>
                <a:gd name="T41" fmla="*/ 70 h 117"/>
                <a:gd name="T42" fmla="*/ 1 w 57"/>
                <a:gd name="T43" fmla="*/ 70 h 117"/>
                <a:gd name="T44" fmla="*/ 3 w 57"/>
                <a:gd name="T45" fmla="*/ 69 h 117"/>
                <a:gd name="T46" fmla="*/ 8 w 57"/>
                <a:gd name="T47" fmla="*/ 78 h 117"/>
                <a:gd name="T48" fmla="*/ 4 w 57"/>
                <a:gd name="T49" fmla="*/ 84 h 117"/>
                <a:gd name="T50" fmla="*/ 1 w 57"/>
                <a:gd name="T51" fmla="*/ 80 h 117"/>
                <a:gd name="T52" fmla="*/ 0 w 57"/>
                <a:gd name="T53" fmla="*/ 80 h 117"/>
                <a:gd name="T54" fmla="*/ 0 w 57"/>
                <a:gd name="T55" fmla="*/ 85 h 117"/>
                <a:gd name="T56" fmla="*/ 24 w 57"/>
                <a:gd name="T57" fmla="*/ 106 h 117"/>
                <a:gd name="T58" fmla="*/ 24 w 57"/>
                <a:gd name="T59" fmla="*/ 89 h 117"/>
                <a:gd name="T60" fmla="*/ 23 w 57"/>
                <a:gd name="T61" fmla="*/ 89 h 117"/>
                <a:gd name="T62" fmla="*/ 21 w 57"/>
                <a:gd name="T63" fmla="*/ 90 h 117"/>
                <a:gd name="T64" fmla="*/ 16 w 57"/>
                <a:gd name="T65" fmla="*/ 81 h 117"/>
                <a:gd name="T66" fmla="*/ 20 w 57"/>
                <a:gd name="T67" fmla="*/ 76 h 117"/>
                <a:gd name="T68" fmla="*/ 23 w 57"/>
                <a:gd name="T69" fmla="*/ 79 h 117"/>
                <a:gd name="T70" fmla="*/ 24 w 57"/>
                <a:gd name="T71" fmla="*/ 80 h 117"/>
                <a:gd name="T72" fmla="*/ 24 w 57"/>
                <a:gd name="T73" fmla="*/ 64 h 117"/>
                <a:gd name="T74" fmla="*/ 14 w 57"/>
                <a:gd name="T75" fmla="*/ 57 h 117"/>
                <a:gd name="T76" fmla="*/ 15 w 57"/>
                <a:gd name="T77" fmla="*/ 53 h 117"/>
                <a:gd name="T78" fmla="*/ 11 w 57"/>
                <a:gd name="T79" fmla="*/ 46 h 117"/>
                <a:gd name="T80" fmla="*/ 0 w 57"/>
                <a:gd name="T81" fmla="*/ 8 h 117"/>
                <a:gd name="T82" fmla="*/ 9 w 57"/>
                <a:gd name="T83" fmla="*/ 43 h 117"/>
                <a:gd name="T84" fmla="*/ 9 w 57"/>
                <a:gd name="T85" fmla="*/ 41 h 117"/>
                <a:gd name="T86" fmla="*/ 8 w 57"/>
                <a:gd name="T87" fmla="*/ 35 h 117"/>
                <a:gd name="T88" fmla="*/ 12 w 57"/>
                <a:gd name="T89" fmla="*/ 30 h 117"/>
                <a:gd name="T90" fmla="*/ 15 w 57"/>
                <a:gd name="T91" fmla="*/ 42 h 117"/>
                <a:gd name="T92" fmla="*/ 15 w 57"/>
                <a:gd name="T93" fmla="*/ 45 h 117"/>
                <a:gd name="T94" fmla="*/ 24 w 57"/>
                <a:gd name="T95" fmla="*/ 49 h 117"/>
                <a:gd name="T96" fmla="*/ 24 w 57"/>
                <a:gd name="T97" fmla="*/ 33 h 117"/>
                <a:gd name="T98" fmla="*/ 23 w 57"/>
                <a:gd name="T99" fmla="*/ 33 h 117"/>
                <a:gd name="T100" fmla="*/ 21 w 57"/>
                <a:gd name="T101" fmla="*/ 34 h 117"/>
                <a:gd name="T102" fmla="*/ 16 w 57"/>
                <a:gd name="T103" fmla="*/ 25 h 117"/>
                <a:gd name="T104" fmla="*/ 20 w 57"/>
                <a:gd name="T105" fmla="*/ 20 h 117"/>
                <a:gd name="T106" fmla="*/ 23 w 57"/>
                <a:gd name="T107" fmla="*/ 23 h 117"/>
                <a:gd name="T108" fmla="*/ 24 w 57"/>
                <a:gd name="T109" fmla="*/ 24 h 117"/>
                <a:gd name="T110" fmla="*/ 24 w 57"/>
                <a:gd name="T111" fmla="*/ 7 h 117"/>
                <a:gd name="T112" fmla="*/ 4 w 57"/>
                <a:gd name="T11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 h="117">
                  <a:moveTo>
                    <a:pt x="44" y="59"/>
                  </a:moveTo>
                  <a:cubicBezTo>
                    <a:pt x="43" y="59"/>
                    <a:pt x="42" y="61"/>
                    <a:pt x="42" y="64"/>
                  </a:cubicBezTo>
                  <a:cubicBezTo>
                    <a:pt x="42" y="65"/>
                    <a:pt x="42" y="66"/>
                    <a:pt x="42" y="68"/>
                  </a:cubicBezTo>
                  <a:cubicBezTo>
                    <a:pt x="43" y="68"/>
                    <a:pt x="43" y="68"/>
                    <a:pt x="43" y="68"/>
                  </a:cubicBezTo>
                  <a:cubicBezTo>
                    <a:pt x="43" y="71"/>
                    <a:pt x="43" y="71"/>
                    <a:pt x="42" y="71"/>
                  </a:cubicBezTo>
                  <a:cubicBezTo>
                    <a:pt x="42" y="71"/>
                    <a:pt x="42" y="71"/>
                    <a:pt x="42" y="71"/>
                  </a:cubicBezTo>
                  <a:cubicBezTo>
                    <a:pt x="33" y="68"/>
                    <a:pt x="33" y="68"/>
                    <a:pt x="33" y="68"/>
                  </a:cubicBezTo>
                  <a:cubicBezTo>
                    <a:pt x="33" y="83"/>
                    <a:pt x="33" y="83"/>
                    <a:pt x="33" y="83"/>
                  </a:cubicBezTo>
                  <a:cubicBezTo>
                    <a:pt x="33" y="84"/>
                    <a:pt x="33" y="85"/>
                    <a:pt x="32" y="85"/>
                  </a:cubicBezTo>
                  <a:cubicBezTo>
                    <a:pt x="32" y="85"/>
                    <a:pt x="32" y="85"/>
                    <a:pt x="32" y="85"/>
                  </a:cubicBezTo>
                  <a:cubicBezTo>
                    <a:pt x="32" y="85"/>
                    <a:pt x="31" y="84"/>
                    <a:pt x="31" y="84"/>
                  </a:cubicBezTo>
                  <a:cubicBezTo>
                    <a:pt x="30" y="83"/>
                    <a:pt x="30" y="83"/>
                    <a:pt x="30" y="83"/>
                  </a:cubicBezTo>
                  <a:cubicBezTo>
                    <a:pt x="30" y="82"/>
                    <a:pt x="29" y="81"/>
                    <a:pt x="29" y="81"/>
                  </a:cubicBezTo>
                  <a:cubicBezTo>
                    <a:pt x="28" y="81"/>
                    <a:pt x="28" y="81"/>
                    <a:pt x="28" y="81"/>
                  </a:cubicBezTo>
                  <a:cubicBezTo>
                    <a:pt x="26" y="81"/>
                    <a:pt x="25" y="83"/>
                    <a:pt x="25" y="85"/>
                  </a:cubicBezTo>
                  <a:cubicBezTo>
                    <a:pt x="25" y="88"/>
                    <a:pt x="27" y="92"/>
                    <a:pt x="29" y="92"/>
                  </a:cubicBezTo>
                  <a:cubicBezTo>
                    <a:pt x="29" y="93"/>
                    <a:pt x="29" y="93"/>
                    <a:pt x="29" y="93"/>
                  </a:cubicBezTo>
                  <a:cubicBezTo>
                    <a:pt x="30" y="93"/>
                    <a:pt x="30" y="92"/>
                    <a:pt x="30" y="92"/>
                  </a:cubicBezTo>
                  <a:cubicBezTo>
                    <a:pt x="31" y="92"/>
                    <a:pt x="31" y="92"/>
                    <a:pt x="31" y="92"/>
                  </a:cubicBezTo>
                  <a:cubicBezTo>
                    <a:pt x="31" y="91"/>
                    <a:pt x="31" y="91"/>
                    <a:pt x="32" y="91"/>
                  </a:cubicBezTo>
                  <a:cubicBezTo>
                    <a:pt x="32" y="91"/>
                    <a:pt x="32" y="91"/>
                    <a:pt x="32" y="91"/>
                  </a:cubicBezTo>
                  <a:cubicBezTo>
                    <a:pt x="33" y="92"/>
                    <a:pt x="33" y="93"/>
                    <a:pt x="33" y="94"/>
                  </a:cubicBezTo>
                  <a:cubicBezTo>
                    <a:pt x="33" y="109"/>
                    <a:pt x="33" y="109"/>
                    <a:pt x="33" y="109"/>
                  </a:cubicBezTo>
                  <a:cubicBezTo>
                    <a:pt x="51" y="117"/>
                    <a:pt x="51" y="117"/>
                    <a:pt x="51" y="117"/>
                  </a:cubicBezTo>
                  <a:cubicBezTo>
                    <a:pt x="52" y="117"/>
                    <a:pt x="52" y="117"/>
                    <a:pt x="53" y="117"/>
                  </a:cubicBezTo>
                  <a:cubicBezTo>
                    <a:pt x="55" y="117"/>
                    <a:pt x="57" y="114"/>
                    <a:pt x="57" y="109"/>
                  </a:cubicBezTo>
                  <a:cubicBezTo>
                    <a:pt x="57" y="78"/>
                    <a:pt x="57" y="78"/>
                    <a:pt x="57" y="78"/>
                  </a:cubicBezTo>
                  <a:cubicBezTo>
                    <a:pt x="48" y="74"/>
                    <a:pt x="48" y="74"/>
                    <a:pt x="48" y="74"/>
                  </a:cubicBezTo>
                  <a:cubicBezTo>
                    <a:pt x="47" y="73"/>
                    <a:pt x="46" y="72"/>
                    <a:pt x="47" y="70"/>
                  </a:cubicBezTo>
                  <a:cubicBezTo>
                    <a:pt x="48" y="70"/>
                    <a:pt x="48" y="70"/>
                    <a:pt x="48" y="70"/>
                  </a:cubicBezTo>
                  <a:cubicBezTo>
                    <a:pt x="48" y="69"/>
                    <a:pt x="48" y="68"/>
                    <a:pt x="48" y="67"/>
                  </a:cubicBezTo>
                  <a:cubicBezTo>
                    <a:pt x="48" y="64"/>
                    <a:pt x="47" y="60"/>
                    <a:pt x="45" y="60"/>
                  </a:cubicBezTo>
                  <a:cubicBezTo>
                    <a:pt x="45" y="60"/>
                    <a:pt x="45" y="59"/>
                    <a:pt x="44" y="59"/>
                  </a:cubicBezTo>
                  <a:moveTo>
                    <a:pt x="11" y="46"/>
                  </a:moveTo>
                  <a:cubicBezTo>
                    <a:pt x="10" y="46"/>
                    <a:pt x="9" y="48"/>
                    <a:pt x="9" y="50"/>
                  </a:cubicBezTo>
                  <a:cubicBezTo>
                    <a:pt x="9" y="52"/>
                    <a:pt x="9" y="53"/>
                    <a:pt x="9" y="54"/>
                  </a:cubicBezTo>
                  <a:cubicBezTo>
                    <a:pt x="9" y="55"/>
                    <a:pt x="9" y="55"/>
                    <a:pt x="9" y="55"/>
                  </a:cubicBezTo>
                  <a:cubicBezTo>
                    <a:pt x="10" y="57"/>
                    <a:pt x="10" y="58"/>
                    <a:pt x="9" y="58"/>
                  </a:cubicBezTo>
                  <a:cubicBezTo>
                    <a:pt x="9" y="58"/>
                    <a:pt x="9" y="58"/>
                    <a:pt x="9" y="58"/>
                  </a:cubicBezTo>
                  <a:cubicBezTo>
                    <a:pt x="0" y="54"/>
                    <a:pt x="0" y="54"/>
                    <a:pt x="0" y="54"/>
                  </a:cubicBezTo>
                  <a:cubicBezTo>
                    <a:pt x="0" y="70"/>
                    <a:pt x="0" y="70"/>
                    <a:pt x="0" y="70"/>
                  </a:cubicBezTo>
                  <a:cubicBezTo>
                    <a:pt x="0" y="70"/>
                    <a:pt x="0" y="70"/>
                    <a:pt x="0" y="70"/>
                  </a:cubicBezTo>
                  <a:cubicBezTo>
                    <a:pt x="0" y="71"/>
                    <a:pt x="0" y="71"/>
                    <a:pt x="0" y="71"/>
                  </a:cubicBezTo>
                  <a:cubicBezTo>
                    <a:pt x="1" y="70"/>
                    <a:pt x="1" y="70"/>
                    <a:pt x="1" y="70"/>
                  </a:cubicBezTo>
                  <a:cubicBezTo>
                    <a:pt x="1" y="70"/>
                    <a:pt x="1" y="70"/>
                    <a:pt x="1" y="70"/>
                  </a:cubicBezTo>
                  <a:cubicBezTo>
                    <a:pt x="2" y="70"/>
                    <a:pt x="2" y="69"/>
                    <a:pt x="3" y="69"/>
                  </a:cubicBezTo>
                  <a:cubicBezTo>
                    <a:pt x="3" y="69"/>
                    <a:pt x="4" y="69"/>
                    <a:pt x="4" y="70"/>
                  </a:cubicBezTo>
                  <a:cubicBezTo>
                    <a:pt x="6" y="70"/>
                    <a:pt x="8" y="74"/>
                    <a:pt x="8" y="78"/>
                  </a:cubicBezTo>
                  <a:cubicBezTo>
                    <a:pt x="8" y="82"/>
                    <a:pt x="7" y="84"/>
                    <a:pt x="5" y="84"/>
                  </a:cubicBezTo>
                  <a:cubicBezTo>
                    <a:pt x="4" y="84"/>
                    <a:pt x="4" y="84"/>
                    <a:pt x="4" y="84"/>
                  </a:cubicBezTo>
                  <a:cubicBezTo>
                    <a:pt x="3" y="83"/>
                    <a:pt x="2" y="82"/>
                    <a:pt x="1" y="81"/>
                  </a:cubicBezTo>
                  <a:cubicBezTo>
                    <a:pt x="1" y="80"/>
                    <a:pt x="1" y="80"/>
                    <a:pt x="1" y="80"/>
                  </a:cubicBezTo>
                  <a:cubicBezTo>
                    <a:pt x="1" y="80"/>
                    <a:pt x="0" y="80"/>
                    <a:pt x="0" y="80"/>
                  </a:cubicBezTo>
                  <a:cubicBezTo>
                    <a:pt x="0" y="80"/>
                    <a:pt x="0" y="80"/>
                    <a:pt x="0" y="80"/>
                  </a:cubicBezTo>
                  <a:cubicBezTo>
                    <a:pt x="0" y="80"/>
                    <a:pt x="0" y="80"/>
                    <a:pt x="0" y="80"/>
                  </a:cubicBezTo>
                  <a:cubicBezTo>
                    <a:pt x="0" y="85"/>
                    <a:pt x="0" y="85"/>
                    <a:pt x="0" y="85"/>
                  </a:cubicBezTo>
                  <a:cubicBezTo>
                    <a:pt x="0" y="91"/>
                    <a:pt x="2" y="97"/>
                    <a:pt x="6" y="98"/>
                  </a:cubicBezTo>
                  <a:cubicBezTo>
                    <a:pt x="24" y="106"/>
                    <a:pt x="24" y="106"/>
                    <a:pt x="24" y="106"/>
                  </a:cubicBezTo>
                  <a:cubicBezTo>
                    <a:pt x="24" y="90"/>
                    <a:pt x="24" y="90"/>
                    <a:pt x="24" y="90"/>
                  </a:cubicBezTo>
                  <a:cubicBezTo>
                    <a:pt x="24" y="89"/>
                    <a:pt x="24" y="89"/>
                    <a:pt x="24" y="89"/>
                  </a:cubicBezTo>
                  <a:cubicBezTo>
                    <a:pt x="23" y="89"/>
                    <a:pt x="23" y="89"/>
                    <a:pt x="23" y="89"/>
                  </a:cubicBezTo>
                  <a:cubicBezTo>
                    <a:pt x="23" y="89"/>
                    <a:pt x="23" y="89"/>
                    <a:pt x="23" y="89"/>
                  </a:cubicBezTo>
                  <a:cubicBezTo>
                    <a:pt x="22" y="90"/>
                    <a:pt x="22" y="90"/>
                    <a:pt x="22" y="90"/>
                  </a:cubicBezTo>
                  <a:cubicBezTo>
                    <a:pt x="22" y="90"/>
                    <a:pt x="21" y="90"/>
                    <a:pt x="21" y="90"/>
                  </a:cubicBezTo>
                  <a:cubicBezTo>
                    <a:pt x="20" y="90"/>
                    <a:pt x="20" y="90"/>
                    <a:pt x="20" y="90"/>
                  </a:cubicBezTo>
                  <a:cubicBezTo>
                    <a:pt x="18" y="89"/>
                    <a:pt x="16" y="85"/>
                    <a:pt x="16" y="81"/>
                  </a:cubicBezTo>
                  <a:cubicBezTo>
                    <a:pt x="16" y="78"/>
                    <a:pt x="17" y="76"/>
                    <a:pt x="19" y="76"/>
                  </a:cubicBezTo>
                  <a:cubicBezTo>
                    <a:pt x="19" y="76"/>
                    <a:pt x="20" y="76"/>
                    <a:pt x="20" y="76"/>
                  </a:cubicBezTo>
                  <a:cubicBezTo>
                    <a:pt x="21" y="76"/>
                    <a:pt x="22" y="77"/>
                    <a:pt x="22" y="78"/>
                  </a:cubicBezTo>
                  <a:cubicBezTo>
                    <a:pt x="23" y="79"/>
                    <a:pt x="23" y="79"/>
                    <a:pt x="23" y="79"/>
                  </a:cubicBezTo>
                  <a:cubicBezTo>
                    <a:pt x="23" y="80"/>
                    <a:pt x="23" y="80"/>
                    <a:pt x="23" y="80"/>
                  </a:cubicBezTo>
                  <a:cubicBezTo>
                    <a:pt x="24" y="80"/>
                    <a:pt x="24" y="80"/>
                    <a:pt x="24" y="80"/>
                  </a:cubicBezTo>
                  <a:cubicBezTo>
                    <a:pt x="24" y="80"/>
                    <a:pt x="24" y="80"/>
                    <a:pt x="24" y="80"/>
                  </a:cubicBezTo>
                  <a:cubicBezTo>
                    <a:pt x="24" y="64"/>
                    <a:pt x="24" y="64"/>
                    <a:pt x="24" y="64"/>
                  </a:cubicBezTo>
                  <a:cubicBezTo>
                    <a:pt x="15" y="60"/>
                    <a:pt x="15" y="60"/>
                    <a:pt x="15" y="60"/>
                  </a:cubicBezTo>
                  <a:cubicBezTo>
                    <a:pt x="14" y="60"/>
                    <a:pt x="13" y="59"/>
                    <a:pt x="14" y="57"/>
                  </a:cubicBezTo>
                  <a:cubicBezTo>
                    <a:pt x="15" y="56"/>
                    <a:pt x="15" y="56"/>
                    <a:pt x="15" y="56"/>
                  </a:cubicBezTo>
                  <a:cubicBezTo>
                    <a:pt x="15" y="55"/>
                    <a:pt x="15" y="54"/>
                    <a:pt x="15" y="53"/>
                  </a:cubicBezTo>
                  <a:cubicBezTo>
                    <a:pt x="15" y="50"/>
                    <a:pt x="14" y="47"/>
                    <a:pt x="12" y="46"/>
                  </a:cubicBezTo>
                  <a:cubicBezTo>
                    <a:pt x="12" y="46"/>
                    <a:pt x="11" y="46"/>
                    <a:pt x="11" y="46"/>
                  </a:cubicBezTo>
                  <a:moveTo>
                    <a:pt x="4" y="0"/>
                  </a:moveTo>
                  <a:cubicBezTo>
                    <a:pt x="2" y="0"/>
                    <a:pt x="0" y="3"/>
                    <a:pt x="0" y="8"/>
                  </a:cubicBezTo>
                  <a:cubicBezTo>
                    <a:pt x="0" y="39"/>
                    <a:pt x="0" y="39"/>
                    <a:pt x="0" y="39"/>
                  </a:cubicBezTo>
                  <a:cubicBezTo>
                    <a:pt x="9" y="43"/>
                    <a:pt x="9" y="43"/>
                    <a:pt x="9" y="43"/>
                  </a:cubicBezTo>
                  <a:cubicBezTo>
                    <a:pt x="9" y="43"/>
                    <a:pt x="9" y="43"/>
                    <a:pt x="9" y="43"/>
                  </a:cubicBezTo>
                  <a:cubicBezTo>
                    <a:pt x="9" y="42"/>
                    <a:pt x="9" y="41"/>
                    <a:pt x="9" y="41"/>
                  </a:cubicBezTo>
                  <a:cubicBezTo>
                    <a:pt x="9" y="40"/>
                    <a:pt x="9" y="40"/>
                    <a:pt x="9" y="40"/>
                  </a:cubicBezTo>
                  <a:cubicBezTo>
                    <a:pt x="8" y="38"/>
                    <a:pt x="8" y="37"/>
                    <a:pt x="8" y="35"/>
                  </a:cubicBezTo>
                  <a:cubicBezTo>
                    <a:pt x="8" y="32"/>
                    <a:pt x="9" y="30"/>
                    <a:pt x="11" y="30"/>
                  </a:cubicBezTo>
                  <a:cubicBezTo>
                    <a:pt x="11" y="30"/>
                    <a:pt x="12" y="30"/>
                    <a:pt x="12" y="30"/>
                  </a:cubicBezTo>
                  <a:cubicBezTo>
                    <a:pt x="14" y="31"/>
                    <a:pt x="16" y="35"/>
                    <a:pt x="16" y="39"/>
                  </a:cubicBezTo>
                  <a:cubicBezTo>
                    <a:pt x="16" y="40"/>
                    <a:pt x="16" y="41"/>
                    <a:pt x="15" y="42"/>
                  </a:cubicBezTo>
                  <a:cubicBezTo>
                    <a:pt x="15" y="43"/>
                    <a:pt x="15" y="43"/>
                    <a:pt x="15" y="43"/>
                  </a:cubicBezTo>
                  <a:cubicBezTo>
                    <a:pt x="15" y="44"/>
                    <a:pt x="14" y="44"/>
                    <a:pt x="15" y="45"/>
                  </a:cubicBezTo>
                  <a:cubicBezTo>
                    <a:pt x="15" y="45"/>
                    <a:pt x="15" y="45"/>
                    <a:pt x="15" y="45"/>
                  </a:cubicBezTo>
                  <a:cubicBezTo>
                    <a:pt x="24" y="49"/>
                    <a:pt x="24" y="49"/>
                    <a:pt x="24" y="49"/>
                  </a:cubicBezTo>
                  <a:cubicBezTo>
                    <a:pt x="24" y="33"/>
                    <a:pt x="24" y="33"/>
                    <a:pt x="24" y="33"/>
                  </a:cubicBezTo>
                  <a:cubicBezTo>
                    <a:pt x="24" y="33"/>
                    <a:pt x="24" y="33"/>
                    <a:pt x="24" y="33"/>
                  </a:cubicBezTo>
                  <a:cubicBezTo>
                    <a:pt x="24" y="33"/>
                    <a:pt x="24" y="33"/>
                    <a:pt x="24" y="33"/>
                  </a:cubicBezTo>
                  <a:cubicBezTo>
                    <a:pt x="23" y="33"/>
                    <a:pt x="23" y="33"/>
                    <a:pt x="23" y="33"/>
                  </a:cubicBezTo>
                  <a:cubicBezTo>
                    <a:pt x="22" y="33"/>
                    <a:pt x="22" y="33"/>
                    <a:pt x="22" y="33"/>
                  </a:cubicBezTo>
                  <a:cubicBezTo>
                    <a:pt x="22" y="34"/>
                    <a:pt x="21" y="34"/>
                    <a:pt x="21" y="34"/>
                  </a:cubicBezTo>
                  <a:cubicBezTo>
                    <a:pt x="21" y="34"/>
                    <a:pt x="20" y="34"/>
                    <a:pt x="20" y="34"/>
                  </a:cubicBezTo>
                  <a:cubicBezTo>
                    <a:pt x="18" y="33"/>
                    <a:pt x="16" y="29"/>
                    <a:pt x="16" y="25"/>
                  </a:cubicBezTo>
                  <a:cubicBezTo>
                    <a:pt x="16" y="22"/>
                    <a:pt x="17" y="19"/>
                    <a:pt x="19" y="19"/>
                  </a:cubicBezTo>
                  <a:cubicBezTo>
                    <a:pt x="19" y="19"/>
                    <a:pt x="20" y="19"/>
                    <a:pt x="20" y="20"/>
                  </a:cubicBezTo>
                  <a:cubicBezTo>
                    <a:pt x="21" y="20"/>
                    <a:pt x="22" y="21"/>
                    <a:pt x="22" y="22"/>
                  </a:cubicBezTo>
                  <a:cubicBezTo>
                    <a:pt x="23" y="23"/>
                    <a:pt x="23" y="23"/>
                    <a:pt x="23" y="23"/>
                  </a:cubicBezTo>
                  <a:cubicBezTo>
                    <a:pt x="23" y="23"/>
                    <a:pt x="23" y="23"/>
                    <a:pt x="24" y="24"/>
                  </a:cubicBezTo>
                  <a:cubicBezTo>
                    <a:pt x="24" y="24"/>
                    <a:pt x="24" y="24"/>
                    <a:pt x="24" y="24"/>
                  </a:cubicBezTo>
                  <a:cubicBezTo>
                    <a:pt x="24" y="23"/>
                    <a:pt x="24" y="23"/>
                    <a:pt x="24" y="23"/>
                  </a:cubicBezTo>
                  <a:cubicBezTo>
                    <a:pt x="24" y="7"/>
                    <a:pt x="24" y="7"/>
                    <a:pt x="24" y="7"/>
                  </a:cubicBezTo>
                  <a:cubicBezTo>
                    <a:pt x="6" y="0"/>
                    <a:pt x="6" y="0"/>
                    <a:pt x="6" y="0"/>
                  </a:cubicBezTo>
                  <a:cubicBezTo>
                    <a:pt x="5" y="0"/>
                    <a:pt x="5" y="0"/>
                    <a:pt x="4"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400"/>
            </a:p>
          </p:txBody>
        </p:sp>
      </p:grpSp>
      <p:grpSp>
        <p:nvGrpSpPr>
          <p:cNvPr id="70" name="组合 49"/>
          <p:cNvGrpSpPr/>
          <p:nvPr/>
        </p:nvGrpSpPr>
        <p:grpSpPr>
          <a:xfrm>
            <a:off x="990600" y="2114550"/>
            <a:ext cx="1028267" cy="474607"/>
            <a:chOff x="2445048" y="1151088"/>
            <a:chExt cx="1551804" cy="968790"/>
          </a:xfrm>
        </p:grpSpPr>
        <p:sp>
          <p:nvSpPr>
            <p:cNvPr id="71" name="Freeform 17"/>
            <p:cNvSpPr>
              <a:spLocks/>
            </p:cNvSpPr>
            <p:nvPr/>
          </p:nvSpPr>
          <p:spPr bwMode="auto">
            <a:xfrm>
              <a:off x="3102026" y="1432443"/>
              <a:ext cx="656979" cy="687435"/>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rgbClr val="F49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tLang="zh-CN" sz="1400" dirty="0" smtClean="0"/>
            </a:p>
          </p:txBody>
        </p:sp>
        <p:sp>
          <p:nvSpPr>
            <p:cNvPr id="72" name="Freeform 18"/>
            <p:cNvSpPr>
              <a:spLocks/>
            </p:cNvSpPr>
            <p:nvPr/>
          </p:nvSpPr>
          <p:spPr bwMode="auto">
            <a:xfrm>
              <a:off x="2445048" y="1432443"/>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rgbClr val="F6A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73" name="Freeform 19"/>
            <p:cNvSpPr>
              <a:spLocks/>
            </p:cNvSpPr>
            <p:nvPr/>
          </p:nvSpPr>
          <p:spPr bwMode="auto">
            <a:xfrm>
              <a:off x="2445048" y="1432443"/>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74" name="Freeform 20"/>
            <p:cNvSpPr>
              <a:spLocks/>
            </p:cNvSpPr>
            <p:nvPr/>
          </p:nvSpPr>
          <p:spPr bwMode="auto">
            <a:xfrm>
              <a:off x="2445049" y="1151088"/>
              <a:ext cx="1313957" cy="56271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a:extLst/>
          </p:spPr>
          <p:txBody>
            <a:bodyPr vert="horz" wrap="square" lIns="68580" tIns="34290" rIns="68580" bIns="34290" numCol="1" anchor="t" anchorCtr="0" compatLnSpc="1">
              <a:prstTxWarp prst="textNoShape">
                <a:avLst/>
              </a:prstTxWarp>
            </a:bodyPr>
            <a:lstStyle/>
            <a:p>
              <a:endParaRPr lang="zh-CN" altLang="en-US" sz="1400"/>
            </a:p>
          </p:txBody>
        </p:sp>
        <p:sp>
          <p:nvSpPr>
            <p:cNvPr id="77" name="Freeform 33"/>
            <p:cNvSpPr>
              <a:spLocks/>
            </p:cNvSpPr>
            <p:nvPr/>
          </p:nvSpPr>
          <p:spPr bwMode="auto">
            <a:xfrm>
              <a:off x="3924337" y="1623880"/>
              <a:ext cx="72515" cy="49310"/>
            </a:xfrm>
            <a:custGeom>
              <a:avLst/>
              <a:gdLst>
                <a:gd name="T0" fmla="*/ 20 w 21"/>
                <a:gd name="T1" fmla="*/ 0 h 14"/>
                <a:gd name="T2" fmla="*/ 0 w 21"/>
                <a:gd name="T3" fmla="*/ 0 h 14"/>
                <a:gd name="T4" fmla="*/ 0 w 21"/>
                <a:gd name="T5" fmla="*/ 14 h 14"/>
                <a:gd name="T6" fmla="*/ 20 w 21"/>
                <a:gd name="T7" fmla="*/ 14 h 14"/>
                <a:gd name="T8" fmla="*/ 21 w 21"/>
                <a:gd name="T9" fmla="*/ 7 h 14"/>
                <a:gd name="T10" fmla="*/ 20 w 21"/>
                <a:gd name="T11" fmla="*/ 0 h 14"/>
              </a:gdLst>
              <a:ahLst/>
              <a:cxnLst>
                <a:cxn ang="0">
                  <a:pos x="T0" y="T1"/>
                </a:cxn>
                <a:cxn ang="0">
                  <a:pos x="T2" y="T3"/>
                </a:cxn>
                <a:cxn ang="0">
                  <a:pos x="T4" y="T5"/>
                </a:cxn>
                <a:cxn ang="0">
                  <a:pos x="T6" y="T7"/>
                </a:cxn>
                <a:cxn ang="0">
                  <a:pos x="T8" y="T9"/>
                </a:cxn>
                <a:cxn ang="0">
                  <a:pos x="T10" y="T11"/>
                </a:cxn>
              </a:cxnLst>
              <a:rect l="0" t="0" r="r" b="b"/>
              <a:pathLst>
                <a:path w="21" h="14">
                  <a:moveTo>
                    <a:pt x="20" y="0"/>
                  </a:moveTo>
                  <a:cubicBezTo>
                    <a:pt x="0" y="0"/>
                    <a:pt x="0" y="0"/>
                    <a:pt x="0" y="0"/>
                  </a:cubicBezTo>
                  <a:cubicBezTo>
                    <a:pt x="0" y="14"/>
                    <a:pt x="0" y="14"/>
                    <a:pt x="0" y="14"/>
                  </a:cubicBezTo>
                  <a:cubicBezTo>
                    <a:pt x="20" y="14"/>
                    <a:pt x="20" y="14"/>
                    <a:pt x="20" y="14"/>
                  </a:cubicBezTo>
                  <a:cubicBezTo>
                    <a:pt x="20" y="12"/>
                    <a:pt x="21" y="9"/>
                    <a:pt x="21" y="7"/>
                  </a:cubicBezTo>
                  <a:cubicBezTo>
                    <a:pt x="21" y="5"/>
                    <a:pt x="20" y="2"/>
                    <a:pt x="20" y="0"/>
                  </a:cubicBezTo>
                </a:path>
              </a:pathLst>
            </a:custGeom>
            <a:solidFill>
              <a:srgbClr val="BA89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78" name="Oval 34"/>
            <p:cNvSpPr>
              <a:spLocks noChangeArrowheads="1"/>
            </p:cNvSpPr>
            <p:nvPr/>
          </p:nvSpPr>
          <p:spPr bwMode="auto">
            <a:xfrm>
              <a:off x="3893882" y="1618079"/>
              <a:ext cx="60912" cy="60912"/>
            </a:xfrm>
            <a:prstGeom prst="ellipse">
              <a:avLst/>
            </a:prstGeom>
            <a:solidFill>
              <a:srgbClr val="E6E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80" name="Freeform 44"/>
            <p:cNvSpPr>
              <a:spLocks noEditPoints="1"/>
            </p:cNvSpPr>
            <p:nvPr/>
          </p:nvSpPr>
          <p:spPr bwMode="auto">
            <a:xfrm>
              <a:off x="2627784" y="1600676"/>
              <a:ext cx="316162" cy="353870"/>
            </a:xfrm>
            <a:custGeom>
              <a:avLst/>
              <a:gdLst>
                <a:gd name="T0" fmla="*/ 62 w 92"/>
                <a:gd name="T1" fmla="*/ 36 h 103"/>
                <a:gd name="T2" fmla="*/ 52 w 92"/>
                <a:gd name="T3" fmla="*/ 48 h 103"/>
                <a:gd name="T4" fmla="*/ 50 w 92"/>
                <a:gd name="T5" fmla="*/ 51 h 103"/>
                <a:gd name="T6" fmla="*/ 62 w 92"/>
                <a:gd name="T7" fmla="*/ 77 h 103"/>
                <a:gd name="T8" fmla="*/ 66 w 92"/>
                <a:gd name="T9" fmla="*/ 71 h 103"/>
                <a:gd name="T10" fmla="*/ 62 w 92"/>
                <a:gd name="T11" fmla="*/ 62 h 103"/>
                <a:gd name="T12" fmla="*/ 92 w 92"/>
                <a:gd name="T13" fmla="*/ 74 h 103"/>
                <a:gd name="T14" fmla="*/ 92 w 92"/>
                <a:gd name="T15" fmla="*/ 63 h 103"/>
                <a:gd name="T16" fmla="*/ 62 w 92"/>
                <a:gd name="T17" fmla="*/ 51 h 103"/>
                <a:gd name="T18" fmla="*/ 66 w 92"/>
                <a:gd name="T19" fmla="*/ 45 h 103"/>
                <a:gd name="T20" fmla="*/ 62 w 92"/>
                <a:gd name="T21" fmla="*/ 36 h 103"/>
                <a:gd name="T22" fmla="*/ 35 w 92"/>
                <a:gd name="T23" fmla="*/ 0 h 103"/>
                <a:gd name="T24" fmla="*/ 22 w 92"/>
                <a:gd name="T25" fmla="*/ 21 h 103"/>
                <a:gd name="T26" fmla="*/ 22 w 92"/>
                <a:gd name="T27" fmla="*/ 35 h 103"/>
                <a:gd name="T28" fmla="*/ 13 w 92"/>
                <a:gd name="T29" fmla="*/ 31 h 103"/>
                <a:gd name="T30" fmla="*/ 17 w 92"/>
                <a:gd name="T31" fmla="*/ 25 h 103"/>
                <a:gd name="T32" fmla="*/ 12 w 92"/>
                <a:gd name="T33" fmla="*/ 16 h 103"/>
                <a:gd name="T34" fmla="*/ 3 w 92"/>
                <a:gd name="T35" fmla="*/ 28 h 103"/>
                <a:gd name="T36" fmla="*/ 3 w 92"/>
                <a:gd name="T37" fmla="*/ 28 h 103"/>
                <a:gd name="T38" fmla="*/ 0 w 92"/>
                <a:gd name="T39" fmla="*/ 31 h 103"/>
                <a:gd name="T40" fmla="*/ 12 w 92"/>
                <a:gd name="T41" fmla="*/ 56 h 103"/>
                <a:gd name="T42" fmla="*/ 17 w 92"/>
                <a:gd name="T43" fmla="*/ 51 h 103"/>
                <a:gd name="T44" fmla="*/ 13 w 92"/>
                <a:gd name="T45" fmla="*/ 42 h 103"/>
                <a:gd name="T46" fmla="*/ 22 w 92"/>
                <a:gd name="T47" fmla="*/ 46 h 103"/>
                <a:gd name="T48" fmla="*/ 22 w 92"/>
                <a:gd name="T49" fmla="*/ 59 h 103"/>
                <a:gd name="T50" fmla="*/ 38 w 92"/>
                <a:gd name="T51" fmla="*/ 93 h 103"/>
                <a:gd name="T52" fmla="*/ 61 w 92"/>
                <a:gd name="T53" fmla="*/ 102 h 103"/>
                <a:gd name="T54" fmla="*/ 65 w 92"/>
                <a:gd name="T55" fmla="*/ 103 h 103"/>
                <a:gd name="T56" fmla="*/ 77 w 92"/>
                <a:gd name="T57" fmla="*/ 82 h 103"/>
                <a:gd name="T58" fmla="*/ 77 w 92"/>
                <a:gd name="T59" fmla="*/ 77 h 103"/>
                <a:gd name="T60" fmla="*/ 71 w 92"/>
                <a:gd name="T61" fmla="*/ 74 h 103"/>
                <a:gd name="T62" fmla="*/ 71 w 92"/>
                <a:gd name="T63" fmla="*/ 79 h 103"/>
                <a:gd name="T64" fmla="*/ 63 w 92"/>
                <a:gd name="T65" fmla="*/ 92 h 103"/>
                <a:gd name="T66" fmla="*/ 61 w 92"/>
                <a:gd name="T67" fmla="*/ 91 h 103"/>
                <a:gd name="T68" fmla="*/ 38 w 92"/>
                <a:gd name="T69" fmla="*/ 82 h 103"/>
                <a:gd name="T70" fmla="*/ 29 w 92"/>
                <a:gd name="T71" fmla="*/ 62 h 103"/>
                <a:gd name="T72" fmla="*/ 29 w 92"/>
                <a:gd name="T73" fmla="*/ 24 h 103"/>
                <a:gd name="T74" fmla="*/ 36 w 92"/>
                <a:gd name="T75" fmla="*/ 11 h 103"/>
                <a:gd name="T76" fmla="*/ 38 w 92"/>
                <a:gd name="T77" fmla="*/ 11 h 103"/>
                <a:gd name="T78" fmla="*/ 61 w 92"/>
                <a:gd name="T79" fmla="*/ 21 h 103"/>
                <a:gd name="T80" fmla="*/ 71 w 92"/>
                <a:gd name="T81" fmla="*/ 41 h 103"/>
                <a:gd name="T82" fmla="*/ 71 w 92"/>
                <a:gd name="T83" fmla="*/ 46 h 103"/>
                <a:gd name="T84" fmla="*/ 77 w 92"/>
                <a:gd name="T85" fmla="*/ 48 h 103"/>
                <a:gd name="T86" fmla="*/ 77 w 92"/>
                <a:gd name="T87" fmla="*/ 44 h 103"/>
                <a:gd name="T88" fmla="*/ 61 w 92"/>
                <a:gd name="T89" fmla="*/ 10 h 103"/>
                <a:gd name="T90" fmla="*/ 38 w 92"/>
                <a:gd name="T91" fmla="*/ 0 h 103"/>
                <a:gd name="T92" fmla="*/ 35 w 92"/>
                <a:gd name="T9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03">
                  <a:moveTo>
                    <a:pt x="62" y="36"/>
                  </a:moveTo>
                  <a:cubicBezTo>
                    <a:pt x="52" y="48"/>
                    <a:pt x="52" y="48"/>
                    <a:pt x="52" y="48"/>
                  </a:cubicBezTo>
                  <a:cubicBezTo>
                    <a:pt x="50" y="51"/>
                    <a:pt x="50" y="51"/>
                    <a:pt x="50" y="51"/>
                  </a:cubicBezTo>
                  <a:cubicBezTo>
                    <a:pt x="62" y="77"/>
                    <a:pt x="62" y="77"/>
                    <a:pt x="62" y="77"/>
                  </a:cubicBezTo>
                  <a:cubicBezTo>
                    <a:pt x="66" y="71"/>
                    <a:pt x="66" y="71"/>
                    <a:pt x="66" y="71"/>
                  </a:cubicBezTo>
                  <a:cubicBezTo>
                    <a:pt x="62" y="62"/>
                    <a:pt x="62" y="62"/>
                    <a:pt x="62" y="62"/>
                  </a:cubicBezTo>
                  <a:cubicBezTo>
                    <a:pt x="92" y="74"/>
                    <a:pt x="92" y="74"/>
                    <a:pt x="92" y="74"/>
                  </a:cubicBezTo>
                  <a:cubicBezTo>
                    <a:pt x="92" y="63"/>
                    <a:pt x="92" y="63"/>
                    <a:pt x="92" y="63"/>
                  </a:cubicBezTo>
                  <a:cubicBezTo>
                    <a:pt x="62" y="51"/>
                    <a:pt x="62" y="51"/>
                    <a:pt x="62" y="51"/>
                  </a:cubicBezTo>
                  <a:cubicBezTo>
                    <a:pt x="66" y="45"/>
                    <a:pt x="66" y="45"/>
                    <a:pt x="66" y="45"/>
                  </a:cubicBezTo>
                  <a:cubicBezTo>
                    <a:pt x="62" y="36"/>
                    <a:pt x="62" y="36"/>
                    <a:pt x="62" y="36"/>
                  </a:cubicBezTo>
                  <a:moveTo>
                    <a:pt x="35" y="0"/>
                  </a:moveTo>
                  <a:cubicBezTo>
                    <a:pt x="28" y="0"/>
                    <a:pt x="22" y="8"/>
                    <a:pt x="22" y="21"/>
                  </a:cubicBezTo>
                  <a:cubicBezTo>
                    <a:pt x="22" y="35"/>
                    <a:pt x="22" y="35"/>
                    <a:pt x="22" y="35"/>
                  </a:cubicBezTo>
                  <a:cubicBezTo>
                    <a:pt x="13" y="31"/>
                    <a:pt x="13" y="31"/>
                    <a:pt x="13" y="31"/>
                  </a:cubicBezTo>
                  <a:cubicBezTo>
                    <a:pt x="17" y="25"/>
                    <a:pt x="17" y="25"/>
                    <a:pt x="17" y="25"/>
                  </a:cubicBezTo>
                  <a:cubicBezTo>
                    <a:pt x="12" y="16"/>
                    <a:pt x="12" y="16"/>
                    <a:pt x="12" y="16"/>
                  </a:cubicBezTo>
                  <a:cubicBezTo>
                    <a:pt x="3" y="28"/>
                    <a:pt x="3" y="28"/>
                    <a:pt x="3" y="28"/>
                  </a:cubicBezTo>
                  <a:cubicBezTo>
                    <a:pt x="3" y="28"/>
                    <a:pt x="3" y="28"/>
                    <a:pt x="3" y="28"/>
                  </a:cubicBezTo>
                  <a:cubicBezTo>
                    <a:pt x="0" y="31"/>
                    <a:pt x="0" y="31"/>
                    <a:pt x="0" y="31"/>
                  </a:cubicBezTo>
                  <a:cubicBezTo>
                    <a:pt x="12" y="56"/>
                    <a:pt x="12" y="56"/>
                    <a:pt x="12" y="56"/>
                  </a:cubicBezTo>
                  <a:cubicBezTo>
                    <a:pt x="17" y="51"/>
                    <a:pt x="17" y="51"/>
                    <a:pt x="17" y="51"/>
                  </a:cubicBezTo>
                  <a:cubicBezTo>
                    <a:pt x="13" y="42"/>
                    <a:pt x="13" y="42"/>
                    <a:pt x="13" y="42"/>
                  </a:cubicBezTo>
                  <a:cubicBezTo>
                    <a:pt x="22" y="46"/>
                    <a:pt x="22" y="46"/>
                    <a:pt x="22" y="46"/>
                  </a:cubicBezTo>
                  <a:cubicBezTo>
                    <a:pt x="22" y="59"/>
                    <a:pt x="22" y="59"/>
                    <a:pt x="22" y="59"/>
                  </a:cubicBezTo>
                  <a:cubicBezTo>
                    <a:pt x="22" y="74"/>
                    <a:pt x="29" y="89"/>
                    <a:pt x="38" y="93"/>
                  </a:cubicBezTo>
                  <a:cubicBezTo>
                    <a:pt x="61" y="102"/>
                    <a:pt x="61" y="102"/>
                    <a:pt x="61" y="102"/>
                  </a:cubicBezTo>
                  <a:cubicBezTo>
                    <a:pt x="62" y="103"/>
                    <a:pt x="64" y="103"/>
                    <a:pt x="65" y="103"/>
                  </a:cubicBezTo>
                  <a:cubicBezTo>
                    <a:pt x="72" y="103"/>
                    <a:pt x="77" y="95"/>
                    <a:pt x="77" y="82"/>
                  </a:cubicBezTo>
                  <a:cubicBezTo>
                    <a:pt x="77" y="77"/>
                    <a:pt x="77" y="77"/>
                    <a:pt x="77" y="77"/>
                  </a:cubicBezTo>
                  <a:cubicBezTo>
                    <a:pt x="71" y="74"/>
                    <a:pt x="71" y="74"/>
                    <a:pt x="71" y="74"/>
                  </a:cubicBezTo>
                  <a:cubicBezTo>
                    <a:pt x="71" y="79"/>
                    <a:pt x="71" y="79"/>
                    <a:pt x="71" y="79"/>
                  </a:cubicBezTo>
                  <a:cubicBezTo>
                    <a:pt x="71" y="87"/>
                    <a:pt x="68" y="92"/>
                    <a:pt x="63" y="92"/>
                  </a:cubicBezTo>
                  <a:cubicBezTo>
                    <a:pt x="63" y="92"/>
                    <a:pt x="62" y="92"/>
                    <a:pt x="61" y="91"/>
                  </a:cubicBezTo>
                  <a:cubicBezTo>
                    <a:pt x="38" y="82"/>
                    <a:pt x="38" y="82"/>
                    <a:pt x="38" y="82"/>
                  </a:cubicBezTo>
                  <a:cubicBezTo>
                    <a:pt x="33" y="80"/>
                    <a:pt x="29" y="71"/>
                    <a:pt x="29" y="62"/>
                  </a:cubicBezTo>
                  <a:cubicBezTo>
                    <a:pt x="29" y="24"/>
                    <a:pt x="29" y="24"/>
                    <a:pt x="29" y="24"/>
                  </a:cubicBezTo>
                  <a:cubicBezTo>
                    <a:pt x="29" y="16"/>
                    <a:pt x="32" y="11"/>
                    <a:pt x="36" y="11"/>
                  </a:cubicBezTo>
                  <a:cubicBezTo>
                    <a:pt x="37" y="11"/>
                    <a:pt x="38" y="11"/>
                    <a:pt x="38" y="11"/>
                  </a:cubicBezTo>
                  <a:cubicBezTo>
                    <a:pt x="61" y="21"/>
                    <a:pt x="61" y="21"/>
                    <a:pt x="61" y="21"/>
                  </a:cubicBezTo>
                  <a:cubicBezTo>
                    <a:pt x="67" y="23"/>
                    <a:pt x="71" y="32"/>
                    <a:pt x="71" y="41"/>
                  </a:cubicBezTo>
                  <a:cubicBezTo>
                    <a:pt x="71" y="46"/>
                    <a:pt x="71" y="46"/>
                    <a:pt x="71" y="46"/>
                  </a:cubicBezTo>
                  <a:cubicBezTo>
                    <a:pt x="77" y="48"/>
                    <a:pt x="77" y="48"/>
                    <a:pt x="77" y="48"/>
                  </a:cubicBezTo>
                  <a:cubicBezTo>
                    <a:pt x="77" y="44"/>
                    <a:pt x="77" y="44"/>
                    <a:pt x="77" y="44"/>
                  </a:cubicBezTo>
                  <a:cubicBezTo>
                    <a:pt x="77" y="29"/>
                    <a:pt x="70" y="13"/>
                    <a:pt x="61" y="10"/>
                  </a:cubicBezTo>
                  <a:cubicBezTo>
                    <a:pt x="38" y="0"/>
                    <a:pt x="38" y="0"/>
                    <a:pt x="38" y="0"/>
                  </a:cubicBezTo>
                  <a:cubicBezTo>
                    <a:pt x="37" y="0"/>
                    <a:pt x="36" y="0"/>
                    <a:pt x="35"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400"/>
            </a:p>
          </p:txBody>
        </p:sp>
      </p:grpSp>
      <p:grpSp>
        <p:nvGrpSpPr>
          <p:cNvPr id="36" name="组合 2"/>
          <p:cNvGrpSpPr/>
          <p:nvPr/>
        </p:nvGrpSpPr>
        <p:grpSpPr>
          <a:xfrm>
            <a:off x="87397" y="270761"/>
            <a:ext cx="815806" cy="1066799"/>
            <a:chOff x="323528" y="1379608"/>
            <a:chExt cx="2679700" cy="3353856"/>
          </a:xfrm>
        </p:grpSpPr>
        <p:sp>
          <p:nvSpPr>
            <p:cNvPr id="37" name="Ellipse 98"/>
            <p:cNvSpPr/>
            <p:nvPr/>
          </p:nvSpPr>
          <p:spPr bwMode="auto">
            <a:xfrm>
              <a:off x="323528" y="3645908"/>
              <a:ext cx="2679700" cy="468963"/>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fontAlgn="auto" hangingPunct="1">
                <a:spcBef>
                  <a:spcPts val="0"/>
                </a:spcBef>
                <a:spcAft>
                  <a:spcPts val="0"/>
                </a:spcAft>
                <a:defRPr/>
              </a:pPr>
              <a:endParaRPr lang="en-US" sz="2800" kern="0" dirty="0" smtClean="0">
                <a:solidFill>
                  <a:srgbClr val="FFFFFF"/>
                </a:solidFill>
                <a:latin typeface="Times New Roman" pitchFamily="18" charset="0"/>
                <a:cs typeface="Times New Roman" pitchFamily="18" charset="0"/>
              </a:endParaRPr>
            </a:p>
          </p:txBody>
        </p:sp>
        <p:grpSp>
          <p:nvGrpSpPr>
            <p:cNvPr id="38" name="组合 4"/>
            <p:cNvGrpSpPr/>
            <p:nvPr/>
          </p:nvGrpSpPr>
          <p:grpSpPr>
            <a:xfrm>
              <a:off x="412428" y="1379608"/>
              <a:ext cx="2490788" cy="3353856"/>
              <a:chOff x="412428" y="1379608"/>
              <a:chExt cx="2490788" cy="3353856"/>
            </a:xfrm>
          </p:grpSpPr>
          <p:grpSp>
            <p:nvGrpSpPr>
              <p:cNvPr id="39" name="Gruppe 91"/>
              <p:cNvGrpSpPr>
                <a:grpSpLocks/>
              </p:cNvGrpSpPr>
              <p:nvPr/>
            </p:nvGrpSpPr>
            <p:grpSpPr bwMode="auto">
              <a:xfrm>
                <a:off x="767803" y="1742818"/>
                <a:ext cx="1779415" cy="1776993"/>
                <a:chOff x="1085860" y="2920232"/>
                <a:chExt cx="1413547" cy="1413777"/>
              </a:xfrm>
            </p:grpSpPr>
            <p:sp>
              <p:nvSpPr>
                <p:cNvPr id="44" name="Ellipse 44"/>
                <p:cNvSpPr/>
                <p:nvPr/>
              </p:nvSpPr>
              <p:spPr bwMode="auto">
                <a:xfrm rot="21052097">
                  <a:off x="1086039" y="2920493"/>
                  <a:ext cx="1413684" cy="1413315"/>
                </a:xfrm>
                <a:prstGeom prst="ellipse">
                  <a:avLst/>
                </a:prstGeom>
                <a:solidFill>
                  <a:srgbClr val="EC3730"/>
                </a:solidFill>
                <a:ln w="9525" cap="flat" cmpd="sng" algn="ctr">
                  <a:noFill/>
                  <a:prstDash val="solid"/>
                </a:ln>
                <a:effectLst/>
              </p:spPr>
              <p:txBody>
                <a:bodyPr anchor="ctr"/>
                <a:lstStyle/>
                <a:p>
                  <a:pPr algn="ctr" fontAlgn="auto">
                    <a:spcBef>
                      <a:spcPts val="0"/>
                    </a:spcBef>
                    <a:spcAft>
                      <a:spcPts val="0"/>
                    </a:spcAft>
                    <a:defRPr/>
                  </a:pPr>
                  <a:endParaRPr lang="en-US" sz="2800" kern="0" dirty="0" smtClean="0">
                    <a:solidFill>
                      <a:srgbClr val="FFFFFF"/>
                    </a:solidFill>
                    <a:latin typeface="Times New Roman" pitchFamily="18" charset="0"/>
                    <a:ea typeface="微软雅黑"/>
                    <a:cs typeface="Times New Roman" pitchFamily="18" charset="0"/>
                  </a:endParaRPr>
                </a:p>
              </p:txBody>
            </p:sp>
            <p:sp>
              <p:nvSpPr>
                <p:cNvPr id="49" name="Ellipse 45"/>
                <p:cNvSpPr>
                  <a:spLocks noChangeArrowheads="1"/>
                </p:cNvSpPr>
                <p:nvPr/>
              </p:nvSpPr>
              <p:spPr bwMode="auto">
                <a:xfrm>
                  <a:off x="1286553" y="2949542"/>
                  <a:ext cx="1025267" cy="767914"/>
                </a:xfrm>
                <a:prstGeom prst="ellipse">
                  <a:avLst/>
                </a:prstGeom>
                <a:gradFill rotWithShape="1">
                  <a:gsLst>
                    <a:gs pos="0">
                      <a:srgbClr val="FFFFFF">
                        <a:alpha val="0"/>
                      </a:srgbClr>
                    </a:gs>
                    <a:gs pos="100000">
                      <a:srgbClr val="FFFCF9">
                        <a:alpha val="76999"/>
                      </a:srgbClr>
                    </a:gs>
                  </a:gsLst>
                  <a:lin ang="16200000"/>
                </a:gradFill>
                <a:ln w="9525" algn="ctr">
                  <a:noFill/>
                  <a:round/>
                  <a:headEnd/>
                  <a:tailEnd/>
                </a:ln>
              </p:spPr>
              <p:txBody>
                <a:bodyPr anchor="ctr"/>
                <a:lstStyle/>
                <a:p>
                  <a:pPr algn="ctr" fontAlgn="auto">
                    <a:spcBef>
                      <a:spcPts val="0"/>
                    </a:spcBef>
                    <a:spcAft>
                      <a:spcPts val="0"/>
                    </a:spcAft>
                    <a:defRPr/>
                  </a:pPr>
                  <a:endParaRPr lang="en-US" sz="2800" kern="0" dirty="0" smtClean="0">
                    <a:solidFill>
                      <a:srgbClr val="FFFFFF"/>
                    </a:solidFill>
                    <a:latin typeface="Times New Roman" pitchFamily="18" charset="0"/>
                    <a:ea typeface="微软雅黑"/>
                    <a:cs typeface="Times New Roman" pitchFamily="18" charset="0"/>
                  </a:endParaRPr>
                </a:p>
              </p:txBody>
            </p:sp>
            <p:sp>
              <p:nvSpPr>
                <p:cNvPr id="50" name="Måne 31"/>
                <p:cNvSpPr/>
                <p:nvPr/>
              </p:nvSpPr>
              <p:spPr bwMode="auto">
                <a:xfrm rot="16200000">
                  <a:off x="1486022" y="3317578"/>
                  <a:ext cx="622396"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fontAlgn="auto" hangingPunct="1">
                    <a:spcBef>
                      <a:spcPts val="0"/>
                    </a:spcBef>
                    <a:spcAft>
                      <a:spcPts val="0"/>
                    </a:spcAft>
                    <a:defRPr/>
                  </a:pPr>
                  <a:endParaRPr lang="en-US" sz="2800" kern="0" dirty="0" smtClean="0">
                    <a:solidFill>
                      <a:srgbClr val="FFFFFF"/>
                    </a:solidFill>
                    <a:latin typeface="Times New Roman" pitchFamily="18" charset="0"/>
                    <a:cs typeface="Times New Roman" pitchFamily="18" charset="0"/>
                  </a:endParaRPr>
                </a:p>
              </p:txBody>
            </p:sp>
          </p:grpSp>
          <p:sp>
            <p:nvSpPr>
              <p:cNvPr id="40" name="Donut 10"/>
              <p:cNvSpPr>
                <a:spLocks noChangeArrowheads="1"/>
              </p:cNvSpPr>
              <p:nvPr/>
            </p:nvSpPr>
            <p:spPr bwMode="auto">
              <a:xfrm>
                <a:off x="412428" y="1379608"/>
                <a:ext cx="2490788" cy="2497138"/>
              </a:xfrm>
              <a:custGeom>
                <a:avLst/>
                <a:gdLst>
                  <a:gd name="T0" fmla="*/ 1245394 w 2490788"/>
                  <a:gd name="T1" fmla="*/ 0 h 2496999"/>
                  <a:gd name="T2" fmla="*/ 364767 w 2490788"/>
                  <a:gd name="T3" fmla="*/ 365677 h 2496999"/>
                  <a:gd name="T4" fmla="*/ 0 w 2490788"/>
                  <a:gd name="T5" fmla="*/ 1248500 h 2496999"/>
                  <a:gd name="T6" fmla="*/ 364767 w 2490788"/>
                  <a:gd name="T7" fmla="*/ 2131322 h 2496999"/>
                  <a:gd name="T8" fmla="*/ 1245394 w 2490788"/>
                  <a:gd name="T9" fmla="*/ 2496999 h 2496999"/>
                  <a:gd name="T10" fmla="*/ 2126021 w 2490788"/>
                  <a:gd name="T11" fmla="*/ 2131322 h 2496999"/>
                  <a:gd name="T12" fmla="*/ 2490788 w 2490788"/>
                  <a:gd name="T13" fmla="*/ 1248500 h 2496999"/>
                  <a:gd name="T14" fmla="*/ 2126021 w 2490788"/>
                  <a:gd name="T15" fmla="*/ 365677 h 2496999"/>
                  <a:gd name="T16" fmla="*/ 3 60000 65536"/>
                  <a:gd name="T17" fmla="*/ 3 60000 65536"/>
                  <a:gd name="T18" fmla="*/ 2 60000 65536"/>
                  <a:gd name="T19" fmla="*/ 1 60000 65536"/>
                  <a:gd name="T20" fmla="*/ 1 60000 65536"/>
                  <a:gd name="T21" fmla="*/ 1 60000 65536"/>
                  <a:gd name="T22" fmla="*/ 0 60000 65536"/>
                  <a:gd name="T23" fmla="*/ 3 60000 65536"/>
                  <a:gd name="T24" fmla="*/ 364767 w 2490788"/>
                  <a:gd name="T25" fmla="*/ 365677 h 2496999"/>
                  <a:gd name="T26" fmla="*/ 2126021 w 2490788"/>
                  <a:gd name="T27" fmla="*/ 2131322 h 24969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90788" h="2496999">
                    <a:moveTo>
                      <a:pt x="0" y="1248500"/>
                    </a:moveTo>
                    <a:lnTo>
                      <a:pt x="0" y="1248500"/>
                    </a:lnTo>
                    <a:cubicBezTo>
                      <a:pt x="0" y="558972"/>
                      <a:pt x="557581" y="0"/>
                      <a:pt x="1245393" y="0"/>
                    </a:cubicBezTo>
                    <a:cubicBezTo>
                      <a:pt x="1933206" y="0"/>
                      <a:pt x="2490788" y="558972"/>
                      <a:pt x="2490788" y="1248500"/>
                    </a:cubicBezTo>
                    <a:cubicBezTo>
                      <a:pt x="2490788" y="1938027"/>
                      <a:pt x="1933206" y="2496999"/>
                      <a:pt x="1245394" y="2497000"/>
                    </a:cubicBezTo>
                    <a:cubicBezTo>
                      <a:pt x="557581" y="2497000"/>
                      <a:pt x="0" y="1938027"/>
                      <a:pt x="0" y="1248500"/>
                    </a:cubicBezTo>
                    <a:close/>
                    <a:moveTo>
                      <a:pt x="315259" y="1248500"/>
                    </a:moveTo>
                    <a:lnTo>
                      <a:pt x="315259" y="1248500"/>
                    </a:lnTo>
                    <a:cubicBezTo>
                      <a:pt x="315259" y="1763914"/>
                      <a:pt x="731694" y="2181739"/>
                      <a:pt x="1245393" y="2181740"/>
                    </a:cubicBezTo>
                    <a:lnTo>
                      <a:pt x="1245394" y="2181740"/>
                    </a:lnTo>
                    <a:cubicBezTo>
                      <a:pt x="1759093" y="2181739"/>
                      <a:pt x="2175529" y="1763914"/>
                      <a:pt x="2175529" y="1248500"/>
                    </a:cubicBezTo>
                    <a:cubicBezTo>
                      <a:pt x="2175529" y="733085"/>
                      <a:pt x="1759093" y="315260"/>
                      <a:pt x="1245394" y="315260"/>
                    </a:cubicBezTo>
                    <a:lnTo>
                      <a:pt x="1245393" y="315260"/>
                    </a:lnTo>
                    <a:cubicBezTo>
                      <a:pt x="731694" y="315260"/>
                      <a:pt x="315259" y="733085"/>
                      <a:pt x="315259" y="1248499"/>
                    </a:cubicBezTo>
                    <a:close/>
                  </a:path>
                </a:pathLst>
              </a:custGeom>
              <a:solidFill>
                <a:srgbClr val="EC3730"/>
              </a:solidFill>
              <a:ln w="9525">
                <a:no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zh-CN" altLang="zh-CN" sz="2800" kern="0" dirty="0" smtClean="0">
                  <a:solidFill>
                    <a:sysClr val="windowText" lastClr="000000"/>
                  </a:solidFill>
                  <a:latin typeface="Times New Roman" pitchFamily="18" charset="0"/>
                  <a:ea typeface="微软雅黑"/>
                  <a:cs typeface="Times New Roman" pitchFamily="18" charset="0"/>
                </a:endParaRPr>
              </a:p>
            </p:txBody>
          </p:sp>
          <p:sp>
            <p:nvSpPr>
              <p:cNvPr id="42" name="Rektangel 76"/>
              <p:cNvSpPr>
                <a:spLocks noChangeArrowheads="1"/>
              </p:cNvSpPr>
              <p:nvPr/>
            </p:nvSpPr>
            <p:spPr bwMode="auto">
              <a:xfrm>
                <a:off x="510191" y="1830053"/>
                <a:ext cx="2252665" cy="145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600"/>
                  </a:spcAft>
                  <a:defRPr/>
                </a:pPr>
                <a:r>
                  <a:rPr lang="en-US" sz="2400" b="1" kern="0" noProof="1" smtClean="0">
                    <a:solidFill>
                      <a:srgbClr val="FFFFFF"/>
                    </a:solidFill>
                    <a:latin typeface="Times New Roman" pitchFamily="18" charset="0"/>
                    <a:ea typeface="微软雅黑"/>
                    <a:cs typeface="Times New Roman" pitchFamily="18" charset="0"/>
                  </a:rPr>
                  <a:t>(3)</a:t>
                </a:r>
              </a:p>
            </p:txBody>
          </p:sp>
          <p:sp>
            <p:nvSpPr>
              <p:cNvPr id="43" name="Rektangel 76"/>
              <p:cNvSpPr>
                <a:spLocks noChangeArrowheads="1"/>
              </p:cNvSpPr>
              <p:nvPr/>
            </p:nvSpPr>
            <p:spPr bwMode="auto">
              <a:xfrm>
                <a:off x="799526" y="3572598"/>
                <a:ext cx="1754474" cy="116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600"/>
                  </a:spcAft>
                  <a:defRPr/>
                </a:pPr>
                <a:endParaRPr lang="en-US" sz="2000" b="1" kern="0" noProof="1" smtClean="0">
                  <a:solidFill>
                    <a:srgbClr val="FFFFFF"/>
                  </a:solidFill>
                  <a:latin typeface="Times New Roman" pitchFamily="18" charset="0"/>
                  <a:ea typeface="微软雅黑"/>
                  <a:cs typeface="Times New Roman" pitchFamily="18" charset="0"/>
                </a:endParaRPr>
              </a:p>
            </p:txBody>
          </p:sp>
        </p:grpSp>
      </p:grpSp>
      <p:sp>
        <p:nvSpPr>
          <p:cNvPr id="2" name="Rectangle 1"/>
          <p:cNvSpPr/>
          <p:nvPr/>
        </p:nvSpPr>
        <p:spPr>
          <a:xfrm>
            <a:off x="1048116" y="91996"/>
            <a:ext cx="7638683" cy="181588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vi-VN" sz="2800" i="1" dirty="0">
                <a:solidFill>
                  <a:srgbClr val="00B050"/>
                </a:solidFill>
                <a:latin typeface="Times New Roman" panose="02020603050405020304" pitchFamily="18" charset="0"/>
                <a:cs typeface="Times New Roman" panose="02020603050405020304" pitchFamily="18" charset="0"/>
              </a:rPr>
              <a:t>Câu 3 (trang 120 sgk Ngữ văn 8 Tập 1): Tìm đọc một số vở hài kịch và truyện cười viết về những thói xấu của con người. Chọn trong số đó một tác phẩm em thích nhất và trả lời các câu hỏi sau</a:t>
            </a:r>
            <a:r>
              <a:rPr lang="vi-VN" sz="2800" i="1" dirty="0" smtClean="0">
                <a:solidFill>
                  <a:srgbClr val="00B050"/>
                </a:solidFill>
                <a:latin typeface="Times New Roman" panose="02020603050405020304" pitchFamily="18" charset="0"/>
                <a:cs typeface="Times New Roman" panose="02020603050405020304" pitchFamily="18" charset="0"/>
              </a:rPr>
              <a:t>:</a:t>
            </a:r>
            <a:endParaRPr lang="vi-VN" sz="2800"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43189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fill="hold"/>
                                        <p:tgtEl>
                                          <p:spTgt spid="57"/>
                                        </p:tgtEl>
                                        <p:attrNameLst>
                                          <p:attrName>ppt_x</p:attrName>
                                        </p:attrNameLst>
                                      </p:cBhvr>
                                      <p:tavLst>
                                        <p:tav tm="0">
                                          <p:val>
                                            <p:strVal val="#ppt_x"/>
                                          </p:val>
                                        </p:tav>
                                        <p:tav tm="100000">
                                          <p:val>
                                            <p:strVal val="#ppt_x"/>
                                          </p:val>
                                        </p:tav>
                                      </p:tavLst>
                                    </p:anim>
                                    <p:anim calcmode="lin" valueType="num">
                                      <p:cBhvr additive="base">
                                        <p:cTn id="13" dur="500" fill="hold"/>
                                        <p:tgtEl>
                                          <p:spTgt spid="5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heel(4)">
                                      <p:cBhvr>
                                        <p:cTn id="22" dur="2000"/>
                                        <p:tgtEl>
                                          <p:spTgt spid="27"/>
                                        </p:tgtEl>
                                      </p:cBhvr>
                                    </p:animEffect>
                                  </p:childTnLst>
                                </p:cTn>
                              </p:par>
                              <p:par>
                                <p:cTn id="23" presetID="21" presetClass="entr" presetSubtype="4"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heel(4)">
                                      <p:cBhvr>
                                        <p:cTn id="25" dur="2000"/>
                                        <p:tgtEl>
                                          <p:spTgt spid="30"/>
                                        </p:tgtEl>
                                      </p:cBhvr>
                                    </p:animEffect>
                                  </p:childTnLst>
                                </p:cTn>
                              </p:par>
                              <p:par>
                                <p:cTn id="26" presetID="21"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heel(4)">
                                      <p:cBhvr>
                                        <p:cTn id="28" dur="2000"/>
                                        <p:tgtEl>
                                          <p:spTgt spid="28"/>
                                        </p:tgtEl>
                                      </p:cBhvr>
                                    </p:animEffect>
                                  </p:childTnLst>
                                </p:cTn>
                              </p:par>
                              <p:par>
                                <p:cTn id="29" presetID="52"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Scale>
                                      <p:cBhvr>
                                        <p:cTn id="31"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6"/>
                                        </p:tgtEl>
                                        <p:attrNameLst>
                                          <p:attrName>ppt_x</p:attrName>
                                          <p:attrName>ppt_y</p:attrName>
                                        </p:attrNameLst>
                                      </p:cBhvr>
                                    </p:animMotion>
                                    <p:animEffect transition="in" filter="fade">
                                      <p:cBhvr>
                                        <p:cTn id="33"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115745-2F8B-4195-AD23-8A2542AF7C2C}" type="slidenum">
              <a:rPr lang="zh-CN" altLang="en-US" smtClean="0"/>
              <a:pPr/>
              <a:t>7</a:t>
            </a:fld>
            <a:endParaRPr lang="zh-CN" altLang="en-US"/>
          </a:p>
        </p:txBody>
      </p:sp>
      <p:sp>
        <p:nvSpPr>
          <p:cNvPr id="3" name="Rectangle 2"/>
          <p:cNvSpPr/>
          <p:nvPr/>
        </p:nvSpPr>
        <p:spPr>
          <a:xfrm>
            <a:off x="228600" y="133350"/>
            <a:ext cx="8382000" cy="4093428"/>
          </a:xfrm>
          <a:prstGeom prst="rect">
            <a:avLst/>
          </a:prstGeom>
        </p:spPr>
        <p:txBody>
          <a:bodyPr wrap="square">
            <a:spAutoFit/>
          </a:bodyPr>
          <a:lstStyle/>
          <a:p>
            <a:pPr algn="ctr"/>
            <a:r>
              <a:rPr lang="vi-VN" dirty="0"/>
              <a:t> </a:t>
            </a:r>
            <a:r>
              <a:rPr lang="vi-VN" sz="2000" b="1" dirty="0" smtClean="0"/>
              <a:t>BUÔN VỊT TRỜI</a:t>
            </a:r>
          </a:p>
          <a:p>
            <a:r>
              <a:rPr lang="vi-VN" sz="2000" dirty="0" smtClean="0"/>
              <a:t>Xưa </a:t>
            </a:r>
            <a:r>
              <a:rPr lang="vi-VN" sz="2000" dirty="0"/>
              <a:t>có anh chàng siêng ăn,biếng làm.vợ mới mắng:</a:t>
            </a:r>
          </a:p>
          <a:p>
            <a:r>
              <a:rPr lang="vi-VN" sz="2000" dirty="0"/>
              <a:t>   - Người ta thì có công có việc ,làm cho vợ con được nhờ,còn mình chỉ nằm ăn nhờ vợ.</a:t>
            </a:r>
          </a:p>
          <a:p>
            <a:r>
              <a:rPr lang="vi-VN" sz="2000" dirty="0"/>
              <a:t>  Chồng hỏi:</a:t>
            </a:r>
          </a:p>
          <a:p>
            <a:r>
              <a:rPr lang="vi-VN" sz="2000" dirty="0"/>
              <a:t>   - Thế mẹ mày bảo tao làm việc gì bây giờ ?</a:t>
            </a:r>
          </a:p>
          <a:p>
            <a:r>
              <a:rPr lang="vi-VN" sz="2000" dirty="0"/>
              <a:t>  Người ta buôn đông buôn tây,nuôi vịt,nuôi gà.Trông người ta đấy ,bắt chước mà làm.</a:t>
            </a:r>
          </a:p>
          <a:p>
            <a:r>
              <a:rPr lang="vi-VN" sz="2000" dirty="0"/>
              <a:t>  - Thế mình đưa tao năm quan tiền tao đi mua vịt về tao nuôi.</a:t>
            </a:r>
          </a:p>
          <a:p>
            <a:r>
              <a:rPr lang="vi-VN" sz="2000" dirty="0"/>
              <a:t>  Sáng hôm sau ,anh ta được vợ giao cho năm quan tiền.Anh ta đi đến một nơi có một đàn vịt đang ăn giữa đồng,anh ta hỏi lũ trẻ chăn trâu gần đấy :</a:t>
            </a:r>
          </a:p>
          <a:p>
            <a:r>
              <a:rPr lang="vi-VN" sz="2000" dirty="0"/>
              <a:t>  </a:t>
            </a:r>
            <a:r>
              <a:rPr lang="vi-VN" sz="2000" dirty="0" smtClean="0"/>
              <a:t>.</a:t>
            </a:r>
            <a:endParaRPr lang="vi-VN" sz="2000" dirty="0"/>
          </a:p>
        </p:txBody>
      </p:sp>
    </p:spTree>
    <p:extLst>
      <p:ext uri="{BB962C8B-B14F-4D97-AF65-F5344CB8AC3E}">
        <p14:creationId xmlns:p14="http://schemas.microsoft.com/office/powerpoint/2010/main" val="42330047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115745-2F8B-4195-AD23-8A2542AF7C2C}" type="slidenum">
              <a:rPr lang="zh-CN" altLang="en-US" smtClean="0"/>
              <a:pPr/>
              <a:t>8</a:t>
            </a:fld>
            <a:endParaRPr lang="zh-CN" altLang="en-US"/>
          </a:p>
        </p:txBody>
      </p:sp>
      <p:sp>
        <p:nvSpPr>
          <p:cNvPr id="3" name="Rectangle 2"/>
          <p:cNvSpPr/>
          <p:nvPr/>
        </p:nvSpPr>
        <p:spPr>
          <a:xfrm>
            <a:off x="304800" y="277832"/>
            <a:ext cx="8458200" cy="4370427"/>
          </a:xfrm>
          <a:prstGeom prst="rect">
            <a:avLst/>
          </a:prstGeom>
        </p:spPr>
        <p:txBody>
          <a:bodyPr wrap="square">
            <a:spAutoFit/>
          </a:bodyPr>
          <a:lstStyle/>
          <a:p>
            <a:r>
              <a:rPr lang="vi-VN" sz="2000" dirty="0"/>
              <a:t> - Vịt ai ăn đó /</a:t>
            </a:r>
          </a:p>
          <a:p>
            <a:r>
              <a:rPr lang="vi-VN" sz="2000" dirty="0"/>
              <a:t>  Lũ trẻ nhận láo :</a:t>
            </a:r>
          </a:p>
          <a:p>
            <a:r>
              <a:rPr lang="vi-VN" sz="2000" dirty="0"/>
              <a:t>  - Vịt của chúng tôi.</a:t>
            </a:r>
          </a:p>
          <a:p>
            <a:r>
              <a:rPr lang="vi-VN" sz="2000" dirty="0"/>
              <a:t>  - Chúng mày có bán không ?</a:t>
            </a:r>
          </a:p>
          <a:p>
            <a:r>
              <a:rPr lang="vi-VN" sz="2000" dirty="0"/>
              <a:t>  - Có bán.</a:t>
            </a:r>
          </a:p>
          <a:p>
            <a:r>
              <a:rPr lang="vi-VN" sz="2000" dirty="0"/>
              <a:t>  - Giá bao nhiêu ?</a:t>
            </a:r>
          </a:p>
          <a:p>
            <a:r>
              <a:rPr lang="vi-VN" sz="2000" dirty="0"/>
              <a:t>  - Bán cả đàn vịt,chỉ lấy mười quan .</a:t>
            </a:r>
          </a:p>
          <a:p>
            <a:r>
              <a:rPr lang="vi-VN" sz="2000" dirty="0"/>
              <a:t>  Anh ta trả giá :</a:t>
            </a:r>
          </a:p>
          <a:p>
            <a:r>
              <a:rPr lang="vi-VN" sz="2000" dirty="0"/>
              <a:t>  - Năm quan thôi ? Có bán thì ta mua...</a:t>
            </a:r>
          </a:p>
          <a:p>
            <a:r>
              <a:rPr lang="vi-VN" sz="2000" dirty="0"/>
              <a:t> Lũ trẻ chịu giá và dặn :</a:t>
            </a:r>
          </a:p>
          <a:p>
            <a:r>
              <a:rPr lang="vi-VN" sz="2000" dirty="0"/>
              <a:t>  - Bán rẻ cho bác để bác nuôi kiếm lời.Bác trả tiền cho chúng tôi,chờ chúng đi khỏi đã rồi hãy đuổi vịt về,bác đuổi liền ngay bây giờ thì sợ vịt quen lối cũ theo gót chúng tôi về nhà mất .</a:t>
            </a:r>
          </a:p>
          <a:p>
            <a:r>
              <a:rPr lang="vi-VN" dirty="0"/>
              <a:t>  </a:t>
            </a:r>
            <a:endParaRPr lang="en-US" dirty="0"/>
          </a:p>
        </p:txBody>
      </p:sp>
    </p:spTree>
    <p:extLst>
      <p:ext uri="{BB962C8B-B14F-4D97-AF65-F5344CB8AC3E}">
        <p14:creationId xmlns:p14="http://schemas.microsoft.com/office/powerpoint/2010/main" val="14683991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115745-2F8B-4195-AD23-8A2542AF7C2C}" type="slidenum">
              <a:rPr lang="zh-CN" altLang="en-US" smtClean="0"/>
              <a:pPr/>
              <a:t>9</a:t>
            </a:fld>
            <a:endParaRPr lang="zh-CN" altLang="en-US"/>
          </a:p>
        </p:txBody>
      </p:sp>
      <p:sp>
        <p:nvSpPr>
          <p:cNvPr id="3" name="Rectangle 2"/>
          <p:cNvSpPr/>
          <p:nvPr/>
        </p:nvSpPr>
        <p:spPr>
          <a:xfrm>
            <a:off x="304800" y="133350"/>
            <a:ext cx="8382000" cy="4708981"/>
          </a:xfrm>
          <a:prstGeom prst="rect">
            <a:avLst/>
          </a:prstGeom>
        </p:spPr>
        <p:txBody>
          <a:bodyPr wrap="square">
            <a:spAutoFit/>
          </a:bodyPr>
          <a:lstStyle/>
          <a:p>
            <a:r>
              <a:rPr lang="vi-VN" sz="2000" dirty="0"/>
              <a:t>Anh đưa tiền ,lũ trẻ chia nhau,rồi dông lẹ.Một lúc sau anh chàng xuống đồng đuổi vịt về nhà .Nào hay đó là đàn vịt trời ,thấy người đuổi,bay vù cả lên trời xanh.</a:t>
            </a:r>
          </a:p>
          <a:p>
            <a:r>
              <a:rPr lang="vi-VN" sz="2000" dirty="0"/>
              <a:t> </a:t>
            </a:r>
            <a:endParaRPr lang="en-US" sz="2000" dirty="0"/>
          </a:p>
          <a:p>
            <a:r>
              <a:rPr lang="vi-VN" sz="2000" dirty="0" smtClean="0"/>
              <a:t>Mất </a:t>
            </a:r>
            <a:r>
              <a:rPr lang="vi-VN" sz="2000" dirty="0"/>
              <a:t>vốn,đêm hôm đó anh ta lẻn vào một nhà trong làng,chui xuống nằm dưới gầm giường,chờ đến khuya sẽ làm một mẻ trộm để gỡ lấy tiền về đưa vợ.</a:t>
            </a:r>
          </a:p>
          <a:p>
            <a:r>
              <a:rPr lang="vi-VN" sz="2000" dirty="0"/>
              <a:t>  Một chốc,hai vợ chồng chủ nhà đem nhau lên giường hú hí,đùa cợt với nhau.</a:t>
            </a:r>
          </a:p>
          <a:p>
            <a:r>
              <a:rPr lang="vi-VN" sz="2000" dirty="0"/>
              <a:t>  - Trời ơi ! Anh sướng,anh sướng quá !Anh sướng lên đến tận trời xanh em ạ !</a:t>
            </a:r>
          </a:p>
          <a:p>
            <a:r>
              <a:rPr lang="vi-VN" sz="2000" dirty="0"/>
              <a:t>  Anh ta ở gầm giường vội vàng lóp ngóp bò ra hỏi :</a:t>
            </a:r>
          </a:p>
          <a:p>
            <a:r>
              <a:rPr lang="vi-VN" sz="2000" dirty="0"/>
              <a:t>  - Anh ơi ! Anh lên tận trời xanh,anh có thấy đàn vịt của tôi không hở! ?</a:t>
            </a:r>
          </a:p>
          <a:p>
            <a:r>
              <a:rPr lang="vi-VN" sz="2000" dirty="0"/>
              <a:t>  Hai vợ chồng nhà kia vừa sợ vừa thẹn,vùng dậy vác gậy đuổi đánh cho anh chàng buôn vịt trời một trận nên thân </a:t>
            </a:r>
            <a:endParaRPr lang="en-US" sz="2000" dirty="0"/>
          </a:p>
        </p:txBody>
      </p:sp>
    </p:spTree>
    <p:extLst>
      <p:ext uri="{BB962C8B-B14F-4D97-AF65-F5344CB8AC3E}">
        <p14:creationId xmlns:p14="http://schemas.microsoft.com/office/powerpoint/2010/main" val="31556908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https://www.freeppt7.com">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TotalTime>
  <Words>1242</Words>
  <Application>Microsoft Office PowerPoint</Application>
  <PresentationFormat>On-screen Show (16:9)</PresentationFormat>
  <Paragraphs>130</Paragraphs>
  <Slides>17</Slides>
  <Notes>8</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主题​​</vt:lpstr>
      <vt:lpstr>1-https://www.freeppt7.com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80</cp:revision>
  <dcterms:created xsi:type="dcterms:W3CDTF">2015-02-26T08:23:36Z</dcterms:created>
  <dcterms:modified xsi:type="dcterms:W3CDTF">2025-12-30T01:52:06Z</dcterms:modified>
</cp:coreProperties>
</file>