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4" r:id="rId1"/>
    <p:sldMasterId id="2147483696" r:id="rId2"/>
  </p:sldMasterIdLst>
  <p:notesMasterIdLst>
    <p:notesMasterId r:id="rId51"/>
  </p:notesMasterIdLst>
  <p:sldIdLst>
    <p:sldId id="411" r:id="rId3"/>
    <p:sldId id="420" r:id="rId4"/>
    <p:sldId id="383" r:id="rId5"/>
    <p:sldId id="423" r:id="rId6"/>
    <p:sldId id="412" r:id="rId7"/>
    <p:sldId id="424" r:id="rId8"/>
    <p:sldId id="425" r:id="rId9"/>
    <p:sldId id="446" r:id="rId10"/>
    <p:sldId id="333" r:id="rId11"/>
    <p:sldId id="369" r:id="rId12"/>
    <p:sldId id="314" r:id="rId13"/>
    <p:sldId id="370" r:id="rId14"/>
    <p:sldId id="373" r:id="rId15"/>
    <p:sldId id="426" r:id="rId16"/>
    <p:sldId id="427" r:id="rId17"/>
    <p:sldId id="374" r:id="rId18"/>
    <p:sldId id="371" r:id="rId19"/>
    <p:sldId id="315" r:id="rId20"/>
    <p:sldId id="382" r:id="rId21"/>
    <p:sldId id="428" r:id="rId22"/>
    <p:sldId id="384" r:id="rId23"/>
    <p:sldId id="445" r:id="rId24"/>
    <p:sldId id="385" r:id="rId25"/>
    <p:sldId id="388" r:id="rId26"/>
    <p:sldId id="317" r:id="rId27"/>
    <p:sldId id="368" r:id="rId28"/>
    <p:sldId id="450" r:id="rId29"/>
    <p:sldId id="392" r:id="rId30"/>
    <p:sldId id="448" r:id="rId31"/>
    <p:sldId id="439" r:id="rId32"/>
    <p:sldId id="449" r:id="rId33"/>
    <p:sldId id="430" r:id="rId34"/>
    <p:sldId id="451" r:id="rId35"/>
    <p:sldId id="440" r:id="rId36"/>
    <p:sldId id="389" r:id="rId37"/>
    <p:sldId id="431" r:id="rId38"/>
    <p:sldId id="365" r:id="rId39"/>
    <p:sldId id="386" r:id="rId40"/>
    <p:sldId id="441" r:id="rId41"/>
    <p:sldId id="432" r:id="rId42"/>
    <p:sldId id="452" r:id="rId43"/>
    <p:sldId id="453" r:id="rId44"/>
    <p:sldId id="454" r:id="rId45"/>
    <p:sldId id="455" r:id="rId46"/>
    <p:sldId id="456" r:id="rId47"/>
    <p:sldId id="457" r:id="rId48"/>
    <p:sldId id="458" r:id="rId49"/>
    <p:sldId id="459" r:id="rId50"/>
  </p:sldIdLst>
  <p:sldSz cx="18288000" cy="10287000"/>
  <p:notesSz cx="6858000" cy="9144000"/>
  <p:embeddedFontLst>
    <p:embeddedFont>
      <p:font typeface="#9Slide04 Rokkitt Bold" panose="00000800000000000000" pitchFamily="2" charset="0"/>
      <p:bold r:id="rId52"/>
    </p:embeddedFont>
    <p:embeddedFont>
      <p:font typeface="#9Slide05 Agile Script Calligra" panose="03070402050302030203" pitchFamily="66" charset="0"/>
      <p:regular r:id="rId53"/>
    </p:embeddedFont>
    <p:embeddedFont>
      <p:font typeface="#9Slide05 Brannboll Ny" panose="02000000000000000000" pitchFamily="2" charset="0"/>
      <p:regular r:id="rId54"/>
    </p:embeddedFont>
    <p:embeddedFont>
      <p:font typeface="#9Slide05 Hummingbird" panose="02000505000000020002" pitchFamily="2" charset="0"/>
      <p:regular r:id="rId55"/>
    </p:embeddedFont>
    <p:embeddedFont>
      <p:font typeface="#9Slide05 SVNBistro Script" panose="02000506000000020003" pitchFamily="2" charset="0"/>
      <p:regular r:id="rId56"/>
    </p:embeddedFont>
    <p:embeddedFont>
      <p:font typeface="#9Slide05 SVNCookie" panose="020B0606040200020203" pitchFamily="34" charset="0"/>
      <p:regular r:id="rId57"/>
    </p:embeddedFont>
    <p:embeddedFont>
      <p:font typeface="#9Slide05 SVNLifehack Script" panose="00000500000000000000" pitchFamily="2" charset="0"/>
      <p:regular r:id="rId58"/>
    </p:embeddedFont>
    <p:embeddedFont>
      <p:font typeface="#9Slide07 IcielCrocante" panose="02000000000000000000" pitchFamily="2" charset="0"/>
      <p:regular r:id="rId59"/>
    </p:embeddedFont>
    <p:embeddedFont>
      <p:font typeface="#9Slide07 SVNGuerrilla" panose="00000500000000000000" pitchFamily="2" charset="0"/>
      <p:regular r:id="rId60"/>
    </p:embeddedFont>
    <p:embeddedFont>
      <p:font typeface="Algerian" panose="04020705040A02060702" pitchFamily="82" charset="0"/>
      <p:regular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7E5D5"/>
    <a:srgbClr val="C5DAFC"/>
    <a:srgbClr val="EF3220"/>
    <a:srgbClr val="F8E505"/>
    <a:srgbClr val="51B59F"/>
    <a:srgbClr val="397D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000" autoAdjust="0"/>
  </p:normalViewPr>
  <p:slideViewPr>
    <p:cSldViewPr>
      <p:cViewPr varScale="1">
        <p:scale>
          <a:sx n="46" d="100"/>
          <a:sy n="46" d="100"/>
        </p:scale>
        <p:origin x="645"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4.fntdata"/><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font" Target="fonts/font3.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2.fntdata"/><Relationship Id="rId58" Type="http://schemas.openxmlformats.org/officeDocument/2006/relationships/font" Target="fonts/font7.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6.fntdata"/><Relationship Id="rId61"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5.fntdata"/><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64B9FF-5432-473C-807B-3194EF2CDBCC}" type="datetimeFigureOut">
              <a:rPr lang="en-US" smtClean="0"/>
              <a:t>7/28/2024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6DB898-5747-4776-B813-931C786069D0}" type="slidenum">
              <a:rPr lang="en-US" smtClean="0"/>
              <a:t>‹#›</a:t>
            </a:fld>
            <a:endParaRPr lang="en-US"/>
          </a:p>
        </p:txBody>
      </p:sp>
    </p:spTree>
    <p:extLst>
      <p:ext uri="{BB962C8B-B14F-4D97-AF65-F5344CB8AC3E}">
        <p14:creationId xmlns:p14="http://schemas.microsoft.com/office/powerpoint/2010/main" val="807733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6F6DB898-5747-4776-B813-931C786069D0}" type="slidenum">
              <a:rPr lang="en-US" smtClean="0"/>
              <a:t>1</a:t>
            </a:fld>
            <a:endParaRPr lang="en-US"/>
          </a:p>
        </p:txBody>
      </p:sp>
    </p:spTree>
    <p:extLst>
      <p:ext uri="{BB962C8B-B14F-4D97-AF65-F5344CB8AC3E}">
        <p14:creationId xmlns:p14="http://schemas.microsoft.com/office/powerpoint/2010/main" val="23762152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3 </a:t>
            </a:r>
            <a:r>
              <a:rPr lang="en-US" dirty="0" err="1"/>
              <a:t>nhóm</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52607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defTabSz="1371600">
              <a:spcAft>
                <a:spcPts val="1125"/>
              </a:spcAft>
              <a:defRPr/>
            </a:pP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Nguyễn</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Đình</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Chiểu</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(1822 – 1888)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quê</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gốc</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ở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tình</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Thừa</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Thiên</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(nay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là</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Thừa</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Thiên</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Huế</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nhưng</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được</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sinh</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ra</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ở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quê</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mẹ</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là</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phủ</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Tân Bình,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tình</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Gia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Định</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(nay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thuộc</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phố</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Hồ</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Chí Minh).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Ông</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đỗ</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tú</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tài</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năm</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1843,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năm</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1849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ra</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Huế</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chuẩn</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bị</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thi</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tiếp</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thì</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mẹ</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mất</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phải</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về</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Gia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Định</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chịu</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tang.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Trên</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đường</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về</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Nguyễn</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Đình</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Chiểu</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ốm</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nặng</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bị</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mù</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cả</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hai</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mắt</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Ở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quê</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mẹ</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ông</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dạy</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học</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và</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bốc</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thuốc</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p>
        </p:txBody>
      </p:sp>
      <p:sp>
        <p:nvSpPr>
          <p:cNvPr id="4" name="Slide Number Placeholder 3"/>
          <p:cNvSpPr>
            <a:spLocks noGrp="1"/>
          </p:cNvSpPr>
          <p:nvPr>
            <p:ph type="sldNum" sz="quarter" idx="5"/>
          </p:nvPr>
        </p:nvSpPr>
        <p:spPr/>
        <p:txBody>
          <a:bodyPr/>
          <a:lstStyle/>
          <a:p>
            <a:fld id="{7A8D7FDE-8DF9-4EBF-84F7-10C7049D051D}" type="slidenum">
              <a:rPr lang="en-US" smtClean="0"/>
              <a:t>11</a:t>
            </a:fld>
            <a:endParaRPr lang="en-US"/>
          </a:p>
        </p:txBody>
      </p:sp>
    </p:spTree>
    <p:extLst>
      <p:ext uri="{BB962C8B-B14F-4D97-AF65-F5344CB8AC3E}">
        <p14:creationId xmlns:p14="http://schemas.microsoft.com/office/powerpoint/2010/main" val="3065362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Khi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thực</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dân</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Pháp</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xâm</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lược</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nước</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ta,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Nguyễn</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Đình</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Chiểu</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đã</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tham</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gia</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phong</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trào</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kháng</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chiến</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chống</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giặc</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Ông</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là</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tấm</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gương</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mẫu</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mực</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về</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nghị</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lực</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sống</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phi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thường</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khí</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tiết</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thanh</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cao</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và</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lòng</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yêu</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nước</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tha</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thiết</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mãnh</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liệt</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endParaRPr lang="en-US" dirty="0"/>
          </a:p>
        </p:txBody>
      </p:sp>
      <p:sp>
        <p:nvSpPr>
          <p:cNvPr id="4" name="Slide Number Placeholder 3"/>
          <p:cNvSpPr>
            <a:spLocks noGrp="1"/>
          </p:cNvSpPr>
          <p:nvPr>
            <p:ph type="sldNum" sz="quarter" idx="5"/>
          </p:nvPr>
        </p:nvSpPr>
        <p:spPr/>
        <p:txBody>
          <a:bodyPr/>
          <a:lstStyle/>
          <a:p>
            <a:fld id="{6F6DB898-5747-4776-B813-931C786069D0}" type="slidenum">
              <a:rPr lang="en-US" smtClean="0"/>
              <a:t>12</a:t>
            </a:fld>
            <a:endParaRPr lang="en-US"/>
          </a:p>
        </p:txBody>
      </p:sp>
    </p:spTree>
    <p:extLst>
      <p:ext uri="{BB962C8B-B14F-4D97-AF65-F5344CB8AC3E}">
        <p14:creationId xmlns:p14="http://schemas.microsoft.com/office/powerpoint/2010/main" val="3701460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13</a:t>
            </a:fld>
            <a:endParaRPr lang="en-US"/>
          </a:p>
        </p:txBody>
      </p:sp>
    </p:spTree>
    <p:extLst>
      <p:ext uri="{BB962C8B-B14F-4D97-AF65-F5344CB8AC3E}">
        <p14:creationId xmlns:p14="http://schemas.microsoft.com/office/powerpoint/2010/main" val="2407214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6F6DB898-5747-4776-B813-931C786069D0}" type="slidenum">
              <a:rPr lang="en-US" smtClean="0"/>
              <a:t>14</a:t>
            </a:fld>
            <a:endParaRPr lang="en-US"/>
          </a:p>
        </p:txBody>
      </p:sp>
    </p:spTree>
    <p:extLst>
      <p:ext uri="{BB962C8B-B14F-4D97-AF65-F5344CB8AC3E}">
        <p14:creationId xmlns:p14="http://schemas.microsoft.com/office/powerpoint/2010/main" val="15904234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6F6DB898-5747-4776-B813-931C786069D0}" type="slidenum">
              <a:rPr lang="en-US" smtClean="0"/>
              <a:t>15</a:t>
            </a:fld>
            <a:endParaRPr lang="en-US"/>
          </a:p>
        </p:txBody>
      </p:sp>
    </p:spTree>
    <p:extLst>
      <p:ext uri="{BB962C8B-B14F-4D97-AF65-F5344CB8AC3E}">
        <p14:creationId xmlns:p14="http://schemas.microsoft.com/office/powerpoint/2010/main" val="36174696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16</a:t>
            </a:fld>
            <a:endParaRPr lang="en-US"/>
          </a:p>
        </p:txBody>
      </p:sp>
    </p:spTree>
    <p:extLst>
      <p:ext uri="{BB962C8B-B14F-4D97-AF65-F5344CB8AC3E}">
        <p14:creationId xmlns:p14="http://schemas.microsoft.com/office/powerpoint/2010/main" val="6558694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17</a:t>
            </a:fld>
            <a:endParaRPr lang="en-US"/>
          </a:p>
        </p:txBody>
      </p:sp>
    </p:spTree>
    <p:extLst>
      <p:ext uri="{BB962C8B-B14F-4D97-AF65-F5344CB8AC3E}">
        <p14:creationId xmlns:p14="http://schemas.microsoft.com/office/powerpoint/2010/main" val="14004030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18</a:t>
            </a:fld>
            <a:endParaRPr lang="en-US"/>
          </a:p>
        </p:txBody>
      </p:sp>
    </p:spTree>
    <p:extLst>
      <p:ext uri="{BB962C8B-B14F-4D97-AF65-F5344CB8AC3E}">
        <p14:creationId xmlns:p14="http://schemas.microsoft.com/office/powerpoint/2010/main" val="41525078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19</a:t>
            </a:fld>
            <a:endParaRPr lang="en-US"/>
          </a:p>
        </p:txBody>
      </p:sp>
    </p:spTree>
    <p:extLst>
      <p:ext uri="{BB962C8B-B14F-4D97-AF65-F5344CB8AC3E}">
        <p14:creationId xmlns:p14="http://schemas.microsoft.com/office/powerpoint/2010/main" val="1324596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2</a:t>
            </a:fld>
            <a:endParaRPr lang="en-US"/>
          </a:p>
        </p:txBody>
      </p:sp>
    </p:spTree>
    <p:extLst>
      <p:ext uri="{BB962C8B-B14F-4D97-AF65-F5344CB8AC3E}">
        <p14:creationId xmlns:p14="http://schemas.microsoft.com/office/powerpoint/2010/main" val="28504679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20</a:t>
            </a:fld>
            <a:endParaRPr lang="en-US"/>
          </a:p>
        </p:txBody>
      </p:sp>
    </p:spTree>
    <p:extLst>
      <p:ext uri="{BB962C8B-B14F-4D97-AF65-F5344CB8AC3E}">
        <p14:creationId xmlns:p14="http://schemas.microsoft.com/office/powerpoint/2010/main" val="724848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21</a:t>
            </a:fld>
            <a:endParaRPr lang="en-US"/>
          </a:p>
        </p:txBody>
      </p:sp>
    </p:spTree>
    <p:extLst>
      <p:ext uri="{BB962C8B-B14F-4D97-AF65-F5344CB8AC3E}">
        <p14:creationId xmlns:p14="http://schemas.microsoft.com/office/powerpoint/2010/main" val="4160696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22</a:t>
            </a:fld>
            <a:endParaRPr lang="en-US"/>
          </a:p>
        </p:txBody>
      </p:sp>
    </p:spTree>
    <p:extLst>
      <p:ext uri="{BB962C8B-B14F-4D97-AF65-F5344CB8AC3E}">
        <p14:creationId xmlns:p14="http://schemas.microsoft.com/office/powerpoint/2010/main" val="1000201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23</a:t>
            </a:fld>
            <a:endParaRPr lang="en-US"/>
          </a:p>
        </p:txBody>
      </p:sp>
    </p:spTree>
    <p:extLst>
      <p:ext uri="{BB962C8B-B14F-4D97-AF65-F5344CB8AC3E}">
        <p14:creationId xmlns:p14="http://schemas.microsoft.com/office/powerpoint/2010/main" val="32512600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Xác định bố cục của đoạn trích và nêu nội dung chính của từng phần.</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24</a:t>
            </a:fld>
            <a:endParaRPr lang="en-US"/>
          </a:p>
        </p:txBody>
      </p:sp>
    </p:spTree>
    <p:extLst>
      <p:ext uri="{BB962C8B-B14F-4D97-AF65-F5344CB8AC3E}">
        <p14:creationId xmlns:p14="http://schemas.microsoft.com/office/powerpoint/2010/main" val="17422820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25</a:t>
            </a:fld>
            <a:endParaRPr lang="en-US"/>
          </a:p>
        </p:txBody>
      </p:sp>
    </p:spTree>
    <p:extLst>
      <p:ext uri="{BB962C8B-B14F-4D97-AF65-F5344CB8AC3E}">
        <p14:creationId xmlns:p14="http://schemas.microsoft.com/office/powerpoint/2010/main" val="19307033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26</a:t>
            </a:fld>
            <a:endParaRPr lang="en-US"/>
          </a:p>
        </p:txBody>
      </p:sp>
    </p:spTree>
    <p:extLst>
      <p:ext uri="{BB962C8B-B14F-4D97-AF65-F5344CB8AC3E}">
        <p14:creationId xmlns:p14="http://schemas.microsoft.com/office/powerpoint/2010/main" val="408499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Gợi ý: </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Về nhân vật Lục Vân Tiên:</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Chỉ ra lí do khiến Lục Vân Tiên quyết định ra tay trừng trị bọn cướp.</a:t>
            </a:r>
          </a:p>
          <a:p>
            <a:pPr lvl="0" algn="just" defTabSz="1371600">
              <a:spcAft>
                <a:spcPts val="1125"/>
              </a:spcAft>
              <a:defRPr/>
            </a:pPr>
            <a:r>
              <a:rPr lang="vi-VN"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Phân tích một số từ ngữ, hình ảnh tiêu biểu thể hiện tính cách của nhân vật Lục Vân Tiên.</a:t>
            </a:r>
            <a:endPar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a:p>
            <a:pPr lvl="0" algn="just" defTabSz="1371600">
              <a:spcAft>
                <a:spcPts val="1125"/>
              </a:spcAft>
              <a:defRPr/>
            </a:pPr>
            <a:r>
              <a:rPr lang="vi-VN"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Cho biết người kể chuyện thể hiện thái độ, tình cảm như thế nào đối với nhân vật Lục Vân Tiên.</a:t>
            </a:r>
          </a:p>
          <a:p>
            <a:pPr lvl="0" algn="just" defTabSz="1371600">
              <a:spcAft>
                <a:spcPts val="1125"/>
              </a:spcAft>
              <a:defRPr/>
            </a:pPr>
            <a:r>
              <a:rPr lang="vi-VN"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Về nhân vật Kiều Nguyệt Nga</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Nêu cảm nhận của em về nhân vật Kiều Nguyệt Nga. Những từ ngữ, hình ảnh nào khiến em có cảm nhận như vậy?</a:t>
            </a:r>
            <a:endParaRPr lang="en-US" dirty="0"/>
          </a:p>
          <a:p>
            <a:endParaRPr lang="en-US" dirty="0"/>
          </a:p>
        </p:txBody>
      </p:sp>
      <p:sp>
        <p:nvSpPr>
          <p:cNvPr id="4" name="Slide Number Placeholder 3"/>
          <p:cNvSpPr>
            <a:spLocks noGrp="1"/>
          </p:cNvSpPr>
          <p:nvPr>
            <p:ph type="sldNum" sz="quarter" idx="5"/>
          </p:nvPr>
        </p:nvSpPr>
        <p:spPr/>
        <p:txBody>
          <a:bodyPr/>
          <a:lstStyle/>
          <a:p>
            <a:fld id="{6F6DB898-5747-4776-B813-931C786069D0}" type="slidenum">
              <a:rPr lang="en-US" smtClean="0"/>
              <a:t>27</a:t>
            </a:fld>
            <a:endParaRPr lang="en-US"/>
          </a:p>
        </p:txBody>
      </p:sp>
    </p:spTree>
    <p:extLst>
      <p:ext uri="{BB962C8B-B14F-4D97-AF65-F5344CB8AC3E}">
        <p14:creationId xmlns:p14="http://schemas.microsoft.com/office/powerpoint/2010/main" val="15204458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Chỉ ra lí do khiến Lục Vân Tiên quyết định ra tay trừng trị bọn cướp.</a:t>
            </a:r>
          </a:p>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28</a:t>
            </a:fld>
            <a:endParaRPr lang="en-US"/>
          </a:p>
        </p:txBody>
      </p:sp>
    </p:spTree>
    <p:extLst>
      <p:ext uri="{BB962C8B-B14F-4D97-AF65-F5344CB8AC3E}">
        <p14:creationId xmlns:p14="http://schemas.microsoft.com/office/powerpoint/2010/main" val="37633886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defTabSz="1371600">
              <a:spcAft>
                <a:spcPts val="1125"/>
              </a:spcAft>
              <a:defRPr/>
            </a:pPr>
            <a:r>
              <a:rPr lang="vi-VN"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Phân tích một số từ ngữ, hình ảnh tiêu biểu thể hiện tính cách của nhân vật Lục Vân Tiên.</a:t>
            </a:r>
            <a:endPar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a:p>
            <a:pPr lvl="0" algn="just" defTabSz="1371600">
              <a:spcAft>
                <a:spcPts val="1125"/>
              </a:spcAft>
              <a:defRPr/>
            </a:pPr>
            <a:r>
              <a:rPr lang="vi-VN"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Cho biết người kể chuyện thể hiện thái độ, tình cảm như thế nào đối với nhân vật Lục Vân Tiên.</a:t>
            </a:r>
          </a:p>
        </p:txBody>
      </p:sp>
      <p:sp>
        <p:nvSpPr>
          <p:cNvPr id="4" name="Slide Number Placeholder 3"/>
          <p:cNvSpPr>
            <a:spLocks noGrp="1"/>
          </p:cNvSpPr>
          <p:nvPr>
            <p:ph type="sldNum" sz="quarter" idx="10"/>
          </p:nvPr>
        </p:nvSpPr>
        <p:spPr/>
        <p:txBody>
          <a:bodyPr/>
          <a:lstStyle/>
          <a:p>
            <a:fld id="{7A8D7FDE-8DF9-4EBF-84F7-10C7049D051D}" type="slidenum">
              <a:rPr lang="en-US" smtClean="0"/>
              <a:t>29</a:t>
            </a:fld>
            <a:endParaRPr lang="en-US"/>
          </a:p>
        </p:txBody>
      </p:sp>
    </p:spTree>
    <p:extLst>
      <p:ext uri="{BB962C8B-B14F-4D97-AF65-F5344CB8AC3E}">
        <p14:creationId xmlns:p14="http://schemas.microsoft.com/office/powerpoint/2010/main" val="1973613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3</a:t>
            </a:fld>
            <a:endParaRPr lang="en-US"/>
          </a:p>
        </p:txBody>
      </p:sp>
    </p:spTree>
    <p:extLst>
      <p:ext uri="{BB962C8B-B14F-4D97-AF65-F5344CB8AC3E}">
        <p14:creationId xmlns:p14="http://schemas.microsoft.com/office/powerpoint/2010/main" val="7891196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30</a:t>
            </a:fld>
            <a:endParaRPr lang="en-US"/>
          </a:p>
        </p:txBody>
      </p:sp>
    </p:spTree>
    <p:extLst>
      <p:ext uri="{BB962C8B-B14F-4D97-AF65-F5344CB8AC3E}">
        <p14:creationId xmlns:p14="http://schemas.microsoft.com/office/powerpoint/2010/main" val="33372481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Nêu cảm nhận của em về nhân vật Kiều Nguyệt Nga. Những từ ngữ, hình ảnh nào khiến em có cảm nhận như vậy?</a:t>
            </a:r>
            <a:endParaRPr lang="en-US" dirty="0"/>
          </a:p>
        </p:txBody>
      </p:sp>
      <p:sp>
        <p:nvSpPr>
          <p:cNvPr id="4" name="Slide Number Placeholder 3"/>
          <p:cNvSpPr>
            <a:spLocks noGrp="1"/>
          </p:cNvSpPr>
          <p:nvPr>
            <p:ph type="sldNum" sz="quarter" idx="5"/>
          </p:nvPr>
        </p:nvSpPr>
        <p:spPr/>
        <p:txBody>
          <a:bodyPr/>
          <a:lstStyle/>
          <a:p>
            <a:fld id="{6F6DB898-5747-4776-B813-931C786069D0}" type="slidenum">
              <a:rPr lang="en-US" smtClean="0"/>
              <a:t>31</a:t>
            </a:fld>
            <a:endParaRPr lang="en-US"/>
          </a:p>
        </p:txBody>
      </p:sp>
    </p:spTree>
    <p:extLst>
      <p:ext uri="{BB962C8B-B14F-4D97-AF65-F5344CB8AC3E}">
        <p14:creationId xmlns:p14="http://schemas.microsoft.com/office/powerpoint/2010/main" val="7928746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6. Nhận xét về nghệ thuật sử dụng ngôn ngữ và nghệ thuật xây dựng nhân vật trong đoạn trích.</a:t>
            </a:r>
            <a:endPar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a:p>
            <a:endParaRPr lang="en-US" dirty="0"/>
          </a:p>
        </p:txBody>
      </p:sp>
      <p:sp>
        <p:nvSpPr>
          <p:cNvPr id="4" name="Slide Number Placeholder 3"/>
          <p:cNvSpPr>
            <a:spLocks noGrp="1"/>
          </p:cNvSpPr>
          <p:nvPr>
            <p:ph type="sldNum" sz="quarter" idx="5"/>
          </p:nvPr>
        </p:nvSpPr>
        <p:spPr/>
        <p:txBody>
          <a:bodyPr/>
          <a:lstStyle/>
          <a:p>
            <a:fld id="{6F6DB898-5747-4776-B813-931C786069D0}" type="slidenum">
              <a:rPr lang="en-US" smtClean="0"/>
              <a:t>32</a:t>
            </a:fld>
            <a:endParaRPr lang="en-US"/>
          </a:p>
        </p:txBody>
      </p:sp>
    </p:spTree>
    <p:extLst>
      <p:ext uri="{BB962C8B-B14F-4D97-AF65-F5344CB8AC3E}">
        <p14:creationId xmlns:p14="http://schemas.microsoft.com/office/powerpoint/2010/main" val="8280770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 </a:t>
            </a:r>
            <a:r>
              <a:rPr lang="en-US" dirty="0" err="1"/>
              <a:t>số</a:t>
            </a:r>
            <a:r>
              <a:rPr lang="en-US" baseline="0" dirty="0"/>
              <a:t> </a:t>
            </a:r>
            <a:r>
              <a:rPr lang="en-US" baseline="0" dirty="0" err="1"/>
              <a:t>người</a:t>
            </a:r>
            <a:r>
              <a:rPr lang="en-US" baseline="0" dirty="0"/>
              <a:t> </a:t>
            </a:r>
            <a:r>
              <a:rPr lang="en-US" baseline="0" dirty="0" err="1"/>
              <a:t>trong</a:t>
            </a:r>
            <a:r>
              <a:rPr lang="en-US" baseline="0" dirty="0"/>
              <a:t> </a:t>
            </a:r>
            <a:r>
              <a:rPr lang="en-US" baseline="0" dirty="0" err="1"/>
              <a:t>nhóm</a:t>
            </a:r>
            <a:endParaRPr lang="en-US" baseline="0" dirty="0"/>
          </a:p>
          <a:p>
            <a:r>
              <a:rPr lang="en-US" baseline="0" dirty="0"/>
              <a:t>Y- </a:t>
            </a:r>
            <a:r>
              <a:rPr lang="en-US" baseline="0" dirty="0" err="1"/>
              <a:t>số</a:t>
            </a:r>
            <a:r>
              <a:rPr lang="en-US" baseline="0" dirty="0"/>
              <a:t> ý </a:t>
            </a:r>
            <a:r>
              <a:rPr lang="en-US" baseline="0" dirty="0" err="1"/>
              <a:t>kiến</a:t>
            </a:r>
            <a:r>
              <a:rPr lang="en-US" baseline="0" dirty="0"/>
              <a:t> </a:t>
            </a:r>
            <a:r>
              <a:rPr lang="en-US" baseline="0" dirty="0" err="1"/>
              <a:t>mỗi</a:t>
            </a:r>
            <a:r>
              <a:rPr lang="en-US" baseline="0" dirty="0"/>
              <a:t> </a:t>
            </a:r>
            <a:r>
              <a:rPr lang="en-US" baseline="0" dirty="0" err="1"/>
              <a:t>người</a:t>
            </a:r>
            <a:r>
              <a:rPr lang="en-US" baseline="0" dirty="0"/>
              <a:t> </a:t>
            </a:r>
            <a:r>
              <a:rPr lang="en-US" baseline="0" dirty="0" err="1"/>
              <a:t>cần</a:t>
            </a:r>
            <a:r>
              <a:rPr lang="en-US" baseline="0" dirty="0"/>
              <a:t> </a:t>
            </a:r>
            <a:r>
              <a:rPr lang="en-US" baseline="0" dirty="0" err="1"/>
              <a:t>đưa</a:t>
            </a:r>
            <a:r>
              <a:rPr lang="en-US" baseline="0" dirty="0"/>
              <a:t> </a:t>
            </a:r>
            <a:r>
              <a:rPr lang="en-US" baseline="0" dirty="0" err="1"/>
              <a:t>ra</a:t>
            </a:r>
            <a:endParaRPr lang="en-US" baseline="0" dirty="0"/>
          </a:p>
          <a:p>
            <a:pPr marL="0" marR="0" lvl="0" indent="0" algn="just" defTabSz="914400" rtl="0" eaLnBrk="1" fontAlgn="auto" latinLnBrk="0" hangingPunct="1">
              <a:lnSpc>
                <a:spcPct val="100000"/>
              </a:lnSpc>
              <a:spcBef>
                <a:spcPts val="0"/>
              </a:spcBef>
              <a:spcAft>
                <a:spcPts val="0"/>
              </a:spcAft>
              <a:buClrTx/>
              <a:buSzTx/>
              <a:buFontTx/>
              <a:buNone/>
              <a:tabLst/>
              <a:defRPr/>
            </a:pPr>
            <a:r>
              <a:rPr lang="en-US" baseline="0" dirty="0"/>
              <a:t>Z- </a:t>
            </a:r>
            <a:r>
              <a:rPr lang="en-US" baseline="0" dirty="0" err="1"/>
              <a:t>phút</a:t>
            </a:r>
            <a:r>
              <a:rPr lang="en-US" baseline="0" dirty="0"/>
              <a:t> </a:t>
            </a:r>
            <a:r>
              <a:rPr lang="en-US" baseline="0" dirty="0" err="1"/>
              <a:t>dành</a:t>
            </a:r>
            <a:r>
              <a:rPr lang="en-US" baseline="0" dirty="0"/>
              <a:t> </a:t>
            </a:r>
            <a:r>
              <a:rPr lang="en-US" baseline="0" dirty="0" err="1"/>
              <a:t>cho</a:t>
            </a:r>
            <a:r>
              <a:rPr lang="en-US" baseline="0" dirty="0"/>
              <a:t> </a:t>
            </a:r>
            <a:r>
              <a:rPr lang="en-US" baseline="0" dirty="0" err="1"/>
              <a:t>mỗi</a:t>
            </a:r>
            <a:r>
              <a:rPr lang="en-US" baseline="0" dirty="0"/>
              <a:t> </a:t>
            </a:r>
            <a:r>
              <a:rPr lang="en-US" baseline="0" dirty="0" err="1"/>
              <a:t>cá</a:t>
            </a:r>
            <a:r>
              <a:rPr lang="en-US" baseline="0" dirty="0"/>
              <a:t> </a:t>
            </a:r>
            <a:r>
              <a:rPr lang="en-US" baseline="0" dirty="0" err="1"/>
              <a:t>nhân</a:t>
            </a:r>
            <a:r>
              <a:rPr lang="en-US" baseline="0" dirty="0"/>
              <a:t> </a:t>
            </a:r>
            <a:r>
              <a:rPr lang="en-US" baseline="0" dirty="0" err="1"/>
              <a:t>đưa</a:t>
            </a:r>
            <a:r>
              <a:rPr lang="en-US" baseline="0" dirty="0"/>
              <a:t> </a:t>
            </a:r>
            <a:r>
              <a:rPr lang="en-US" baseline="0" dirty="0" err="1"/>
              <a:t>ra</a:t>
            </a:r>
            <a:r>
              <a:rPr lang="en-US" baseline="0" dirty="0"/>
              <a:t> ý </a:t>
            </a:r>
            <a:r>
              <a:rPr lang="en-US" baseline="0" dirty="0" err="1"/>
              <a:t>kiến</a:t>
            </a:r>
            <a:endParaRPr lang="en-US" baseline="0" dirty="0"/>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Mỗi</a:t>
            </a:r>
            <a:r>
              <a:rPr kumimoji="0" lang="en-US" sz="12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nhóm</a:t>
            </a:r>
            <a:r>
              <a:rPr kumimoji="0" lang="en-US" sz="12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4 </a:t>
            </a:r>
            <a:r>
              <a:rPr kumimoji="0" lang="en-US" sz="12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sz="12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mỗi</a:t>
            </a:r>
            <a:r>
              <a:rPr kumimoji="0" lang="en-US" sz="12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sz="12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đưa</a:t>
            </a:r>
            <a:r>
              <a:rPr kumimoji="0" lang="en-US" sz="12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ra</a:t>
            </a:r>
            <a:r>
              <a:rPr kumimoji="0" lang="en-US" sz="12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5 ý </a:t>
            </a:r>
            <a:r>
              <a:rPr kumimoji="0" lang="en-US" sz="12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kiến</a:t>
            </a:r>
            <a:r>
              <a:rPr kumimoji="0" lang="en-US" sz="12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vào</a:t>
            </a:r>
            <a:r>
              <a:rPr kumimoji="0" lang="en-US" sz="12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1 </a:t>
            </a:r>
            <a:r>
              <a:rPr kumimoji="0" lang="en-US" sz="12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tờ</a:t>
            </a:r>
            <a:r>
              <a:rPr kumimoji="0" lang="en-US" sz="12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giấy</a:t>
            </a:r>
            <a:r>
              <a:rPr kumimoji="0" lang="en-US" sz="12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sz="12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vòng</a:t>
            </a:r>
            <a:r>
              <a:rPr kumimoji="0" lang="en-US" sz="12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3 </a:t>
            </a:r>
            <a:r>
              <a:rPr kumimoji="0" lang="en-US" sz="12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phút</a:t>
            </a:r>
            <a:r>
              <a:rPr kumimoji="0" lang="en-US" sz="12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12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tiếp</a:t>
            </a:r>
            <a:r>
              <a:rPr kumimoji="0" lang="en-US" sz="12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tục</a:t>
            </a:r>
            <a:r>
              <a:rPr kumimoji="0" lang="en-US" sz="12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chuyển</a:t>
            </a:r>
            <a:r>
              <a:rPr kumimoji="0" lang="en-US" sz="12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cho</a:t>
            </a:r>
            <a:r>
              <a:rPr kumimoji="0" lang="en-US" sz="12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thành</a:t>
            </a:r>
            <a:r>
              <a:rPr kumimoji="0" lang="en-US" sz="12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viên</a:t>
            </a:r>
            <a:r>
              <a:rPr kumimoji="0" lang="en-US" sz="12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tiếp</a:t>
            </a:r>
            <a:r>
              <a:rPr kumimoji="0" lang="en-US" sz="12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theo</a:t>
            </a:r>
            <a:r>
              <a:rPr kumimoji="0" lang="en-US" sz="12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sz="12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nhóm</a:t>
            </a:r>
            <a:r>
              <a:rPr kumimoji="0" lang="en-US" sz="12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aseline="0" dirty="0">
                <a:solidFill>
                  <a:srgbClr val="000000"/>
                </a:solidFill>
                <a:latin typeface="Times New Roman" panose="02020603050405020304" pitchFamily="18" charset="0"/>
                <a:cs typeface="Times New Roman" panose="02020603050405020304" pitchFamily="18" charset="0"/>
              </a:rPr>
              <a:t>- </a:t>
            </a:r>
            <a:r>
              <a:rPr lang="en-US" sz="1200" baseline="0" dirty="0" err="1">
                <a:solidFill>
                  <a:srgbClr val="000000"/>
                </a:solidFill>
                <a:latin typeface="Times New Roman" panose="02020603050405020304" pitchFamily="18" charset="0"/>
                <a:cs typeface="Times New Roman" panose="02020603050405020304" pitchFamily="18" charset="0"/>
              </a:rPr>
              <a:t>Tiếp</a:t>
            </a:r>
            <a:r>
              <a:rPr lang="en-US" sz="1200" baseline="0" dirty="0">
                <a:solidFill>
                  <a:srgbClr val="000000"/>
                </a:solidFill>
                <a:latin typeface="Times New Roman" panose="02020603050405020304" pitchFamily="18" charset="0"/>
                <a:cs typeface="Times New Roman" panose="02020603050405020304" pitchFamily="18" charset="0"/>
              </a:rPr>
              <a:t> </a:t>
            </a:r>
            <a:r>
              <a:rPr lang="en-US" sz="1200" baseline="0" dirty="0" err="1">
                <a:solidFill>
                  <a:srgbClr val="000000"/>
                </a:solidFill>
                <a:latin typeface="Times New Roman" panose="02020603050405020304" pitchFamily="18" charset="0"/>
                <a:cs typeface="Times New Roman" panose="02020603050405020304" pitchFamily="18" charset="0"/>
              </a:rPr>
              <a:t>tục</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như</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vậy</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cho</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đến</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khi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tất</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cả</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mọi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người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đều</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đưa</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ra</a:t>
            </a:r>
            <a:r>
              <a:rPr lang="en-US" sz="1200" dirty="0">
                <a:solidFill>
                  <a:srgbClr val="000000"/>
                </a:solidFill>
                <a:latin typeface="Times New Roman" panose="02020603050405020304" pitchFamily="18" charset="0"/>
                <a:cs typeface="Times New Roman" panose="02020603050405020304" pitchFamily="18" charset="0"/>
              </a:rPr>
              <a:t> ý </a:t>
            </a:r>
            <a:r>
              <a:rPr lang="en-US" sz="1200" dirty="0" err="1">
                <a:solidFill>
                  <a:srgbClr val="000000"/>
                </a:solidFill>
                <a:latin typeface="Times New Roman" panose="02020603050405020304" pitchFamily="18" charset="0"/>
                <a:cs typeface="Times New Roman" panose="02020603050405020304" pitchFamily="18" charset="0"/>
              </a:rPr>
              <a:t>kiến</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của</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mình</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có</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thể</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lặp</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lại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vòng</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khác</a:t>
            </a:r>
            <a:r>
              <a:rPr lang="en-US" sz="1200" dirty="0">
                <a:solidFill>
                  <a:srgbClr val="000000"/>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Sau</a:t>
            </a:r>
            <a:r>
              <a:rPr kumimoji="0" lang="en-US" sz="12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khi</a:t>
            </a:r>
            <a:r>
              <a:rPr kumimoji="0" lang="en-US" sz="12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thu</a:t>
            </a:r>
            <a:r>
              <a:rPr kumimoji="0" lang="en-US" sz="12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thập</a:t>
            </a:r>
            <a:r>
              <a:rPr kumimoji="0" lang="en-US" sz="12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hết</a:t>
            </a:r>
            <a:r>
              <a:rPr kumimoji="0" lang="en-US" sz="12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ý </a:t>
            </a:r>
            <a:r>
              <a:rPr kumimoji="0" lang="en-US" sz="12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kiến</a:t>
            </a:r>
            <a:r>
              <a:rPr kumimoji="0" lang="en-US" sz="12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tiến</a:t>
            </a:r>
            <a:r>
              <a:rPr kumimoji="0" lang="en-US" sz="12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hành</a:t>
            </a:r>
            <a:r>
              <a:rPr kumimoji="0" lang="en-US" sz="12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thảo</a:t>
            </a:r>
            <a:r>
              <a:rPr kumimoji="0" lang="en-US" sz="12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luận</a:t>
            </a:r>
            <a:r>
              <a:rPr kumimoji="0" lang="en-US" sz="12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đanh</a:t>
            </a:r>
            <a:r>
              <a:rPr kumimoji="0" lang="en-US" sz="12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giá</a:t>
            </a:r>
            <a:r>
              <a:rPr kumimoji="0" lang="en-US" sz="12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sz="12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ý </a:t>
            </a:r>
            <a:r>
              <a:rPr kumimoji="0" lang="en-US" sz="12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kiến</a:t>
            </a:r>
            <a:endPar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96322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a:t> 0979818956</a:t>
            </a:r>
            <a:endParaRPr lang="en-US"/>
          </a:p>
          <a:p>
            <a:endParaRPr lang="en-US"/>
          </a:p>
        </p:txBody>
      </p:sp>
      <p:sp>
        <p:nvSpPr>
          <p:cNvPr id="4" name="Slide Number Placeholder 3"/>
          <p:cNvSpPr>
            <a:spLocks noGrp="1"/>
          </p:cNvSpPr>
          <p:nvPr>
            <p:ph type="sldNum" sz="quarter" idx="10"/>
          </p:nvPr>
        </p:nvSpPr>
        <p:spPr/>
        <p:txBody>
          <a:bodyPr/>
          <a:lstStyle/>
          <a:p>
            <a:fld id="{6F6DB898-5747-4776-B813-931C786069D0}" type="slidenum">
              <a:rPr lang="en-US" smtClean="0"/>
              <a:t>35</a:t>
            </a:fld>
            <a:endParaRPr lang="en-US"/>
          </a:p>
        </p:txBody>
      </p:sp>
    </p:spTree>
    <p:extLst>
      <p:ext uri="{BB962C8B-B14F-4D97-AF65-F5344CB8AC3E}">
        <p14:creationId xmlns:p14="http://schemas.microsoft.com/office/powerpoint/2010/main" val="761754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36</a:t>
            </a:fld>
            <a:endParaRPr lang="en-US"/>
          </a:p>
        </p:txBody>
      </p:sp>
    </p:spTree>
    <p:extLst>
      <p:ext uri="{BB962C8B-B14F-4D97-AF65-F5344CB8AC3E}">
        <p14:creationId xmlns:p14="http://schemas.microsoft.com/office/powerpoint/2010/main" val="30130557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37</a:t>
            </a:fld>
            <a:endParaRPr lang="en-US"/>
          </a:p>
        </p:txBody>
      </p:sp>
    </p:spTree>
    <p:extLst>
      <p:ext uri="{BB962C8B-B14F-4D97-AF65-F5344CB8AC3E}">
        <p14:creationId xmlns:p14="http://schemas.microsoft.com/office/powerpoint/2010/main" val="32502176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38</a:t>
            </a:fld>
            <a:endParaRPr lang="en-US"/>
          </a:p>
        </p:txBody>
      </p:sp>
    </p:spTree>
    <p:extLst>
      <p:ext uri="{BB962C8B-B14F-4D97-AF65-F5344CB8AC3E}">
        <p14:creationId xmlns:p14="http://schemas.microsoft.com/office/powerpoint/2010/main" val="41265313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39</a:t>
            </a:fld>
            <a:endParaRPr lang="en-US"/>
          </a:p>
        </p:txBody>
      </p:sp>
    </p:spTree>
    <p:extLst>
      <p:ext uri="{BB962C8B-B14F-4D97-AF65-F5344CB8AC3E}">
        <p14:creationId xmlns:p14="http://schemas.microsoft.com/office/powerpoint/2010/main" val="10648084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40</a:t>
            </a:fld>
            <a:endParaRPr lang="en-US"/>
          </a:p>
        </p:txBody>
      </p:sp>
    </p:spTree>
    <p:extLst>
      <p:ext uri="{BB962C8B-B14F-4D97-AF65-F5344CB8AC3E}">
        <p14:creationId xmlns:p14="http://schemas.microsoft.com/office/powerpoint/2010/main" val="1564909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latin typeface="Times New Roman" pitchFamily="18" charset="0"/>
                <a:cs typeface="Times New Roman" pitchFamily="18" charset="0"/>
              </a:rPr>
              <a:t>Gv gọi 2 bạn đọc nối tiếp</a:t>
            </a:r>
            <a:endParaRPr lang="en-US" sz="1200" dirty="0">
              <a:latin typeface="Times New Roman" pitchFamily="18" charset="0"/>
              <a:cs typeface="Times New Roman" pitchFamily="18" charset="0"/>
            </a:endParaRPr>
          </a:p>
          <a:p>
            <a:r>
              <a:rPr lang="vi-VN" dirty="0"/>
              <a:t>Lưu ý sử dụng chiến lược đọc ở từng thẻ chỉ dẫn bên phải văn bản. Sử dụng chiến lược </a:t>
            </a:r>
            <a:r>
              <a:rPr lang="vi-VN" i="1" dirty="0"/>
              <a:t>theo dõi </a:t>
            </a:r>
            <a:r>
              <a:rPr lang="vi-VN" i="0" dirty="0"/>
              <a:t>(các chi tiết miêu tả lời nói và hành động của nhân vật Lục Vân Tiên, Kiều Nguyệt Nga), chiến lược </a:t>
            </a:r>
            <a:r>
              <a:rPr lang="vi-VN" i="1" dirty="0"/>
              <a:t>hình dung </a:t>
            </a:r>
            <a:r>
              <a:rPr lang="vi-VN" i="0" dirty="0"/>
              <a:t>(hình ảnh Lục Vân Tiên giữa vòng vây của bọn cướp). </a:t>
            </a:r>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4</a:t>
            </a:fld>
            <a:endParaRPr lang="en-US"/>
          </a:p>
        </p:txBody>
      </p:sp>
    </p:spTree>
    <p:extLst>
      <p:ext uri="{BB962C8B-B14F-4D97-AF65-F5344CB8AC3E}">
        <p14:creationId xmlns:p14="http://schemas.microsoft.com/office/powerpoint/2010/main" val="22896756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33FA8B-3056-4714-A259-12B02178CA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37610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33FA8B-3056-4714-A259-12B02178CA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71614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33FA8B-3056-4714-A259-12B02178CA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5417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33FA8B-3056-4714-A259-12B02178CA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69699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33FA8B-3056-4714-A259-12B02178CA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825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6F6DB898-5747-4776-B813-931C786069D0}" type="slidenum">
              <a:rPr lang="en-US" smtClean="0"/>
              <a:t>5</a:t>
            </a:fld>
            <a:endParaRPr lang="en-US"/>
          </a:p>
        </p:txBody>
      </p:sp>
    </p:spTree>
    <p:extLst>
      <p:ext uri="{BB962C8B-B14F-4D97-AF65-F5344CB8AC3E}">
        <p14:creationId xmlns:p14="http://schemas.microsoft.com/office/powerpoint/2010/main" val="1030171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6</a:t>
            </a:fld>
            <a:endParaRPr lang="en-US"/>
          </a:p>
        </p:txBody>
      </p:sp>
    </p:spTree>
    <p:extLst>
      <p:ext uri="{BB962C8B-B14F-4D97-AF65-F5344CB8AC3E}">
        <p14:creationId xmlns:p14="http://schemas.microsoft.com/office/powerpoint/2010/main" val="498617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7</a:t>
            </a:fld>
            <a:endParaRPr lang="en-US"/>
          </a:p>
        </p:txBody>
      </p:sp>
    </p:spTree>
    <p:extLst>
      <p:ext uri="{BB962C8B-B14F-4D97-AF65-F5344CB8AC3E}">
        <p14:creationId xmlns:p14="http://schemas.microsoft.com/office/powerpoint/2010/main" val="1081061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8</a:t>
            </a:fld>
            <a:endParaRPr lang="en-US"/>
          </a:p>
        </p:txBody>
      </p:sp>
    </p:spTree>
    <p:extLst>
      <p:ext uri="{BB962C8B-B14F-4D97-AF65-F5344CB8AC3E}">
        <p14:creationId xmlns:p14="http://schemas.microsoft.com/office/powerpoint/2010/main" val="4013472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Đảng</a:t>
            </a:r>
            <a:r>
              <a:rPr lang="en-US" dirty="0"/>
              <a:t> hung </a:t>
            </a:r>
            <a:r>
              <a:rPr lang="en-US" dirty="0" err="1"/>
              <a:t>đồ</a:t>
            </a:r>
            <a:r>
              <a:rPr lang="en-US" dirty="0"/>
              <a:t>: </a:t>
            </a:r>
            <a:r>
              <a:rPr lang="en-US" dirty="0" err="1"/>
              <a:t>nhóm</a:t>
            </a:r>
            <a:r>
              <a:rPr lang="en-US" dirty="0"/>
              <a:t> </a:t>
            </a:r>
            <a:r>
              <a:rPr lang="en-US" dirty="0" err="1"/>
              <a:t>những</a:t>
            </a:r>
            <a:r>
              <a:rPr lang="en-US" dirty="0"/>
              <a:t> </a:t>
            </a:r>
            <a:r>
              <a:rPr lang="en-US" dirty="0" err="1"/>
              <a:t>kẻ</a:t>
            </a:r>
            <a:r>
              <a:rPr lang="en-US" dirty="0"/>
              <a:t> </a:t>
            </a:r>
            <a:r>
              <a:rPr lang="en-US" dirty="0" err="1"/>
              <a:t>tàn</a:t>
            </a:r>
            <a:r>
              <a:rPr lang="en-US" dirty="0"/>
              <a:t> </a:t>
            </a:r>
            <a:r>
              <a:rPr lang="en-US" dirty="0" err="1"/>
              <a:t>ác</a:t>
            </a:r>
            <a:r>
              <a:rPr lang="en-US" dirty="0"/>
              <a:t>, </a:t>
            </a:r>
            <a:r>
              <a:rPr lang="en-US" dirty="0" err="1"/>
              <a:t>lũ</a:t>
            </a:r>
            <a:r>
              <a:rPr lang="en-US" dirty="0"/>
              <a:t> hung </a:t>
            </a:r>
            <a:r>
              <a:rPr lang="en-US" dirty="0" err="1"/>
              <a:t>bạo</a:t>
            </a:r>
            <a:r>
              <a:rPr lang="en-US" dirty="0"/>
              <a:t>; ở </a:t>
            </a:r>
            <a:r>
              <a:rPr lang="en-US" dirty="0" err="1"/>
              <a:t>đây</a:t>
            </a:r>
            <a:r>
              <a:rPr lang="en-US" dirty="0"/>
              <a:t> </a:t>
            </a:r>
            <a:r>
              <a:rPr lang="en-US" dirty="0" err="1"/>
              <a:t>chỉ</a:t>
            </a:r>
            <a:r>
              <a:rPr lang="en-US" dirty="0"/>
              <a:t> </a:t>
            </a:r>
            <a:r>
              <a:rPr lang="en-US" dirty="0" err="1"/>
              <a:t>bọn</a:t>
            </a:r>
            <a:r>
              <a:rPr lang="en-US" dirty="0"/>
              <a:t> </a:t>
            </a:r>
            <a:r>
              <a:rPr lang="en-US" dirty="0" err="1"/>
              <a:t>cướp</a:t>
            </a:r>
            <a:r>
              <a:rPr lang="en-US" dirty="0"/>
              <a:t> do Phong Lai </a:t>
            </a:r>
            <a:r>
              <a:rPr lang="en-US" dirty="0" err="1"/>
              <a:t>cầm</a:t>
            </a:r>
            <a:r>
              <a:rPr lang="en-US" dirty="0"/>
              <a:t> </a:t>
            </a:r>
            <a:r>
              <a:rPr lang="en-US" dirty="0" err="1"/>
              <a:t>đầu</a:t>
            </a:r>
            <a:r>
              <a:rPr lang="en-US" dirty="0"/>
              <a:t>.</a:t>
            </a:r>
          </a:p>
          <a:p>
            <a:r>
              <a:rPr lang="en-US" dirty="0"/>
              <a:t>- </a:t>
            </a:r>
            <a:r>
              <a:rPr lang="en-US" dirty="0" err="1"/>
              <a:t>Thói</a:t>
            </a:r>
            <a:r>
              <a:rPr lang="en-US" dirty="0"/>
              <a:t> </a:t>
            </a:r>
            <a:r>
              <a:rPr lang="en-US" dirty="0" err="1"/>
              <a:t>hồ</a:t>
            </a:r>
            <a:r>
              <a:rPr lang="en-US" dirty="0"/>
              <a:t> </a:t>
            </a:r>
            <a:r>
              <a:rPr lang="en-US" dirty="0" err="1"/>
              <a:t>đồ</a:t>
            </a:r>
            <a:r>
              <a:rPr lang="en-US" dirty="0"/>
              <a:t>: </a:t>
            </a:r>
            <a:r>
              <a:rPr lang="en-US" dirty="0" err="1"/>
              <a:t>thói</a:t>
            </a:r>
            <a:r>
              <a:rPr lang="en-US" dirty="0"/>
              <a:t> </a:t>
            </a:r>
            <a:r>
              <a:rPr lang="en-US" dirty="0" err="1"/>
              <a:t>càn</a:t>
            </a:r>
            <a:r>
              <a:rPr lang="en-US" dirty="0"/>
              <a:t> </a:t>
            </a:r>
            <a:r>
              <a:rPr lang="en-US" dirty="0" err="1"/>
              <a:t>bậy</a:t>
            </a:r>
            <a:r>
              <a:rPr lang="en-US" dirty="0"/>
              <a:t>.</a:t>
            </a:r>
          </a:p>
          <a:p>
            <a:r>
              <a:rPr lang="en-US" dirty="0"/>
              <a:t>- </a:t>
            </a:r>
            <a:r>
              <a:rPr lang="en-US" dirty="0" err="1"/>
              <a:t>Lẫy</a:t>
            </a:r>
            <a:r>
              <a:rPr lang="en-US" dirty="0"/>
              <a:t> </a:t>
            </a:r>
            <a:r>
              <a:rPr lang="en-US" dirty="0" err="1"/>
              <a:t>lừng</a:t>
            </a:r>
            <a:r>
              <a:rPr lang="en-US" dirty="0"/>
              <a:t>: </a:t>
            </a:r>
            <a:r>
              <a:rPr lang="en-US" dirty="0" err="1"/>
              <a:t>nổi</a:t>
            </a:r>
            <a:r>
              <a:rPr lang="en-US" dirty="0"/>
              <a:t> </a:t>
            </a:r>
            <a:r>
              <a:rPr lang="en-US" dirty="0" err="1"/>
              <a:t>tiếng</a:t>
            </a:r>
            <a:r>
              <a:rPr lang="en-US" dirty="0"/>
              <a:t> </a:t>
            </a:r>
            <a:r>
              <a:rPr lang="en-US" dirty="0" err="1"/>
              <a:t>tới</a:t>
            </a:r>
            <a:r>
              <a:rPr lang="en-US" dirty="0"/>
              <a:t> </a:t>
            </a:r>
            <a:r>
              <a:rPr lang="en-US" dirty="0" err="1"/>
              <a:t>mức</a:t>
            </a:r>
            <a:r>
              <a:rPr lang="en-US" dirty="0"/>
              <a:t> </a:t>
            </a:r>
            <a:r>
              <a:rPr lang="en-US" dirty="0" err="1"/>
              <a:t>khắp</a:t>
            </a:r>
            <a:r>
              <a:rPr lang="en-US" dirty="0"/>
              <a:t> </a:t>
            </a:r>
            <a:r>
              <a:rPr lang="en-US" dirty="0" err="1"/>
              <a:t>nơi</a:t>
            </a:r>
            <a:r>
              <a:rPr lang="en-US" dirty="0"/>
              <a:t> ai </a:t>
            </a:r>
            <a:r>
              <a:rPr lang="en-US" dirty="0" err="1"/>
              <a:t>cũng</a:t>
            </a:r>
            <a:r>
              <a:rPr lang="en-US" dirty="0"/>
              <a:t> </a:t>
            </a:r>
            <a:r>
              <a:rPr lang="en-US" dirty="0" err="1"/>
              <a:t>biết</a:t>
            </a:r>
            <a:r>
              <a:rPr lang="en-US" dirty="0"/>
              <a:t>; ở </a:t>
            </a:r>
            <a:r>
              <a:rPr lang="en-US" dirty="0" err="1"/>
              <a:t>đây</a:t>
            </a:r>
            <a:r>
              <a:rPr lang="en-US" dirty="0"/>
              <a:t> </a:t>
            </a:r>
            <a:r>
              <a:rPr lang="en-US" dirty="0" err="1"/>
              <a:t>dùng</a:t>
            </a:r>
            <a:r>
              <a:rPr lang="en-US" dirty="0"/>
              <a:t> </a:t>
            </a:r>
            <a:r>
              <a:rPr lang="en-US" dirty="0" err="1"/>
              <a:t>với</a:t>
            </a:r>
            <a:r>
              <a:rPr lang="en-US" dirty="0"/>
              <a:t> </a:t>
            </a:r>
            <a:r>
              <a:rPr lang="en-US" dirty="0" err="1"/>
              <a:t>nghĩa</a:t>
            </a:r>
            <a:r>
              <a:rPr lang="en-US" dirty="0"/>
              <a:t> </a:t>
            </a:r>
            <a:r>
              <a:rPr lang="en-US" dirty="0" err="1"/>
              <a:t>ầm</a:t>
            </a:r>
            <a:r>
              <a:rPr lang="en-US" dirty="0"/>
              <a:t> ĩ, hung </a:t>
            </a:r>
            <a:r>
              <a:rPr lang="en-US" dirty="0" err="1"/>
              <a:t>hăng</a:t>
            </a:r>
            <a:r>
              <a:rPr lang="en-US" dirty="0"/>
              <a:t>.</a:t>
            </a:r>
          </a:p>
          <a:p>
            <a:r>
              <a:rPr lang="en-US" dirty="0"/>
              <a:t>- </a:t>
            </a:r>
            <a:r>
              <a:rPr lang="en-US" dirty="0" err="1"/>
              <a:t>Tả</a:t>
            </a:r>
            <a:r>
              <a:rPr lang="en-US" dirty="0"/>
              <a:t> </a:t>
            </a:r>
            <a:r>
              <a:rPr lang="en-US" dirty="0" err="1"/>
              <a:t>đột</a:t>
            </a:r>
            <a:r>
              <a:rPr lang="en-US" dirty="0"/>
              <a:t> </a:t>
            </a:r>
            <a:r>
              <a:rPr lang="en-US" dirty="0" err="1"/>
              <a:t>hữu</a:t>
            </a:r>
            <a:r>
              <a:rPr lang="en-US" dirty="0"/>
              <a:t> </a:t>
            </a:r>
            <a:r>
              <a:rPr lang="en-US" dirty="0" err="1"/>
              <a:t>xông</a:t>
            </a:r>
            <a:r>
              <a:rPr lang="en-US" dirty="0"/>
              <a:t>: </a:t>
            </a:r>
            <a:r>
              <a:rPr lang="en-US" dirty="0" err="1"/>
              <a:t>đánh</a:t>
            </a:r>
            <a:r>
              <a:rPr lang="en-US" dirty="0"/>
              <a:t> </a:t>
            </a:r>
            <a:r>
              <a:rPr lang="en-US" dirty="0" err="1"/>
              <a:t>mạnh</a:t>
            </a:r>
            <a:r>
              <a:rPr lang="en-US" dirty="0"/>
              <a:t> ở </a:t>
            </a:r>
            <a:r>
              <a:rPr lang="en-US" dirty="0" err="1"/>
              <a:t>cả</a:t>
            </a:r>
            <a:r>
              <a:rPr lang="en-US" dirty="0"/>
              <a:t> </a:t>
            </a:r>
            <a:r>
              <a:rPr lang="en-US" dirty="0" err="1"/>
              <a:t>bên</a:t>
            </a:r>
            <a:r>
              <a:rPr lang="en-US" dirty="0"/>
              <a:t> </a:t>
            </a:r>
            <a:r>
              <a:rPr lang="en-US" dirty="0" err="1"/>
              <a:t>trái</a:t>
            </a:r>
            <a:r>
              <a:rPr lang="en-US" dirty="0"/>
              <a:t>, </a:t>
            </a:r>
            <a:r>
              <a:rPr lang="en-US" dirty="0" err="1"/>
              <a:t>bên</a:t>
            </a:r>
            <a:r>
              <a:rPr lang="en-US" dirty="0"/>
              <a:t> </a:t>
            </a:r>
            <a:r>
              <a:rPr lang="en-US" dirty="0" err="1"/>
              <a:t>phải</a:t>
            </a:r>
            <a:r>
              <a:rPr lang="en-US" dirty="0"/>
              <a:t>, </a:t>
            </a:r>
            <a:r>
              <a:rPr lang="en-US" dirty="0" err="1"/>
              <a:t>thể</a:t>
            </a:r>
            <a:r>
              <a:rPr lang="en-US" dirty="0"/>
              <a:t> </a:t>
            </a:r>
            <a:r>
              <a:rPr lang="en-US" dirty="0" err="1"/>
              <a:t>hiện</a:t>
            </a:r>
            <a:r>
              <a:rPr lang="en-US" dirty="0"/>
              <a:t> </a:t>
            </a:r>
            <a:r>
              <a:rPr lang="en-US" dirty="0" err="1"/>
              <a:t>thế</a:t>
            </a:r>
            <a:r>
              <a:rPr lang="en-US" dirty="0"/>
              <a:t> </a:t>
            </a:r>
            <a:r>
              <a:rPr lang="en-US" dirty="0" err="1"/>
              <a:t>tấn</a:t>
            </a:r>
            <a:r>
              <a:rPr lang="en-US" dirty="0"/>
              <a:t> </a:t>
            </a:r>
            <a:r>
              <a:rPr lang="en-US" dirty="0" err="1"/>
              <a:t>công</a:t>
            </a:r>
            <a:r>
              <a:rPr lang="en-US" dirty="0"/>
              <a:t>, tung </a:t>
            </a:r>
            <a:r>
              <a:rPr lang="en-US" dirty="0" err="1"/>
              <a:t>hoành</a:t>
            </a:r>
            <a:r>
              <a:rPr lang="en-US" dirty="0"/>
              <a:t> </a:t>
            </a:r>
            <a:r>
              <a:rPr lang="en-US" dirty="0" err="1"/>
              <a:t>dũng</a:t>
            </a:r>
            <a:r>
              <a:rPr lang="en-US" dirty="0"/>
              <a:t> </a:t>
            </a:r>
            <a:r>
              <a:rPr lang="en-US" dirty="0" err="1"/>
              <a:t>mãnh</a:t>
            </a:r>
            <a:r>
              <a:rPr lang="en-US" dirty="0"/>
              <a:t>.</a:t>
            </a:r>
          </a:p>
          <a:p>
            <a:r>
              <a:rPr lang="en-US" dirty="0"/>
              <a:t>- </a:t>
            </a:r>
            <a:r>
              <a:rPr lang="en-US" dirty="0" err="1"/>
              <a:t>Triệu</a:t>
            </a:r>
            <a:r>
              <a:rPr lang="en-US" dirty="0"/>
              <a:t> </a:t>
            </a:r>
            <a:r>
              <a:rPr lang="en-US" dirty="0" err="1"/>
              <a:t>Tử</a:t>
            </a:r>
            <a:r>
              <a:rPr lang="en-US" dirty="0"/>
              <a:t>: </a:t>
            </a:r>
            <a:r>
              <a:rPr lang="en-US" dirty="0" err="1"/>
              <a:t>Triệu</a:t>
            </a:r>
            <a:r>
              <a:rPr lang="en-US" dirty="0"/>
              <a:t> Vân, </a:t>
            </a:r>
            <a:r>
              <a:rPr lang="en-US" dirty="0" err="1"/>
              <a:t>hiệu</a:t>
            </a:r>
            <a:r>
              <a:rPr lang="en-US" dirty="0"/>
              <a:t> </a:t>
            </a:r>
            <a:r>
              <a:rPr lang="en-US" dirty="0" err="1"/>
              <a:t>là</a:t>
            </a:r>
            <a:r>
              <a:rPr lang="en-US" dirty="0"/>
              <a:t> </a:t>
            </a:r>
            <a:r>
              <a:rPr lang="en-US" dirty="0" err="1"/>
              <a:t>Tử</a:t>
            </a:r>
            <a:r>
              <a:rPr lang="en-US" dirty="0"/>
              <a:t> Long, </a:t>
            </a:r>
            <a:r>
              <a:rPr lang="en-US" dirty="0" err="1"/>
              <a:t>một</a:t>
            </a:r>
            <a:r>
              <a:rPr lang="en-US" dirty="0"/>
              <a:t> </a:t>
            </a:r>
            <a:r>
              <a:rPr lang="en-US" dirty="0" err="1"/>
              <a:t>dũng</a:t>
            </a:r>
            <a:r>
              <a:rPr lang="en-US" dirty="0"/>
              <a:t> </a:t>
            </a:r>
            <a:r>
              <a:rPr lang="en-US" dirty="0" err="1"/>
              <a:t>tướng</a:t>
            </a:r>
            <a:r>
              <a:rPr lang="en-US" dirty="0"/>
              <a:t> </a:t>
            </a:r>
            <a:r>
              <a:rPr lang="en-US" dirty="0" err="1"/>
              <a:t>của</a:t>
            </a:r>
            <a:r>
              <a:rPr lang="en-US" dirty="0"/>
              <a:t> </a:t>
            </a:r>
            <a:r>
              <a:rPr lang="en-US" dirty="0" err="1"/>
              <a:t>Lưu</a:t>
            </a:r>
            <a:r>
              <a:rPr lang="en-US" dirty="0"/>
              <a:t> </a:t>
            </a:r>
            <a:r>
              <a:rPr lang="en-US" dirty="0" err="1"/>
              <a:t>Bị</a:t>
            </a:r>
            <a:r>
              <a:rPr lang="en-US" dirty="0"/>
              <a:t> </a:t>
            </a:r>
            <a:r>
              <a:rPr lang="en-US" dirty="0" err="1"/>
              <a:t>thời</a:t>
            </a:r>
            <a:r>
              <a:rPr lang="en-US" dirty="0"/>
              <a:t> Tam </a:t>
            </a:r>
            <a:r>
              <a:rPr lang="en-US" dirty="0" err="1"/>
              <a:t>quốc</a:t>
            </a:r>
            <a:r>
              <a:rPr lang="en-US" dirty="0"/>
              <a:t>, </a:t>
            </a:r>
            <a:r>
              <a:rPr lang="en-US" dirty="0" err="1"/>
              <a:t>nổi</a:t>
            </a:r>
            <a:r>
              <a:rPr lang="en-US" dirty="0"/>
              <a:t> </a:t>
            </a:r>
            <a:r>
              <a:rPr lang="en-US" dirty="0" err="1"/>
              <a:t>tiếng</a:t>
            </a:r>
            <a:r>
              <a:rPr lang="en-US" dirty="0"/>
              <a:t> </a:t>
            </a:r>
            <a:r>
              <a:rPr lang="en-US" dirty="0" err="1"/>
              <a:t>võ</a:t>
            </a:r>
            <a:r>
              <a:rPr lang="en-US" dirty="0"/>
              <a:t> </a:t>
            </a:r>
            <a:r>
              <a:rPr lang="en-US" dirty="0" err="1"/>
              <a:t>nghệ</a:t>
            </a:r>
            <a:r>
              <a:rPr lang="en-US" dirty="0"/>
              <a:t> </a:t>
            </a:r>
            <a:r>
              <a:rPr lang="en-US" dirty="0" err="1"/>
              <a:t>cao</a:t>
            </a:r>
            <a:r>
              <a:rPr lang="en-US" dirty="0"/>
              <a:t> </a:t>
            </a:r>
            <a:r>
              <a:rPr lang="en-US" dirty="0" err="1"/>
              <a:t>cường</a:t>
            </a:r>
            <a:r>
              <a:rPr lang="en-US" dirty="0"/>
              <a:t>; </a:t>
            </a:r>
            <a:r>
              <a:rPr lang="en-US" dirty="0" err="1"/>
              <a:t>Đương</a:t>
            </a:r>
            <a:r>
              <a:rPr lang="en-US" dirty="0"/>
              <a:t> Dang: </a:t>
            </a:r>
            <a:r>
              <a:rPr lang="en-US" dirty="0" err="1"/>
              <a:t>Đươg</a:t>
            </a:r>
            <a:r>
              <a:rPr lang="en-US" dirty="0"/>
              <a:t> </a:t>
            </a:r>
            <a:r>
              <a:rPr lang="en-US" dirty="0" err="1"/>
              <a:t>Dương</a:t>
            </a:r>
            <a:r>
              <a:rPr lang="en-US" dirty="0"/>
              <a:t> (</a:t>
            </a:r>
            <a:r>
              <a:rPr lang="en-US" dirty="0" err="1"/>
              <a:t>địa</a:t>
            </a:r>
            <a:r>
              <a:rPr lang="en-US" dirty="0"/>
              <a:t> </a:t>
            </a:r>
            <a:r>
              <a:rPr lang="en-US" dirty="0" err="1"/>
              <a:t>danh</a:t>
            </a:r>
            <a:r>
              <a:rPr lang="en-US" dirty="0"/>
              <a:t> nay </a:t>
            </a:r>
            <a:r>
              <a:rPr lang="en-US" dirty="0" err="1"/>
              <a:t>thuộc</a:t>
            </a:r>
            <a:r>
              <a:rPr lang="en-US" dirty="0"/>
              <a:t> </a:t>
            </a:r>
            <a:r>
              <a:rPr lang="en-US" dirty="0" err="1"/>
              <a:t>tỉnh</a:t>
            </a:r>
            <a:r>
              <a:rPr lang="en-US" dirty="0"/>
              <a:t> </a:t>
            </a:r>
            <a:r>
              <a:rPr lang="en-US" dirty="0" err="1"/>
              <a:t>Hồ</a:t>
            </a:r>
            <a:r>
              <a:rPr lang="en-US" dirty="0"/>
              <a:t> </a:t>
            </a:r>
            <a:r>
              <a:rPr lang="en-US" dirty="0" err="1"/>
              <a:t>Bắc</a:t>
            </a:r>
            <a:r>
              <a:rPr lang="en-US" dirty="0"/>
              <a:t>, Trung </a:t>
            </a:r>
            <a:r>
              <a:rPr lang="en-US" dirty="0" err="1"/>
              <a:t>Quốc</a:t>
            </a:r>
            <a:r>
              <a:rPr lang="en-US" dirty="0"/>
              <a:t>,), </a:t>
            </a:r>
            <a:r>
              <a:rPr lang="en-US" dirty="0" err="1"/>
              <a:t>nơi</a:t>
            </a:r>
            <a:r>
              <a:rPr lang="en-US" dirty="0"/>
              <a:t> </a:t>
            </a:r>
            <a:r>
              <a:rPr lang="en-US" dirty="0" err="1"/>
              <a:t>diễn</a:t>
            </a:r>
            <a:r>
              <a:rPr lang="en-US" dirty="0"/>
              <a:t> </a:t>
            </a:r>
            <a:r>
              <a:rPr lang="en-US" dirty="0" err="1"/>
              <a:t>ra</a:t>
            </a:r>
            <a:r>
              <a:rPr lang="en-US" dirty="0"/>
              <a:t> </a:t>
            </a:r>
            <a:r>
              <a:rPr lang="en-US" dirty="0" err="1"/>
              <a:t>trận</a:t>
            </a:r>
            <a:r>
              <a:rPr lang="en-US" dirty="0"/>
              <a:t> </a:t>
            </a:r>
            <a:r>
              <a:rPr lang="en-US" dirty="0" err="1"/>
              <a:t>đánh</a:t>
            </a:r>
            <a:r>
              <a:rPr lang="en-US" dirty="0"/>
              <a:t> </a:t>
            </a:r>
            <a:r>
              <a:rPr lang="en-US" dirty="0" err="1"/>
              <a:t>ác</a:t>
            </a:r>
            <a:r>
              <a:rPr lang="en-US" dirty="0"/>
              <a:t> </a:t>
            </a:r>
            <a:r>
              <a:rPr lang="en-US" dirty="0" err="1"/>
              <a:t>liệt</a:t>
            </a:r>
            <a:r>
              <a:rPr lang="en-US" dirty="0"/>
              <a:t>  </a:t>
            </a:r>
            <a:r>
              <a:rPr lang="en-US" dirty="0" err="1"/>
              <a:t>giữa</a:t>
            </a:r>
            <a:r>
              <a:rPr lang="en-US" dirty="0"/>
              <a:t> </a:t>
            </a:r>
            <a:r>
              <a:rPr lang="en-US" dirty="0" err="1"/>
              <a:t>Tào</a:t>
            </a:r>
            <a:r>
              <a:rPr lang="en-US" dirty="0"/>
              <a:t> </a:t>
            </a:r>
            <a:r>
              <a:rPr lang="en-US" dirty="0" err="1"/>
              <a:t>Tháo</a:t>
            </a:r>
            <a:r>
              <a:rPr lang="en-US" dirty="0"/>
              <a:t> </a:t>
            </a:r>
            <a:r>
              <a:rPr lang="en-US" dirty="0" err="1"/>
              <a:t>và</a:t>
            </a:r>
            <a:r>
              <a:rPr lang="en-US" dirty="0"/>
              <a:t> </a:t>
            </a:r>
            <a:r>
              <a:rPr lang="en-US" dirty="0" err="1"/>
              <a:t>Lưu</a:t>
            </a:r>
            <a:r>
              <a:rPr lang="en-US" dirty="0"/>
              <a:t> </a:t>
            </a:r>
            <a:r>
              <a:rPr lang="en-US" dirty="0" err="1"/>
              <a:t>Bị</a:t>
            </a:r>
            <a:r>
              <a:rPr lang="en-US" dirty="0"/>
              <a:t>. (</a:t>
            </a:r>
            <a:r>
              <a:rPr lang="en-US" dirty="0" err="1"/>
              <a:t>Lưu</a:t>
            </a:r>
            <a:r>
              <a:rPr lang="en-US" dirty="0"/>
              <a:t> </a:t>
            </a:r>
            <a:r>
              <a:rPr lang="en-US" dirty="0" err="1"/>
              <a:t>Bị</a:t>
            </a:r>
            <a:r>
              <a:rPr lang="en-US" dirty="0"/>
              <a:t> </a:t>
            </a:r>
            <a:r>
              <a:rPr lang="en-US" dirty="0" err="1"/>
              <a:t>thua</a:t>
            </a:r>
            <a:r>
              <a:rPr lang="en-US" dirty="0"/>
              <a:t> </a:t>
            </a:r>
            <a:r>
              <a:rPr lang="en-US" dirty="0" err="1"/>
              <a:t>trận</a:t>
            </a:r>
            <a:r>
              <a:rPr lang="en-US" dirty="0"/>
              <a:t>, </a:t>
            </a:r>
            <a:r>
              <a:rPr lang="en-US" dirty="0" err="1"/>
              <a:t>phải</a:t>
            </a:r>
            <a:r>
              <a:rPr lang="en-US" dirty="0"/>
              <a:t> </a:t>
            </a:r>
            <a:r>
              <a:rPr lang="en-US" dirty="0" err="1"/>
              <a:t>bỏ</a:t>
            </a:r>
            <a:r>
              <a:rPr lang="en-US" dirty="0"/>
              <a:t> </a:t>
            </a:r>
            <a:r>
              <a:rPr lang="en-US" dirty="0" err="1"/>
              <a:t>cả</a:t>
            </a:r>
            <a:r>
              <a:rPr lang="en-US" dirty="0"/>
              <a:t> </a:t>
            </a:r>
            <a:r>
              <a:rPr lang="en-US" dirty="0" err="1"/>
              <a:t>vợ</a:t>
            </a:r>
            <a:r>
              <a:rPr lang="en-US" dirty="0"/>
              <a:t> con, </a:t>
            </a:r>
            <a:r>
              <a:rPr lang="en-US" dirty="0" err="1"/>
              <a:t>chạy</a:t>
            </a:r>
            <a:r>
              <a:rPr lang="en-US" dirty="0"/>
              <a:t> </a:t>
            </a:r>
            <a:r>
              <a:rPr lang="en-US" dirty="0" err="1"/>
              <a:t>về</a:t>
            </a:r>
            <a:r>
              <a:rPr lang="en-US" dirty="0"/>
              <a:t> </a:t>
            </a:r>
            <a:r>
              <a:rPr lang="en-US" dirty="0" err="1"/>
              <a:t>phía</a:t>
            </a:r>
            <a:r>
              <a:rPr lang="en-US" dirty="0"/>
              <a:t> </a:t>
            </a:r>
            <a:r>
              <a:rPr lang="en-US" dirty="0" err="1"/>
              <a:t>nam</a:t>
            </a:r>
            <a:r>
              <a:rPr lang="en-US" dirty="0"/>
              <a:t>; </a:t>
            </a:r>
            <a:r>
              <a:rPr lang="en-US" dirty="0" err="1"/>
              <a:t>Triệu</a:t>
            </a:r>
            <a:r>
              <a:rPr lang="en-US" dirty="0"/>
              <a:t> </a:t>
            </a:r>
            <a:r>
              <a:rPr lang="en-US" dirty="0" err="1"/>
              <a:t>Tử</a:t>
            </a:r>
            <a:r>
              <a:rPr lang="en-US" dirty="0"/>
              <a:t> Long </a:t>
            </a:r>
            <a:r>
              <a:rPr lang="en-US" dirty="0" err="1"/>
              <a:t>một</a:t>
            </a:r>
            <a:r>
              <a:rPr lang="en-US" dirty="0"/>
              <a:t> </a:t>
            </a:r>
            <a:r>
              <a:rPr lang="en-US" dirty="0" err="1"/>
              <a:t>mình</a:t>
            </a:r>
            <a:r>
              <a:rPr lang="en-US" dirty="0"/>
              <a:t> </a:t>
            </a:r>
            <a:r>
              <a:rPr lang="en-US" dirty="0" err="1"/>
              <a:t>phá</a:t>
            </a:r>
            <a:r>
              <a:rPr lang="en-US" dirty="0"/>
              <a:t> </a:t>
            </a:r>
            <a:r>
              <a:rPr lang="en-US" dirty="0" err="1"/>
              <a:t>vòng</a:t>
            </a:r>
            <a:r>
              <a:rPr lang="en-US" dirty="0"/>
              <a:t> </a:t>
            </a:r>
            <a:r>
              <a:rPr lang="en-US" dirty="0" err="1"/>
              <a:t>vây</a:t>
            </a:r>
            <a:r>
              <a:rPr lang="en-US" dirty="0"/>
              <a:t>, tung </a:t>
            </a:r>
            <a:r>
              <a:rPr lang="en-US" dirty="0" err="1"/>
              <a:t>hoành</a:t>
            </a:r>
            <a:r>
              <a:rPr lang="en-US" dirty="0"/>
              <a:t> </a:t>
            </a:r>
            <a:r>
              <a:rPr lang="en-US" dirty="0" err="1"/>
              <a:t>giữa</a:t>
            </a:r>
            <a:r>
              <a:rPr lang="en-US" dirty="0"/>
              <a:t> </a:t>
            </a:r>
            <a:r>
              <a:rPr lang="en-US" dirty="0" err="1"/>
              <a:t>hàng</a:t>
            </a:r>
            <a:r>
              <a:rPr lang="en-US" dirty="0"/>
              <a:t> </a:t>
            </a:r>
            <a:r>
              <a:rPr lang="en-US" dirty="0" err="1"/>
              <a:t>vạn</a:t>
            </a:r>
            <a:r>
              <a:rPr lang="en-US" dirty="0"/>
              <a:t> </a:t>
            </a:r>
            <a:r>
              <a:rPr lang="en-US" dirty="0" err="1"/>
              <a:t>quân</a:t>
            </a:r>
            <a:r>
              <a:rPr lang="en-US" dirty="0"/>
              <a:t> </a:t>
            </a:r>
            <a:r>
              <a:rPr lang="en-US" dirty="0" err="1"/>
              <a:t>của</a:t>
            </a:r>
            <a:r>
              <a:rPr lang="en-US" dirty="0"/>
              <a:t> </a:t>
            </a:r>
            <a:r>
              <a:rPr lang="en-US" dirty="0" err="1"/>
              <a:t>Tào</a:t>
            </a:r>
            <a:r>
              <a:rPr lang="en-US" dirty="0"/>
              <a:t> </a:t>
            </a:r>
            <a:r>
              <a:rPr lang="en-US" dirty="0" err="1"/>
              <a:t>Tháo</a:t>
            </a:r>
            <a:r>
              <a:rPr lang="en-US" dirty="0"/>
              <a:t>, </a:t>
            </a:r>
            <a:r>
              <a:rPr lang="en-US" dirty="0" err="1"/>
              <a:t>cứu</a:t>
            </a:r>
            <a:r>
              <a:rPr lang="en-US" dirty="0"/>
              <a:t> </a:t>
            </a:r>
            <a:r>
              <a:rPr lang="en-US" dirty="0" err="1"/>
              <a:t>được</a:t>
            </a:r>
            <a:r>
              <a:rPr lang="en-US" dirty="0"/>
              <a:t> A </a:t>
            </a:r>
            <a:r>
              <a:rPr lang="en-US" dirty="0" err="1"/>
              <a:t>Đẩu</a:t>
            </a:r>
            <a:r>
              <a:rPr lang="en-US" dirty="0"/>
              <a:t>, con </a:t>
            </a:r>
            <a:r>
              <a:rPr lang="en-US" dirty="0" err="1"/>
              <a:t>trai</a:t>
            </a:r>
            <a:r>
              <a:rPr lang="en-US" dirty="0"/>
              <a:t> </a:t>
            </a:r>
            <a:r>
              <a:rPr lang="en-US" dirty="0" err="1"/>
              <a:t>duy</a:t>
            </a:r>
            <a:r>
              <a:rPr lang="en-US" dirty="0"/>
              <a:t> </a:t>
            </a:r>
            <a:r>
              <a:rPr lang="en-US" dirty="0" err="1"/>
              <a:t>nhất</a:t>
            </a:r>
            <a:r>
              <a:rPr lang="en-US" dirty="0"/>
              <a:t> </a:t>
            </a:r>
            <a:r>
              <a:rPr lang="en-US" dirty="0" err="1"/>
              <a:t>của</a:t>
            </a:r>
            <a:r>
              <a:rPr lang="en-US" dirty="0"/>
              <a:t> </a:t>
            </a:r>
            <a:r>
              <a:rPr lang="en-US" dirty="0" err="1"/>
              <a:t>Lưu</a:t>
            </a:r>
            <a:r>
              <a:rPr lang="en-US" dirty="0"/>
              <a:t> </a:t>
            </a:r>
            <a:r>
              <a:rPr lang="en-US" dirty="0" err="1"/>
              <a:t>Bị</a:t>
            </a:r>
            <a:r>
              <a:rPr lang="en-US" dirty="0"/>
              <a:t>).</a:t>
            </a:r>
          </a:p>
          <a:p>
            <a:r>
              <a:rPr lang="en-US" dirty="0"/>
              <a:t>- </a:t>
            </a:r>
            <a:r>
              <a:rPr lang="en-US" dirty="0" err="1"/>
              <a:t>Thân</a:t>
            </a:r>
            <a:r>
              <a:rPr lang="en-US" dirty="0"/>
              <a:t> von</a:t>
            </a:r>
            <a:r>
              <a:rPr lang="vi-VN" dirty="0"/>
              <a:t>g: mất mạng, chết.</a:t>
            </a:r>
          </a:p>
          <a:p>
            <a:r>
              <a:rPr lang="vi-VN" dirty="0"/>
              <a:t>- Tì tất: người hầu gái.</a:t>
            </a:r>
          </a:p>
          <a:p>
            <a:r>
              <a:rPr lang="vi-VN" dirty="0"/>
              <a:t>- Liễu, đào: ẩn dụ chỉ người phụ nữ mềm yếu, mong manh; ở đây thể hiện ý khiêm nhường.</a:t>
            </a:r>
          </a:p>
          <a:p>
            <a:r>
              <a:rPr lang="vi-VN" dirty="0"/>
              <a:t>- Báo đức thù công: báo đáp ơn đức, đền trả công lao.</a:t>
            </a:r>
          </a:p>
          <a:p>
            <a:r>
              <a:rPr lang="vi-VN" dirty="0"/>
              <a:t>- Phỉ: Thỏa mãn, mãn nguyện.</a:t>
            </a:r>
          </a:p>
          <a:p>
            <a:r>
              <a:rPr lang="vi-VN" dirty="0"/>
              <a:t>- Kiến nghĩa bất vi: thấy việc nghĩa mà không làm, trích từ câu “Kiến nghĩa bất vi vô dũng dã” (Thấy việc nghĩa mà không làm không phải là người có dũng khí) trong “Luận ngữ”.</a:t>
            </a:r>
          </a:p>
          <a:p>
            <a:endParaRPr lang="vi-VN" dirty="0"/>
          </a:p>
        </p:txBody>
      </p:sp>
      <p:sp>
        <p:nvSpPr>
          <p:cNvPr id="4" name="Slide Number Placeholder 3"/>
          <p:cNvSpPr>
            <a:spLocks noGrp="1"/>
          </p:cNvSpPr>
          <p:nvPr>
            <p:ph type="sldNum" sz="quarter" idx="5"/>
          </p:nvPr>
        </p:nvSpPr>
        <p:spPr/>
        <p:txBody>
          <a:bodyPr/>
          <a:lstStyle/>
          <a:p>
            <a:fld id="{6F6DB898-5747-4776-B813-931C786069D0}" type="slidenum">
              <a:rPr lang="en-US" smtClean="0"/>
              <a:t>9</a:t>
            </a:fld>
            <a:endParaRPr lang="en-US"/>
          </a:p>
        </p:txBody>
      </p:sp>
    </p:spTree>
    <p:extLst>
      <p:ext uri="{BB962C8B-B14F-4D97-AF65-F5344CB8AC3E}">
        <p14:creationId xmlns:p14="http://schemas.microsoft.com/office/powerpoint/2010/main" val="1627504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8099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03914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340835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80157B78-494D-42B9-9EAD-6E21D11C46B0}"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7/28/2024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48B62776-71AE-4BDC-8FFF-83B82BABF2D2}"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23834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80157B78-494D-42B9-9EAD-6E21D11C46B0}"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7/28/2024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48B62776-71AE-4BDC-8FFF-83B82BABF2D2}"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98297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80157B78-494D-42B9-9EAD-6E21D11C46B0}"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7/28/2024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48B62776-71AE-4BDC-8FFF-83B82BABF2D2}"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5587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80157B78-494D-42B9-9EAD-6E21D11C46B0}"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7/28/2024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48B62776-71AE-4BDC-8FFF-83B82BABF2D2}"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25205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80157B78-494D-42B9-9EAD-6E21D11C46B0}"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7/28/2024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48B62776-71AE-4BDC-8FFF-83B82BABF2D2}"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26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80157B78-494D-42B9-9EAD-6E21D11C46B0}"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7/28/2024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48B62776-71AE-4BDC-8FFF-83B82BABF2D2}"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09533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80157B78-494D-42B9-9EAD-6E21D11C46B0}"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7/28/2024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48B62776-71AE-4BDC-8FFF-83B82BABF2D2}"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1942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80157B78-494D-42B9-9EAD-6E21D11C46B0}"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7/28/2024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48B62776-71AE-4BDC-8FFF-83B82BABF2D2}"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6010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566880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80157B78-494D-42B9-9EAD-6E21D11C46B0}"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7/28/2024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48B62776-71AE-4BDC-8FFF-83B82BABF2D2}"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55344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80157B78-494D-42B9-9EAD-6E21D11C46B0}"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7/28/2024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48B62776-71AE-4BDC-8FFF-83B82BABF2D2}"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4996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80157B78-494D-42B9-9EAD-6E21D11C46B0}"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7/28/2024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48B62776-71AE-4BDC-8FFF-83B82BABF2D2}"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80459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77508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Brush Stroke 06">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10136313" y="0"/>
            <a:ext cx="10762656" cy="10528698"/>
          </a:xfrm>
          <a:custGeom>
            <a:avLst/>
            <a:gdLst>
              <a:gd name="connsiteX0" fmla="*/ 449108 w 7175104"/>
              <a:gd name="connsiteY0" fmla="*/ 6878100 h 7019132"/>
              <a:gd name="connsiteX1" fmla="*/ 456749 w 7175104"/>
              <a:gd name="connsiteY1" fmla="*/ 6898572 h 7019132"/>
              <a:gd name="connsiteX2" fmla="*/ 450105 w 7175104"/>
              <a:gd name="connsiteY2" fmla="*/ 6898572 h 7019132"/>
              <a:gd name="connsiteX3" fmla="*/ 429842 w 7175104"/>
              <a:gd name="connsiteY3" fmla="*/ 6884924 h 7019132"/>
              <a:gd name="connsiteX4" fmla="*/ 411572 w 7175104"/>
              <a:gd name="connsiteY4" fmla="*/ 6781912 h 7019132"/>
              <a:gd name="connsiteX5" fmla="*/ 412236 w 7175104"/>
              <a:gd name="connsiteY5" fmla="*/ 6782237 h 7019132"/>
              <a:gd name="connsiteX6" fmla="*/ 417883 w 7175104"/>
              <a:gd name="connsiteY6" fmla="*/ 6795560 h 7019132"/>
              <a:gd name="connsiteX7" fmla="*/ 416555 w 7175104"/>
              <a:gd name="connsiteY7" fmla="*/ 6791010 h 7019132"/>
              <a:gd name="connsiteX8" fmla="*/ 429842 w 7175104"/>
              <a:gd name="connsiteY8" fmla="*/ 6791010 h 7019132"/>
              <a:gd name="connsiteX9" fmla="*/ 450105 w 7175104"/>
              <a:gd name="connsiteY9" fmla="*/ 6791010 h 7019132"/>
              <a:gd name="connsiteX10" fmla="*/ 564375 w 7175104"/>
              <a:gd name="connsiteY10" fmla="*/ 6791010 h 7019132"/>
              <a:gd name="connsiteX11" fmla="*/ 629815 w 7175104"/>
              <a:gd name="connsiteY11" fmla="*/ 6788411 h 7019132"/>
              <a:gd name="connsiteX12" fmla="*/ 670009 w 7175104"/>
              <a:gd name="connsiteY12" fmla="*/ 6790036 h 7019132"/>
              <a:gd name="connsiteX13" fmla="*/ 671669 w 7175104"/>
              <a:gd name="connsiteY13" fmla="*/ 6794585 h 7019132"/>
              <a:gd name="connsiteX14" fmla="*/ 678645 w 7175104"/>
              <a:gd name="connsiteY14" fmla="*/ 6811158 h 7019132"/>
              <a:gd name="connsiteX15" fmla="*/ 672002 w 7175104"/>
              <a:gd name="connsiteY15" fmla="*/ 6811158 h 7019132"/>
              <a:gd name="connsiteX16" fmla="*/ 651739 w 7175104"/>
              <a:gd name="connsiteY16" fmla="*/ 6817982 h 7019132"/>
              <a:gd name="connsiteX17" fmla="*/ 617856 w 7175104"/>
              <a:gd name="connsiteY17" fmla="*/ 6824806 h 7019132"/>
              <a:gd name="connsiteX18" fmla="*/ 537468 w 7175104"/>
              <a:gd name="connsiteY18" fmla="*/ 6830981 h 7019132"/>
              <a:gd name="connsiteX19" fmla="*/ 470368 w 7175104"/>
              <a:gd name="connsiteY19" fmla="*/ 6870626 h 7019132"/>
              <a:gd name="connsiteX20" fmla="*/ 449108 w 7175104"/>
              <a:gd name="connsiteY20" fmla="*/ 6878100 h 7019132"/>
              <a:gd name="connsiteX21" fmla="*/ 432499 w 7175104"/>
              <a:gd name="connsiteY21" fmla="*/ 6833905 h 7019132"/>
              <a:gd name="connsiteX22" fmla="*/ 418215 w 7175104"/>
              <a:gd name="connsiteY22" fmla="*/ 6797835 h 7019132"/>
              <a:gd name="connsiteX23" fmla="*/ 418548 w 7175104"/>
              <a:gd name="connsiteY23" fmla="*/ 6800109 h 7019132"/>
              <a:gd name="connsiteX24" fmla="*/ 411572 w 7175104"/>
              <a:gd name="connsiteY24" fmla="*/ 6781912 h 7019132"/>
              <a:gd name="connsiteX25" fmla="*/ 386658 w 7175104"/>
              <a:gd name="connsiteY25" fmla="*/ 6752990 h 7019132"/>
              <a:gd name="connsiteX26" fmla="*/ 376361 w 7175104"/>
              <a:gd name="connsiteY26" fmla="*/ 6757215 h 7019132"/>
              <a:gd name="connsiteX27" fmla="*/ 379350 w 7175104"/>
              <a:gd name="connsiteY27" fmla="*/ 6753965 h 7019132"/>
              <a:gd name="connsiteX28" fmla="*/ 398949 w 7175104"/>
              <a:gd name="connsiteY28" fmla="*/ 6747791 h 7019132"/>
              <a:gd name="connsiteX29" fmla="*/ 403267 w 7175104"/>
              <a:gd name="connsiteY29" fmla="*/ 6750390 h 7019132"/>
              <a:gd name="connsiteX30" fmla="*/ 386658 w 7175104"/>
              <a:gd name="connsiteY30" fmla="*/ 6752990 h 7019132"/>
              <a:gd name="connsiteX31" fmla="*/ 396624 w 7175104"/>
              <a:gd name="connsiteY31" fmla="*/ 6748766 h 7019132"/>
              <a:gd name="connsiteX32" fmla="*/ 867988 w 7175104"/>
              <a:gd name="connsiteY32" fmla="*/ 6676625 h 7019132"/>
              <a:gd name="connsiteX33" fmla="*/ 873635 w 7175104"/>
              <a:gd name="connsiteY33" fmla="*/ 6676625 h 7019132"/>
              <a:gd name="connsiteX34" fmla="*/ 864334 w 7175104"/>
              <a:gd name="connsiteY34" fmla="*/ 6685074 h 7019132"/>
              <a:gd name="connsiteX35" fmla="*/ 861677 w 7175104"/>
              <a:gd name="connsiteY35" fmla="*/ 6679874 h 7019132"/>
              <a:gd name="connsiteX36" fmla="*/ 863670 w 7175104"/>
              <a:gd name="connsiteY36" fmla="*/ 6678249 h 7019132"/>
              <a:gd name="connsiteX37" fmla="*/ 703559 w 7175104"/>
              <a:gd name="connsiteY37" fmla="*/ 6670775 h 7019132"/>
              <a:gd name="connsiteX38" fmla="*/ 672002 w 7175104"/>
              <a:gd name="connsiteY38" fmla="*/ 6690273 h 7019132"/>
              <a:gd name="connsiteX39" fmla="*/ 684292 w 7175104"/>
              <a:gd name="connsiteY39" fmla="*/ 6676950 h 7019132"/>
              <a:gd name="connsiteX40" fmla="*/ 866327 w 7175104"/>
              <a:gd name="connsiteY40" fmla="*/ 6669800 h 7019132"/>
              <a:gd name="connsiteX41" fmla="*/ 873635 w 7175104"/>
              <a:gd name="connsiteY41" fmla="*/ 6669800 h 7019132"/>
              <a:gd name="connsiteX42" fmla="*/ 863670 w 7175104"/>
              <a:gd name="connsiteY42" fmla="*/ 6678249 h 7019132"/>
              <a:gd name="connsiteX43" fmla="*/ 851047 w 7175104"/>
              <a:gd name="connsiteY43" fmla="*/ 6682474 h 7019132"/>
              <a:gd name="connsiteX44" fmla="*/ 833109 w 7175104"/>
              <a:gd name="connsiteY44" fmla="*/ 6683449 h 7019132"/>
              <a:gd name="connsiteX45" fmla="*/ 705220 w 7175104"/>
              <a:gd name="connsiteY45" fmla="*/ 6669475 h 7019132"/>
              <a:gd name="connsiteX46" fmla="*/ 705220 w 7175104"/>
              <a:gd name="connsiteY46" fmla="*/ 6669800 h 7019132"/>
              <a:gd name="connsiteX47" fmla="*/ 703559 w 7175104"/>
              <a:gd name="connsiteY47" fmla="*/ 6670775 h 7019132"/>
              <a:gd name="connsiteX48" fmla="*/ 886590 w 7175104"/>
              <a:gd name="connsiteY48" fmla="*/ 6629830 h 7019132"/>
              <a:gd name="connsiteX49" fmla="*/ 886923 w 7175104"/>
              <a:gd name="connsiteY49" fmla="*/ 6629830 h 7019132"/>
              <a:gd name="connsiteX50" fmla="*/ 893234 w 7175104"/>
              <a:gd name="connsiteY50" fmla="*/ 6636655 h 7019132"/>
              <a:gd name="connsiteX51" fmla="*/ 898549 w 7175104"/>
              <a:gd name="connsiteY51" fmla="*/ 6652578 h 7019132"/>
              <a:gd name="connsiteX52" fmla="*/ 895227 w 7175104"/>
              <a:gd name="connsiteY52" fmla="*/ 6654527 h 7019132"/>
              <a:gd name="connsiteX53" fmla="*/ 888583 w 7175104"/>
              <a:gd name="connsiteY53" fmla="*/ 6635355 h 7019132"/>
              <a:gd name="connsiteX54" fmla="*/ 880279 w 7175104"/>
              <a:gd name="connsiteY54" fmla="*/ 6629830 h 7019132"/>
              <a:gd name="connsiteX55" fmla="*/ 884265 w 7175104"/>
              <a:gd name="connsiteY55" fmla="*/ 6629830 h 7019132"/>
              <a:gd name="connsiteX56" fmla="*/ 885594 w 7175104"/>
              <a:gd name="connsiteY56" fmla="*/ 6635030 h 7019132"/>
              <a:gd name="connsiteX57" fmla="*/ 880279 w 7175104"/>
              <a:gd name="connsiteY57" fmla="*/ 6629830 h 7019132"/>
              <a:gd name="connsiteX58" fmla="*/ 806203 w 7175104"/>
              <a:gd name="connsiteY58" fmla="*/ 6629830 h 7019132"/>
              <a:gd name="connsiteX59" fmla="*/ 876957 w 7175104"/>
              <a:gd name="connsiteY59" fmla="*/ 6656152 h 7019132"/>
              <a:gd name="connsiteX60" fmla="*/ 895227 w 7175104"/>
              <a:gd name="connsiteY60" fmla="*/ 6654527 h 7019132"/>
              <a:gd name="connsiteX61" fmla="*/ 876625 w 7175104"/>
              <a:gd name="connsiteY61" fmla="*/ 6665576 h 7019132"/>
              <a:gd name="connsiteX62" fmla="*/ 866327 w 7175104"/>
              <a:gd name="connsiteY62" fmla="*/ 6669800 h 7019132"/>
              <a:gd name="connsiteX63" fmla="*/ 829123 w 7175104"/>
              <a:gd name="connsiteY63" fmla="*/ 6669475 h 7019132"/>
              <a:gd name="connsiteX64" fmla="*/ 806203 w 7175104"/>
              <a:gd name="connsiteY64" fmla="*/ 6629830 h 7019132"/>
              <a:gd name="connsiteX65" fmla="*/ 882604 w 7175104"/>
              <a:gd name="connsiteY65" fmla="*/ 6621381 h 7019132"/>
              <a:gd name="connsiteX66" fmla="*/ 883601 w 7175104"/>
              <a:gd name="connsiteY66" fmla="*/ 6621706 h 7019132"/>
              <a:gd name="connsiteX67" fmla="*/ 886590 w 7175104"/>
              <a:gd name="connsiteY67" fmla="*/ 6629830 h 7019132"/>
              <a:gd name="connsiteX68" fmla="*/ 884265 w 7175104"/>
              <a:gd name="connsiteY68" fmla="*/ 6629830 h 7019132"/>
              <a:gd name="connsiteX69" fmla="*/ 266741 w 7175104"/>
              <a:gd name="connsiteY69" fmla="*/ 6380261 h 7019132"/>
              <a:gd name="connsiteX70" fmla="*/ 267738 w 7175104"/>
              <a:gd name="connsiteY70" fmla="*/ 6380911 h 7019132"/>
              <a:gd name="connsiteX71" fmla="*/ 264084 w 7175104"/>
              <a:gd name="connsiteY71" fmla="*/ 6382211 h 7019132"/>
              <a:gd name="connsiteX72" fmla="*/ 276374 w 7175104"/>
              <a:gd name="connsiteY72" fmla="*/ 6377337 h 7019132"/>
              <a:gd name="connsiteX73" fmla="*/ 268734 w 7175104"/>
              <a:gd name="connsiteY73" fmla="*/ 6380911 h 7019132"/>
              <a:gd name="connsiteX74" fmla="*/ 267738 w 7175104"/>
              <a:gd name="connsiteY74" fmla="*/ 6380911 h 7019132"/>
              <a:gd name="connsiteX75" fmla="*/ 269399 w 7175104"/>
              <a:gd name="connsiteY75" fmla="*/ 6380261 h 7019132"/>
              <a:gd name="connsiteX76" fmla="*/ 276374 w 7175104"/>
              <a:gd name="connsiteY76" fmla="*/ 6377337 h 7019132"/>
              <a:gd name="connsiteX77" fmla="*/ 262091 w 7175104"/>
              <a:gd name="connsiteY77" fmla="*/ 6307145 h 7019132"/>
              <a:gd name="connsiteX78" fmla="*/ 181371 w 7175104"/>
              <a:gd name="connsiteY78" fmla="*/ 6354264 h 7019132"/>
              <a:gd name="connsiteX79" fmla="*/ 262091 w 7175104"/>
              <a:gd name="connsiteY79" fmla="*/ 6307145 h 7019132"/>
              <a:gd name="connsiteX80" fmla="*/ 228540 w 7175104"/>
              <a:gd name="connsiteY80" fmla="*/ 6307145 h 7019132"/>
              <a:gd name="connsiteX81" fmla="*/ 234852 w 7175104"/>
              <a:gd name="connsiteY81" fmla="*/ 6313969 h 7019132"/>
              <a:gd name="connsiteX82" fmla="*/ 161108 w 7175104"/>
              <a:gd name="connsiteY82" fmla="*/ 6327293 h 7019132"/>
              <a:gd name="connsiteX83" fmla="*/ 228540 w 7175104"/>
              <a:gd name="connsiteY83" fmla="*/ 6307145 h 7019132"/>
              <a:gd name="connsiteX84" fmla="*/ 90021 w 7175104"/>
              <a:gd name="connsiteY84" fmla="*/ 6186585 h 7019132"/>
              <a:gd name="connsiteX85" fmla="*/ 67100 w 7175104"/>
              <a:gd name="connsiteY85" fmla="*/ 6193084 h 7019132"/>
              <a:gd name="connsiteX86" fmla="*/ 80720 w 7175104"/>
              <a:gd name="connsiteY86" fmla="*/ 6187235 h 7019132"/>
              <a:gd name="connsiteX87" fmla="*/ 94339 w 7175104"/>
              <a:gd name="connsiteY87" fmla="*/ 6185935 h 7019132"/>
              <a:gd name="connsiteX88" fmla="*/ 94007 w 7175104"/>
              <a:gd name="connsiteY88" fmla="*/ 6186585 h 7019132"/>
              <a:gd name="connsiteX89" fmla="*/ 90353 w 7175104"/>
              <a:gd name="connsiteY89" fmla="*/ 6186585 h 7019132"/>
              <a:gd name="connsiteX90" fmla="*/ 3191261 w 7175104"/>
              <a:gd name="connsiteY90" fmla="*/ 5863900 h 7019132"/>
              <a:gd name="connsiteX91" fmla="*/ 3197904 w 7175104"/>
              <a:gd name="connsiteY91" fmla="*/ 5877223 h 7019132"/>
              <a:gd name="connsiteX92" fmla="*/ 3197904 w 7175104"/>
              <a:gd name="connsiteY92" fmla="*/ 5881448 h 7019132"/>
              <a:gd name="connsiteX93" fmla="*/ 3197240 w 7175104"/>
              <a:gd name="connsiteY93" fmla="*/ 5881773 h 7019132"/>
              <a:gd name="connsiteX94" fmla="*/ 3191261 w 7175104"/>
              <a:gd name="connsiteY94" fmla="*/ 5864550 h 7019132"/>
              <a:gd name="connsiteX95" fmla="*/ 3191261 w 7175104"/>
              <a:gd name="connsiteY95" fmla="*/ 5857076 h 7019132"/>
              <a:gd name="connsiteX96" fmla="*/ 3191261 w 7175104"/>
              <a:gd name="connsiteY96" fmla="*/ 5863900 h 7019132"/>
              <a:gd name="connsiteX97" fmla="*/ 3190596 w 7175104"/>
              <a:gd name="connsiteY97" fmla="*/ 5862600 h 7019132"/>
              <a:gd name="connsiteX98" fmla="*/ 3189267 w 7175104"/>
              <a:gd name="connsiteY98" fmla="*/ 5858701 h 7019132"/>
              <a:gd name="connsiteX99" fmla="*/ 3191261 w 7175104"/>
              <a:gd name="connsiteY99" fmla="*/ 5857076 h 7019132"/>
              <a:gd name="connsiteX100" fmla="*/ 3473614 w 7175104"/>
              <a:gd name="connsiteY100" fmla="*/ 5783310 h 7019132"/>
              <a:gd name="connsiteX101" fmla="*/ 3474943 w 7175104"/>
              <a:gd name="connsiteY101" fmla="*/ 5790459 h 7019132"/>
              <a:gd name="connsiteX102" fmla="*/ 3473614 w 7175104"/>
              <a:gd name="connsiteY102" fmla="*/ 5790134 h 7019132"/>
              <a:gd name="connsiteX103" fmla="*/ 3473614 w 7175104"/>
              <a:gd name="connsiteY103" fmla="*/ 5783310 h 7019132"/>
              <a:gd name="connsiteX104" fmla="*/ 3466638 w 7175104"/>
              <a:gd name="connsiteY104" fmla="*/ 5763163 h 7019132"/>
              <a:gd name="connsiteX105" fmla="*/ 3468631 w 7175104"/>
              <a:gd name="connsiteY105" fmla="*/ 5766737 h 7019132"/>
              <a:gd name="connsiteX106" fmla="*/ 3469628 w 7175104"/>
              <a:gd name="connsiteY106" fmla="*/ 5769012 h 7019132"/>
              <a:gd name="connsiteX107" fmla="*/ 3466638 w 7175104"/>
              <a:gd name="connsiteY107" fmla="*/ 5769662 h 7019132"/>
              <a:gd name="connsiteX108" fmla="*/ 3466638 w 7175104"/>
              <a:gd name="connsiteY108" fmla="*/ 5763163 h 7019132"/>
              <a:gd name="connsiteX109" fmla="*/ 3506500 w 7175104"/>
              <a:gd name="connsiteY109" fmla="*/ 5756988 h 7019132"/>
              <a:gd name="connsiteX110" fmla="*/ 3486901 w 7175104"/>
              <a:gd name="connsiteY110" fmla="*/ 5776486 h 7019132"/>
              <a:gd name="connsiteX111" fmla="*/ 3480257 w 7175104"/>
              <a:gd name="connsiteY111" fmla="*/ 5783310 h 7019132"/>
              <a:gd name="connsiteX112" fmla="*/ 3473614 w 7175104"/>
              <a:gd name="connsiteY112" fmla="*/ 5783310 h 7019132"/>
              <a:gd name="connsiteX113" fmla="*/ 3472617 w 7175104"/>
              <a:gd name="connsiteY113" fmla="*/ 5779411 h 7019132"/>
              <a:gd name="connsiteX114" fmla="*/ 3469628 w 7175104"/>
              <a:gd name="connsiteY114" fmla="*/ 5769012 h 7019132"/>
              <a:gd name="connsiteX115" fmla="*/ 550756 w 7175104"/>
              <a:gd name="connsiteY115" fmla="*/ 5729692 h 7019132"/>
              <a:gd name="connsiteX116" fmla="*/ 530493 w 7175104"/>
              <a:gd name="connsiteY116" fmla="*/ 5743340 h 7019132"/>
              <a:gd name="connsiteX117" fmla="*/ 530493 w 7175104"/>
              <a:gd name="connsiteY117" fmla="*/ 5749839 h 7019132"/>
              <a:gd name="connsiteX118" fmla="*/ 537468 w 7175104"/>
              <a:gd name="connsiteY118" fmla="*/ 5749839 h 7019132"/>
              <a:gd name="connsiteX119" fmla="*/ 497275 w 7175104"/>
              <a:gd name="connsiteY119" fmla="*/ 5769662 h 7019132"/>
              <a:gd name="connsiteX120" fmla="*/ 550756 w 7175104"/>
              <a:gd name="connsiteY120" fmla="*/ 5729692 h 7019132"/>
              <a:gd name="connsiteX121" fmla="*/ 988490 w 7175104"/>
              <a:gd name="connsiteY121" fmla="*/ 5708196 h 7019132"/>
              <a:gd name="connsiteX122" fmla="*/ 988720 w 7175104"/>
              <a:gd name="connsiteY122" fmla="*/ 5708374 h 7019132"/>
              <a:gd name="connsiteX123" fmla="*/ 987573 w 7175104"/>
              <a:gd name="connsiteY123" fmla="*/ 5709544 h 7019132"/>
              <a:gd name="connsiteX124" fmla="*/ 940736 w 7175104"/>
              <a:gd name="connsiteY124" fmla="*/ 5736516 h 7019132"/>
              <a:gd name="connsiteX125" fmla="*/ 956348 w 7175104"/>
              <a:gd name="connsiteY125" fmla="*/ 5717668 h 7019132"/>
              <a:gd name="connsiteX126" fmla="*/ 973622 w 7175104"/>
              <a:gd name="connsiteY126" fmla="*/ 5708244 h 7019132"/>
              <a:gd name="connsiteX127" fmla="*/ 969636 w 7175104"/>
              <a:gd name="connsiteY127" fmla="*/ 5711494 h 7019132"/>
              <a:gd name="connsiteX128" fmla="*/ 982466 w 7175104"/>
              <a:gd name="connsiteY128" fmla="*/ 5709666 h 7019132"/>
              <a:gd name="connsiteX129" fmla="*/ 980930 w 7175104"/>
              <a:gd name="connsiteY129" fmla="*/ 5702720 h 7019132"/>
              <a:gd name="connsiteX130" fmla="*/ 982258 w 7175104"/>
              <a:gd name="connsiteY130" fmla="*/ 5703370 h 7019132"/>
              <a:gd name="connsiteX131" fmla="*/ 973622 w 7175104"/>
              <a:gd name="connsiteY131" fmla="*/ 5708244 h 7019132"/>
              <a:gd name="connsiteX132" fmla="*/ 835435 w 7175104"/>
              <a:gd name="connsiteY132" fmla="*/ 5187009 h 7019132"/>
              <a:gd name="connsiteX133" fmla="*/ 836099 w 7175104"/>
              <a:gd name="connsiteY133" fmla="*/ 5187009 h 7019132"/>
              <a:gd name="connsiteX134" fmla="*/ 839753 w 7175104"/>
              <a:gd name="connsiteY134" fmla="*/ 5192208 h 7019132"/>
              <a:gd name="connsiteX135" fmla="*/ 833109 w 7175104"/>
              <a:gd name="connsiteY135" fmla="*/ 5192208 h 7019132"/>
              <a:gd name="connsiteX136" fmla="*/ 819490 w 7175104"/>
              <a:gd name="connsiteY136" fmla="*/ 5199032 h 7019132"/>
              <a:gd name="connsiteX137" fmla="*/ 835435 w 7175104"/>
              <a:gd name="connsiteY137" fmla="*/ 5187009 h 7019132"/>
              <a:gd name="connsiteX138" fmla="*/ 846397 w 7175104"/>
              <a:gd name="connsiteY138" fmla="*/ 5180835 h 7019132"/>
              <a:gd name="connsiteX139" fmla="*/ 849054 w 7175104"/>
              <a:gd name="connsiteY139" fmla="*/ 5185709 h 7019132"/>
              <a:gd name="connsiteX140" fmla="*/ 846397 w 7175104"/>
              <a:gd name="connsiteY140" fmla="*/ 5182134 h 7019132"/>
              <a:gd name="connsiteX141" fmla="*/ 846397 w 7175104"/>
              <a:gd name="connsiteY141" fmla="*/ 5178885 h 7019132"/>
              <a:gd name="connsiteX142" fmla="*/ 846397 w 7175104"/>
              <a:gd name="connsiteY142" fmla="*/ 5180835 h 7019132"/>
              <a:gd name="connsiteX143" fmla="*/ 846064 w 7175104"/>
              <a:gd name="connsiteY143" fmla="*/ 5180510 h 7019132"/>
              <a:gd name="connsiteX144" fmla="*/ 846397 w 7175104"/>
              <a:gd name="connsiteY144" fmla="*/ 5178885 h 7019132"/>
              <a:gd name="connsiteX145" fmla="*/ 859684 w 7175104"/>
              <a:gd name="connsiteY145" fmla="*/ 5169786 h 7019132"/>
              <a:gd name="connsiteX146" fmla="*/ 860016 w 7175104"/>
              <a:gd name="connsiteY146" fmla="*/ 5170111 h 7019132"/>
              <a:gd name="connsiteX147" fmla="*/ 860016 w 7175104"/>
              <a:gd name="connsiteY147" fmla="*/ 5172061 h 7019132"/>
              <a:gd name="connsiteX148" fmla="*/ 859684 w 7175104"/>
              <a:gd name="connsiteY148" fmla="*/ 5169786 h 7019132"/>
              <a:gd name="connsiteX149" fmla="*/ 860016 w 7175104"/>
              <a:gd name="connsiteY149" fmla="*/ 5167186 h 7019132"/>
              <a:gd name="connsiteX150" fmla="*/ 862009 w 7175104"/>
              <a:gd name="connsiteY150" fmla="*/ 5170111 h 7019132"/>
              <a:gd name="connsiteX151" fmla="*/ 863338 w 7175104"/>
              <a:gd name="connsiteY151" fmla="*/ 5173685 h 7019132"/>
              <a:gd name="connsiteX152" fmla="*/ 860016 w 7175104"/>
              <a:gd name="connsiteY152" fmla="*/ 5170111 h 7019132"/>
              <a:gd name="connsiteX153" fmla="*/ 857359 w 7175104"/>
              <a:gd name="connsiteY153" fmla="*/ 5162637 h 7019132"/>
              <a:gd name="connsiteX154" fmla="*/ 860016 w 7175104"/>
              <a:gd name="connsiteY154" fmla="*/ 5165237 h 7019132"/>
              <a:gd name="connsiteX155" fmla="*/ 860016 w 7175104"/>
              <a:gd name="connsiteY155" fmla="*/ 5167186 h 7019132"/>
              <a:gd name="connsiteX156" fmla="*/ 814756 w 7175104"/>
              <a:gd name="connsiteY156" fmla="*/ 5152360 h 7019132"/>
              <a:gd name="connsiteX157" fmla="*/ 819490 w 7175104"/>
              <a:gd name="connsiteY157" fmla="*/ 5158737 h 7019132"/>
              <a:gd name="connsiteX158" fmla="*/ 826134 w 7175104"/>
              <a:gd name="connsiteY158" fmla="*/ 5158737 h 7019132"/>
              <a:gd name="connsiteX159" fmla="*/ 830784 w 7175104"/>
              <a:gd name="connsiteY159" fmla="*/ 5158737 h 7019132"/>
              <a:gd name="connsiteX160" fmla="*/ 845732 w 7175104"/>
              <a:gd name="connsiteY160" fmla="*/ 5180835 h 7019132"/>
              <a:gd name="connsiteX161" fmla="*/ 846397 w 7175104"/>
              <a:gd name="connsiteY161" fmla="*/ 5182134 h 7019132"/>
              <a:gd name="connsiteX162" fmla="*/ 846397 w 7175104"/>
              <a:gd name="connsiteY162" fmla="*/ 5185709 h 7019132"/>
              <a:gd name="connsiteX163" fmla="*/ 836099 w 7175104"/>
              <a:gd name="connsiteY163" fmla="*/ 5187009 h 7019132"/>
              <a:gd name="connsiteX164" fmla="*/ 833774 w 7175104"/>
              <a:gd name="connsiteY164" fmla="*/ 5183109 h 7019132"/>
              <a:gd name="connsiteX165" fmla="*/ 814507 w 7175104"/>
              <a:gd name="connsiteY165" fmla="*/ 5152563 h 7019132"/>
              <a:gd name="connsiteX166" fmla="*/ 814756 w 7175104"/>
              <a:gd name="connsiteY166" fmla="*/ 5152360 h 7019132"/>
              <a:gd name="connsiteX167" fmla="*/ 846397 w 7175104"/>
              <a:gd name="connsiteY167" fmla="*/ 5145089 h 7019132"/>
              <a:gd name="connsiteX168" fmla="*/ 857359 w 7175104"/>
              <a:gd name="connsiteY168" fmla="*/ 5162637 h 7019132"/>
              <a:gd name="connsiteX169" fmla="*/ 853372 w 7175104"/>
              <a:gd name="connsiteY169" fmla="*/ 5158737 h 7019132"/>
              <a:gd name="connsiteX170" fmla="*/ 833109 w 7175104"/>
              <a:gd name="connsiteY170" fmla="*/ 5158737 h 7019132"/>
              <a:gd name="connsiteX171" fmla="*/ 830784 w 7175104"/>
              <a:gd name="connsiteY171" fmla="*/ 5158737 h 7019132"/>
              <a:gd name="connsiteX172" fmla="*/ 826134 w 7175104"/>
              <a:gd name="connsiteY172" fmla="*/ 5151913 h 7019132"/>
              <a:gd name="connsiteX173" fmla="*/ 833109 w 7175104"/>
              <a:gd name="connsiteY173" fmla="*/ 5151913 h 7019132"/>
              <a:gd name="connsiteX174" fmla="*/ 846397 w 7175104"/>
              <a:gd name="connsiteY174" fmla="*/ 5145089 h 7019132"/>
              <a:gd name="connsiteX175" fmla="*/ 651739 w 7175104"/>
              <a:gd name="connsiteY175" fmla="*/ 4923791 h 7019132"/>
              <a:gd name="connsiteX176" fmla="*/ 637455 w 7175104"/>
              <a:gd name="connsiteY176" fmla="*/ 4941014 h 7019132"/>
              <a:gd name="connsiteX177" fmla="*/ 634465 w 7175104"/>
              <a:gd name="connsiteY177" fmla="*/ 4942314 h 7019132"/>
              <a:gd name="connsiteX178" fmla="*/ 651739 w 7175104"/>
              <a:gd name="connsiteY178" fmla="*/ 4923791 h 7019132"/>
              <a:gd name="connsiteX179" fmla="*/ 496231 w 7175104"/>
              <a:gd name="connsiteY179" fmla="*/ 4914606 h 7019132"/>
              <a:gd name="connsiteX180" fmla="*/ 483655 w 7175104"/>
              <a:gd name="connsiteY180" fmla="*/ 4930291 h 7019132"/>
              <a:gd name="connsiteX181" fmla="*/ 492728 w 7175104"/>
              <a:gd name="connsiteY181" fmla="*/ 4918328 h 7019132"/>
              <a:gd name="connsiteX182" fmla="*/ 792915 w 7175104"/>
              <a:gd name="connsiteY182" fmla="*/ 4634577 h 7019132"/>
              <a:gd name="connsiteX183" fmla="*/ 790922 w 7175104"/>
              <a:gd name="connsiteY183" fmla="*/ 4638152 h 7019132"/>
              <a:gd name="connsiteX184" fmla="*/ 790922 w 7175104"/>
              <a:gd name="connsiteY184" fmla="*/ 4636852 h 7019132"/>
              <a:gd name="connsiteX185" fmla="*/ 1200169 w 7175104"/>
              <a:gd name="connsiteY185" fmla="*/ 2465795 h 7019132"/>
              <a:gd name="connsiteX186" fmla="*/ 1200501 w 7175104"/>
              <a:gd name="connsiteY186" fmla="*/ 2465795 h 7019132"/>
              <a:gd name="connsiteX187" fmla="*/ 1195851 w 7175104"/>
              <a:gd name="connsiteY187" fmla="*/ 2478468 h 7019132"/>
              <a:gd name="connsiteX188" fmla="*/ 1209138 w 7175104"/>
              <a:gd name="connsiteY188" fmla="*/ 2411527 h 7019132"/>
              <a:gd name="connsiteX189" fmla="*/ 1207809 w 7175104"/>
              <a:gd name="connsiteY189" fmla="*/ 2442398 h 7019132"/>
              <a:gd name="connsiteX190" fmla="*/ 1200169 w 7175104"/>
              <a:gd name="connsiteY190" fmla="*/ 2465795 h 7019132"/>
              <a:gd name="connsiteX191" fmla="*/ 1197512 w 7175104"/>
              <a:gd name="connsiteY191" fmla="*/ 2463520 h 7019132"/>
              <a:gd name="connsiteX192" fmla="*/ 1188875 w 7175104"/>
              <a:gd name="connsiteY192" fmla="*/ 2458321 h 7019132"/>
              <a:gd name="connsiteX193" fmla="*/ 1209138 w 7175104"/>
              <a:gd name="connsiteY193" fmla="*/ 2411527 h 7019132"/>
              <a:gd name="connsiteX194" fmla="*/ 4096453 w 7175104"/>
              <a:gd name="connsiteY194" fmla="*/ 818899 h 7019132"/>
              <a:gd name="connsiteX195" fmla="*/ 4098114 w 7175104"/>
              <a:gd name="connsiteY195" fmla="*/ 819549 h 7019132"/>
              <a:gd name="connsiteX196" fmla="*/ 4092135 w 7175104"/>
              <a:gd name="connsiteY196" fmla="*/ 826048 h 7019132"/>
              <a:gd name="connsiteX197" fmla="*/ 4152259 w 7175104"/>
              <a:gd name="connsiteY197" fmla="*/ 772429 h 7019132"/>
              <a:gd name="connsiteX198" fmla="*/ 4104758 w 7175104"/>
              <a:gd name="connsiteY198" fmla="*/ 805900 h 7019132"/>
              <a:gd name="connsiteX199" fmla="*/ 4096453 w 7175104"/>
              <a:gd name="connsiteY199" fmla="*/ 818899 h 7019132"/>
              <a:gd name="connsiteX200" fmla="*/ 4089145 w 7175104"/>
              <a:gd name="connsiteY200" fmla="*/ 814674 h 7019132"/>
              <a:gd name="connsiteX201" fmla="*/ 4051276 w 7175104"/>
              <a:gd name="connsiteY201" fmla="*/ 819549 h 7019132"/>
              <a:gd name="connsiteX202" fmla="*/ 4152259 w 7175104"/>
              <a:gd name="connsiteY202" fmla="*/ 772429 h 7019132"/>
              <a:gd name="connsiteX203" fmla="*/ 4125021 w 7175104"/>
              <a:gd name="connsiteY203" fmla="*/ 0 h 7019132"/>
              <a:gd name="connsiteX204" fmla="*/ 4138640 w 7175104"/>
              <a:gd name="connsiteY204" fmla="*/ 60443 h 7019132"/>
              <a:gd name="connsiteX205" fmla="*/ 4192121 w 7175104"/>
              <a:gd name="connsiteY205" fmla="*/ 80590 h 7019132"/>
              <a:gd name="connsiteX206" fmla="*/ 4158903 w 7175104"/>
              <a:gd name="connsiteY206" fmla="*/ 107562 h 7019132"/>
              <a:gd name="connsiteX207" fmla="*/ 4252910 w 7175104"/>
              <a:gd name="connsiteY207" fmla="*/ 107562 h 7019132"/>
              <a:gd name="connsiteX208" fmla="*/ 4333630 w 7175104"/>
              <a:gd name="connsiteY208" fmla="*/ 201475 h 7019132"/>
              <a:gd name="connsiteX209" fmla="*/ 4393755 w 7175104"/>
              <a:gd name="connsiteY209" fmla="*/ 161180 h 7019132"/>
              <a:gd name="connsiteX210" fmla="*/ 4387111 w 7175104"/>
              <a:gd name="connsiteY210" fmla="*/ 234946 h 7019132"/>
              <a:gd name="connsiteX211" fmla="*/ 4427637 w 7175104"/>
              <a:gd name="connsiteY211" fmla="*/ 288889 h 7019132"/>
              <a:gd name="connsiteX212" fmla="*/ 4460855 w 7175104"/>
              <a:gd name="connsiteY212" fmla="*/ 261918 h 7019132"/>
              <a:gd name="connsiteX213" fmla="*/ 4561838 w 7175104"/>
              <a:gd name="connsiteY213" fmla="*/ 362655 h 7019132"/>
              <a:gd name="connsiteX214" fmla="*/ 4669133 w 7175104"/>
              <a:gd name="connsiteY214" fmla="*/ 429922 h 7019132"/>
              <a:gd name="connsiteX215" fmla="*/ 4622295 w 7175104"/>
              <a:gd name="connsiteY215" fmla="*/ 463393 h 7019132"/>
              <a:gd name="connsiteX216" fmla="*/ 4729590 w 7175104"/>
              <a:gd name="connsiteY216" fmla="*/ 436421 h 7019132"/>
              <a:gd name="connsiteX217" fmla="*/ 4790379 w 7175104"/>
              <a:gd name="connsiteY217" fmla="*/ 450069 h 7019132"/>
              <a:gd name="connsiteX218" fmla="*/ 4850503 w 7175104"/>
              <a:gd name="connsiteY218" fmla="*/ 523835 h 7019132"/>
              <a:gd name="connsiteX219" fmla="*/ 4870766 w 7175104"/>
              <a:gd name="connsiteY219" fmla="*/ 611249 h 7019132"/>
              <a:gd name="connsiteX220" fmla="*/ 4904649 w 7175104"/>
              <a:gd name="connsiteY220" fmla="*/ 584278 h 7019132"/>
              <a:gd name="connsiteX221" fmla="*/ 4937867 w 7175104"/>
              <a:gd name="connsiteY221" fmla="*/ 597601 h 7019132"/>
              <a:gd name="connsiteX222" fmla="*/ 4917604 w 7175104"/>
              <a:gd name="connsiteY222" fmla="*/ 671367 h 7019132"/>
              <a:gd name="connsiteX223" fmla="*/ 4917604 w 7175104"/>
              <a:gd name="connsiteY223" fmla="*/ 691839 h 7019132"/>
              <a:gd name="connsiteX224" fmla="*/ 4971749 w 7175104"/>
              <a:gd name="connsiteY224" fmla="*/ 685015 h 7019132"/>
              <a:gd name="connsiteX225" fmla="*/ 5018587 w 7175104"/>
              <a:gd name="connsiteY225" fmla="*/ 765605 h 7019132"/>
              <a:gd name="connsiteX226" fmla="*/ 5086020 w 7175104"/>
              <a:gd name="connsiteY226" fmla="*/ 738959 h 7019132"/>
              <a:gd name="connsiteX227" fmla="*/ 5159764 w 7175104"/>
              <a:gd name="connsiteY227" fmla="*/ 792577 h 7019132"/>
              <a:gd name="connsiteX228" fmla="*/ 5119238 w 7175104"/>
              <a:gd name="connsiteY228" fmla="*/ 805900 h 7019132"/>
              <a:gd name="connsiteX229" fmla="*/ 5186670 w 7175104"/>
              <a:gd name="connsiteY229" fmla="*/ 859519 h 7019132"/>
              <a:gd name="connsiteX230" fmla="*/ 5253771 w 7175104"/>
              <a:gd name="connsiteY230" fmla="*/ 913462 h 7019132"/>
              <a:gd name="connsiteX231" fmla="*/ 5469024 w 7175104"/>
              <a:gd name="connsiteY231" fmla="*/ 953757 h 7019132"/>
              <a:gd name="connsiteX232" fmla="*/ 5495598 w 7175104"/>
              <a:gd name="connsiteY232" fmla="*/ 900139 h 7019132"/>
              <a:gd name="connsiteX233" fmla="*/ 5556388 w 7175104"/>
              <a:gd name="connsiteY233" fmla="*/ 906963 h 7019132"/>
              <a:gd name="connsiteX234" fmla="*/ 5522505 w 7175104"/>
              <a:gd name="connsiteY234" fmla="*/ 927110 h 7019132"/>
              <a:gd name="connsiteX235" fmla="*/ 5515861 w 7175104"/>
              <a:gd name="connsiteY235" fmla="*/ 960581 h 7019132"/>
              <a:gd name="connsiteX236" fmla="*/ 5549412 w 7175104"/>
              <a:gd name="connsiteY236" fmla="*/ 940109 h 7019132"/>
              <a:gd name="connsiteX237" fmla="*/ 5575986 w 7175104"/>
              <a:gd name="connsiteY237" fmla="*/ 946933 h 7019132"/>
              <a:gd name="connsiteX238" fmla="*/ 5549412 w 7175104"/>
              <a:gd name="connsiteY238" fmla="*/ 973905 h 7019132"/>
              <a:gd name="connsiteX239" fmla="*/ 5609869 w 7175104"/>
              <a:gd name="connsiteY239" fmla="*/ 940109 h 7019132"/>
              <a:gd name="connsiteX240" fmla="*/ 5582962 w 7175104"/>
              <a:gd name="connsiteY240" fmla="*/ 973905 h 7019132"/>
              <a:gd name="connsiteX241" fmla="*/ 5764333 w 7175104"/>
              <a:gd name="connsiteY241" fmla="*/ 1095115 h 7019132"/>
              <a:gd name="connsiteX242" fmla="*/ 5764333 w 7175104"/>
              <a:gd name="connsiteY242" fmla="*/ 1115262 h 7019132"/>
              <a:gd name="connsiteX243" fmla="*/ 5784596 w 7175104"/>
              <a:gd name="connsiteY243" fmla="*/ 1222499 h 7019132"/>
              <a:gd name="connsiteX244" fmla="*/ 5838409 w 7175104"/>
              <a:gd name="connsiteY244" fmla="*/ 1249471 h 7019132"/>
              <a:gd name="connsiteX245" fmla="*/ 5864983 w 7175104"/>
              <a:gd name="connsiteY245" fmla="*/ 1316412 h 7019132"/>
              <a:gd name="connsiteX246" fmla="*/ 5845053 w 7175104"/>
              <a:gd name="connsiteY246" fmla="*/ 1255970 h 7019132"/>
              <a:gd name="connsiteX247" fmla="*/ 5992873 w 7175104"/>
              <a:gd name="connsiteY247" fmla="*/ 1282941 h 7019132"/>
              <a:gd name="connsiteX248" fmla="*/ 6052998 w 7175104"/>
              <a:gd name="connsiteY248" fmla="*/ 1383354 h 7019132"/>
              <a:gd name="connsiteX249" fmla="*/ 5992873 w 7175104"/>
              <a:gd name="connsiteY249" fmla="*/ 1437622 h 7019132"/>
              <a:gd name="connsiteX250" fmla="*/ 6066617 w 7175104"/>
              <a:gd name="connsiteY250" fmla="*/ 1403826 h 7019132"/>
              <a:gd name="connsiteX251" fmla="*/ 6133718 w 7175104"/>
              <a:gd name="connsiteY251" fmla="*/ 1450946 h 7019132"/>
              <a:gd name="connsiteX252" fmla="*/ 6160624 w 7175104"/>
              <a:gd name="connsiteY252" fmla="*/ 1457770 h 7019132"/>
              <a:gd name="connsiteX253" fmla="*/ 6167600 w 7175104"/>
              <a:gd name="connsiteY253" fmla="*/ 1464594 h 7019132"/>
              <a:gd name="connsiteX254" fmla="*/ 6172583 w 7175104"/>
              <a:gd name="connsiteY254" fmla="*/ 1467194 h 7019132"/>
              <a:gd name="connsiteX255" fmla="*/ 6201150 w 7175104"/>
              <a:gd name="connsiteY255" fmla="*/ 1504564 h 7019132"/>
              <a:gd name="connsiteX256" fmla="*/ 6201150 w 7175104"/>
              <a:gd name="connsiteY256" fmla="*/ 1538360 h 7019132"/>
              <a:gd name="connsiteX257" fmla="*/ 6247988 w 7175104"/>
              <a:gd name="connsiteY257" fmla="*/ 1511388 h 7019132"/>
              <a:gd name="connsiteX258" fmla="*/ 6302133 w 7175104"/>
              <a:gd name="connsiteY258" fmla="*/ 1551683 h 7019132"/>
              <a:gd name="connsiteX259" fmla="*/ 6274894 w 7175104"/>
              <a:gd name="connsiteY259" fmla="*/ 1585154 h 7019132"/>
              <a:gd name="connsiteX260" fmla="*/ 6261607 w 7175104"/>
              <a:gd name="connsiteY260" fmla="*/ 1591978 h 7019132"/>
              <a:gd name="connsiteX261" fmla="*/ 6234368 w 7175104"/>
              <a:gd name="connsiteY261" fmla="*/ 1618950 h 7019132"/>
              <a:gd name="connsiteX262" fmla="*/ 6261607 w 7175104"/>
              <a:gd name="connsiteY262" fmla="*/ 1612126 h 7019132"/>
              <a:gd name="connsiteX263" fmla="*/ 6214770 w 7175104"/>
              <a:gd name="connsiteY263" fmla="*/ 1639097 h 7019132"/>
              <a:gd name="connsiteX264" fmla="*/ 6153981 w 7175104"/>
              <a:gd name="connsiteY264" fmla="*/ 1652096 h 7019132"/>
              <a:gd name="connsiteX265" fmla="*/ 6113787 w 7175104"/>
              <a:gd name="connsiteY265" fmla="*/ 1618950 h 7019132"/>
              <a:gd name="connsiteX266" fmla="*/ 6100500 w 7175104"/>
              <a:gd name="connsiteY266" fmla="*/ 1665744 h 7019132"/>
              <a:gd name="connsiteX267" fmla="*/ 6133718 w 7175104"/>
              <a:gd name="connsiteY267" fmla="*/ 1665744 h 7019132"/>
              <a:gd name="connsiteX268" fmla="*/ 6107143 w 7175104"/>
              <a:gd name="connsiteY268" fmla="*/ 1672568 h 7019132"/>
              <a:gd name="connsiteX269" fmla="*/ 6120763 w 7175104"/>
              <a:gd name="connsiteY269" fmla="*/ 1692716 h 7019132"/>
              <a:gd name="connsiteX270" fmla="*/ 6127406 w 7175104"/>
              <a:gd name="connsiteY270" fmla="*/ 1679067 h 7019132"/>
              <a:gd name="connsiteX271" fmla="*/ 6127406 w 7175104"/>
              <a:gd name="connsiteY271" fmla="*/ 1706039 h 7019132"/>
              <a:gd name="connsiteX272" fmla="*/ 6174244 w 7175104"/>
              <a:gd name="connsiteY272" fmla="*/ 1692716 h 7019132"/>
              <a:gd name="connsiteX273" fmla="*/ 6164278 w 7175104"/>
              <a:gd name="connsiteY273" fmla="*/ 1705389 h 7019132"/>
              <a:gd name="connsiteX274" fmla="*/ 6140361 w 7175104"/>
              <a:gd name="connsiteY274" fmla="*/ 1719687 h 7019132"/>
              <a:gd name="connsiteX275" fmla="*/ 6159960 w 7175104"/>
              <a:gd name="connsiteY275" fmla="*/ 1711238 h 7019132"/>
              <a:gd name="connsiteX276" fmla="*/ 6164278 w 7175104"/>
              <a:gd name="connsiteY276" fmla="*/ 1705389 h 7019132"/>
              <a:gd name="connsiteX277" fmla="*/ 6167600 w 7175104"/>
              <a:gd name="connsiteY277" fmla="*/ 1703764 h 7019132"/>
              <a:gd name="connsiteX278" fmla="*/ 6174244 w 7175104"/>
              <a:gd name="connsiteY278" fmla="*/ 1692716 h 7019132"/>
              <a:gd name="connsiteX279" fmla="*/ 6167600 w 7175104"/>
              <a:gd name="connsiteY279" fmla="*/ 1733011 h 7019132"/>
              <a:gd name="connsiteX280" fmla="*/ 6180887 w 7175104"/>
              <a:gd name="connsiteY280" fmla="*/ 1746334 h 7019132"/>
              <a:gd name="connsiteX281" fmla="*/ 6214770 w 7175104"/>
              <a:gd name="connsiteY281" fmla="*/ 1726511 h 7019132"/>
              <a:gd name="connsiteX282" fmla="*/ 6187531 w 7175104"/>
              <a:gd name="connsiteY282" fmla="*/ 1753158 h 7019132"/>
              <a:gd name="connsiteX283" fmla="*/ 6227725 w 7175104"/>
              <a:gd name="connsiteY283" fmla="*/ 1766482 h 7019132"/>
              <a:gd name="connsiteX284" fmla="*/ 6247988 w 7175104"/>
              <a:gd name="connsiteY284" fmla="*/ 1773306 h 7019132"/>
              <a:gd name="connsiteX285" fmla="*/ 6254631 w 7175104"/>
              <a:gd name="connsiteY285" fmla="*/ 1780130 h 7019132"/>
              <a:gd name="connsiteX286" fmla="*/ 6268251 w 7175104"/>
              <a:gd name="connsiteY286" fmla="*/ 1780130 h 7019132"/>
              <a:gd name="connsiteX287" fmla="*/ 6295157 w 7175104"/>
              <a:gd name="connsiteY287" fmla="*/ 1780130 h 7019132"/>
              <a:gd name="connsiteX288" fmla="*/ 6261607 w 7175104"/>
              <a:gd name="connsiteY288" fmla="*/ 1800277 h 7019132"/>
              <a:gd name="connsiteX289" fmla="*/ 6288514 w 7175104"/>
              <a:gd name="connsiteY289" fmla="*/ 1820425 h 7019132"/>
              <a:gd name="connsiteX290" fmla="*/ 6308777 w 7175104"/>
              <a:gd name="connsiteY290" fmla="*/ 1786629 h 7019132"/>
              <a:gd name="connsiteX291" fmla="*/ 6341995 w 7175104"/>
              <a:gd name="connsiteY291" fmla="*/ 1800277 h 7019132"/>
              <a:gd name="connsiteX292" fmla="*/ 6281870 w 7175104"/>
              <a:gd name="connsiteY292" fmla="*/ 1833423 h 7019132"/>
              <a:gd name="connsiteX293" fmla="*/ 6295157 w 7175104"/>
              <a:gd name="connsiteY293" fmla="*/ 1874043 h 7019132"/>
              <a:gd name="connsiteX294" fmla="*/ 6335351 w 7175104"/>
              <a:gd name="connsiteY294" fmla="*/ 1847072 h 7019132"/>
              <a:gd name="connsiteX295" fmla="*/ 6382521 w 7175104"/>
              <a:gd name="connsiteY295" fmla="*/ 1867219 h 7019132"/>
              <a:gd name="connsiteX296" fmla="*/ 6523366 w 7175104"/>
              <a:gd name="connsiteY296" fmla="*/ 1901015 h 7019132"/>
              <a:gd name="connsiteX297" fmla="*/ 6490148 w 7175104"/>
              <a:gd name="connsiteY297" fmla="*/ 1920838 h 7019132"/>
              <a:gd name="connsiteX298" fmla="*/ 6550272 w 7175104"/>
              <a:gd name="connsiteY298" fmla="*/ 1914663 h 7019132"/>
              <a:gd name="connsiteX299" fmla="*/ 6557248 w 7175104"/>
              <a:gd name="connsiteY299" fmla="*/ 1947809 h 7019132"/>
              <a:gd name="connsiteX300" fmla="*/ 6510078 w 7175104"/>
              <a:gd name="connsiteY300" fmla="*/ 1974781 h 7019132"/>
              <a:gd name="connsiteX301" fmla="*/ 6590798 w 7175104"/>
              <a:gd name="connsiteY301" fmla="*/ 1974781 h 7019132"/>
              <a:gd name="connsiteX302" fmla="*/ 6584155 w 7175104"/>
              <a:gd name="connsiteY302" fmla="*/ 2008252 h 7019132"/>
              <a:gd name="connsiteX303" fmla="*/ 6543629 w 7175104"/>
              <a:gd name="connsiteY303" fmla="*/ 2069019 h 7019132"/>
              <a:gd name="connsiteX304" fmla="*/ 6584155 w 7175104"/>
              <a:gd name="connsiteY304" fmla="*/ 2062195 h 7019132"/>
              <a:gd name="connsiteX305" fmla="*/ 6516722 w 7175104"/>
              <a:gd name="connsiteY305" fmla="*/ 2102165 h 7019132"/>
              <a:gd name="connsiteX306" fmla="*/ 6516722 w 7175104"/>
              <a:gd name="connsiteY306" fmla="*/ 2135961 h 7019132"/>
              <a:gd name="connsiteX307" fmla="*/ 6584155 w 7175104"/>
              <a:gd name="connsiteY307" fmla="*/ 2082343 h 7019132"/>
              <a:gd name="connsiteX308" fmla="*/ 6597774 w 7175104"/>
              <a:gd name="connsiteY308" fmla="*/ 2135961 h 7019132"/>
              <a:gd name="connsiteX309" fmla="*/ 6557248 w 7175104"/>
              <a:gd name="connsiteY309" fmla="*/ 2189579 h 7019132"/>
              <a:gd name="connsiteX310" fmla="*/ 6604086 w 7175104"/>
              <a:gd name="connsiteY310" fmla="*/ 2169757 h 7019132"/>
              <a:gd name="connsiteX311" fmla="*/ 6543629 w 7175104"/>
              <a:gd name="connsiteY311" fmla="*/ 2223375 h 7019132"/>
              <a:gd name="connsiteX312" fmla="*/ 6503435 w 7175104"/>
              <a:gd name="connsiteY312" fmla="*/ 2209727 h 7019132"/>
              <a:gd name="connsiteX313" fmla="*/ 6516722 w 7175104"/>
              <a:gd name="connsiteY313" fmla="*/ 2283492 h 7019132"/>
              <a:gd name="connsiteX314" fmla="*/ 6563892 w 7175104"/>
              <a:gd name="connsiteY314" fmla="*/ 2223375 h 7019132"/>
              <a:gd name="connsiteX315" fmla="*/ 6597774 w 7175104"/>
              <a:gd name="connsiteY315" fmla="*/ 2230199 h 7019132"/>
              <a:gd name="connsiteX316" fmla="*/ 6557248 w 7175104"/>
              <a:gd name="connsiteY316" fmla="*/ 2263670 h 7019132"/>
              <a:gd name="connsiteX317" fmla="*/ 6597774 w 7175104"/>
              <a:gd name="connsiteY317" fmla="*/ 2276993 h 7019132"/>
              <a:gd name="connsiteX318" fmla="*/ 6543629 w 7175104"/>
              <a:gd name="connsiteY318" fmla="*/ 2297141 h 7019132"/>
              <a:gd name="connsiteX319" fmla="*/ 6644612 w 7175104"/>
              <a:gd name="connsiteY319" fmla="*/ 2324113 h 7019132"/>
              <a:gd name="connsiteX320" fmla="*/ 6711712 w 7175104"/>
              <a:gd name="connsiteY320" fmla="*/ 2370907 h 7019132"/>
              <a:gd name="connsiteX321" fmla="*/ 6610729 w 7175104"/>
              <a:gd name="connsiteY321" fmla="*/ 2397878 h 7019132"/>
              <a:gd name="connsiteX322" fmla="*/ 6617373 w 7175104"/>
              <a:gd name="connsiteY322" fmla="*/ 2404703 h 7019132"/>
              <a:gd name="connsiteX323" fmla="*/ 6617373 w 7175104"/>
              <a:gd name="connsiteY323" fmla="*/ 2485293 h 7019132"/>
              <a:gd name="connsiteX324" fmla="*/ 6543629 w 7175104"/>
              <a:gd name="connsiteY324" fmla="*/ 2485293 h 7019132"/>
              <a:gd name="connsiteX325" fmla="*/ 6577511 w 7175104"/>
              <a:gd name="connsiteY325" fmla="*/ 2498616 h 7019132"/>
              <a:gd name="connsiteX326" fmla="*/ 6597774 w 7175104"/>
              <a:gd name="connsiteY326" fmla="*/ 2525588 h 7019132"/>
              <a:gd name="connsiteX327" fmla="*/ 6550272 w 7175104"/>
              <a:gd name="connsiteY327" fmla="*/ 2525588 h 7019132"/>
              <a:gd name="connsiteX328" fmla="*/ 6536985 w 7175104"/>
              <a:gd name="connsiteY328" fmla="*/ 2572382 h 7019132"/>
              <a:gd name="connsiteX329" fmla="*/ 6557248 w 7175104"/>
              <a:gd name="connsiteY329" fmla="*/ 2592854 h 7019132"/>
              <a:gd name="connsiteX330" fmla="*/ 6563892 w 7175104"/>
              <a:gd name="connsiteY330" fmla="*/ 2606178 h 7019132"/>
              <a:gd name="connsiteX331" fmla="*/ 6557248 w 7175104"/>
              <a:gd name="connsiteY331" fmla="*/ 2659796 h 7019132"/>
              <a:gd name="connsiteX332" fmla="*/ 6597774 w 7175104"/>
              <a:gd name="connsiteY332" fmla="*/ 2659796 h 7019132"/>
              <a:gd name="connsiteX333" fmla="*/ 6704736 w 7175104"/>
              <a:gd name="connsiteY333" fmla="*/ 2754034 h 7019132"/>
              <a:gd name="connsiteX334" fmla="*/ 6671518 w 7175104"/>
              <a:gd name="connsiteY334" fmla="*/ 2781006 h 7019132"/>
              <a:gd name="connsiteX335" fmla="*/ 6671518 w 7175104"/>
              <a:gd name="connsiteY335" fmla="*/ 2754034 h 7019132"/>
              <a:gd name="connsiteX336" fmla="*/ 6651255 w 7175104"/>
              <a:gd name="connsiteY336" fmla="*/ 2820976 h 7019132"/>
              <a:gd name="connsiteX337" fmla="*/ 6684805 w 7175104"/>
              <a:gd name="connsiteY337" fmla="*/ 2794330 h 7019132"/>
              <a:gd name="connsiteX338" fmla="*/ 6704736 w 7175104"/>
              <a:gd name="connsiteY338" fmla="*/ 2861596 h 7019132"/>
              <a:gd name="connsiteX339" fmla="*/ 6671518 w 7175104"/>
              <a:gd name="connsiteY339" fmla="*/ 2881744 h 7019132"/>
              <a:gd name="connsiteX340" fmla="*/ 6698093 w 7175104"/>
              <a:gd name="connsiteY340" fmla="*/ 2901566 h 7019132"/>
              <a:gd name="connsiteX341" fmla="*/ 6718356 w 7175104"/>
              <a:gd name="connsiteY341" fmla="*/ 2881744 h 7019132"/>
              <a:gd name="connsiteX342" fmla="*/ 6765525 w 7175104"/>
              <a:gd name="connsiteY342" fmla="*/ 2914890 h 7019132"/>
              <a:gd name="connsiteX343" fmla="*/ 6718356 w 7175104"/>
              <a:gd name="connsiteY343" fmla="*/ 2962334 h 7019132"/>
              <a:gd name="connsiteX344" fmla="*/ 6846245 w 7175104"/>
              <a:gd name="connsiteY344" fmla="*/ 3130013 h 7019132"/>
              <a:gd name="connsiteX345" fmla="*/ 6919989 w 7175104"/>
              <a:gd name="connsiteY345" fmla="*/ 3190456 h 7019132"/>
              <a:gd name="connsiteX346" fmla="*/ 6873152 w 7175104"/>
              <a:gd name="connsiteY346" fmla="*/ 3237575 h 7019132"/>
              <a:gd name="connsiteX347" fmla="*/ 6893083 w 7175104"/>
              <a:gd name="connsiteY347" fmla="*/ 3251223 h 7019132"/>
              <a:gd name="connsiteX348" fmla="*/ 6946896 w 7175104"/>
              <a:gd name="connsiteY348" fmla="*/ 3231076 h 7019132"/>
              <a:gd name="connsiteX349" fmla="*/ 7061166 w 7175104"/>
              <a:gd name="connsiteY349" fmla="*/ 3251223 h 7019132"/>
              <a:gd name="connsiteX350" fmla="*/ 6960515 w 7175104"/>
              <a:gd name="connsiteY350" fmla="*/ 3257398 h 7019132"/>
              <a:gd name="connsiteX351" fmla="*/ 6960515 w 7175104"/>
              <a:gd name="connsiteY351" fmla="*/ 3318165 h 7019132"/>
              <a:gd name="connsiteX352" fmla="*/ 6919989 w 7175104"/>
              <a:gd name="connsiteY352" fmla="*/ 3331813 h 7019132"/>
              <a:gd name="connsiteX353" fmla="*/ 6960515 w 7175104"/>
              <a:gd name="connsiteY353" fmla="*/ 3371783 h 7019132"/>
              <a:gd name="connsiteX354" fmla="*/ 6993734 w 7175104"/>
              <a:gd name="connsiteY354" fmla="*/ 3358460 h 7019132"/>
              <a:gd name="connsiteX355" fmla="*/ 7054523 w 7175104"/>
              <a:gd name="connsiteY355" fmla="*/ 3526139 h 7019132"/>
              <a:gd name="connsiteX356" fmla="*/ 7101360 w 7175104"/>
              <a:gd name="connsiteY356" fmla="*/ 3506317 h 7019132"/>
              <a:gd name="connsiteX357" fmla="*/ 7114647 w 7175104"/>
              <a:gd name="connsiteY357" fmla="*/ 3553111 h 7019132"/>
              <a:gd name="connsiteX358" fmla="*/ 7101360 w 7175104"/>
              <a:gd name="connsiteY358" fmla="*/ 3586907 h 7019132"/>
              <a:gd name="connsiteX359" fmla="*/ 7148530 w 7175104"/>
              <a:gd name="connsiteY359" fmla="*/ 3573583 h 7019132"/>
              <a:gd name="connsiteX360" fmla="*/ 7081097 w 7175104"/>
              <a:gd name="connsiteY360" fmla="*/ 3613553 h 7019132"/>
              <a:gd name="connsiteX361" fmla="*/ 7155173 w 7175104"/>
              <a:gd name="connsiteY361" fmla="*/ 3633701 h 7019132"/>
              <a:gd name="connsiteX362" fmla="*/ 7121623 w 7175104"/>
              <a:gd name="connsiteY362" fmla="*/ 3627202 h 7019132"/>
              <a:gd name="connsiteX363" fmla="*/ 7094384 w 7175104"/>
              <a:gd name="connsiteY363" fmla="*/ 3674321 h 7019132"/>
              <a:gd name="connsiteX364" fmla="*/ 7161485 w 7175104"/>
              <a:gd name="connsiteY364" fmla="*/ 3654173 h 7019132"/>
              <a:gd name="connsiteX365" fmla="*/ 7128267 w 7175104"/>
              <a:gd name="connsiteY365" fmla="*/ 3701292 h 7019132"/>
              <a:gd name="connsiteX366" fmla="*/ 7175104 w 7175104"/>
              <a:gd name="connsiteY366" fmla="*/ 3687644 h 7019132"/>
              <a:gd name="connsiteX367" fmla="*/ 7148530 w 7175104"/>
              <a:gd name="connsiteY367" fmla="*/ 3775058 h 7019132"/>
              <a:gd name="connsiteX368" fmla="*/ 7128267 w 7175104"/>
              <a:gd name="connsiteY368" fmla="*/ 3768234 h 7019132"/>
              <a:gd name="connsiteX369" fmla="*/ 7134910 w 7175104"/>
              <a:gd name="connsiteY369" fmla="*/ 3788707 h 7019132"/>
              <a:gd name="connsiteX370" fmla="*/ 7155173 w 7175104"/>
              <a:gd name="connsiteY370" fmla="*/ 3768234 h 7019132"/>
              <a:gd name="connsiteX371" fmla="*/ 7148530 w 7175104"/>
              <a:gd name="connsiteY371" fmla="*/ 3815028 h 7019132"/>
              <a:gd name="connsiteX372" fmla="*/ 7074453 w 7175104"/>
              <a:gd name="connsiteY372" fmla="*/ 3848824 h 7019132"/>
              <a:gd name="connsiteX373" fmla="*/ 7121623 w 7175104"/>
              <a:gd name="connsiteY373" fmla="*/ 3848824 h 7019132"/>
              <a:gd name="connsiteX374" fmla="*/ 7034260 w 7175104"/>
              <a:gd name="connsiteY374" fmla="*/ 3875796 h 7019132"/>
              <a:gd name="connsiteX375" fmla="*/ 7020640 w 7175104"/>
              <a:gd name="connsiteY375" fmla="*/ 3889119 h 7019132"/>
              <a:gd name="connsiteX376" fmla="*/ 7074453 w 7175104"/>
              <a:gd name="connsiteY376" fmla="*/ 3875796 h 7019132"/>
              <a:gd name="connsiteX377" fmla="*/ 7013997 w 7175104"/>
              <a:gd name="connsiteY377" fmla="*/ 3936238 h 7019132"/>
              <a:gd name="connsiteX378" fmla="*/ 6993734 w 7175104"/>
              <a:gd name="connsiteY378" fmla="*/ 3922590 h 7019132"/>
              <a:gd name="connsiteX379" fmla="*/ 6967159 w 7175104"/>
              <a:gd name="connsiteY379" fmla="*/ 3956386 h 7019132"/>
              <a:gd name="connsiteX380" fmla="*/ 6933277 w 7175104"/>
              <a:gd name="connsiteY380" fmla="*/ 3943063 h 7019132"/>
              <a:gd name="connsiteX381" fmla="*/ 7034260 w 7175104"/>
              <a:gd name="connsiteY381" fmla="*/ 3996681 h 7019132"/>
              <a:gd name="connsiteX382" fmla="*/ 7054523 w 7175104"/>
              <a:gd name="connsiteY382" fmla="*/ 4016828 h 7019132"/>
              <a:gd name="connsiteX383" fmla="*/ 7061166 w 7175104"/>
              <a:gd name="connsiteY383" fmla="*/ 4097418 h 7019132"/>
              <a:gd name="connsiteX384" fmla="*/ 7013997 w 7175104"/>
              <a:gd name="connsiteY384" fmla="*/ 4097418 h 7019132"/>
              <a:gd name="connsiteX385" fmla="*/ 6960515 w 7175104"/>
              <a:gd name="connsiteY385" fmla="*/ 4124390 h 7019132"/>
              <a:gd name="connsiteX386" fmla="*/ 7007353 w 7175104"/>
              <a:gd name="connsiteY386" fmla="*/ 4265098 h 7019132"/>
              <a:gd name="connsiteX387" fmla="*/ 6973803 w 7175104"/>
              <a:gd name="connsiteY387" fmla="*/ 4366160 h 7019132"/>
              <a:gd name="connsiteX388" fmla="*/ 6946896 w 7175104"/>
              <a:gd name="connsiteY388" fmla="*/ 4171184 h 7019132"/>
              <a:gd name="connsiteX389" fmla="*/ 6967159 w 7175104"/>
              <a:gd name="connsiteY389" fmla="*/ 4117566 h 7019132"/>
              <a:gd name="connsiteX390" fmla="*/ 6926633 w 7175104"/>
              <a:gd name="connsiteY390" fmla="*/ 4097418 h 7019132"/>
              <a:gd name="connsiteX391" fmla="*/ 6953540 w 7175104"/>
              <a:gd name="connsiteY391" fmla="*/ 4057123 h 7019132"/>
              <a:gd name="connsiteX392" fmla="*/ 6940252 w 7175104"/>
              <a:gd name="connsiteY392" fmla="*/ 4057123 h 7019132"/>
              <a:gd name="connsiteX393" fmla="*/ 6873152 w 7175104"/>
              <a:gd name="connsiteY393" fmla="*/ 4076946 h 7019132"/>
              <a:gd name="connsiteX394" fmla="*/ 6893083 w 7175104"/>
              <a:gd name="connsiteY394" fmla="*/ 4057123 h 7019132"/>
              <a:gd name="connsiteX395" fmla="*/ 6873152 w 7175104"/>
              <a:gd name="connsiteY395" fmla="*/ 3889119 h 7019132"/>
              <a:gd name="connsiteX396" fmla="*/ 6879796 w 7175104"/>
              <a:gd name="connsiteY396" fmla="*/ 3815028 h 7019132"/>
              <a:gd name="connsiteX397" fmla="*/ 6852889 w 7175104"/>
              <a:gd name="connsiteY397" fmla="*/ 3842000 h 7019132"/>
              <a:gd name="connsiteX398" fmla="*/ 6825982 w 7175104"/>
              <a:gd name="connsiteY398" fmla="*/ 3821853 h 7019132"/>
              <a:gd name="connsiteX399" fmla="*/ 6852889 w 7175104"/>
              <a:gd name="connsiteY399" fmla="*/ 3754911 h 7019132"/>
              <a:gd name="connsiteX400" fmla="*/ 6839270 w 7175104"/>
              <a:gd name="connsiteY400" fmla="*/ 3788707 h 7019132"/>
              <a:gd name="connsiteX401" fmla="*/ 6792100 w 7175104"/>
              <a:gd name="connsiteY401" fmla="*/ 3741262 h 7019132"/>
              <a:gd name="connsiteX402" fmla="*/ 6779145 w 7175104"/>
              <a:gd name="connsiteY402" fmla="*/ 3667497 h 7019132"/>
              <a:gd name="connsiteX403" fmla="*/ 6812363 w 7175104"/>
              <a:gd name="connsiteY403" fmla="*/ 3640525 h 7019132"/>
              <a:gd name="connsiteX404" fmla="*/ 6738619 w 7175104"/>
              <a:gd name="connsiteY404" fmla="*/ 3559935 h 7019132"/>
              <a:gd name="connsiteX405" fmla="*/ 6671518 w 7175104"/>
              <a:gd name="connsiteY405" fmla="*/ 3432551 h 7019132"/>
              <a:gd name="connsiteX406" fmla="*/ 6624349 w 7175104"/>
              <a:gd name="connsiteY406" fmla="*/ 3459197 h 7019132"/>
              <a:gd name="connsiteX407" fmla="*/ 6610729 w 7175104"/>
              <a:gd name="connsiteY407" fmla="*/ 3492993 h 7019132"/>
              <a:gd name="connsiteX408" fmla="*/ 6630992 w 7175104"/>
              <a:gd name="connsiteY408" fmla="*/ 3499492 h 7019132"/>
              <a:gd name="connsiteX409" fmla="*/ 6678162 w 7175104"/>
              <a:gd name="connsiteY409" fmla="*/ 3445549 h 7019132"/>
              <a:gd name="connsiteX410" fmla="*/ 6671518 w 7175104"/>
              <a:gd name="connsiteY410" fmla="*/ 3486169 h 7019132"/>
              <a:gd name="connsiteX411" fmla="*/ 6610729 w 7175104"/>
              <a:gd name="connsiteY411" fmla="*/ 3526139 h 7019132"/>
              <a:gd name="connsiteX412" fmla="*/ 6570535 w 7175104"/>
              <a:gd name="connsiteY412" fmla="*/ 3526139 h 7019132"/>
              <a:gd name="connsiteX413" fmla="*/ 6563892 w 7175104"/>
              <a:gd name="connsiteY413" fmla="*/ 3573583 h 7019132"/>
              <a:gd name="connsiteX414" fmla="*/ 6617373 w 7175104"/>
              <a:gd name="connsiteY414" fmla="*/ 3593731 h 7019132"/>
              <a:gd name="connsiteX415" fmla="*/ 6604086 w 7175104"/>
              <a:gd name="connsiteY415" fmla="*/ 3654173 h 7019132"/>
              <a:gd name="connsiteX416" fmla="*/ 6698093 w 7175104"/>
              <a:gd name="connsiteY416" fmla="*/ 3654173 h 7019132"/>
              <a:gd name="connsiteX417" fmla="*/ 6671518 w 7175104"/>
              <a:gd name="connsiteY417" fmla="*/ 3667497 h 7019132"/>
              <a:gd name="connsiteX418" fmla="*/ 6678162 w 7175104"/>
              <a:gd name="connsiteY418" fmla="*/ 3701292 h 7019132"/>
              <a:gd name="connsiteX419" fmla="*/ 6624349 w 7175104"/>
              <a:gd name="connsiteY419" fmla="*/ 3694468 h 7019132"/>
              <a:gd name="connsiteX420" fmla="*/ 6691781 w 7175104"/>
              <a:gd name="connsiteY420" fmla="*/ 3794881 h 7019132"/>
              <a:gd name="connsiteX421" fmla="*/ 6657899 w 7175104"/>
              <a:gd name="connsiteY421" fmla="*/ 3815028 h 7019132"/>
              <a:gd name="connsiteX422" fmla="*/ 6711712 w 7175104"/>
              <a:gd name="connsiteY422" fmla="*/ 3929414 h 7019132"/>
              <a:gd name="connsiteX423" fmla="*/ 6678162 w 7175104"/>
              <a:gd name="connsiteY423" fmla="*/ 3949562 h 7019132"/>
              <a:gd name="connsiteX424" fmla="*/ 6704736 w 7175104"/>
              <a:gd name="connsiteY424" fmla="*/ 3976208 h 7019132"/>
              <a:gd name="connsiteX425" fmla="*/ 6657899 w 7175104"/>
              <a:gd name="connsiteY425" fmla="*/ 3963210 h 7019132"/>
              <a:gd name="connsiteX426" fmla="*/ 6630992 w 7175104"/>
              <a:gd name="connsiteY426" fmla="*/ 4036976 h 7019132"/>
              <a:gd name="connsiteX427" fmla="*/ 6664875 w 7175104"/>
              <a:gd name="connsiteY427" fmla="*/ 4016828 h 7019132"/>
              <a:gd name="connsiteX428" fmla="*/ 6644612 w 7175104"/>
              <a:gd name="connsiteY428" fmla="*/ 4063623 h 7019132"/>
              <a:gd name="connsiteX429" fmla="*/ 6698093 w 7175104"/>
              <a:gd name="connsiteY429" fmla="*/ 4057123 h 7019132"/>
              <a:gd name="connsiteX430" fmla="*/ 6738619 w 7175104"/>
              <a:gd name="connsiteY430" fmla="*/ 4131214 h 7019132"/>
              <a:gd name="connsiteX431" fmla="*/ 6644612 w 7175104"/>
              <a:gd name="connsiteY431" fmla="*/ 4164360 h 7019132"/>
              <a:gd name="connsiteX432" fmla="*/ 6590798 w 7175104"/>
              <a:gd name="connsiteY432" fmla="*/ 4110742 h 7019132"/>
              <a:gd name="connsiteX433" fmla="*/ 6624349 w 7175104"/>
              <a:gd name="connsiteY433" fmla="*/ 4090594 h 7019132"/>
              <a:gd name="connsiteX434" fmla="*/ 6597774 w 7175104"/>
              <a:gd name="connsiteY434" fmla="*/ 4090594 h 7019132"/>
              <a:gd name="connsiteX435" fmla="*/ 6624349 w 7175104"/>
              <a:gd name="connsiteY435" fmla="*/ 4137713 h 7019132"/>
              <a:gd name="connsiteX436" fmla="*/ 6597774 w 7175104"/>
              <a:gd name="connsiteY436" fmla="*/ 4184508 h 7019132"/>
              <a:gd name="connsiteX437" fmla="*/ 6490148 w 7175104"/>
              <a:gd name="connsiteY437" fmla="*/ 4204980 h 7019132"/>
              <a:gd name="connsiteX438" fmla="*/ 6530341 w 7175104"/>
              <a:gd name="connsiteY438" fmla="*/ 4198156 h 7019132"/>
              <a:gd name="connsiteX439" fmla="*/ 6577511 w 7175104"/>
              <a:gd name="connsiteY439" fmla="*/ 4171184 h 7019132"/>
              <a:gd name="connsiteX440" fmla="*/ 6516722 w 7175104"/>
              <a:gd name="connsiteY440" fmla="*/ 4171184 h 7019132"/>
              <a:gd name="connsiteX441" fmla="*/ 6557248 w 7175104"/>
              <a:gd name="connsiteY441" fmla="*/ 4137713 h 7019132"/>
              <a:gd name="connsiteX442" fmla="*/ 6536985 w 7175104"/>
              <a:gd name="connsiteY442" fmla="*/ 4131214 h 7019132"/>
              <a:gd name="connsiteX443" fmla="*/ 6483504 w 7175104"/>
              <a:gd name="connsiteY443" fmla="*/ 4137713 h 7019132"/>
              <a:gd name="connsiteX444" fmla="*/ 6442978 w 7175104"/>
              <a:gd name="connsiteY444" fmla="*/ 4050624 h 7019132"/>
              <a:gd name="connsiteX445" fmla="*/ 6469885 w 7175104"/>
              <a:gd name="connsiteY445" fmla="*/ 4043800 h 7019132"/>
              <a:gd name="connsiteX446" fmla="*/ 6422715 w 7175104"/>
              <a:gd name="connsiteY446" fmla="*/ 4003180 h 7019132"/>
              <a:gd name="connsiteX447" fmla="*/ 6382521 w 7175104"/>
              <a:gd name="connsiteY447" fmla="*/ 4023653 h 7019132"/>
              <a:gd name="connsiteX448" fmla="*/ 6295157 w 7175104"/>
              <a:gd name="connsiteY448" fmla="*/ 3970034 h 7019132"/>
              <a:gd name="connsiteX449" fmla="*/ 6321732 w 7175104"/>
              <a:gd name="connsiteY449" fmla="*/ 3943063 h 7019132"/>
              <a:gd name="connsiteX450" fmla="*/ 6341995 w 7175104"/>
              <a:gd name="connsiteY450" fmla="*/ 3909267 h 7019132"/>
              <a:gd name="connsiteX451" fmla="*/ 6268251 w 7175104"/>
              <a:gd name="connsiteY451" fmla="*/ 3916091 h 7019132"/>
              <a:gd name="connsiteX452" fmla="*/ 6328708 w 7175104"/>
              <a:gd name="connsiteY452" fmla="*/ 3882295 h 7019132"/>
              <a:gd name="connsiteX453" fmla="*/ 6261607 w 7175104"/>
              <a:gd name="connsiteY453" fmla="*/ 3869297 h 7019132"/>
              <a:gd name="connsiteX454" fmla="*/ 6295157 w 7175104"/>
              <a:gd name="connsiteY454" fmla="*/ 3848824 h 7019132"/>
              <a:gd name="connsiteX455" fmla="*/ 6247988 w 7175104"/>
              <a:gd name="connsiteY455" fmla="*/ 3842000 h 7019132"/>
              <a:gd name="connsiteX456" fmla="*/ 6274894 w 7175104"/>
              <a:gd name="connsiteY456" fmla="*/ 3835501 h 7019132"/>
              <a:gd name="connsiteX457" fmla="*/ 6241344 w 7175104"/>
              <a:gd name="connsiteY457" fmla="*/ 3828677 h 7019132"/>
              <a:gd name="connsiteX458" fmla="*/ 6274894 w 7175104"/>
              <a:gd name="connsiteY458" fmla="*/ 3775058 h 7019132"/>
              <a:gd name="connsiteX459" fmla="*/ 6201150 w 7175104"/>
              <a:gd name="connsiteY459" fmla="*/ 3775058 h 7019132"/>
              <a:gd name="connsiteX460" fmla="*/ 6187531 w 7175104"/>
              <a:gd name="connsiteY460" fmla="*/ 3727939 h 7019132"/>
              <a:gd name="connsiteX461" fmla="*/ 6214770 w 7175104"/>
              <a:gd name="connsiteY461" fmla="*/ 3687644 h 7019132"/>
              <a:gd name="connsiteX462" fmla="*/ 6100500 w 7175104"/>
              <a:gd name="connsiteY462" fmla="*/ 3627202 h 7019132"/>
              <a:gd name="connsiteX463" fmla="*/ 5992873 w 7175104"/>
              <a:gd name="connsiteY463" fmla="*/ 3674321 h 7019132"/>
              <a:gd name="connsiteX464" fmla="*/ 5885246 w 7175104"/>
              <a:gd name="connsiteY464" fmla="*/ 3681145 h 7019132"/>
              <a:gd name="connsiteX465" fmla="*/ 5905509 w 7175104"/>
              <a:gd name="connsiteY465" fmla="*/ 3687644 h 7019132"/>
              <a:gd name="connsiteX466" fmla="*/ 5905509 w 7175104"/>
              <a:gd name="connsiteY466" fmla="*/ 3727939 h 7019132"/>
              <a:gd name="connsiteX467" fmla="*/ 5972610 w 7175104"/>
              <a:gd name="connsiteY467" fmla="*/ 3748087 h 7019132"/>
              <a:gd name="connsiteX468" fmla="*/ 6026423 w 7175104"/>
              <a:gd name="connsiteY468" fmla="*/ 3976208 h 7019132"/>
              <a:gd name="connsiteX469" fmla="*/ 6019780 w 7175104"/>
              <a:gd name="connsiteY469" fmla="*/ 4070447 h 7019132"/>
              <a:gd name="connsiteX470" fmla="*/ 6113787 w 7175104"/>
              <a:gd name="connsiteY470" fmla="*/ 4231952 h 7019132"/>
              <a:gd name="connsiteX471" fmla="*/ 6073261 w 7175104"/>
              <a:gd name="connsiteY471" fmla="*/ 4244950 h 7019132"/>
              <a:gd name="connsiteX472" fmla="*/ 6113787 w 7175104"/>
              <a:gd name="connsiteY472" fmla="*/ 4238126 h 7019132"/>
              <a:gd name="connsiteX473" fmla="*/ 6066617 w 7175104"/>
              <a:gd name="connsiteY473" fmla="*/ 4319041 h 7019132"/>
              <a:gd name="connsiteX474" fmla="*/ 6113787 w 7175104"/>
              <a:gd name="connsiteY474" fmla="*/ 4325865 h 7019132"/>
              <a:gd name="connsiteX475" fmla="*/ 6039710 w 7175104"/>
              <a:gd name="connsiteY475" fmla="*/ 4352512 h 7019132"/>
              <a:gd name="connsiteX476" fmla="*/ 5999517 w 7175104"/>
              <a:gd name="connsiteY476" fmla="*/ 4345688 h 7019132"/>
              <a:gd name="connsiteX477" fmla="*/ 5979254 w 7175104"/>
              <a:gd name="connsiteY477" fmla="*/ 4419454 h 7019132"/>
              <a:gd name="connsiteX478" fmla="*/ 6039710 w 7175104"/>
              <a:gd name="connsiteY478" fmla="*/ 4393132 h 7019132"/>
              <a:gd name="connsiteX479" fmla="*/ 5986229 w 7175104"/>
              <a:gd name="connsiteY479" fmla="*/ 4433102 h 7019132"/>
              <a:gd name="connsiteX480" fmla="*/ 5972610 w 7175104"/>
              <a:gd name="connsiteY480" fmla="*/ 4480221 h 7019132"/>
              <a:gd name="connsiteX481" fmla="*/ 6013136 w 7175104"/>
              <a:gd name="connsiteY481" fmla="*/ 4493870 h 7019132"/>
              <a:gd name="connsiteX482" fmla="*/ 5905509 w 7175104"/>
              <a:gd name="connsiteY482" fmla="*/ 4574460 h 7019132"/>
              <a:gd name="connsiteX483" fmla="*/ 5952347 w 7175104"/>
              <a:gd name="connsiteY483" fmla="*/ 4553987 h 7019132"/>
              <a:gd name="connsiteX484" fmla="*/ 5898866 w 7175104"/>
              <a:gd name="connsiteY484" fmla="*/ 4594607 h 7019132"/>
              <a:gd name="connsiteX485" fmla="*/ 5905509 w 7175104"/>
              <a:gd name="connsiteY485" fmla="*/ 4513692 h 7019132"/>
              <a:gd name="connsiteX486" fmla="*/ 5945703 w 7175104"/>
              <a:gd name="connsiteY486" fmla="*/ 4500694 h 7019132"/>
              <a:gd name="connsiteX487" fmla="*/ 5912153 w 7175104"/>
              <a:gd name="connsiteY487" fmla="*/ 4466898 h 7019132"/>
              <a:gd name="connsiteX488" fmla="*/ 5925772 w 7175104"/>
              <a:gd name="connsiteY488" fmla="*/ 4372660 h 7019132"/>
              <a:gd name="connsiteX489" fmla="*/ 5986229 w 7175104"/>
              <a:gd name="connsiteY489" fmla="*/ 4345688 h 7019132"/>
              <a:gd name="connsiteX490" fmla="*/ 6013136 w 7175104"/>
              <a:gd name="connsiteY490" fmla="*/ 4238126 h 7019132"/>
              <a:gd name="connsiteX491" fmla="*/ 5972610 w 7175104"/>
              <a:gd name="connsiteY491" fmla="*/ 4151037 h 7019132"/>
              <a:gd name="connsiteX492" fmla="*/ 5972610 w 7175104"/>
              <a:gd name="connsiteY492" fmla="*/ 4090594 h 7019132"/>
              <a:gd name="connsiteX493" fmla="*/ 5932416 w 7175104"/>
              <a:gd name="connsiteY493" fmla="*/ 4057123 h 7019132"/>
              <a:gd name="connsiteX494" fmla="*/ 5710519 w 7175104"/>
              <a:gd name="connsiteY494" fmla="*/ 4151037 h 7019132"/>
              <a:gd name="connsiteX495" fmla="*/ 5690256 w 7175104"/>
              <a:gd name="connsiteY495" fmla="*/ 4164360 h 7019132"/>
              <a:gd name="connsiteX496" fmla="*/ 5690256 w 7175104"/>
              <a:gd name="connsiteY496" fmla="*/ 4198156 h 7019132"/>
              <a:gd name="connsiteX497" fmla="*/ 5643419 w 7175104"/>
              <a:gd name="connsiteY497" fmla="*/ 4164360 h 7019132"/>
              <a:gd name="connsiteX498" fmla="*/ 5549412 w 7175104"/>
              <a:gd name="connsiteY498" fmla="*/ 4184508 h 7019132"/>
              <a:gd name="connsiteX499" fmla="*/ 5495598 w 7175104"/>
              <a:gd name="connsiteY499" fmla="*/ 4231952 h 7019132"/>
              <a:gd name="connsiteX500" fmla="*/ 5441785 w 7175104"/>
              <a:gd name="connsiteY500" fmla="*/ 4218304 h 7019132"/>
              <a:gd name="connsiteX501" fmla="*/ 5455405 w 7175104"/>
              <a:gd name="connsiteY501" fmla="*/ 4278746 h 7019132"/>
              <a:gd name="connsiteX502" fmla="*/ 5435142 w 7175104"/>
              <a:gd name="connsiteY502" fmla="*/ 4352512 h 7019132"/>
              <a:gd name="connsiteX503" fmla="*/ 5469024 w 7175104"/>
              <a:gd name="connsiteY503" fmla="*/ 4325865 h 7019132"/>
              <a:gd name="connsiteX504" fmla="*/ 5462048 w 7175104"/>
              <a:gd name="connsiteY504" fmla="*/ 4366160 h 7019132"/>
              <a:gd name="connsiteX505" fmla="*/ 5563031 w 7175104"/>
              <a:gd name="connsiteY505" fmla="*/ 4393132 h 7019132"/>
              <a:gd name="connsiteX506" fmla="*/ 5609869 w 7175104"/>
              <a:gd name="connsiteY506" fmla="*/ 4339189 h 7019132"/>
              <a:gd name="connsiteX507" fmla="*/ 5669993 w 7175104"/>
              <a:gd name="connsiteY507" fmla="*/ 4305718 h 7019132"/>
              <a:gd name="connsiteX508" fmla="*/ 5683613 w 7175104"/>
              <a:gd name="connsiteY508" fmla="*/ 4305718 h 7019132"/>
              <a:gd name="connsiteX509" fmla="*/ 5609869 w 7175104"/>
              <a:gd name="connsiteY509" fmla="*/ 4366160 h 7019132"/>
              <a:gd name="connsiteX510" fmla="*/ 5636775 w 7175104"/>
              <a:gd name="connsiteY510" fmla="*/ 4366160 h 7019132"/>
              <a:gd name="connsiteX511" fmla="*/ 5663682 w 7175104"/>
              <a:gd name="connsiteY511" fmla="*/ 4325865 h 7019132"/>
              <a:gd name="connsiteX512" fmla="*/ 5697232 w 7175104"/>
              <a:gd name="connsiteY512" fmla="*/ 4332365 h 7019132"/>
              <a:gd name="connsiteX513" fmla="*/ 5744402 w 7175104"/>
              <a:gd name="connsiteY513" fmla="*/ 4271922 h 7019132"/>
              <a:gd name="connsiteX514" fmla="*/ 5770976 w 7175104"/>
              <a:gd name="connsiteY514" fmla="*/ 4366160 h 7019132"/>
              <a:gd name="connsiteX515" fmla="*/ 5623488 w 7175104"/>
              <a:gd name="connsiteY515" fmla="*/ 4480221 h 7019132"/>
              <a:gd name="connsiteX516" fmla="*/ 5522505 w 7175104"/>
              <a:gd name="connsiteY516" fmla="*/ 4466898 h 7019132"/>
              <a:gd name="connsiteX517" fmla="*/ 5575986 w 7175104"/>
              <a:gd name="connsiteY517" fmla="*/ 4513692 h 7019132"/>
              <a:gd name="connsiteX518" fmla="*/ 5508886 w 7175104"/>
              <a:gd name="connsiteY518" fmla="*/ 4533840 h 7019132"/>
              <a:gd name="connsiteX519" fmla="*/ 5475668 w 7175104"/>
              <a:gd name="connsiteY519" fmla="*/ 4520516 h 7019132"/>
              <a:gd name="connsiteX520" fmla="*/ 5522505 w 7175104"/>
              <a:gd name="connsiteY520" fmla="*/ 4533840 h 7019132"/>
              <a:gd name="connsiteX521" fmla="*/ 5522505 w 7175104"/>
              <a:gd name="connsiteY521" fmla="*/ 4581284 h 7019132"/>
              <a:gd name="connsiteX522" fmla="*/ 5448761 w 7175104"/>
              <a:gd name="connsiteY522" fmla="*/ 4594607 h 7019132"/>
              <a:gd name="connsiteX523" fmla="*/ 5428498 w 7175104"/>
              <a:gd name="connsiteY523" fmla="*/ 4614430 h 7019132"/>
              <a:gd name="connsiteX524" fmla="*/ 5320871 w 7175104"/>
              <a:gd name="connsiteY524" fmla="*/ 4634577 h 7019132"/>
              <a:gd name="connsiteX525" fmla="*/ 5240484 w 7175104"/>
              <a:gd name="connsiteY525" fmla="*/ 4682021 h 7019132"/>
              <a:gd name="connsiteX526" fmla="*/ 5247127 w 7175104"/>
              <a:gd name="connsiteY526" fmla="*/ 4661549 h 7019132"/>
              <a:gd name="connsiteX527" fmla="*/ 5233508 w 7175104"/>
              <a:gd name="connsiteY527" fmla="*/ 4695020 h 7019132"/>
              <a:gd name="connsiteX528" fmla="*/ 5193646 w 7175104"/>
              <a:gd name="connsiteY528" fmla="*/ 4715167 h 7019132"/>
              <a:gd name="connsiteX529" fmla="*/ 5260414 w 7175104"/>
              <a:gd name="connsiteY529" fmla="*/ 4762611 h 7019132"/>
              <a:gd name="connsiteX530" fmla="*/ 5334491 w 7175104"/>
              <a:gd name="connsiteY530" fmla="*/ 4721991 h 7019132"/>
              <a:gd name="connsiteX531" fmla="*/ 5387972 w 7175104"/>
              <a:gd name="connsiteY531" fmla="*/ 4708668 h 7019132"/>
              <a:gd name="connsiteX532" fmla="*/ 5421854 w 7175104"/>
              <a:gd name="connsiteY532" fmla="*/ 4748963 h 7019132"/>
              <a:gd name="connsiteX533" fmla="*/ 5408235 w 7175104"/>
              <a:gd name="connsiteY533" fmla="*/ 4788933 h 7019132"/>
              <a:gd name="connsiteX534" fmla="*/ 5502242 w 7175104"/>
              <a:gd name="connsiteY534" fmla="*/ 4829553 h 7019132"/>
              <a:gd name="connsiteX535" fmla="*/ 5536124 w 7175104"/>
              <a:gd name="connsiteY535" fmla="*/ 4809406 h 7019132"/>
              <a:gd name="connsiteX536" fmla="*/ 5508886 w 7175104"/>
              <a:gd name="connsiteY536" fmla="*/ 4648225 h 7019132"/>
              <a:gd name="connsiteX537" fmla="*/ 5603225 w 7175104"/>
              <a:gd name="connsiteY537" fmla="*/ 4688195 h 7019132"/>
              <a:gd name="connsiteX538" fmla="*/ 5556388 w 7175104"/>
              <a:gd name="connsiteY538" fmla="*/ 4715167 h 7019132"/>
              <a:gd name="connsiteX539" fmla="*/ 5657038 w 7175104"/>
              <a:gd name="connsiteY539" fmla="*/ 4836377 h 7019132"/>
              <a:gd name="connsiteX540" fmla="*/ 5751045 w 7175104"/>
              <a:gd name="connsiteY540" fmla="*/ 4863024 h 7019132"/>
              <a:gd name="connsiteX541" fmla="*/ 5804859 w 7175104"/>
              <a:gd name="connsiteY541" fmla="*/ 4910143 h 7019132"/>
              <a:gd name="connsiteX542" fmla="*/ 5824790 w 7175104"/>
              <a:gd name="connsiteY542" fmla="*/ 4923791 h 7019132"/>
              <a:gd name="connsiteX543" fmla="*/ 5838409 w 7175104"/>
              <a:gd name="connsiteY543" fmla="*/ 4963761 h 7019132"/>
              <a:gd name="connsiteX544" fmla="*/ 5845053 w 7175104"/>
              <a:gd name="connsiteY544" fmla="*/ 4963761 h 7019132"/>
              <a:gd name="connsiteX545" fmla="*/ 5845053 w 7175104"/>
              <a:gd name="connsiteY545" fmla="*/ 4970586 h 7019132"/>
              <a:gd name="connsiteX546" fmla="*/ 5824790 w 7175104"/>
              <a:gd name="connsiteY546" fmla="*/ 4997557 h 7019132"/>
              <a:gd name="connsiteX547" fmla="*/ 5864983 w 7175104"/>
              <a:gd name="connsiteY547" fmla="*/ 5037852 h 7019132"/>
              <a:gd name="connsiteX548" fmla="*/ 5851364 w 7175104"/>
              <a:gd name="connsiteY548" fmla="*/ 5071323 h 7019132"/>
              <a:gd name="connsiteX549" fmla="*/ 5851364 w 7175104"/>
              <a:gd name="connsiteY549" fmla="*/ 5078147 h 7019132"/>
              <a:gd name="connsiteX550" fmla="*/ 5851364 w 7175104"/>
              <a:gd name="connsiteY550" fmla="*/ 5084646 h 7019132"/>
              <a:gd name="connsiteX551" fmla="*/ 5851364 w 7175104"/>
              <a:gd name="connsiteY551" fmla="*/ 5091471 h 7019132"/>
              <a:gd name="connsiteX552" fmla="*/ 5851364 w 7175104"/>
              <a:gd name="connsiteY552" fmla="*/ 5105119 h 7019132"/>
              <a:gd name="connsiteX553" fmla="*/ 5724139 w 7175104"/>
              <a:gd name="connsiteY553" fmla="*/ 5131441 h 7019132"/>
              <a:gd name="connsiteX554" fmla="*/ 5710519 w 7175104"/>
              <a:gd name="connsiteY554" fmla="*/ 5125266 h 7019132"/>
              <a:gd name="connsiteX555" fmla="*/ 5703876 w 7175104"/>
              <a:gd name="connsiteY555" fmla="*/ 5111618 h 7019132"/>
              <a:gd name="connsiteX556" fmla="*/ 5697232 w 7175104"/>
              <a:gd name="connsiteY556" fmla="*/ 5098295 h 7019132"/>
              <a:gd name="connsiteX557" fmla="*/ 5643419 w 7175104"/>
              <a:gd name="connsiteY557" fmla="*/ 5091471 h 7019132"/>
              <a:gd name="connsiteX558" fmla="*/ 5575986 w 7175104"/>
              <a:gd name="connsiteY558" fmla="*/ 5165237 h 7019132"/>
              <a:gd name="connsiteX559" fmla="*/ 5549412 w 7175104"/>
              <a:gd name="connsiteY559" fmla="*/ 5185709 h 7019132"/>
              <a:gd name="connsiteX560" fmla="*/ 5529149 w 7175104"/>
              <a:gd name="connsiteY560" fmla="*/ 5205856 h 7019132"/>
              <a:gd name="connsiteX561" fmla="*/ 5502242 w 7175104"/>
              <a:gd name="connsiteY561" fmla="*/ 5245827 h 7019132"/>
              <a:gd name="connsiteX562" fmla="*/ 5469024 w 7175104"/>
              <a:gd name="connsiteY562" fmla="*/ 5265974 h 7019132"/>
              <a:gd name="connsiteX563" fmla="*/ 5361397 w 7175104"/>
              <a:gd name="connsiteY563" fmla="*/ 5279622 h 7019132"/>
              <a:gd name="connsiteX564" fmla="*/ 5327515 w 7175104"/>
              <a:gd name="connsiteY564" fmla="*/ 5346564 h 7019132"/>
              <a:gd name="connsiteX565" fmla="*/ 5274034 w 7175104"/>
              <a:gd name="connsiteY565" fmla="*/ 5360212 h 7019132"/>
              <a:gd name="connsiteX566" fmla="*/ 5293965 w 7175104"/>
              <a:gd name="connsiteY566" fmla="*/ 5373536 h 7019132"/>
              <a:gd name="connsiteX567" fmla="*/ 5267390 w 7175104"/>
              <a:gd name="connsiteY567" fmla="*/ 5413831 h 7019132"/>
              <a:gd name="connsiteX568" fmla="*/ 5193646 w 7175104"/>
              <a:gd name="connsiteY568" fmla="*/ 5440802 h 7019132"/>
              <a:gd name="connsiteX569" fmla="*/ 5213245 w 7175104"/>
              <a:gd name="connsiteY569" fmla="*/ 5454126 h 7019132"/>
              <a:gd name="connsiteX570" fmla="*/ 5146144 w 7175104"/>
              <a:gd name="connsiteY570" fmla="*/ 5467774 h 7019132"/>
              <a:gd name="connsiteX571" fmla="*/ 5173383 w 7175104"/>
              <a:gd name="connsiteY571" fmla="*/ 5447627 h 7019132"/>
              <a:gd name="connsiteX572" fmla="*/ 5213245 w 7175104"/>
              <a:gd name="connsiteY572" fmla="*/ 5427154 h 7019132"/>
              <a:gd name="connsiteX573" fmla="*/ 5267390 w 7175104"/>
              <a:gd name="connsiteY573" fmla="*/ 5380360 h 7019132"/>
              <a:gd name="connsiteX574" fmla="*/ 5199958 w 7175104"/>
              <a:gd name="connsiteY574" fmla="*/ 5420655 h 7019132"/>
              <a:gd name="connsiteX575" fmla="*/ 5166407 w 7175104"/>
              <a:gd name="connsiteY575" fmla="*/ 5420655 h 7019132"/>
              <a:gd name="connsiteX576" fmla="*/ 5059113 w 7175104"/>
              <a:gd name="connsiteY576" fmla="*/ 5487597 h 7019132"/>
              <a:gd name="connsiteX577" fmla="*/ 5065757 w 7175104"/>
              <a:gd name="connsiteY577" fmla="*/ 5528217 h 7019132"/>
              <a:gd name="connsiteX578" fmla="*/ 4937867 w 7175104"/>
              <a:gd name="connsiteY578" fmla="*/ 5568512 h 7019132"/>
              <a:gd name="connsiteX579" fmla="*/ 4931223 w 7175104"/>
              <a:gd name="connsiteY579" fmla="*/ 5561687 h 7019132"/>
              <a:gd name="connsiteX580" fmla="*/ 4891029 w 7175104"/>
              <a:gd name="connsiteY580" fmla="*/ 5568512 h 7019132"/>
              <a:gd name="connsiteX581" fmla="*/ 4749853 w 7175104"/>
              <a:gd name="connsiteY581" fmla="*/ 5642278 h 7019132"/>
              <a:gd name="connsiteX582" fmla="*/ 4427637 w 7175104"/>
              <a:gd name="connsiteY582" fmla="*/ 5736516 h 7019132"/>
              <a:gd name="connsiteX583" fmla="*/ 4340274 w 7175104"/>
              <a:gd name="connsiteY583" fmla="*/ 5736516 h 7019132"/>
              <a:gd name="connsiteX584" fmla="*/ 4152259 w 7175104"/>
              <a:gd name="connsiteY584" fmla="*/ 5736516 h 7019132"/>
              <a:gd name="connsiteX585" fmla="*/ 3990487 w 7175104"/>
              <a:gd name="connsiteY585" fmla="*/ 5729692 h 7019132"/>
              <a:gd name="connsiteX586" fmla="*/ 4037657 w 7175104"/>
              <a:gd name="connsiteY586" fmla="*/ 5709544 h 7019132"/>
              <a:gd name="connsiteX587" fmla="*/ 4071539 w 7175104"/>
              <a:gd name="connsiteY587" fmla="*/ 5649102 h 7019132"/>
              <a:gd name="connsiteX588" fmla="*/ 4077851 w 7175104"/>
              <a:gd name="connsiteY588" fmla="*/ 5588334 h 7019132"/>
              <a:gd name="connsiteX589" fmla="*/ 3876549 w 7175104"/>
              <a:gd name="connsiteY589" fmla="*/ 5709544 h 7019132"/>
              <a:gd name="connsiteX590" fmla="*/ 3863262 w 7175104"/>
              <a:gd name="connsiteY590" fmla="*/ 5702720 h 7019132"/>
              <a:gd name="connsiteX591" fmla="*/ 3829379 w 7175104"/>
              <a:gd name="connsiteY591" fmla="*/ 5722868 h 7019132"/>
              <a:gd name="connsiteX592" fmla="*/ 3809116 w 7175104"/>
              <a:gd name="connsiteY592" fmla="*/ 5716043 h 7019132"/>
              <a:gd name="connsiteX593" fmla="*/ 3574265 w 7175104"/>
              <a:gd name="connsiteY593" fmla="*/ 5783310 h 7019132"/>
              <a:gd name="connsiteX594" fmla="*/ 3527095 w 7175104"/>
              <a:gd name="connsiteY594" fmla="*/ 5776486 h 7019132"/>
              <a:gd name="connsiteX595" fmla="*/ 3507164 w 7175104"/>
              <a:gd name="connsiteY595" fmla="*/ 5756663 h 7019132"/>
              <a:gd name="connsiteX596" fmla="*/ 3507164 w 7175104"/>
              <a:gd name="connsiteY596" fmla="*/ 5756338 h 7019132"/>
              <a:gd name="connsiteX597" fmla="*/ 3574265 w 7175104"/>
              <a:gd name="connsiteY597" fmla="*/ 5716043 h 7019132"/>
              <a:gd name="connsiteX598" fmla="*/ 3648009 w 7175104"/>
              <a:gd name="connsiteY598" fmla="*/ 5655926 h 7019132"/>
              <a:gd name="connsiteX599" fmla="*/ 3708466 w 7175104"/>
              <a:gd name="connsiteY599" fmla="*/ 5622130 h 7019132"/>
              <a:gd name="connsiteX600" fmla="*/ 3735372 w 7175104"/>
              <a:gd name="connsiteY600" fmla="*/ 5622130 h 7019132"/>
              <a:gd name="connsiteX601" fmla="*/ 3856286 w 7175104"/>
              <a:gd name="connsiteY601" fmla="*/ 5528217 h 7019132"/>
              <a:gd name="connsiteX602" fmla="*/ 3816092 w 7175104"/>
              <a:gd name="connsiteY602" fmla="*/ 5481097 h 7019132"/>
              <a:gd name="connsiteX603" fmla="*/ 3762279 w 7175104"/>
              <a:gd name="connsiteY603" fmla="*/ 5514568 h 7019132"/>
              <a:gd name="connsiteX604" fmla="*/ 3775898 w 7175104"/>
              <a:gd name="connsiteY604" fmla="*/ 5521392 h 7019132"/>
              <a:gd name="connsiteX605" fmla="*/ 3721753 w 7175104"/>
              <a:gd name="connsiteY605" fmla="*/ 5555188 h 7019132"/>
              <a:gd name="connsiteX606" fmla="*/ 3715109 w 7175104"/>
              <a:gd name="connsiteY606" fmla="*/ 5541540 h 7019132"/>
              <a:gd name="connsiteX607" fmla="*/ 3627746 w 7175104"/>
              <a:gd name="connsiteY607" fmla="*/ 5575336 h 7019132"/>
              <a:gd name="connsiteX608" fmla="*/ 3701490 w 7175104"/>
              <a:gd name="connsiteY608" fmla="*/ 5575336 h 7019132"/>
              <a:gd name="connsiteX609" fmla="*/ 3614459 w 7175104"/>
              <a:gd name="connsiteY609" fmla="*/ 5615306 h 7019132"/>
              <a:gd name="connsiteX610" fmla="*/ 3587884 w 7175104"/>
              <a:gd name="connsiteY610" fmla="*/ 5615306 h 7019132"/>
              <a:gd name="connsiteX611" fmla="*/ 3547358 w 7175104"/>
              <a:gd name="connsiteY611" fmla="*/ 5635778 h 7019132"/>
              <a:gd name="connsiteX612" fmla="*/ 3567621 w 7175104"/>
              <a:gd name="connsiteY612" fmla="*/ 5635778 h 7019132"/>
              <a:gd name="connsiteX613" fmla="*/ 3513476 w 7175104"/>
              <a:gd name="connsiteY613" fmla="*/ 5662750 h 7019132"/>
              <a:gd name="connsiteX614" fmla="*/ 3426112 w 7175104"/>
              <a:gd name="connsiteY614" fmla="*/ 5716043 h 7019132"/>
              <a:gd name="connsiteX615" fmla="*/ 3319150 w 7175104"/>
              <a:gd name="connsiteY615" fmla="*/ 5769662 h 7019132"/>
              <a:gd name="connsiteX616" fmla="*/ 3298887 w 7175104"/>
              <a:gd name="connsiteY616" fmla="*/ 5769662 h 7019132"/>
              <a:gd name="connsiteX617" fmla="*/ 3184617 w 7175104"/>
              <a:gd name="connsiteY617" fmla="*/ 5850252 h 7019132"/>
              <a:gd name="connsiteX618" fmla="*/ 3190596 w 7175104"/>
              <a:gd name="connsiteY618" fmla="*/ 5862600 h 7019132"/>
              <a:gd name="connsiteX619" fmla="*/ 3191261 w 7175104"/>
              <a:gd name="connsiteY619" fmla="*/ 5864550 h 7019132"/>
              <a:gd name="connsiteX620" fmla="*/ 3191261 w 7175104"/>
              <a:gd name="connsiteY620" fmla="*/ 5884048 h 7019132"/>
              <a:gd name="connsiteX621" fmla="*/ 3197240 w 7175104"/>
              <a:gd name="connsiteY621" fmla="*/ 5881773 h 7019132"/>
              <a:gd name="connsiteX622" fmla="*/ 3197904 w 7175104"/>
              <a:gd name="connsiteY622" fmla="*/ 5884048 h 7019132"/>
              <a:gd name="connsiteX623" fmla="*/ 3197904 w 7175104"/>
              <a:gd name="connsiteY623" fmla="*/ 5881448 h 7019132"/>
              <a:gd name="connsiteX624" fmla="*/ 3212188 w 7175104"/>
              <a:gd name="connsiteY624" fmla="*/ 5874949 h 7019132"/>
              <a:gd name="connsiteX625" fmla="*/ 3218167 w 7175104"/>
              <a:gd name="connsiteY625" fmla="*/ 5870724 h 7019132"/>
              <a:gd name="connsiteX626" fmla="*/ 3204880 w 7175104"/>
              <a:gd name="connsiteY626" fmla="*/ 5911019 h 7019132"/>
              <a:gd name="connsiteX627" fmla="*/ 3244741 w 7175104"/>
              <a:gd name="connsiteY627" fmla="*/ 5904195 h 7019132"/>
              <a:gd name="connsiteX628" fmla="*/ 3285268 w 7175104"/>
              <a:gd name="connsiteY628" fmla="*/ 5931167 h 7019132"/>
              <a:gd name="connsiteX629" fmla="*/ 3305530 w 7175104"/>
              <a:gd name="connsiteY629" fmla="*/ 5937666 h 7019132"/>
              <a:gd name="connsiteX630" fmla="*/ 3325461 w 7175104"/>
              <a:gd name="connsiteY630" fmla="*/ 5950989 h 7019132"/>
              <a:gd name="connsiteX631" fmla="*/ 3372631 w 7175104"/>
              <a:gd name="connsiteY631" fmla="*/ 5998433 h 7019132"/>
              <a:gd name="connsiteX632" fmla="*/ 3413157 w 7175104"/>
              <a:gd name="connsiteY632" fmla="*/ 5991609 h 7019132"/>
              <a:gd name="connsiteX633" fmla="*/ 3419468 w 7175104"/>
              <a:gd name="connsiteY633" fmla="*/ 5998433 h 7019132"/>
              <a:gd name="connsiteX634" fmla="*/ 3426112 w 7175104"/>
              <a:gd name="connsiteY634" fmla="*/ 5998433 h 7019132"/>
              <a:gd name="connsiteX635" fmla="*/ 3446375 w 7175104"/>
              <a:gd name="connsiteY635" fmla="*/ 6005258 h 7019132"/>
              <a:gd name="connsiteX636" fmla="*/ 3486901 w 7175104"/>
              <a:gd name="connsiteY636" fmla="*/ 6025080 h 7019132"/>
              <a:gd name="connsiteX637" fmla="*/ 3547358 w 7175104"/>
              <a:gd name="connsiteY637" fmla="*/ 6065375 h 7019132"/>
              <a:gd name="connsiteX638" fmla="*/ 3594528 w 7175104"/>
              <a:gd name="connsiteY638" fmla="*/ 6038404 h 7019132"/>
              <a:gd name="connsiteX639" fmla="*/ 3648009 w 7175104"/>
              <a:gd name="connsiteY639" fmla="*/ 6038404 h 7019132"/>
              <a:gd name="connsiteX640" fmla="*/ 3634722 w 7175104"/>
              <a:gd name="connsiteY640" fmla="*/ 6072199 h 7019132"/>
              <a:gd name="connsiteX641" fmla="*/ 3668272 w 7175104"/>
              <a:gd name="connsiteY641" fmla="*/ 6058551 h 7019132"/>
              <a:gd name="connsiteX642" fmla="*/ 3648009 w 7175104"/>
              <a:gd name="connsiteY642" fmla="*/ 6132642 h 7019132"/>
              <a:gd name="connsiteX643" fmla="*/ 3607483 w 7175104"/>
              <a:gd name="connsiteY643" fmla="*/ 6193084 h 7019132"/>
              <a:gd name="connsiteX644" fmla="*/ 3500521 w 7175104"/>
              <a:gd name="connsiteY644" fmla="*/ 6253527 h 7019132"/>
              <a:gd name="connsiteX645" fmla="*/ 3795829 w 7175104"/>
              <a:gd name="connsiteY645" fmla="*/ 6226555 h 7019132"/>
              <a:gd name="connsiteX646" fmla="*/ 3715109 w 7175104"/>
              <a:gd name="connsiteY646" fmla="*/ 6273674 h 7019132"/>
              <a:gd name="connsiteX647" fmla="*/ 3627746 w 7175104"/>
              <a:gd name="connsiteY647" fmla="*/ 6320794 h 7019132"/>
              <a:gd name="connsiteX648" fmla="*/ 3507164 w 7175104"/>
              <a:gd name="connsiteY648" fmla="*/ 6367913 h 7019132"/>
              <a:gd name="connsiteX649" fmla="*/ 3459994 w 7175104"/>
              <a:gd name="connsiteY649" fmla="*/ 6361089 h 7019132"/>
              <a:gd name="connsiteX650" fmla="*/ 3439731 w 7175104"/>
              <a:gd name="connsiteY650" fmla="*/ 6347765 h 7019132"/>
              <a:gd name="connsiteX651" fmla="*/ 3392894 w 7175104"/>
              <a:gd name="connsiteY651" fmla="*/ 6307145 h 7019132"/>
              <a:gd name="connsiteX652" fmla="*/ 3150734 w 7175104"/>
              <a:gd name="connsiteY652" fmla="*/ 6421531 h 7019132"/>
              <a:gd name="connsiteX653" fmla="*/ 3076990 w 7175104"/>
              <a:gd name="connsiteY653" fmla="*/ 6428030 h 7019132"/>
              <a:gd name="connsiteX654" fmla="*/ 3030153 w 7175104"/>
              <a:gd name="connsiteY654" fmla="*/ 6455327 h 7019132"/>
              <a:gd name="connsiteX655" fmla="*/ 2909239 w 7175104"/>
              <a:gd name="connsiteY655" fmla="*/ 6475150 h 7019132"/>
              <a:gd name="connsiteX656" fmla="*/ 2835163 w 7175104"/>
              <a:gd name="connsiteY656" fmla="*/ 6455327 h 7019132"/>
              <a:gd name="connsiteX657" fmla="*/ 2781349 w 7175104"/>
              <a:gd name="connsiteY657" fmla="*/ 6455327 h 7019132"/>
              <a:gd name="connsiteX658" fmla="*/ 2761419 w 7175104"/>
              <a:gd name="connsiteY658" fmla="*/ 6448503 h 7019132"/>
              <a:gd name="connsiteX659" fmla="*/ 2747799 w 7175104"/>
              <a:gd name="connsiteY659" fmla="*/ 6434855 h 7019132"/>
              <a:gd name="connsiteX660" fmla="*/ 2553141 w 7175104"/>
              <a:gd name="connsiteY660" fmla="*/ 6508620 h 7019132"/>
              <a:gd name="connsiteX661" fmla="*/ 2378414 w 7175104"/>
              <a:gd name="connsiteY661" fmla="*/ 6589210 h 7019132"/>
              <a:gd name="connsiteX662" fmla="*/ 2404989 w 7175104"/>
              <a:gd name="connsiteY662" fmla="*/ 6596035 h 7019132"/>
              <a:gd name="connsiteX663" fmla="*/ 2183756 w 7175104"/>
              <a:gd name="connsiteY663" fmla="*/ 6696772 h 7019132"/>
              <a:gd name="connsiteX664" fmla="*/ 2062510 w 7175104"/>
              <a:gd name="connsiteY664" fmla="*/ 6817982 h 7019132"/>
              <a:gd name="connsiteX665" fmla="*/ 2096393 w 7175104"/>
              <a:gd name="connsiteY665" fmla="*/ 6683449 h 7019132"/>
              <a:gd name="connsiteX666" fmla="*/ 2069154 w 7175104"/>
              <a:gd name="connsiteY666" fmla="*/ 6676625 h 7019132"/>
              <a:gd name="connsiteX667" fmla="*/ 1988766 w 7175104"/>
              <a:gd name="connsiteY667" fmla="*/ 6696772 h 7019132"/>
              <a:gd name="connsiteX668" fmla="*/ 1887783 w 7175104"/>
              <a:gd name="connsiteY668" fmla="*/ 6737067 h 7019132"/>
              <a:gd name="connsiteX669" fmla="*/ 1860876 w 7175104"/>
              <a:gd name="connsiteY669" fmla="*/ 6777362 h 7019132"/>
              <a:gd name="connsiteX670" fmla="*/ 1908046 w 7175104"/>
              <a:gd name="connsiteY670" fmla="*/ 6797835 h 7019132"/>
              <a:gd name="connsiteX671" fmla="*/ 1854233 w 7175104"/>
              <a:gd name="connsiteY671" fmla="*/ 6804334 h 7019132"/>
              <a:gd name="connsiteX672" fmla="*/ 1746606 w 7175104"/>
              <a:gd name="connsiteY672" fmla="*/ 6891748 h 7019132"/>
              <a:gd name="connsiteX673" fmla="*/ 1686482 w 7175104"/>
              <a:gd name="connsiteY673" fmla="*/ 6938542 h 7019132"/>
              <a:gd name="connsiteX674" fmla="*/ 1619381 w 7175104"/>
              <a:gd name="connsiteY674" fmla="*/ 6985661 h 7019132"/>
              <a:gd name="connsiteX675" fmla="*/ 1619381 w 7175104"/>
              <a:gd name="connsiteY675" fmla="*/ 7019132 h 7019132"/>
              <a:gd name="connsiteX676" fmla="*/ 1578855 w 7175104"/>
              <a:gd name="connsiteY676" fmla="*/ 6999310 h 7019132"/>
              <a:gd name="connsiteX677" fmla="*/ 1585499 w 7175104"/>
              <a:gd name="connsiteY677" fmla="*/ 6979162 h 7019132"/>
              <a:gd name="connsiteX678" fmla="*/ 1599118 w 7175104"/>
              <a:gd name="connsiteY678" fmla="*/ 6965514 h 7019132"/>
              <a:gd name="connsiteX679" fmla="*/ 1605762 w 7175104"/>
              <a:gd name="connsiteY679" fmla="*/ 6958690 h 7019132"/>
              <a:gd name="connsiteX680" fmla="*/ 1612405 w 7175104"/>
              <a:gd name="connsiteY680" fmla="*/ 6958690 h 7019132"/>
              <a:gd name="connsiteX681" fmla="*/ 1693125 w 7175104"/>
              <a:gd name="connsiteY681" fmla="*/ 6864776 h 7019132"/>
              <a:gd name="connsiteX682" fmla="*/ 1585499 w 7175104"/>
              <a:gd name="connsiteY682" fmla="*/ 6891748 h 7019132"/>
              <a:gd name="connsiteX683" fmla="*/ 1578855 w 7175104"/>
              <a:gd name="connsiteY683" fmla="*/ 6871600 h 7019132"/>
              <a:gd name="connsiteX684" fmla="*/ 1619381 w 7175104"/>
              <a:gd name="connsiteY684" fmla="*/ 6830981 h 7019132"/>
              <a:gd name="connsiteX685" fmla="*/ 1626025 w 7175104"/>
              <a:gd name="connsiteY685" fmla="*/ 6851128 h 7019132"/>
              <a:gd name="connsiteX686" fmla="*/ 1652599 w 7175104"/>
              <a:gd name="connsiteY686" fmla="*/ 6804334 h 7019132"/>
              <a:gd name="connsiteX687" fmla="*/ 1760226 w 7175104"/>
              <a:gd name="connsiteY687" fmla="*/ 6764039 h 7019132"/>
              <a:gd name="connsiteX688" fmla="*/ 1860876 w 7175104"/>
              <a:gd name="connsiteY688" fmla="*/ 6717245 h 7019132"/>
              <a:gd name="connsiteX689" fmla="*/ 1894759 w 7175104"/>
              <a:gd name="connsiteY689" fmla="*/ 6717245 h 7019132"/>
              <a:gd name="connsiteX690" fmla="*/ 1921333 w 7175104"/>
              <a:gd name="connsiteY690" fmla="*/ 6710420 h 7019132"/>
              <a:gd name="connsiteX691" fmla="*/ 1934621 w 7175104"/>
              <a:gd name="connsiteY691" fmla="*/ 6696772 h 7019132"/>
              <a:gd name="connsiteX692" fmla="*/ 1921333 w 7175104"/>
              <a:gd name="connsiteY692" fmla="*/ 6690273 h 7019132"/>
              <a:gd name="connsiteX693" fmla="*/ 1860876 w 7175104"/>
              <a:gd name="connsiteY693" fmla="*/ 6696772 h 7019132"/>
              <a:gd name="connsiteX694" fmla="*/ 1954884 w 7175104"/>
              <a:gd name="connsiteY694" fmla="*/ 6616182 h 7019132"/>
              <a:gd name="connsiteX695" fmla="*/ 2156517 w 7175104"/>
              <a:gd name="connsiteY695" fmla="*/ 6569063 h 7019132"/>
              <a:gd name="connsiteX696" fmla="*/ 2216974 w 7175104"/>
              <a:gd name="connsiteY696" fmla="*/ 6515445 h 7019132"/>
              <a:gd name="connsiteX697" fmla="*/ 2297362 w 7175104"/>
              <a:gd name="connsiteY697" fmla="*/ 6475150 h 7019132"/>
              <a:gd name="connsiteX698" fmla="*/ 2337888 w 7175104"/>
              <a:gd name="connsiteY698" fmla="*/ 6434855 h 7019132"/>
              <a:gd name="connsiteX699" fmla="*/ 2459134 w 7175104"/>
              <a:gd name="connsiteY699" fmla="*/ 6361089 h 7019132"/>
              <a:gd name="connsiteX700" fmla="*/ 2492352 w 7175104"/>
              <a:gd name="connsiteY700" fmla="*/ 6300321 h 7019132"/>
              <a:gd name="connsiteX701" fmla="*/ 2492352 w 7175104"/>
              <a:gd name="connsiteY701" fmla="*/ 6287323 h 7019132"/>
              <a:gd name="connsiteX702" fmla="*/ 2492352 w 7175104"/>
              <a:gd name="connsiteY702" fmla="*/ 6280499 h 7019132"/>
              <a:gd name="connsiteX703" fmla="*/ 2479397 w 7175104"/>
              <a:gd name="connsiteY703" fmla="*/ 6267175 h 7019132"/>
              <a:gd name="connsiteX704" fmla="*/ 2532878 w 7175104"/>
              <a:gd name="connsiteY704" fmla="*/ 6253527 h 7019132"/>
              <a:gd name="connsiteX705" fmla="*/ 2633529 w 7175104"/>
              <a:gd name="connsiteY705" fmla="*/ 6179761 h 7019132"/>
              <a:gd name="connsiteX706" fmla="*/ 2640505 w 7175104"/>
              <a:gd name="connsiteY706" fmla="*/ 6166113 h 7019132"/>
              <a:gd name="connsiteX707" fmla="*/ 2647148 w 7175104"/>
              <a:gd name="connsiteY707" fmla="*/ 6152789 h 7019132"/>
              <a:gd name="connsiteX708" fmla="*/ 2660768 w 7175104"/>
              <a:gd name="connsiteY708" fmla="*/ 6139141 h 7019132"/>
              <a:gd name="connsiteX709" fmla="*/ 2714249 w 7175104"/>
              <a:gd name="connsiteY709" fmla="*/ 6092347 h 7019132"/>
              <a:gd name="connsiteX710" fmla="*/ 2767730 w 7175104"/>
              <a:gd name="connsiteY710" fmla="*/ 6092347 h 7019132"/>
              <a:gd name="connsiteX711" fmla="*/ 2875357 w 7175104"/>
              <a:gd name="connsiteY711" fmla="*/ 6025080 h 7019132"/>
              <a:gd name="connsiteX712" fmla="*/ 2852768 w 7175104"/>
              <a:gd name="connsiteY712" fmla="*/ 6009157 h 7019132"/>
              <a:gd name="connsiteX713" fmla="*/ 2868381 w 7175104"/>
              <a:gd name="connsiteY713" fmla="*/ 5988360 h 7019132"/>
              <a:gd name="connsiteX714" fmla="*/ 2903592 w 7175104"/>
              <a:gd name="connsiteY714" fmla="*/ 5973737 h 7019132"/>
              <a:gd name="connsiteX715" fmla="*/ 2907578 w 7175104"/>
              <a:gd name="connsiteY715" fmla="*/ 5984785 h 7019132"/>
              <a:gd name="connsiteX716" fmla="*/ 2909571 w 7175104"/>
              <a:gd name="connsiteY716" fmla="*/ 5991284 h 7019132"/>
              <a:gd name="connsiteX717" fmla="*/ 2909239 w 7175104"/>
              <a:gd name="connsiteY717" fmla="*/ 5991609 h 7019132"/>
              <a:gd name="connsiteX718" fmla="*/ 2912561 w 7175104"/>
              <a:gd name="connsiteY718" fmla="*/ 6001683 h 7019132"/>
              <a:gd name="connsiteX719" fmla="*/ 2909571 w 7175104"/>
              <a:gd name="connsiteY719" fmla="*/ 5991284 h 7019132"/>
              <a:gd name="connsiteX720" fmla="*/ 2915882 w 7175104"/>
              <a:gd name="connsiteY720" fmla="*/ 5984785 h 7019132"/>
              <a:gd name="connsiteX721" fmla="*/ 2909239 w 7175104"/>
              <a:gd name="connsiteY721" fmla="*/ 5971462 h 7019132"/>
              <a:gd name="connsiteX722" fmla="*/ 2903592 w 7175104"/>
              <a:gd name="connsiteY722" fmla="*/ 5973737 h 7019132"/>
              <a:gd name="connsiteX723" fmla="*/ 2899606 w 7175104"/>
              <a:gd name="connsiteY723" fmla="*/ 5963013 h 7019132"/>
              <a:gd name="connsiteX724" fmla="*/ 2895620 w 7175104"/>
              <a:gd name="connsiteY724" fmla="*/ 5957813 h 7019132"/>
              <a:gd name="connsiteX725" fmla="*/ 2888976 w 7175104"/>
              <a:gd name="connsiteY725" fmla="*/ 5957813 h 7019132"/>
              <a:gd name="connsiteX726" fmla="*/ 2875357 w 7175104"/>
              <a:gd name="connsiteY726" fmla="*/ 5978286 h 7019132"/>
              <a:gd name="connsiteX727" fmla="*/ 2868381 w 7175104"/>
              <a:gd name="connsiteY727" fmla="*/ 5988360 h 7019132"/>
              <a:gd name="connsiteX728" fmla="*/ 2827855 w 7175104"/>
              <a:gd name="connsiteY728" fmla="*/ 6005258 h 7019132"/>
              <a:gd name="connsiteX729" fmla="*/ 2761419 w 7175104"/>
              <a:gd name="connsiteY729" fmla="*/ 6038404 h 7019132"/>
              <a:gd name="connsiteX730" fmla="*/ 2727868 w 7175104"/>
              <a:gd name="connsiteY730" fmla="*/ 6058551 h 7019132"/>
              <a:gd name="connsiteX731" fmla="*/ 2714249 w 7175104"/>
              <a:gd name="connsiteY731" fmla="*/ 6065375 h 7019132"/>
              <a:gd name="connsiteX732" fmla="*/ 2700630 w 7175104"/>
              <a:gd name="connsiteY732" fmla="*/ 6072199 h 7019132"/>
              <a:gd name="connsiteX733" fmla="*/ 2687342 w 7175104"/>
              <a:gd name="connsiteY733" fmla="*/ 6025080 h 7019132"/>
              <a:gd name="connsiteX734" fmla="*/ 2680367 w 7175104"/>
              <a:gd name="connsiteY734" fmla="*/ 6025080 h 7019132"/>
              <a:gd name="connsiteX735" fmla="*/ 2613266 w 7175104"/>
              <a:gd name="connsiteY735" fmla="*/ 6058551 h 7019132"/>
              <a:gd name="connsiteX736" fmla="*/ 2553141 w 7175104"/>
              <a:gd name="connsiteY736" fmla="*/ 6085523 h 7019132"/>
              <a:gd name="connsiteX737" fmla="*/ 2519259 w 7175104"/>
              <a:gd name="connsiteY737" fmla="*/ 6085523 h 7019132"/>
              <a:gd name="connsiteX738" fmla="*/ 2498996 w 7175104"/>
              <a:gd name="connsiteY738" fmla="*/ 6105995 h 7019132"/>
              <a:gd name="connsiteX739" fmla="*/ 2337888 w 7175104"/>
              <a:gd name="connsiteY739" fmla="*/ 6166113 h 7019132"/>
              <a:gd name="connsiteX740" fmla="*/ 2115991 w 7175104"/>
              <a:gd name="connsiteY740" fmla="*/ 6300321 h 7019132"/>
              <a:gd name="connsiteX741" fmla="*/ 1760226 w 7175104"/>
              <a:gd name="connsiteY741" fmla="*/ 6455327 h 7019132"/>
              <a:gd name="connsiteX742" fmla="*/ 1592142 w 7175104"/>
              <a:gd name="connsiteY742" fmla="*/ 6515445 h 7019132"/>
              <a:gd name="connsiteX743" fmla="*/ 1404128 w 7175104"/>
              <a:gd name="connsiteY743" fmla="*/ 6582711 h 7019132"/>
              <a:gd name="connsiteX744" fmla="*/ 1383865 w 7175104"/>
              <a:gd name="connsiteY744" fmla="*/ 6596035 h 7019132"/>
              <a:gd name="connsiteX745" fmla="*/ 1303477 w 7175104"/>
              <a:gd name="connsiteY745" fmla="*/ 6616182 h 7019132"/>
              <a:gd name="connsiteX746" fmla="*/ 1276238 w 7175104"/>
              <a:gd name="connsiteY746" fmla="*/ 6629830 h 7019132"/>
              <a:gd name="connsiteX747" fmla="*/ 1034743 w 7175104"/>
              <a:gd name="connsiteY747" fmla="*/ 6710420 h 7019132"/>
              <a:gd name="connsiteX748" fmla="*/ 1021124 w 7175104"/>
              <a:gd name="connsiteY748" fmla="*/ 6710420 h 7019132"/>
              <a:gd name="connsiteX749" fmla="*/ 739102 w 7175104"/>
              <a:gd name="connsiteY749" fmla="*/ 6804334 h 7019132"/>
              <a:gd name="connsiteX750" fmla="*/ 732126 w 7175104"/>
              <a:gd name="connsiteY750" fmla="*/ 6804334 h 7019132"/>
              <a:gd name="connsiteX751" fmla="*/ 725483 w 7175104"/>
              <a:gd name="connsiteY751" fmla="*/ 6791010 h 7019132"/>
              <a:gd name="connsiteX752" fmla="*/ 685289 w 7175104"/>
              <a:gd name="connsiteY752" fmla="*/ 6791010 h 7019132"/>
              <a:gd name="connsiteX753" fmla="*/ 670009 w 7175104"/>
              <a:gd name="connsiteY753" fmla="*/ 6790036 h 7019132"/>
              <a:gd name="connsiteX754" fmla="*/ 651739 w 7175104"/>
              <a:gd name="connsiteY754" fmla="*/ 6738042 h 7019132"/>
              <a:gd name="connsiteX755" fmla="*/ 644763 w 7175104"/>
              <a:gd name="connsiteY755" fmla="*/ 6710420 h 7019132"/>
              <a:gd name="connsiteX756" fmla="*/ 651739 w 7175104"/>
              <a:gd name="connsiteY756" fmla="*/ 6710420 h 7019132"/>
              <a:gd name="connsiteX757" fmla="*/ 812846 w 7175104"/>
              <a:gd name="connsiteY757" fmla="*/ 6710420 h 7019132"/>
              <a:gd name="connsiteX758" fmla="*/ 855698 w 7175104"/>
              <a:gd name="connsiteY758" fmla="*/ 6693198 h 7019132"/>
              <a:gd name="connsiteX759" fmla="*/ 864334 w 7175104"/>
              <a:gd name="connsiteY759" fmla="*/ 6685074 h 7019132"/>
              <a:gd name="connsiteX760" fmla="*/ 865995 w 7175104"/>
              <a:gd name="connsiteY760" fmla="*/ 6687673 h 7019132"/>
              <a:gd name="connsiteX761" fmla="*/ 908514 w 7175104"/>
              <a:gd name="connsiteY761" fmla="*/ 6689623 h 7019132"/>
              <a:gd name="connsiteX762" fmla="*/ 909179 w 7175104"/>
              <a:gd name="connsiteY762" fmla="*/ 6692548 h 7019132"/>
              <a:gd name="connsiteX763" fmla="*/ 890244 w 7175104"/>
              <a:gd name="connsiteY763" fmla="*/ 6703596 h 7019132"/>
              <a:gd name="connsiteX764" fmla="*/ 866659 w 7175104"/>
              <a:gd name="connsiteY764" fmla="*/ 6717245 h 7019132"/>
              <a:gd name="connsiteX765" fmla="*/ 893234 w 7175104"/>
              <a:gd name="connsiteY765" fmla="*/ 6723744 h 7019132"/>
              <a:gd name="connsiteX766" fmla="*/ 913497 w 7175104"/>
              <a:gd name="connsiteY766" fmla="*/ 6723744 h 7019132"/>
              <a:gd name="connsiteX767" fmla="*/ 920473 w 7175104"/>
              <a:gd name="connsiteY767" fmla="*/ 6723744 h 7019132"/>
              <a:gd name="connsiteX768" fmla="*/ 909179 w 7175104"/>
              <a:gd name="connsiteY768" fmla="*/ 6692548 h 7019132"/>
              <a:gd name="connsiteX769" fmla="*/ 913497 w 7175104"/>
              <a:gd name="connsiteY769" fmla="*/ 6690273 h 7019132"/>
              <a:gd name="connsiteX770" fmla="*/ 908514 w 7175104"/>
              <a:gd name="connsiteY770" fmla="*/ 6689623 h 7019132"/>
              <a:gd name="connsiteX771" fmla="*/ 900210 w 7175104"/>
              <a:gd name="connsiteY771" fmla="*/ 6667526 h 7019132"/>
              <a:gd name="connsiteX772" fmla="*/ 895227 w 7175104"/>
              <a:gd name="connsiteY772" fmla="*/ 6654527 h 7019132"/>
              <a:gd name="connsiteX773" fmla="*/ 940736 w 7175104"/>
              <a:gd name="connsiteY773" fmla="*/ 6649653 h 7019132"/>
              <a:gd name="connsiteX774" fmla="*/ 913497 w 7175104"/>
              <a:gd name="connsiteY774" fmla="*/ 6629830 h 7019132"/>
              <a:gd name="connsiteX775" fmla="*/ 980930 w 7175104"/>
              <a:gd name="connsiteY775" fmla="*/ 6616182 h 7019132"/>
              <a:gd name="connsiteX776" fmla="*/ 933760 w 7175104"/>
              <a:gd name="connsiteY776" fmla="*/ 6609683 h 7019132"/>
              <a:gd name="connsiteX777" fmla="*/ 927116 w 7175104"/>
              <a:gd name="connsiteY777" fmla="*/ 6569063 h 7019132"/>
              <a:gd name="connsiteX778" fmla="*/ 866659 w 7175104"/>
              <a:gd name="connsiteY778" fmla="*/ 6602859 h 7019132"/>
              <a:gd name="connsiteX779" fmla="*/ 812846 w 7175104"/>
              <a:gd name="connsiteY779" fmla="*/ 6616182 h 7019132"/>
              <a:gd name="connsiteX780" fmla="*/ 786272 w 7175104"/>
              <a:gd name="connsiteY780" fmla="*/ 6636655 h 7019132"/>
              <a:gd name="connsiteX781" fmla="*/ 711199 w 7175104"/>
              <a:gd name="connsiteY781" fmla="*/ 6665901 h 7019132"/>
              <a:gd name="connsiteX782" fmla="*/ 705220 w 7175104"/>
              <a:gd name="connsiteY782" fmla="*/ 6669475 h 7019132"/>
              <a:gd name="connsiteX783" fmla="*/ 703559 w 7175104"/>
              <a:gd name="connsiteY783" fmla="*/ 6667526 h 7019132"/>
              <a:gd name="connsiteX784" fmla="*/ 692265 w 7175104"/>
              <a:gd name="connsiteY784" fmla="*/ 6669800 h 7019132"/>
              <a:gd name="connsiteX785" fmla="*/ 692265 w 7175104"/>
              <a:gd name="connsiteY785" fmla="*/ 6662976 h 7019132"/>
              <a:gd name="connsiteX786" fmla="*/ 550756 w 7175104"/>
              <a:gd name="connsiteY786" fmla="*/ 6717245 h 7019132"/>
              <a:gd name="connsiteX787" fmla="*/ 436486 w 7175104"/>
              <a:gd name="connsiteY787" fmla="*/ 6730568 h 7019132"/>
              <a:gd name="connsiteX788" fmla="*/ 398949 w 7175104"/>
              <a:gd name="connsiteY788" fmla="*/ 6747791 h 7019132"/>
              <a:gd name="connsiteX789" fmla="*/ 385330 w 7175104"/>
              <a:gd name="connsiteY789" fmla="*/ 6738042 h 7019132"/>
              <a:gd name="connsiteX790" fmla="*/ 362741 w 7175104"/>
              <a:gd name="connsiteY790" fmla="*/ 6730568 h 7019132"/>
              <a:gd name="connsiteX791" fmla="*/ 288997 w 7175104"/>
              <a:gd name="connsiteY791" fmla="*/ 6750390 h 7019132"/>
              <a:gd name="connsiteX792" fmla="*/ 248471 w 7175104"/>
              <a:gd name="connsiteY792" fmla="*/ 6750390 h 7019132"/>
              <a:gd name="connsiteX793" fmla="*/ 100651 w 7175104"/>
              <a:gd name="connsiteY793" fmla="*/ 6817982 h 7019132"/>
              <a:gd name="connsiteX794" fmla="*/ 107627 w 7175104"/>
              <a:gd name="connsiteY794" fmla="*/ 6777362 h 7019132"/>
              <a:gd name="connsiteX795" fmla="*/ 6644 w 7175104"/>
              <a:gd name="connsiteY795" fmla="*/ 6791010 h 7019132"/>
              <a:gd name="connsiteX796" fmla="*/ 120914 w 7175104"/>
              <a:gd name="connsiteY796" fmla="*/ 6737067 h 7019132"/>
              <a:gd name="connsiteX797" fmla="*/ 215253 w 7175104"/>
              <a:gd name="connsiteY797" fmla="*/ 6616182 h 7019132"/>
              <a:gd name="connsiteX798" fmla="*/ 134533 w 7175104"/>
              <a:gd name="connsiteY798" fmla="*/ 6656477 h 7019132"/>
              <a:gd name="connsiteX799" fmla="*/ 0 w 7175104"/>
              <a:gd name="connsiteY799" fmla="*/ 6717245 h 7019132"/>
              <a:gd name="connsiteX800" fmla="*/ 40526 w 7175104"/>
              <a:gd name="connsiteY800" fmla="*/ 6683449 h 7019132"/>
              <a:gd name="connsiteX801" fmla="*/ 80720 w 7175104"/>
              <a:gd name="connsiteY801" fmla="*/ 6662976 h 7019132"/>
              <a:gd name="connsiteX802" fmla="*/ 114270 w 7175104"/>
              <a:gd name="connsiteY802" fmla="*/ 6649653 h 7019132"/>
              <a:gd name="connsiteX803" fmla="*/ 134533 w 7175104"/>
              <a:gd name="connsiteY803" fmla="*/ 6636655 h 7019132"/>
              <a:gd name="connsiteX804" fmla="*/ 87363 w 7175104"/>
              <a:gd name="connsiteY804" fmla="*/ 6649653 h 7019132"/>
              <a:gd name="connsiteX805" fmla="*/ 154464 w 7175104"/>
              <a:gd name="connsiteY805" fmla="*/ 6616182 h 7019132"/>
              <a:gd name="connsiteX806" fmla="*/ 152803 w 7175104"/>
              <a:gd name="connsiteY806" fmla="*/ 6610983 h 7019132"/>
              <a:gd name="connsiteX807" fmla="*/ 165094 w 7175104"/>
              <a:gd name="connsiteY807" fmla="*/ 6604808 h 7019132"/>
              <a:gd name="connsiteX808" fmla="*/ 175059 w 7175104"/>
              <a:gd name="connsiteY808" fmla="*/ 6600584 h 7019132"/>
              <a:gd name="connsiteX809" fmla="*/ 181371 w 7175104"/>
              <a:gd name="connsiteY809" fmla="*/ 6596035 h 7019132"/>
              <a:gd name="connsiteX810" fmla="*/ 165094 w 7175104"/>
              <a:gd name="connsiteY810" fmla="*/ 6604808 h 7019132"/>
              <a:gd name="connsiteX811" fmla="*/ 154464 w 7175104"/>
              <a:gd name="connsiteY811" fmla="*/ 6609683 h 7019132"/>
              <a:gd name="connsiteX812" fmla="*/ 127890 w 7175104"/>
              <a:gd name="connsiteY812" fmla="*/ 6623006 h 7019132"/>
              <a:gd name="connsiteX813" fmla="*/ 94007 w 7175104"/>
              <a:gd name="connsiteY813" fmla="*/ 6609683 h 7019132"/>
              <a:gd name="connsiteX814" fmla="*/ 140845 w 7175104"/>
              <a:gd name="connsiteY814" fmla="*/ 6589210 h 7019132"/>
              <a:gd name="connsiteX815" fmla="*/ 201634 w 7175104"/>
              <a:gd name="connsiteY815" fmla="*/ 6508620 h 7019132"/>
              <a:gd name="connsiteX816" fmla="*/ 161108 w 7175104"/>
              <a:gd name="connsiteY816" fmla="*/ 6522269 h 7019132"/>
              <a:gd name="connsiteX817" fmla="*/ 275378 w 7175104"/>
              <a:gd name="connsiteY817" fmla="*/ 6448503 h 7019132"/>
              <a:gd name="connsiteX818" fmla="*/ 248471 w 7175104"/>
              <a:gd name="connsiteY818" fmla="*/ 6434855 h 7019132"/>
              <a:gd name="connsiteX819" fmla="*/ 228540 w 7175104"/>
              <a:gd name="connsiteY819" fmla="*/ 6448503 h 7019132"/>
              <a:gd name="connsiteX820" fmla="*/ 275378 w 7175104"/>
              <a:gd name="connsiteY820" fmla="*/ 6421531 h 7019132"/>
              <a:gd name="connsiteX821" fmla="*/ 234852 w 7175104"/>
              <a:gd name="connsiteY821" fmla="*/ 6401059 h 7019132"/>
              <a:gd name="connsiteX822" fmla="*/ 302284 w 7175104"/>
              <a:gd name="connsiteY822" fmla="*/ 6367913 h 7019132"/>
              <a:gd name="connsiteX823" fmla="*/ 275378 w 7175104"/>
              <a:gd name="connsiteY823" fmla="*/ 6374737 h 7019132"/>
              <a:gd name="connsiteX824" fmla="*/ 266741 w 7175104"/>
              <a:gd name="connsiteY824" fmla="*/ 6380261 h 7019132"/>
              <a:gd name="connsiteX825" fmla="*/ 247807 w 7175104"/>
              <a:gd name="connsiteY825" fmla="*/ 6371162 h 7019132"/>
              <a:gd name="connsiteX826" fmla="*/ 181371 w 7175104"/>
              <a:gd name="connsiteY826" fmla="*/ 6380911 h 7019132"/>
              <a:gd name="connsiteX827" fmla="*/ 228540 w 7175104"/>
              <a:gd name="connsiteY827" fmla="*/ 6354264 h 7019132"/>
              <a:gd name="connsiteX828" fmla="*/ 174727 w 7175104"/>
              <a:gd name="connsiteY828" fmla="*/ 6361089 h 7019132"/>
              <a:gd name="connsiteX829" fmla="*/ 248471 w 7175104"/>
              <a:gd name="connsiteY829" fmla="*/ 6340941 h 7019132"/>
              <a:gd name="connsiteX830" fmla="*/ 288997 w 7175104"/>
              <a:gd name="connsiteY830" fmla="*/ 6300321 h 7019132"/>
              <a:gd name="connsiteX831" fmla="*/ 262091 w 7175104"/>
              <a:gd name="connsiteY831" fmla="*/ 6307145 h 7019132"/>
              <a:gd name="connsiteX832" fmla="*/ 282021 w 7175104"/>
              <a:gd name="connsiteY832" fmla="*/ 6293497 h 7019132"/>
              <a:gd name="connsiteX833" fmla="*/ 228540 w 7175104"/>
              <a:gd name="connsiteY833" fmla="*/ 6307145 h 7019132"/>
              <a:gd name="connsiteX834" fmla="*/ 234852 w 7175104"/>
              <a:gd name="connsiteY834" fmla="*/ 6287323 h 7019132"/>
              <a:gd name="connsiteX835" fmla="*/ 268734 w 7175104"/>
              <a:gd name="connsiteY835" fmla="*/ 6273674 h 7019132"/>
              <a:gd name="connsiteX836" fmla="*/ 234852 w 7175104"/>
              <a:gd name="connsiteY836" fmla="*/ 6267175 h 7019132"/>
              <a:gd name="connsiteX837" fmla="*/ 268734 w 7175104"/>
              <a:gd name="connsiteY837" fmla="*/ 6246703 h 7019132"/>
              <a:gd name="connsiteX838" fmla="*/ 262091 w 7175104"/>
              <a:gd name="connsiteY838" fmla="*/ 6233379 h 7019132"/>
              <a:gd name="connsiteX839" fmla="*/ 234852 w 7175104"/>
              <a:gd name="connsiteY839" fmla="*/ 6246703 h 7019132"/>
              <a:gd name="connsiteX840" fmla="*/ 215253 w 7175104"/>
              <a:gd name="connsiteY840" fmla="*/ 6267175 h 7019132"/>
              <a:gd name="connsiteX841" fmla="*/ 221897 w 7175104"/>
              <a:gd name="connsiteY841" fmla="*/ 6246703 h 7019132"/>
              <a:gd name="connsiteX842" fmla="*/ 167751 w 7175104"/>
              <a:gd name="connsiteY842" fmla="*/ 6267175 h 7019132"/>
              <a:gd name="connsiteX843" fmla="*/ 181371 w 7175104"/>
              <a:gd name="connsiteY843" fmla="*/ 6260351 h 7019132"/>
              <a:gd name="connsiteX844" fmla="*/ 140845 w 7175104"/>
              <a:gd name="connsiteY844" fmla="*/ 6246703 h 7019132"/>
              <a:gd name="connsiteX845" fmla="*/ 120914 w 7175104"/>
              <a:gd name="connsiteY845" fmla="*/ 6219731 h 7019132"/>
              <a:gd name="connsiteX846" fmla="*/ 94007 w 7175104"/>
              <a:gd name="connsiteY846" fmla="*/ 6226555 h 7019132"/>
              <a:gd name="connsiteX847" fmla="*/ 134533 w 7175104"/>
              <a:gd name="connsiteY847" fmla="*/ 6199909 h 7019132"/>
              <a:gd name="connsiteX848" fmla="*/ 147488 w 7175104"/>
              <a:gd name="connsiteY848" fmla="*/ 6186585 h 7019132"/>
              <a:gd name="connsiteX849" fmla="*/ 100651 w 7175104"/>
              <a:gd name="connsiteY849" fmla="*/ 6213232 h 7019132"/>
              <a:gd name="connsiteX850" fmla="*/ 134533 w 7175104"/>
              <a:gd name="connsiteY850" fmla="*/ 6193084 h 7019132"/>
              <a:gd name="connsiteX851" fmla="*/ 147488 w 7175104"/>
              <a:gd name="connsiteY851" fmla="*/ 6166113 h 7019132"/>
              <a:gd name="connsiteX852" fmla="*/ 114270 w 7175104"/>
              <a:gd name="connsiteY852" fmla="*/ 6193084 h 7019132"/>
              <a:gd name="connsiteX853" fmla="*/ 103308 w 7175104"/>
              <a:gd name="connsiteY853" fmla="*/ 6185610 h 7019132"/>
              <a:gd name="connsiteX854" fmla="*/ 94339 w 7175104"/>
              <a:gd name="connsiteY854" fmla="*/ 6185935 h 7019132"/>
              <a:gd name="connsiteX855" fmla="*/ 156457 w 7175104"/>
              <a:gd name="connsiteY855" fmla="*/ 6144340 h 7019132"/>
              <a:gd name="connsiteX856" fmla="*/ 188014 w 7175104"/>
              <a:gd name="connsiteY856" fmla="*/ 6112169 h 7019132"/>
              <a:gd name="connsiteX857" fmla="*/ 140845 w 7175104"/>
              <a:gd name="connsiteY857" fmla="*/ 6159614 h 7019132"/>
              <a:gd name="connsiteX858" fmla="*/ 167751 w 7175104"/>
              <a:gd name="connsiteY858" fmla="*/ 6172937 h 7019132"/>
              <a:gd name="connsiteX859" fmla="*/ 181371 w 7175104"/>
              <a:gd name="connsiteY859" fmla="*/ 6172937 h 7019132"/>
              <a:gd name="connsiteX860" fmla="*/ 201634 w 7175104"/>
              <a:gd name="connsiteY860" fmla="*/ 6152789 h 7019132"/>
              <a:gd name="connsiteX861" fmla="*/ 241828 w 7175104"/>
              <a:gd name="connsiteY861" fmla="*/ 6159614 h 7019132"/>
              <a:gd name="connsiteX862" fmla="*/ 268734 w 7175104"/>
              <a:gd name="connsiteY862" fmla="*/ 6132642 h 7019132"/>
              <a:gd name="connsiteX863" fmla="*/ 255115 w 7175104"/>
              <a:gd name="connsiteY863" fmla="*/ 6132642 h 7019132"/>
              <a:gd name="connsiteX864" fmla="*/ 309260 w 7175104"/>
              <a:gd name="connsiteY864" fmla="*/ 6139141 h 7019132"/>
              <a:gd name="connsiteX865" fmla="*/ 335835 w 7175104"/>
              <a:gd name="connsiteY865" fmla="*/ 6152789 h 7019132"/>
              <a:gd name="connsiteX866" fmla="*/ 383004 w 7175104"/>
              <a:gd name="connsiteY866" fmla="*/ 6105995 h 7019132"/>
              <a:gd name="connsiteX867" fmla="*/ 423198 w 7175104"/>
              <a:gd name="connsiteY867" fmla="*/ 6092347 h 7019132"/>
              <a:gd name="connsiteX868" fmla="*/ 450105 w 7175104"/>
              <a:gd name="connsiteY868" fmla="*/ 6065375 h 7019132"/>
              <a:gd name="connsiteX869" fmla="*/ 403267 w 7175104"/>
              <a:gd name="connsiteY869" fmla="*/ 6092347 h 7019132"/>
              <a:gd name="connsiteX870" fmla="*/ 389648 w 7175104"/>
              <a:gd name="connsiteY870" fmla="*/ 6092347 h 7019132"/>
              <a:gd name="connsiteX871" fmla="*/ 396624 w 7175104"/>
              <a:gd name="connsiteY871" fmla="*/ 6038404 h 7019132"/>
              <a:gd name="connsiteX872" fmla="*/ 456749 w 7175104"/>
              <a:gd name="connsiteY872" fmla="*/ 6005258 h 7019132"/>
              <a:gd name="connsiteX873" fmla="*/ 396624 w 7175104"/>
              <a:gd name="connsiteY873" fmla="*/ 6011757 h 7019132"/>
              <a:gd name="connsiteX874" fmla="*/ 429842 w 7175104"/>
              <a:gd name="connsiteY874" fmla="*/ 5991609 h 7019132"/>
              <a:gd name="connsiteX875" fmla="*/ 396624 w 7175104"/>
              <a:gd name="connsiteY875" fmla="*/ 6005258 h 7019132"/>
              <a:gd name="connsiteX876" fmla="*/ 463392 w 7175104"/>
              <a:gd name="connsiteY876" fmla="*/ 5964638 h 7019132"/>
              <a:gd name="connsiteX877" fmla="*/ 403267 w 7175104"/>
              <a:gd name="connsiteY877" fmla="*/ 5978286 h 7019132"/>
              <a:gd name="connsiteX878" fmla="*/ 443461 w 7175104"/>
              <a:gd name="connsiteY878" fmla="*/ 5957813 h 7019132"/>
              <a:gd name="connsiteX879" fmla="*/ 383004 w 7175104"/>
              <a:gd name="connsiteY879" fmla="*/ 5950989 h 7019132"/>
              <a:gd name="connsiteX880" fmla="*/ 409911 w 7175104"/>
              <a:gd name="connsiteY880" fmla="*/ 5937666 h 7019132"/>
              <a:gd name="connsiteX881" fmla="*/ 369385 w 7175104"/>
              <a:gd name="connsiteY881" fmla="*/ 5884048 h 7019132"/>
              <a:gd name="connsiteX882" fmla="*/ 409911 w 7175104"/>
              <a:gd name="connsiteY882" fmla="*/ 5877223 h 7019132"/>
              <a:gd name="connsiteX883" fmla="*/ 416555 w 7175104"/>
              <a:gd name="connsiteY883" fmla="*/ 5837253 h 7019132"/>
              <a:gd name="connsiteX884" fmla="*/ 443461 w 7175104"/>
              <a:gd name="connsiteY884" fmla="*/ 5810282 h 7019132"/>
              <a:gd name="connsiteX885" fmla="*/ 429842 w 7175104"/>
              <a:gd name="connsiteY885" fmla="*/ 5817106 h 7019132"/>
              <a:gd name="connsiteX886" fmla="*/ 409911 w 7175104"/>
              <a:gd name="connsiteY886" fmla="*/ 5830429 h 7019132"/>
              <a:gd name="connsiteX887" fmla="*/ 403267 w 7175104"/>
              <a:gd name="connsiteY887" fmla="*/ 5823605 h 7019132"/>
              <a:gd name="connsiteX888" fmla="*/ 409911 w 7175104"/>
              <a:gd name="connsiteY888" fmla="*/ 5823605 h 7019132"/>
              <a:gd name="connsiteX889" fmla="*/ 436486 w 7175104"/>
              <a:gd name="connsiteY889" fmla="*/ 5796633 h 7019132"/>
              <a:gd name="connsiteX890" fmla="*/ 436486 w 7175104"/>
              <a:gd name="connsiteY890" fmla="*/ 5803458 h 7019132"/>
              <a:gd name="connsiteX891" fmla="*/ 456749 w 7175104"/>
              <a:gd name="connsiteY891" fmla="*/ 5796633 h 7019132"/>
              <a:gd name="connsiteX892" fmla="*/ 477011 w 7175104"/>
              <a:gd name="connsiteY892" fmla="*/ 5776486 h 7019132"/>
              <a:gd name="connsiteX893" fmla="*/ 497275 w 7175104"/>
              <a:gd name="connsiteY893" fmla="*/ 5769662 h 7019132"/>
              <a:gd name="connsiteX894" fmla="*/ 477011 w 7175104"/>
              <a:gd name="connsiteY894" fmla="*/ 5783310 h 7019132"/>
              <a:gd name="connsiteX895" fmla="*/ 503918 w 7175104"/>
              <a:gd name="connsiteY895" fmla="*/ 5803458 h 7019132"/>
              <a:gd name="connsiteX896" fmla="*/ 577994 w 7175104"/>
              <a:gd name="connsiteY896" fmla="*/ 5803458 h 7019132"/>
              <a:gd name="connsiteX897" fmla="*/ 577994 w 7175104"/>
              <a:gd name="connsiteY897" fmla="*/ 5850252 h 7019132"/>
              <a:gd name="connsiteX898" fmla="*/ 530493 w 7175104"/>
              <a:gd name="connsiteY898" fmla="*/ 5870724 h 7019132"/>
              <a:gd name="connsiteX899" fmla="*/ 577994 w 7175104"/>
              <a:gd name="connsiteY899" fmla="*/ 5850252 h 7019132"/>
              <a:gd name="connsiteX900" fmla="*/ 577994 w 7175104"/>
              <a:gd name="connsiteY900" fmla="*/ 5870724 h 7019132"/>
              <a:gd name="connsiteX901" fmla="*/ 523849 w 7175104"/>
              <a:gd name="connsiteY901" fmla="*/ 5917843 h 7019132"/>
              <a:gd name="connsiteX902" fmla="*/ 537468 w 7175104"/>
              <a:gd name="connsiteY902" fmla="*/ 5911019 h 7019132"/>
              <a:gd name="connsiteX903" fmla="*/ 584638 w 7175104"/>
              <a:gd name="connsiteY903" fmla="*/ 5884048 h 7019132"/>
              <a:gd name="connsiteX904" fmla="*/ 530493 w 7175104"/>
              <a:gd name="connsiteY904" fmla="*/ 5964638 h 7019132"/>
              <a:gd name="connsiteX905" fmla="*/ 577994 w 7175104"/>
              <a:gd name="connsiteY905" fmla="*/ 5944490 h 7019132"/>
              <a:gd name="connsiteX906" fmla="*/ 550756 w 7175104"/>
              <a:gd name="connsiteY906" fmla="*/ 5971462 h 7019132"/>
              <a:gd name="connsiteX907" fmla="*/ 631476 w 7175104"/>
              <a:gd name="connsiteY907" fmla="*/ 5950989 h 7019132"/>
              <a:gd name="connsiteX908" fmla="*/ 597925 w 7175104"/>
              <a:gd name="connsiteY908" fmla="*/ 5971462 h 7019132"/>
              <a:gd name="connsiteX909" fmla="*/ 577994 w 7175104"/>
              <a:gd name="connsiteY909" fmla="*/ 5971462 h 7019132"/>
              <a:gd name="connsiteX910" fmla="*/ 571019 w 7175104"/>
              <a:gd name="connsiteY910" fmla="*/ 6005258 h 7019132"/>
              <a:gd name="connsiteX911" fmla="*/ 611213 w 7175104"/>
              <a:gd name="connsiteY911" fmla="*/ 5971462 h 7019132"/>
              <a:gd name="connsiteX912" fmla="*/ 685289 w 7175104"/>
              <a:gd name="connsiteY912" fmla="*/ 5937666 h 7019132"/>
              <a:gd name="connsiteX913" fmla="*/ 718839 w 7175104"/>
              <a:gd name="connsiteY913" fmla="*/ 5937666 h 7019132"/>
              <a:gd name="connsiteX914" fmla="*/ 739102 w 7175104"/>
              <a:gd name="connsiteY914" fmla="*/ 5917843 h 7019132"/>
              <a:gd name="connsiteX915" fmla="*/ 779628 w 7175104"/>
              <a:gd name="connsiteY915" fmla="*/ 5924668 h 7019132"/>
              <a:gd name="connsiteX916" fmla="*/ 779628 w 7175104"/>
              <a:gd name="connsiteY916" fmla="*/ 5904195 h 7019132"/>
              <a:gd name="connsiteX917" fmla="*/ 819490 w 7175104"/>
              <a:gd name="connsiteY917" fmla="*/ 5884048 h 7019132"/>
              <a:gd name="connsiteX918" fmla="*/ 906853 w 7175104"/>
              <a:gd name="connsiteY918" fmla="*/ 5783310 h 7019132"/>
              <a:gd name="connsiteX919" fmla="*/ 940736 w 7175104"/>
              <a:gd name="connsiteY919" fmla="*/ 5743340 h 7019132"/>
              <a:gd name="connsiteX920" fmla="*/ 976279 w 7175104"/>
              <a:gd name="connsiteY920" fmla="*/ 5734566 h 7019132"/>
              <a:gd name="connsiteX921" fmla="*/ 988238 w 7175104"/>
              <a:gd name="connsiteY921" fmla="*/ 5727742 h 7019132"/>
              <a:gd name="connsiteX922" fmla="*/ 997871 w 7175104"/>
              <a:gd name="connsiteY922" fmla="*/ 5725467 h 7019132"/>
              <a:gd name="connsiteX923" fmla="*/ 1005843 w 7175104"/>
              <a:gd name="connsiteY923" fmla="*/ 5722218 h 7019132"/>
              <a:gd name="connsiteX924" fmla="*/ 999200 w 7175104"/>
              <a:gd name="connsiteY924" fmla="*/ 5726767 h 7019132"/>
              <a:gd name="connsiteX925" fmla="*/ 980930 w 7175104"/>
              <a:gd name="connsiteY925" fmla="*/ 5743340 h 7019132"/>
              <a:gd name="connsiteX926" fmla="*/ 1021124 w 7175104"/>
              <a:gd name="connsiteY926" fmla="*/ 5716043 h 7019132"/>
              <a:gd name="connsiteX927" fmla="*/ 1005843 w 7175104"/>
              <a:gd name="connsiteY927" fmla="*/ 5722218 h 7019132"/>
              <a:gd name="connsiteX928" fmla="*/ 1009165 w 7175104"/>
              <a:gd name="connsiteY928" fmla="*/ 5719293 h 7019132"/>
              <a:gd name="connsiteX929" fmla="*/ 1007504 w 7175104"/>
              <a:gd name="connsiteY929" fmla="*/ 5716043 h 7019132"/>
              <a:gd name="connsiteX930" fmla="*/ 988238 w 7175104"/>
              <a:gd name="connsiteY930" fmla="*/ 5727742 h 7019132"/>
              <a:gd name="connsiteX931" fmla="*/ 985580 w 7175104"/>
              <a:gd name="connsiteY931" fmla="*/ 5728067 h 7019132"/>
              <a:gd name="connsiteX932" fmla="*/ 990231 w 7175104"/>
              <a:gd name="connsiteY932" fmla="*/ 5709544 h 7019132"/>
              <a:gd name="connsiteX933" fmla="*/ 988720 w 7175104"/>
              <a:gd name="connsiteY933" fmla="*/ 5708374 h 7019132"/>
              <a:gd name="connsiteX934" fmla="*/ 989021 w 7175104"/>
              <a:gd name="connsiteY934" fmla="*/ 5708067 h 7019132"/>
              <a:gd name="connsiteX935" fmla="*/ 988490 w 7175104"/>
              <a:gd name="connsiteY935" fmla="*/ 5708196 h 7019132"/>
              <a:gd name="connsiteX936" fmla="*/ 982258 w 7175104"/>
              <a:gd name="connsiteY936" fmla="*/ 5703370 h 7019132"/>
              <a:gd name="connsiteX937" fmla="*/ 1007504 w 7175104"/>
              <a:gd name="connsiteY937" fmla="*/ 5689072 h 7019132"/>
              <a:gd name="connsiteX938" fmla="*/ 974286 w 7175104"/>
              <a:gd name="connsiteY938" fmla="*/ 5668924 h 7019132"/>
              <a:gd name="connsiteX939" fmla="*/ 927116 w 7175104"/>
              <a:gd name="connsiteY939" fmla="*/ 5695896 h 7019132"/>
              <a:gd name="connsiteX940" fmla="*/ 980930 w 7175104"/>
              <a:gd name="connsiteY940" fmla="*/ 5655926 h 7019132"/>
              <a:gd name="connsiteX941" fmla="*/ 960999 w 7175104"/>
              <a:gd name="connsiteY941" fmla="*/ 5649102 h 7019132"/>
              <a:gd name="connsiteX942" fmla="*/ 933760 w 7175104"/>
              <a:gd name="connsiteY942" fmla="*/ 5675748 h 7019132"/>
              <a:gd name="connsiteX943" fmla="*/ 920473 w 7175104"/>
              <a:gd name="connsiteY943" fmla="*/ 5655926 h 7019132"/>
              <a:gd name="connsiteX944" fmla="*/ 900210 w 7175104"/>
              <a:gd name="connsiteY944" fmla="*/ 5615306 h 7019132"/>
              <a:gd name="connsiteX945" fmla="*/ 960999 w 7175104"/>
              <a:gd name="connsiteY945" fmla="*/ 5581510 h 7019132"/>
              <a:gd name="connsiteX946" fmla="*/ 980930 w 7175104"/>
              <a:gd name="connsiteY946" fmla="*/ 5541540 h 7019132"/>
              <a:gd name="connsiteX947" fmla="*/ 920473 w 7175104"/>
              <a:gd name="connsiteY947" fmla="*/ 5555188 h 7019132"/>
              <a:gd name="connsiteX948" fmla="*/ 880279 w 7175104"/>
              <a:gd name="connsiteY948" fmla="*/ 5588334 h 7019132"/>
              <a:gd name="connsiteX949" fmla="*/ 873635 w 7175104"/>
              <a:gd name="connsiteY949" fmla="*/ 5575336 h 7019132"/>
              <a:gd name="connsiteX950" fmla="*/ 940736 w 7175104"/>
              <a:gd name="connsiteY950" fmla="*/ 5528217 h 7019132"/>
              <a:gd name="connsiteX951" fmla="*/ 906853 w 7175104"/>
              <a:gd name="connsiteY951" fmla="*/ 5528217 h 7019132"/>
              <a:gd name="connsiteX952" fmla="*/ 853372 w 7175104"/>
              <a:gd name="connsiteY952" fmla="*/ 5575336 h 7019132"/>
              <a:gd name="connsiteX953" fmla="*/ 866659 w 7175104"/>
              <a:gd name="connsiteY953" fmla="*/ 5615306 h 7019132"/>
              <a:gd name="connsiteX954" fmla="*/ 880279 w 7175104"/>
              <a:gd name="connsiteY954" fmla="*/ 5628954 h 7019132"/>
              <a:gd name="connsiteX955" fmla="*/ 853372 w 7175104"/>
              <a:gd name="connsiteY955" fmla="*/ 5668924 h 7019132"/>
              <a:gd name="connsiteX956" fmla="*/ 644763 w 7175104"/>
              <a:gd name="connsiteY956" fmla="*/ 5783310 h 7019132"/>
              <a:gd name="connsiteX957" fmla="*/ 577994 w 7175104"/>
              <a:gd name="connsiteY957" fmla="*/ 5810282 h 7019132"/>
              <a:gd name="connsiteX958" fmla="*/ 604901 w 7175104"/>
              <a:gd name="connsiteY958" fmla="*/ 5776486 h 7019132"/>
              <a:gd name="connsiteX959" fmla="*/ 604901 w 7175104"/>
              <a:gd name="connsiteY959" fmla="*/ 5756338 h 7019132"/>
              <a:gd name="connsiteX960" fmla="*/ 692265 w 7175104"/>
              <a:gd name="connsiteY960" fmla="*/ 5689072 h 7019132"/>
              <a:gd name="connsiteX961" fmla="*/ 638119 w 7175104"/>
              <a:gd name="connsiteY961" fmla="*/ 5709544 h 7019132"/>
              <a:gd name="connsiteX962" fmla="*/ 665026 w 7175104"/>
              <a:gd name="connsiteY962" fmla="*/ 5682573 h 7019132"/>
              <a:gd name="connsiteX963" fmla="*/ 644763 w 7175104"/>
              <a:gd name="connsiteY963" fmla="*/ 5695896 h 7019132"/>
              <a:gd name="connsiteX964" fmla="*/ 631476 w 7175104"/>
              <a:gd name="connsiteY964" fmla="*/ 5689072 h 7019132"/>
              <a:gd name="connsiteX965" fmla="*/ 624832 w 7175104"/>
              <a:gd name="connsiteY965" fmla="*/ 5689072 h 7019132"/>
              <a:gd name="connsiteX966" fmla="*/ 644763 w 7175104"/>
              <a:gd name="connsiteY966" fmla="*/ 5662750 h 7019132"/>
              <a:gd name="connsiteX967" fmla="*/ 611213 w 7175104"/>
              <a:gd name="connsiteY967" fmla="*/ 5682573 h 7019132"/>
              <a:gd name="connsiteX968" fmla="*/ 658382 w 7175104"/>
              <a:gd name="connsiteY968" fmla="*/ 5615306 h 7019132"/>
              <a:gd name="connsiteX969" fmla="*/ 692265 w 7175104"/>
              <a:gd name="connsiteY969" fmla="*/ 5595158 h 7019132"/>
              <a:gd name="connsiteX970" fmla="*/ 711863 w 7175104"/>
              <a:gd name="connsiteY970" fmla="*/ 5575336 h 7019132"/>
              <a:gd name="connsiteX971" fmla="*/ 766009 w 7175104"/>
              <a:gd name="connsiteY971" fmla="*/ 5561687 h 7019132"/>
              <a:gd name="connsiteX972" fmla="*/ 793912 w 7175104"/>
              <a:gd name="connsiteY972" fmla="*/ 5534716 h 7019132"/>
              <a:gd name="connsiteX973" fmla="*/ 797566 w 7175104"/>
              <a:gd name="connsiteY973" fmla="*/ 5529191 h 7019132"/>
              <a:gd name="connsiteX974" fmla="*/ 826134 w 7175104"/>
              <a:gd name="connsiteY974" fmla="*/ 5507744 h 7019132"/>
              <a:gd name="connsiteX975" fmla="*/ 799227 w 7175104"/>
              <a:gd name="connsiteY975" fmla="*/ 5527242 h 7019132"/>
              <a:gd name="connsiteX976" fmla="*/ 826134 w 7175104"/>
              <a:gd name="connsiteY976" fmla="*/ 5501245 h 7019132"/>
              <a:gd name="connsiteX977" fmla="*/ 786272 w 7175104"/>
              <a:gd name="connsiteY977" fmla="*/ 5514568 h 7019132"/>
              <a:gd name="connsiteX978" fmla="*/ 826134 w 7175104"/>
              <a:gd name="connsiteY978" fmla="*/ 5487597 h 7019132"/>
              <a:gd name="connsiteX979" fmla="*/ 893234 w 7175104"/>
              <a:gd name="connsiteY979" fmla="*/ 5460950 h 7019132"/>
              <a:gd name="connsiteX980" fmla="*/ 846397 w 7175104"/>
              <a:gd name="connsiteY980" fmla="*/ 5494421 h 7019132"/>
              <a:gd name="connsiteX981" fmla="*/ 920473 w 7175104"/>
              <a:gd name="connsiteY981" fmla="*/ 5454126 h 7019132"/>
              <a:gd name="connsiteX982" fmla="*/ 886923 w 7175104"/>
              <a:gd name="connsiteY982" fmla="*/ 5454126 h 7019132"/>
              <a:gd name="connsiteX983" fmla="*/ 906853 w 7175104"/>
              <a:gd name="connsiteY983" fmla="*/ 5420655 h 7019132"/>
              <a:gd name="connsiteX984" fmla="*/ 900210 w 7175104"/>
              <a:gd name="connsiteY984" fmla="*/ 5413831 h 7019132"/>
              <a:gd name="connsiteX985" fmla="*/ 886923 w 7175104"/>
              <a:gd name="connsiteY985" fmla="*/ 5413831 h 7019132"/>
              <a:gd name="connsiteX986" fmla="*/ 846397 w 7175104"/>
              <a:gd name="connsiteY986" fmla="*/ 5420655 h 7019132"/>
              <a:gd name="connsiteX987" fmla="*/ 880279 w 7175104"/>
              <a:gd name="connsiteY987" fmla="*/ 5387184 h 7019132"/>
              <a:gd name="connsiteX988" fmla="*/ 766009 w 7175104"/>
              <a:gd name="connsiteY988" fmla="*/ 5387184 h 7019132"/>
              <a:gd name="connsiteX989" fmla="*/ 819490 w 7175104"/>
              <a:gd name="connsiteY989" fmla="*/ 5346564 h 7019132"/>
              <a:gd name="connsiteX990" fmla="*/ 940736 w 7175104"/>
              <a:gd name="connsiteY990" fmla="*/ 5367037 h 7019132"/>
              <a:gd name="connsiteX991" fmla="*/ 974286 w 7175104"/>
              <a:gd name="connsiteY991" fmla="*/ 5326417 h 7019132"/>
              <a:gd name="connsiteX992" fmla="*/ 873635 w 7175104"/>
              <a:gd name="connsiteY992" fmla="*/ 5245827 h 7019132"/>
              <a:gd name="connsiteX993" fmla="*/ 920473 w 7175104"/>
              <a:gd name="connsiteY993" fmla="*/ 5232503 h 7019132"/>
              <a:gd name="connsiteX994" fmla="*/ 873635 w 7175104"/>
              <a:gd name="connsiteY994" fmla="*/ 5178885 h 7019132"/>
              <a:gd name="connsiteX995" fmla="*/ 860016 w 7175104"/>
              <a:gd name="connsiteY995" fmla="*/ 5165237 h 7019132"/>
              <a:gd name="connsiteX996" fmla="*/ 880279 w 7175104"/>
              <a:gd name="connsiteY996" fmla="*/ 5145089 h 7019132"/>
              <a:gd name="connsiteX997" fmla="*/ 860016 w 7175104"/>
              <a:gd name="connsiteY997" fmla="*/ 5145089 h 7019132"/>
              <a:gd name="connsiteX998" fmla="*/ 900210 w 7175104"/>
              <a:gd name="connsiteY998" fmla="*/ 5111618 h 7019132"/>
              <a:gd name="connsiteX999" fmla="*/ 866659 w 7175104"/>
              <a:gd name="connsiteY999" fmla="*/ 5111618 h 7019132"/>
              <a:gd name="connsiteX1000" fmla="*/ 880279 w 7175104"/>
              <a:gd name="connsiteY1000" fmla="*/ 5111618 h 7019132"/>
              <a:gd name="connsiteX1001" fmla="*/ 886923 w 7175104"/>
              <a:gd name="connsiteY1001" fmla="*/ 5098295 h 7019132"/>
              <a:gd name="connsiteX1002" fmla="*/ 927116 w 7175104"/>
              <a:gd name="connsiteY1002" fmla="*/ 5051176 h 7019132"/>
              <a:gd name="connsiteX1003" fmla="*/ 860016 w 7175104"/>
              <a:gd name="connsiteY1003" fmla="*/ 5071323 h 7019132"/>
              <a:gd name="connsiteX1004" fmla="*/ 880279 w 7175104"/>
              <a:gd name="connsiteY1004" fmla="*/ 5051176 h 7019132"/>
              <a:gd name="connsiteX1005" fmla="*/ 839753 w 7175104"/>
              <a:gd name="connsiteY1005" fmla="*/ 5017705 h 7019132"/>
              <a:gd name="connsiteX1006" fmla="*/ 819490 w 7175104"/>
              <a:gd name="connsiteY1006" fmla="*/ 5031028 h 7019132"/>
              <a:gd name="connsiteX1007" fmla="*/ 812846 w 7175104"/>
              <a:gd name="connsiteY1007" fmla="*/ 5010881 h 7019132"/>
              <a:gd name="connsiteX1008" fmla="*/ 846397 w 7175104"/>
              <a:gd name="connsiteY1008" fmla="*/ 4983909 h 7019132"/>
              <a:gd name="connsiteX1009" fmla="*/ 786272 w 7175104"/>
              <a:gd name="connsiteY1009" fmla="*/ 5024529 h 7019132"/>
              <a:gd name="connsiteX1010" fmla="*/ 826134 w 7175104"/>
              <a:gd name="connsiteY1010" fmla="*/ 4990733 h 7019132"/>
              <a:gd name="connsiteX1011" fmla="*/ 826134 w 7175104"/>
              <a:gd name="connsiteY1011" fmla="*/ 4970586 h 7019132"/>
              <a:gd name="connsiteX1012" fmla="*/ 799227 w 7175104"/>
              <a:gd name="connsiteY1012" fmla="*/ 4983909 h 7019132"/>
              <a:gd name="connsiteX1013" fmla="*/ 745746 w 7175104"/>
              <a:gd name="connsiteY1013" fmla="*/ 5024529 h 7019132"/>
              <a:gd name="connsiteX1014" fmla="*/ 752389 w 7175104"/>
              <a:gd name="connsiteY1014" fmla="*/ 5017705 h 7019132"/>
              <a:gd name="connsiteX1015" fmla="*/ 774313 w 7175104"/>
              <a:gd name="connsiteY1015" fmla="*/ 5001782 h 7019132"/>
              <a:gd name="connsiteX1016" fmla="*/ 786272 w 7175104"/>
              <a:gd name="connsiteY1016" fmla="*/ 4990733 h 7019132"/>
              <a:gd name="connsiteX1017" fmla="*/ 788597 w 7175104"/>
              <a:gd name="connsiteY1017" fmla="*/ 4983259 h 7019132"/>
              <a:gd name="connsiteX1018" fmla="*/ 788929 w 7175104"/>
              <a:gd name="connsiteY1018" fmla="*/ 4982284 h 7019132"/>
              <a:gd name="connsiteX1019" fmla="*/ 784943 w 7175104"/>
              <a:gd name="connsiteY1019" fmla="*/ 4984884 h 7019132"/>
              <a:gd name="connsiteX1020" fmla="*/ 759365 w 7175104"/>
              <a:gd name="connsiteY1020" fmla="*/ 5004056 h 7019132"/>
              <a:gd name="connsiteX1021" fmla="*/ 799227 w 7175104"/>
              <a:gd name="connsiteY1021" fmla="*/ 4963761 h 7019132"/>
              <a:gd name="connsiteX1022" fmla="*/ 739102 w 7175104"/>
              <a:gd name="connsiteY1022" fmla="*/ 4970586 h 7019132"/>
              <a:gd name="connsiteX1023" fmla="*/ 772652 w 7175104"/>
              <a:gd name="connsiteY1023" fmla="*/ 4910143 h 7019132"/>
              <a:gd name="connsiteX1024" fmla="*/ 812846 w 7175104"/>
              <a:gd name="connsiteY1024" fmla="*/ 4863024 h 7019132"/>
              <a:gd name="connsiteX1025" fmla="*/ 799227 w 7175104"/>
              <a:gd name="connsiteY1025" fmla="*/ 4869523 h 7019132"/>
              <a:gd name="connsiteX1026" fmla="*/ 752389 w 7175104"/>
              <a:gd name="connsiteY1026" fmla="*/ 4916967 h 7019132"/>
              <a:gd name="connsiteX1027" fmla="*/ 812846 w 7175104"/>
              <a:gd name="connsiteY1027" fmla="*/ 4843201 h 7019132"/>
              <a:gd name="connsiteX1028" fmla="*/ 819490 w 7175104"/>
              <a:gd name="connsiteY1028" fmla="*/ 4849701 h 7019132"/>
              <a:gd name="connsiteX1029" fmla="*/ 812846 w 7175104"/>
              <a:gd name="connsiteY1029" fmla="*/ 4843201 h 7019132"/>
              <a:gd name="connsiteX1030" fmla="*/ 786272 w 7175104"/>
              <a:gd name="connsiteY1030" fmla="*/ 4869523 h 7019132"/>
              <a:gd name="connsiteX1031" fmla="*/ 792915 w 7175104"/>
              <a:gd name="connsiteY1031" fmla="*/ 4829553 h 7019132"/>
              <a:gd name="connsiteX1032" fmla="*/ 725483 w 7175104"/>
              <a:gd name="connsiteY1032" fmla="*/ 4896495 h 7019132"/>
              <a:gd name="connsiteX1033" fmla="*/ 705220 w 7175104"/>
              <a:gd name="connsiteY1033" fmla="*/ 4943939 h 7019132"/>
              <a:gd name="connsiteX1034" fmla="*/ 658382 w 7175104"/>
              <a:gd name="connsiteY1034" fmla="*/ 4977085 h 7019132"/>
              <a:gd name="connsiteX1035" fmla="*/ 672002 w 7175104"/>
              <a:gd name="connsiteY1035" fmla="*/ 4950763 h 7019132"/>
              <a:gd name="connsiteX1036" fmla="*/ 631476 w 7175104"/>
              <a:gd name="connsiteY1036" fmla="*/ 4977085 h 7019132"/>
              <a:gd name="connsiteX1037" fmla="*/ 623171 w 7175104"/>
              <a:gd name="connsiteY1037" fmla="*/ 4958562 h 7019132"/>
              <a:gd name="connsiteX1038" fmla="*/ 637455 w 7175104"/>
              <a:gd name="connsiteY1038" fmla="*/ 4941014 h 7019132"/>
              <a:gd name="connsiteX1039" fmla="*/ 644763 w 7175104"/>
              <a:gd name="connsiteY1039" fmla="*/ 4937115 h 7019132"/>
              <a:gd name="connsiteX1040" fmla="*/ 644763 w 7175104"/>
              <a:gd name="connsiteY1040" fmla="*/ 4923791 h 7019132"/>
              <a:gd name="connsiteX1041" fmla="*/ 624832 w 7175104"/>
              <a:gd name="connsiteY1041" fmla="*/ 4937115 h 7019132"/>
              <a:gd name="connsiteX1042" fmla="*/ 597925 w 7175104"/>
              <a:gd name="connsiteY1042" fmla="*/ 4950763 h 7019132"/>
              <a:gd name="connsiteX1043" fmla="*/ 604901 w 7175104"/>
              <a:gd name="connsiteY1043" fmla="*/ 4923791 h 7019132"/>
              <a:gd name="connsiteX1044" fmla="*/ 550756 w 7175104"/>
              <a:gd name="connsiteY1044" fmla="*/ 4950763 h 7019132"/>
              <a:gd name="connsiteX1045" fmla="*/ 597925 w 7175104"/>
              <a:gd name="connsiteY1045" fmla="*/ 4889996 h 7019132"/>
              <a:gd name="connsiteX1046" fmla="*/ 557731 w 7175104"/>
              <a:gd name="connsiteY1046" fmla="*/ 4883171 h 7019132"/>
              <a:gd name="connsiteX1047" fmla="*/ 497275 w 7175104"/>
              <a:gd name="connsiteY1047" fmla="*/ 4923791 h 7019132"/>
              <a:gd name="connsiteX1048" fmla="*/ 517205 w 7175104"/>
              <a:gd name="connsiteY1048" fmla="*/ 4889996 h 7019132"/>
              <a:gd name="connsiteX1049" fmla="*/ 500430 w 7175104"/>
              <a:gd name="connsiteY1049" fmla="*/ 4910143 h 7019132"/>
              <a:gd name="connsiteX1050" fmla="*/ 496231 w 7175104"/>
              <a:gd name="connsiteY1050" fmla="*/ 4914606 h 7019132"/>
              <a:gd name="connsiteX1051" fmla="*/ 499247 w 7175104"/>
              <a:gd name="connsiteY1051" fmla="*/ 4910844 h 7019132"/>
              <a:gd name="connsiteX1052" fmla="*/ 503918 w 7175104"/>
              <a:gd name="connsiteY1052" fmla="*/ 4896495 h 7019132"/>
              <a:gd name="connsiteX1053" fmla="*/ 537468 w 7175104"/>
              <a:gd name="connsiteY1053" fmla="*/ 4856525 h 7019132"/>
              <a:gd name="connsiteX1054" fmla="*/ 530493 w 7175104"/>
              <a:gd name="connsiteY1054" fmla="*/ 4883171 h 7019132"/>
              <a:gd name="connsiteX1055" fmla="*/ 544112 w 7175104"/>
              <a:gd name="connsiteY1055" fmla="*/ 4856525 h 7019132"/>
              <a:gd name="connsiteX1056" fmla="*/ 550756 w 7175104"/>
              <a:gd name="connsiteY1056" fmla="*/ 4863024 h 7019132"/>
              <a:gd name="connsiteX1057" fmla="*/ 571019 w 7175104"/>
              <a:gd name="connsiteY1057" fmla="*/ 4809406 h 7019132"/>
              <a:gd name="connsiteX1058" fmla="*/ 584638 w 7175104"/>
              <a:gd name="connsiteY1058" fmla="*/ 4822729 h 7019132"/>
              <a:gd name="connsiteX1059" fmla="*/ 591282 w 7175104"/>
              <a:gd name="connsiteY1059" fmla="*/ 4843201 h 7019132"/>
              <a:gd name="connsiteX1060" fmla="*/ 597925 w 7175104"/>
              <a:gd name="connsiteY1060" fmla="*/ 4863024 h 7019132"/>
              <a:gd name="connsiteX1061" fmla="*/ 644763 w 7175104"/>
              <a:gd name="connsiteY1061" fmla="*/ 4843201 h 7019132"/>
              <a:gd name="connsiteX1062" fmla="*/ 617856 w 7175104"/>
              <a:gd name="connsiteY1062" fmla="*/ 4883171 h 7019132"/>
              <a:gd name="connsiteX1063" fmla="*/ 644763 w 7175104"/>
              <a:gd name="connsiteY1063" fmla="*/ 4856525 h 7019132"/>
              <a:gd name="connsiteX1064" fmla="*/ 624832 w 7175104"/>
              <a:gd name="connsiteY1064" fmla="*/ 4889996 h 7019132"/>
              <a:gd name="connsiteX1065" fmla="*/ 685289 w 7175104"/>
              <a:gd name="connsiteY1065" fmla="*/ 4836377 h 7019132"/>
              <a:gd name="connsiteX1066" fmla="*/ 658382 w 7175104"/>
              <a:gd name="connsiteY1066" fmla="*/ 4869523 h 7019132"/>
              <a:gd name="connsiteX1067" fmla="*/ 698908 w 7175104"/>
              <a:gd name="connsiteY1067" fmla="*/ 4843201 h 7019132"/>
              <a:gd name="connsiteX1068" fmla="*/ 718839 w 7175104"/>
              <a:gd name="connsiteY1068" fmla="*/ 4843201 h 7019132"/>
              <a:gd name="connsiteX1069" fmla="*/ 732126 w 7175104"/>
              <a:gd name="connsiteY1069" fmla="*/ 4849701 h 7019132"/>
              <a:gd name="connsiteX1070" fmla="*/ 739102 w 7175104"/>
              <a:gd name="connsiteY1070" fmla="*/ 4822729 h 7019132"/>
              <a:gd name="connsiteX1071" fmla="*/ 752389 w 7175104"/>
              <a:gd name="connsiteY1071" fmla="*/ 4788933 h 7019132"/>
              <a:gd name="connsiteX1072" fmla="*/ 745746 w 7175104"/>
              <a:gd name="connsiteY1072" fmla="*/ 4782434 h 7019132"/>
              <a:gd name="connsiteX1073" fmla="*/ 786272 w 7175104"/>
              <a:gd name="connsiteY1073" fmla="*/ 4742139 h 7019132"/>
              <a:gd name="connsiteX1074" fmla="*/ 812846 w 7175104"/>
              <a:gd name="connsiteY1074" fmla="*/ 4715167 h 7019132"/>
              <a:gd name="connsiteX1075" fmla="*/ 772652 w 7175104"/>
              <a:gd name="connsiteY1075" fmla="*/ 4735640 h 7019132"/>
              <a:gd name="connsiteX1076" fmla="*/ 812846 w 7175104"/>
              <a:gd name="connsiteY1076" fmla="*/ 4648225 h 7019132"/>
              <a:gd name="connsiteX1077" fmla="*/ 786272 w 7175104"/>
              <a:gd name="connsiteY1077" fmla="*/ 4661549 h 7019132"/>
              <a:gd name="connsiteX1078" fmla="*/ 799227 w 7175104"/>
              <a:gd name="connsiteY1078" fmla="*/ 4655050 h 7019132"/>
              <a:gd name="connsiteX1079" fmla="*/ 799227 w 7175104"/>
              <a:gd name="connsiteY1079" fmla="*/ 4621254 h 7019132"/>
              <a:gd name="connsiteX1080" fmla="*/ 790922 w 7175104"/>
              <a:gd name="connsiteY1080" fmla="*/ 4634577 h 7019132"/>
              <a:gd name="connsiteX1081" fmla="*/ 790922 w 7175104"/>
              <a:gd name="connsiteY1081" fmla="*/ 4636852 h 7019132"/>
              <a:gd name="connsiteX1082" fmla="*/ 768666 w 7175104"/>
              <a:gd name="connsiteY1082" fmla="*/ 4661224 h 7019132"/>
              <a:gd name="connsiteX1083" fmla="*/ 766009 w 7175104"/>
              <a:gd name="connsiteY1083" fmla="*/ 4648225 h 7019132"/>
              <a:gd name="connsiteX1084" fmla="*/ 786272 w 7175104"/>
              <a:gd name="connsiteY1084" fmla="*/ 4634577 h 7019132"/>
              <a:gd name="connsiteX1085" fmla="*/ 792915 w 7175104"/>
              <a:gd name="connsiteY1085" fmla="*/ 4587783 h 7019132"/>
              <a:gd name="connsiteX1086" fmla="*/ 759365 w 7175104"/>
              <a:gd name="connsiteY1086" fmla="*/ 4628078 h 7019132"/>
              <a:gd name="connsiteX1087" fmla="*/ 752389 w 7175104"/>
              <a:gd name="connsiteY1087" fmla="*/ 4628078 h 7019132"/>
              <a:gd name="connsiteX1088" fmla="*/ 739102 w 7175104"/>
              <a:gd name="connsiteY1088" fmla="*/ 4621254 h 7019132"/>
              <a:gd name="connsiteX1089" fmla="*/ 745746 w 7175104"/>
              <a:gd name="connsiteY1089" fmla="*/ 4594607 h 7019132"/>
              <a:gd name="connsiteX1090" fmla="*/ 792915 w 7175104"/>
              <a:gd name="connsiteY1090" fmla="*/ 4574460 h 7019132"/>
              <a:gd name="connsiteX1091" fmla="*/ 799227 w 7175104"/>
              <a:gd name="connsiteY1091" fmla="*/ 4547488 h 7019132"/>
              <a:gd name="connsiteX1092" fmla="*/ 806203 w 7175104"/>
              <a:gd name="connsiteY1092" fmla="*/ 4520516 h 7019132"/>
              <a:gd name="connsiteX1093" fmla="*/ 833109 w 7175104"/>
              <a:gd name="connsiteY1093" fmla="*/ 4460074 h 7019132"/>
              <a:gd name="connsiteX1094" fmla="*/ 806203 w 7175104"/>
              <a:gd name="connsiteY1094" fmla="*/ 4426278 h 7019132"/>
              <a:gd name="connsiteX1095" fmla="*/ 812846 w 7175104"/>
              <a:gd name="connsiteY1095" fmla="*/ 4386308 h 7019132"/>
              <a:gd name="connsiteX1096" fmla="*/ 786272 w 7175104"/>
              <a:gd name="connsiteY1096" fmla="*/ 4426278 h 7019132"/>
              <a:gd name="connsiteX1097" fmla="*/ 806203 w 7175104"/>
              <a:gd name="connsiteY1097" fmla="*/ 4413279 h 7019132"/>
              <a:gd name="connsiteX1098" fmla="*/ 792915 w 7175104"/>
              <a:gd name="connsiteY1098" fmla="*/ 4399631 h 7019132"/>
              <a:gd name="connsiteX1099" fmla="*/ 772652 w 7175104"/>
              <a:gd name="connsiteY1099" fmla="*/ 4386308 h 7019132"/>
              <a:gd name="connsiteX1100" fmla="*/ 792915 w 7175104"/>
              <a:gd name="connsiteY1100" fmla="*/ 4312542 h 7019132"/>
              <a:gd name="connsiteX1101" fmla="*/ 772652 w 7175104"/>
              <a:gd name="connsiteY1101" fmla="*/ 4345688 h 7019132"/>
              <a:gd name="connsiteX1102" fmla="*/ 752389 w 7175104"/>
              <a:gd name="connsiteY1102" fmla="*/ 4339189 h 7019132"/>
              <a:gd name="connsiteX1103" fmla="*/ 745746 w 7175104"/>
              <a:gd name="connsiteY1103" fmla="*/ 4325865 h 7019132"/>
              <a:gd name="connsiteX1104" fmla="*/ 732126 w 7175104"/>
              <a:gd name="connsiteY1104" fmla="*/ 4312542 h 7019132"/>
              <a:gd name="connsiteX1105" fmla="*/ 711863 w 7175104"/>
              <a:gd name="connsiteY1105" fmla="*/ 4265098 h 7019132"/>
              <a:gd name="connsiteX1106" fmla="*/ 705220 w 7175104"/>
              <a:gd name="connsiteY1106" fmla="*/ 4278746 h 7019132"/>
              <a:gd name="connsiteX1107" fmla="*/ 644763 w 7175104"/>
              <a:gd name="connsiteY1107" fmla="*/ 4238126 h 7019132"/>
              <a:gd name="connsiteX1108" fmla="*/ 631476 w 7175104"/>
              <a:gd name="connsiteY1108" fmla="*/ 4225128 h 7019132"/>
              <a:gd name="connsiteX1109" fmla="*/ 611213 w 7175104"/>
              <a:gd name="connsiteY1109" fmla="*/ 4218304 h 7019132"/>
              <a:gd name="connsiteX1110" fmla="*/ 577994 w 7175104"/>
              <a:gd name="connsiteY1110" fmla="*/ 4211479 h 7019132"/>
              <a:gd name="connsiteX1111" fmla="*/ 611213 w 7175104"/>
              <a:gd name="connsiteY1111" fmla="*/ 4171184 h 7019132"/>
              <a:gd name="connsiteX1112" fmla="*/ 577994 w 7175104"/>
              <a:gd name="connsiteY1112" fmla="*/ 4198156 h 7019132"/>
              <a:gd name="connsiteX1113" fmla="*/ 537468 w 7175104"/>
              <a:gd name="connsiteY1113" fmla="*/ 4164360 h 7019132"/>
              <a:gd name="connsiteX1114" fmla="*/ 503918 w 7175104"/>
              <a:gd name="connsiteY1114" fmla="*/ 4164360 h 7019132"/>
              <a:gd name="connsiteX1115" fmla="*/ 490631 w 7175104"/>
              <a:gd name="connsiteY1115" fmla="*/ 4157536 h 7019132"/>
              <a:gd name="connsiteX1116" fmla="*/ 483655 w 7175104"/>
              <a:gd name="connsiteY1116" fmla="*/ 4137713 h 7019132"/>
              <a:gd name="connsiteX1117" fmla="*/ 497275 w 7175104"/>
              <a:gd name="connsiteY1117" fmla="*/ 4110742 h 7019132"/>
              <a:gd name="connsiteX1118" fmla="*/ 497275 w 7175104"/>
              <a:gd name="connsiteY1118" fmla="*/ 4097418 h 7019132"/>
              <a:gd name="connsiteX1119" fmla="*/ 429842 w 7175104"/>
              <a:gd name="connsiteY1119" fmla="*/ 4110742 h 7019132"/>
              <a:gd name="connsiteX1120" fmla="*/ 456749 w 7175104"/>
              <a:gd name="connsiteY1120" fmla="*/ 4063623 h 7019132"/>
              <a:gd name="connsiteX1121" fmla="*/ 443461 w 7175104"/>
              <a:gd name="connsiteY1121" fmla="*/ 4057123 h 7019132"/>
              <a:gd name="connsiteX1122" fmla="*/ 416555 w 7175104"/>
              <a:gd name="connsiteY1122" fmla="*/ 4104243 h 7019132"/>
              <a:gd name="connsiteX1123" fmla="*/ 396624 w 7175104"/>
              <a:gd name="connsiteY1123" fmla="*/ 4036976 h 7019132"/>
              <a:gd name="connsiteX1124" fmla="*/ 423198 w 7175104"/>
              <a:gd name="connsiteY1124" fmla="*/ 3983033 h 7019132"/>
              <a:gd name="connsiteX1125" fmla="*/ 389648 w 7175104"/>
              <a:gd name="connsiteY1125" fmla="*/ 3970034 h 7019132"/>
              <a:gd name="connsiteX1126" fmla="*/ 429842 w 7175104"/>
              <a:gd name="connsiteY1126" fmla="*/ 3929414 h 7019132"/>
              <a:gd name="connsiteX1127" fmla="*/ 416555 w 7175104"/>
              <a:gd name="connsiteY1127" fmla="*/ 3909267 h 7019132"/>
              <a:gd name="connsiteX1128" fmla="*/ 416555 w 7175104"/>
              <a:gd name="connsiteY1128" fmla="*/ 3869297 h 7019132"/>
              <a:gd name="connsiteX1129" fmla="*/ 376361 w 7175104"/>
              <a:gd name="connsiteY1129" fmla="*/ 3842000 h 7019132"/>
              <a:gd name="connsiteX1130" fmla="*/ 416555 w 7175104"/>
              <a:gd name="connsiteY1130" fmla="*/ 3801705 h 7019132"/>
              <a:gd name="connsiteX1131" fmla="*/ 349122 w 7175104"/>
              <a:gd name="connsiteY1131" fmla="*/ 3768234 h 7019132"/>
              <a:gd name="connsiteX1132" fmla="*/ 322548 w 7175104"/>
              <a:gd name="connsiteY1132" fmla="*/ 3801705 h 7019132"/>
              <a:gd name="connsiteX1133" fmla="*/ 275378 w 7175104"/>
              <a:gd name="connsiteY1133" fmla="*/ 3748087 h 7019132"/>
              <a:gd name="connsiteX1134" fmla="*/ 275378 w 7175104"/>
              <a:gd name="connsiteY1134" fmla="*/ 3586907 h 7019132"/>
              <a:gd name="connsiteX1135" fmla="*/ 234852 w 7175104"/>
              <a:gd name="connsiteY1135" fmla="*/ 3586907 h 7019132"/>
              <a:gd name="connsiteX1136" fmla="*/ 228540 w 7175104"/>
              <a:gd name="connsiteY1136" fmla="*/ 3566759 h 7019132"/>
              <a:gd name="connsiteX1137" fmla="*/ 228540 w 7175104"/>
              <a:gd name="connsiteY1137" fmla="*/ 3532963 h 7019132"/>
              <a:gd name="connsiteX1138" fmla="*/ 194990 w 7175104"/>
              <a:gd name="connsiteY1138" fmla="*/ 3566759 h 7019132"/>
              <a:gd name="connsiteX1139" fmla="*/ 215253 w 7175104"/>
              <a:gd name="connsiteY1139" fmla="*/ 3526139 h 7019132"/>
              <a:gd name="connsiteX1140" fmla="*/ 188014 w 7175104"/>
              <a:gd name="connsiteY1140" fmla="*/ 3539787 h 7019132"/>
              <a:gd name="connsiteX1141" fmla="*/ 188014 w 7175104"/>
              <a:gd name="connsiteY1141" fmla="*/ 3559935 h 7019132"/>
              <a:gd name="connsiteX1142" fmla="*/ 127890 w 7175104"/>
              <a:gd name="connsiteY1142" fmla="*/ 3526139 h 7019132"/>
              <a:gd name="connsiteX1143" fmla="*/ 174727 w 7175104"/>
              <a:gd name="connsiteY1143" fmla="*/ 3553111 h 7019132"/>
              <a:gd name="connsiteX1144" fmla="*/ 194990 w 7175104"/>
              <a:gd name="connsiteY1144" fmla="*/ 3532963 h 7019132"/>
              <a:gd name="connsiteX1145" fmla="*/ 181371 w 7175104"/>
              <a:gd name="connsiteY1145" fmla="*/ 3499492 h 7019132"/>
              <a:gd name="connsiteX1146" fmla="*/ 188014 w 7175104"/>
              <a:gd name="connsiteY1146" fmla="*/ 3425727 h 7019132"/>
              <a:gd name="connsiteX1147" fmla="*/ 140845 w 7175104"/>
              <a:gd name="connsiteY1147" fmla="*/ 3479345 h 7019132"/>
              <a:gd name="connsiteX1148" fmla="*/ 140845 w 7175104"/>
              <a:gd name="connsiteY1148" fmla="*/ 3338637 h 7019132"/>
              <a:gd name="connsiteX1149" fmla="*/ 100651 w 7175104"/>
              <a:gd name="connsiteY1149" fmla="*/ 3324989 h 7019132"/>
              <a:gd name="connsiteX1150" fmla="*/ 87363 w 7175104"/>
              <a:gd name="connsiteY1150" fmla="*/ 3304841 h 7019132"/>
              <a:gd name="connsiteX1151" fmla="*/ 80720 w 7175104"/>
              <a:gd name="connsiteY1151" fmla="*/ 3277870 h 7019132"/>
              <a:gd name="connsiteX1152" fmla="*/ 107627 w 7175104"/>
              <a:gd name="connsiteY1152" fmla="*/ 3217427 h 7019132"/>
              <a:gd name="connsiteX1153" fmla="*/ 140845 w 7175104"/>
              <a:gd name="connsiteY1153" fmla="*/ 3237575 h 7019132"/>
              <a:gd name="connsiteX1154" fmla="*/ 147488 w 7175104"/>
              <a:gd name="connsiteY1154" fmla="*/ 3183631 h 7019132"/>
              <a:gd name="connsiteX1155" fmla="*/ 127890 w 7175104"/>
              <a:gd name="connsiteY1155" fmla="*/ 3197280 h 7019132"/>
              <a:gd name="connsiteX1156" fmla="*/ 167751 w 7175104"/>
              <a:gd name="connsiteY1156" fmla="*/ 3143662 h 7019132"/>
              <a:gd name="connsiteX1157" fmla="*/ 288997 w 7175104"/>
              <a:gd name="connsiteY1157" fmla="*/ 3130013 h 7019132"/>
              <a:gd name="connsiteX1158" fmla="*/ 262091 w 7175104"/>
              <a:gd name="connsiteY1158" fmla="*/ 3103041 h 7019132"/>
              <a:gd name="connsiteX1159" fmla="*/ 248471 w 7175104"/>
              <a:gd name="connsiteY1159" fmla="*/ 3143662 h 7019132"/>
              <a:gd name="connsiteX1160" fmla="*/ 234852 w 7175104"/>
              <a:gd name="connsiteY1160" fmla="*/ 3143662 h 7019132"/>
              <a:gd name="connsiteX1161" fmla="*/ 268734 w 7175104"/>
              <a:gd name="connsiteY1161" fmla="*/ 3076720 h 7019132"/>
              <a:gd name="connsiteX1162" fmla="*/ 282021 w 7175104"/>
              <a:gd name="connsiteY1162" fmla="*/ 3082894 h 7019132"/>
              <a:gd name="connsiteX1163" fmla="*/ 275378 w 7175104"/>
              <a:gd name="connsiteY1163" fmla="*/ 3015952 h 7019132"/>
              <a:gd name="connsiteX1164" fmla="*/ 302284 w 7175104"/>
              <a:gd name="connsiteY1164" fmla="*/ 3015952 h 7019132"/>
              <a:gd name="connsiteX1165" fmla="*/ 302284 w 7175104"/>
              <a:gd name="connsiteY1165" fmla="*/ 2955509 h 7019132"/>
              <a:gd name="connsiteX1166" fmla="*/ 362741 w 7175104"/>
              <a:gd name="connsiteY1166" fmla="*/ 2942186 h 7019132"/>
              <a:gd name="connsiteX1167" fmla="*/ 389648 w 7175104"/>
              <a:gd name="connsiteY1167" fmla="*/ 2935362 h 7019132"/>
              <a:gd name="connsiteX1168" fmla="*/ 456749 w 7175104"/>
              <a:gd name="connsiteY1168" fmla="*/ 2895067 h 7019132"/>
              <a:gd name="connsiteX1169" fmla="*/ 429842 w 7175104"/>
              <a:gd name="connsiteY1169" fmla="*/ 2928538 h 7019132"/>
              <a:gd name="connsiteX1170" fmla="*/ 517205 w 7175104"/>
              <a:gd name="connsiteY1170" fmla="*/ 2841124 h 7019132"/>
              <a:gd name="connsiteX1171" fmla="*/ 510894 w 7175104"/>
              <a:gd name="connsiteY1171" fmla="*/ 2820976 h 7019132"/>
              <a:gd name="connsiteX1172" fmla="*/ 584638 w 7175104"/>
              <a:gd name="connsiteY1172" fmla="*/ 2733562 h 7019132"/>
              <a:gd name="connsiteX1173" fmla="*/ 651739 w 7175104"/>
              <a:gd name="connsiteY1173" fmla="*/ 2707240 h 7019132"/>
              <a:gd name="connsiteX1174" fmla="*/ 732126 w 7175104"/>
              <a:gd name="connsiteY1174" fmla="*/ 2686768 h 7019132"/>
              <a:gd name="connsiteX1175" fmla="*/ 799227 w 7175104"/>
              <a:gd name="connsiteY1175" fmla="*/ 2673444 h 7019132"/>
              <a:gd name="connsiteX1176" fmla="*/ 779628 w 7175104"/>
              <a:gd name="connsiteY1176" fmla="*/ 2632825 h 7019132"/>
              <a:gd name="connsiteX1177" fmla="*/ 819490 w 7175104"/>
              <a:gd name="connsiteY1177" fmla="*/ 2613002 h 7019132"/>
              <a:gd name="connsiteX1178" fmla="*/ 860016 w 7175104"/>
              <a:gd name="connsiteY1178" fmla="*/ 2552235 h 7019132"/>
              <a:gd name="connsiteX1179" fmla="*/ 826134 w 7175104"/>
              <a:gd name="connsiteY1179" fmla="*/ 2525588 h 7019132"/>
              <a:gd name="connsiteX1180" fmla="*/ 920473 w 7175104"/>
              <a:gd name="connsiteY1180" fmla="*/ 2492117 h 7019132"/>
              <a:gd name="connsiteX1181" fmla="*/ 954023 w 7175104"/>
              <a:gd name="connsiteY1181" fmla="*/ 2498616 h 7019132"/>
              <a:gd name="connsiteX1182" fmla="*/ 1014480 w 7175104"/>
              <a:gd name="connsiteY1182" fmla="*/ 2465145 h 7019132"/>
              <a:gd name="connsiteX1183" fmla="*/ 1195851 w 7175104"/>
              <a:gd name="connsiteY1183" fmla="*/ 2478468 h 7019132"/>
              <a:gd name="connsiteX1184" fmla="*/ 1303477 w 7175104"/>
              <a:gd name="connsiteY1184" fmla="*/ 2458321 h 7019132"/>
              <a:gd name="connsiteX1185" fmla="*/ 1330384 w 7175104"/>
              <a:gd name="connsiteY1185" fmla="*/ 2438498 h 7019132"/>
              <a:gd name="connsiteX1186" fmla="*/ 1383865 w 7175104"/>
              <a:gd name="connsiteY1186" fmla="*/ 2451822 h 7019132"/>
              <a:gd name="connsiteX1187" fmla="*/ 1377221 w 7175104"/>
              <a:gd name="connsiteY1187" fmla="*/ 2357908 h 7019132"/>
              <a:gd name="connsiteX1188" fmla="*/ 1477872 w 7175104"/>
              <a:gd name="connsiteY1188" fmla="*/ 2351084 h 7019132"/>
              <a:gd name="connsiteX1189" fmla="*/ 1532018 w 7175104"/>
              <a:gd name="connsiteY1189" fmla="*/ 2411527 h 7019132"/>
              <a:gd name="connsiteX1190" fmla="*/ 1551616 w 7175104"/>
              <a:gd name="connsiteY1190" fmla="*/ 2344260 h 7019132"/>
              <a:gd name="connsiteX1191" fmla="*/ 1571879 w 7175104"/>
              <a:gd name="connsiteY1191" fmla="*/ 2337436 h 7019132"/>
              <a:gd name="connsiteX1192" fmla="*/ 1551616 w 7175104"/>
              <a:gd name="connsiteY1192" fmla="*/ 2404703 h 7019132"/>
              <a:gd name="connsiteX1193" fmla="*/ 1592142 w 7175104"/>
              <a:gd name="connsiteY1193" fmla="*/ 2397878 h 7019132"/>
              <a:gd name="connsiteX1194" fmla="*/ 1632668 w 7175104"/>
              <a:gd name="connsiteY1194" fmla="*/ 2404703 h 7019132"/>
              <a:gd name="connsiteX1195" fmla="*/ 1619381 w 7175104"/>
              <a:gd name="connsiteY1195" fmla="*/ 2424850 h 7019132"/>
              <a:gd name="connsiteX1196" fmla="*/ 1686482 w 7175104"/>
              <a:gd name="connsiteY1196" fmla="*/ 2505440 h 7019132"/>
              <a:gd name="connsiteX1197" fmla="*/ 1753250 w 7175104"/>
              <a:gd name="connsiteY1197" fmla="*/ 2572382 h 7019132"/>
              <a:gd name="connsiteX1198" fmla="*/ 1821015 w 7175104"/>
              <a:gd name="connsiteY1198" fmla="*/ 2606178 h 7019132"/>
              <a:gd name="connsiteX1199" fmla="*/ 1867852 w 7175104"/>
              <a:gd name="connsiteY1199" fmla="*/ 2666620 h 7019132"/>
              <a:gd name="connsiteX1200" fmla="*/ 1894759 w 7175104"/>
              <a:gd name="connsiteY1200" fmla="*/ 2613002 h 7019132"/>
              <a:gd name="connsiteX1201" fmla="*/ 1941596 w 7175104"/>
              <a:gd name="connsiteY1201" fmla="*/ 2626650 h 7019132"/>
              <a:gd name="connsiteX1202" fmla="*/ 1921333 w 7175104"/>
              <a:gd name="connsiteY1202" fmla="*/ 2639649 h 7019132"/>
              <a:gd name="connsiteX1203" fmla="*/ 1921333 w 7175104"/>
              <a:gd name="connsiteY1203" fmla="*/ 2659796 h 7019132"/>
              <a:gd name="connsiteX1204" fmla="*/ 1948240 w 7175104"/>
              <a:gd name="connsiteY1204" fmla="*/ 2626650 h 7019132"/>
              <a:gd name="connsiteX1205" fmla="*/ 1982122 w 7175104"/>
              <a:gd name="connsiteY1205" fmla="*/ 2652972 h 7019132"/>
              <a:gd name="connsiteX1206" fmla="*/ 2009029 w 7175104"/>
              <a:gd name="connsiteY1206" fmla="*/ 2686768 h 7019132"/>
              <a:gd name="connsiteX1207" fmla="*/ 2082773 w 7175104"/>
              <a:gd name="connsiteY1207" fmla="*/ 2727063 h 7019132"/>
              <a:gd name="connsiteX1208" fmla="*/ 2076130 w 7175104"/>
              <a:gd name="connsiteY1208" fmla="*/ 2679943 h 7019132"/>
              <a:gd name="connsiteX1209" fmla="*/ 2076130 w 7175104"/>
              <a:gd name="connsiteY1209" fmla="*/ 2632825 h 7019132"/>
              <a:gd name="connsiteX1210" fmla="*/ 2109348 w 7175104"/>
              <a:gd name="connsiteY1210" fmla="*/ 2652972 h 7019132"/>
              <a:gd name="connsiteX1211" fmla="*/ 2082773 w 7175104"/>
              <a:gd name="connsiteY1211" fmla="*/ 2632825 h 7019132"/>
              <a:gd name="connsiteX1212" fmla="*/ 2109348 w 7175104"/>
              <a:gd name="connsiteY1212" fmla="*/ 2599679 h 7019132"/>
              <a:gd name="connsiteX1213" fmla="*/ 2089417 w 7175104"/>
              <a:gd name="connsiteY1213" fmla="*/ 2606178 h 7019132"/>
              <a:gd name="connsiteX1214" fmla="*/ 2035604 w 7175104"/>
              <a:gd name="connsiteY1214" fmla="*/ 2666620 h 7019132"/>
              <a:gd name="connsiteX1215" fmla="*/ 2049223 w 7175104"/>
              <a:gd name="connsiteY1215" fmla="*/ 2613002 h 7019132"/>
              <a:gd name="connsiteX1216" fmla="*/ 2015341 w 7175104"/>
              <a:gd name="connsiteY1216" fmla="*/ 2619826 h 7019132"/>
              <a:gd name="connsiteX1217" fmla="*/ 2049223 w 7175104"/>
              <a:gd name="connsiteY1217" fmla="*/ 2579206 h 7019132"/>
              <a:gd name="connsiteX1218" fmla="*/ 2028960 w 7175104"/>
              <a:gd name="connsiteY1218" fmla="*/ 2586030 h 7019132"/>
              <a:gd name="connsiteX1219" fmla="*/ 2002386 w 7175104"/>
              <a:gd name="connsiteY1219" fmla="*/ 2632825 h 7019132"/>
              <a:gd name="connsiteX1220" fmla="*/ 1975147 w 7175104"/>
              <a:gd name="connsiteY1220" fmla="*/ 2592854 h 7019132"/>
              <a:gd name="connsiteX1221" fmla="*/ 2009029 w 7175104"/>
              <a:gd name="connsiteY1221" fmla="*/ 2552235 h 7019132"/>
              <a:gd name="connsiteX1222" fmla="*/ 1975147 w 7175104"/>
              <a:gd name="connsiteY1222" fmla="*/ 2565883 h 7019132"/>
              <a:gd name="connsiteX1223" fmla="*/ 1988766 w 7175104"/>
              <a:gd name="connsiteY1223" fmla="*/ 2559058 h 7019132"/>
              <a:gd name="connsiteX1224" fmla="*/ 1954884 w 7175104"/>
              <a:gd name="connsiteY1224" fmla="*/ 2512264 h 7019132"/>
              <a:gd name="connsiteX1225" fmla="*/ 1915022 w 7175104"/>
              <a:gd name="connsiteY1225" fmla="*/ 2478468 h 7019132"/>
              <a:gd name="connsiteX1226" fmla="*/ 1833970 w 7175104"/>
              <a:gd name="connsiteY1226" fmla="*/ 2404703 h 7019132"/>
              <a:gd name="connsiteX1227" fmla="*/ 1814039 w 7175104"/>
              <a:gd name="connsiteY1227" fmla="*/ 2438498 h 7019132"/>
              <a:gd name="connsiteX1228" fmla="*/ 1807395 w 7175104"/>
              <a:gd name="connsiteY1228" fmla="*/ 2384555 h 7019132"/>
              <a:gd name="connsiteX1229" fmla="*/ 1753250 w 7175104"/>
              <a:gd name="connsiteY1229" fmla="*/ 2404703 h 7019132"/>
              <a:gd name="connsiteX1230" fmla="*/ 1753250 w 7175104"/>
              <a:gd name="connsiteY1230" fmla="*/ 2364083 h 7019132"/>
              <a:gd name="connsiteX1231" fmla="*/ 1720032 w 7175104"/>
              <a:gd name="connsiteY1231" fmla="*/ 2397878 h 7019132"/>
              <a:gd name="connsiteX1232" fmla="*/ 1686482 w 7175104"/>
              <a:gd name="connsiteY1232" fmla="*/ 2370907 h 7019132"/>
              <a:gd name="connsiteX1233" fmla="*/ 1686482 w 7175104"/>
              <a:gd name="connsiteY1233" fmla="*/ 2297141 h 7019132"/>
              <a:gd name="connsiteX1234" fmla="*/ 1645956 w 7175104"/>
              <a:gd name="connsiteY1234" fmla="*/ 2344260 h 7019132"/>
              <a:gd name="connsiteX1235" fmla="*/ 1666219 w 7175104"/>
              <a:gd name="connsiteY1235" fmla="*/ 2310464 h 7019132"/>
              <a:gd name="connsiteX1236" fmla="*/ 1578855 w 7175104"/>
              <a:gd name="connsiteY1236" fmla="*/ 2276993 h 7019132"/>
              <a:gd name="connsiteX1237" fmla="*/ 1551616 w 7175104"/>
              <a:gd name="connsiteY1237" fmla="*/ 2243523 h 7019132"/>
              <a:gd name="connsiteX1238" fmla="*/ 1505111 w 7175104"/>
              <a:gd name="connsiteY1238" fmla="*/ 2230199 h 7019132"/>
              <a:gd name="connsiteX1239" fmla="*/ 1518398 w 7175104"/>
              <a:gd name="connsiteY1239" fmla="*/ 2189579 h 7019132"/>
              <a:gd name="connsiteX1240" fmla="*/ 1249664 w 7175104"/>
              <a:gd name="connsiteY1240" fmla="*/ 2055371 h 7019132"/>
              <a:gd name="connsiteX1241" fmla="*/ 1578855 w 7175104"/>
              <a:gd name="connsiteY1241" fmla="*/ 2236699 h 7019132"/>
              <a:gd name="connsiteX1242" fmla="*/ 1626025 w 7175104"/>
              <a:gd name="connsiteY1242" fmla="*/ 2169757 h 7019132"/>
              <a:gd name="connsiteX1243" fmla="*/ 1626025 w 7175104"/>
              <a:gd name="connsiteY1243" fmla="*/ 2216551 h 7019132"/>
              <a:gd name="connsiteX1244" fmla="*/ 1632668 w 7175104"/>
              <a:gd name="connsiteY1244" fmla="*/ 2250347 h 7019132"/>
              <a:gd name="connsiteX1245" fmla="*/ 1652599 w 7175104"/>
              <a:gd name="connsiteY1245" fmla="*/ 2216551 h 7019132"/>
              <a:gd name="connsiteX1246" fmla="*/ 1720032 w 7175104"/>
              <a:gd name="connsiteY1246" fmla="*/ 2216551 h 7019132"/>
              <a:gd name="connsiteX1247" fmla="*/ 1693125 w 7175104"/>
              <a:gd name="connsiteY1247" fmla="*/ 2250347 h 7019132"/>
              <a:gd name="connsiteX1248" fmla="*/ 1746606 w 7175104"/>
              <a:gd name="connsiteY1248" fmla="*/ 2310464 h 7019132"/>
              <a:gd name="connsiteX1249" fmla="*/ 1793776 w 7175104"/>
              <a:gd name="connsiteY1249" fmla="*/ 2230199 h 7019132"/>
              <a:gd name="connsiteX1250" fmla="*/ 1766869 w 7175104"/>
              <a:gd name="connsiteY1250" fmla="*/ 2303965 h 7019132"/>
              <a:gd name="connsiteX1251" fmla="*/ 1833970 w 7175104"/>
              <a:gd name="connsiteY1251" fmla="*/ 2330937 h 7019132"/>
              <a:gd name="connsiteX1252" fmla="*/ 1867852 w 7175104"/>
              <a:gd name="connsiteY1252" fmla="*/ 2404703 h 7019132"/>
              <a:gd name="connsiteX1253" fmla="*/ 1874496 w 7175104"/>
              <a:gd name="connsiteY1253" fmla="*/ 2377731 h 7019132"/>
              <a:gd name="connsiteX1254" fmla="*/ 1948240 w 7175104"/>
              <a:gd name="connsiteY1254" fmla="*/ 2431674 h 7019132"/>
              <a:gd name="connsiteX1255" fmla="*/ 1995410 w 7175104"/>
              <a:gd name="connsiteY1255" fmla="*/ 2444998 h 7019132"/>
              <a:gd name="connsiteX1256" fmla="*/ 2049223 w 7175104"/>
              <a:gd name="connsiteY1256" fmla="*/ 2458321 h 7019132"/>
              <a:gd name="connsiteX1257" fmla="*/ 2223618 w 7175104"/>
              <a:gd name="connsiteY1257" fmla="*/ 2532412 h 7019132"/>
              <a:gd name="connsiteX1258" fmla="*/ 2257500 w 7175104"/>
              <a:gd name="connsiteY1258" fmla="*/ 2505440 h 7019132"/>
              <a:gd name="connsiteX1259" fmla="*/ 2310982 w 7175104"/>
              <a:gd name="connsiteY1259" fmla="*/ 2572382 h 7019132"/>
              <a:gd name="connsiteX1260" fmla="*/ 2358151 w 7175104"/>
              <a:gd name="connsiteY1260" fmla="*/ 2572382 h 7019132"/>
              <a:gd name="connsiteX1261" fmla="*/ 2418608 w 7175104"/>
              <a:gd name="connsiteY1261" fmla="*/ 2565883 h 7019132"/>
              <a:gd name="connsiteX1262" fmla="*/ 2378414 w 7175104"/>
              <a:gd name="connsiteY1262" fmla="*/ 2606178 h 7019132"/>
              <a:gd name="connsiteX1263" fmla="*/ 2519259 w 7175104"/>
              <a:gd name="connsiteY1263" fmla="*/ 2659796 h 7019132"/>
              <a:gd name="connsiteX1264" fmla="*/ 2526235 w 7175104"/>
              <a:gd name="connsiteY1264" fmla="*/ 2646473 h 7019132"/>
              <a:gd name="connsiteX1265" fmla="*/ 2613266 w 7175104"/>
              <a:gd name="connsiteY1265" fmla="*/ 2646473 h 7019132"/>
              <a:gd name="connsiteX1266" fmla="*/ 2586359 w 7175104"/>
              <a:gd name="connsiteY1266" fmla="*/ 2679943 h 7019132"/>
              <a:gd name="connsiteX1267" fmla="*/ 2626885 w 7175104"/>
              <a:gd name="connsiteY1267" fmla="*/ 2673444 h 7019132"/>
              <a:gd name="connsiteX1268" fmla="*/ 2660768 w 7175104"/>
              <a:gd name="connsiteY1268" fmla="*/ 2679943 h 7019132"/>
              <a:gd name="connsiteX1269" fmla="*/ 2687342 w 7175104"/>
              <a:gd name="connsiteY1269" fmla="*/ 2727063 h 7019132"/>
              <a:gd name="connsiteX1270" fmla="*/ 2720893 w 7175104"/>
              <a:gd name="connsiteY1270" fmla="*/ 2693592 h 7019132"/>
              <a:gd name="connsiteX1271" fmla="*/ 2821876 w 7175104"/>
              <a:gd name="connsiteY1271" fmla="*/ 2727063 h 7019132"/>
              <a:gd name="connsiteX1272" fmla="*/ 2808256 w 7175104"/>
              <a:gd name="connsiteY1272" fmla="*/ 2700416 h 7019132"/>
              <a:gd name="connsiteX1273" fmla="*/ 2801612 w 7175104"/>
              <a:gd name="connsiteY1273" fmla="*/ 2652972 h 7019132"/>
              <a:gd name="connsiteX1274" fmla="*/ 2741156 w 7175104"/>
              <a:gd name="connsiteY1274" fmla="*/ 2613002 h 7019132"/>
              <a:gd name="connsiteX1275" fmla="*/ 2814900 w 7175104"/>
              <a:gd name="connsiteY1275" fmla="*/ 2552235 h 7019132"/>
              <a:gd name="connsiteX1276" fmla="*/ 2720893 w 7175104"/>
              <a:gd name="connsiteY1276" fmla="*/ 2572382 h 7019132"/>
              <a:gd name="connsiteX1277" fmla="*/ 2673723 w 7175104"/>
              <a:gd name="connsiteY1277" fmla="*/ 2539236 h 7019132"/>
              <a:gd name="connsiteX1278" fmla="*/ 2761419 w 7175104"/>
              <a:gd name="connsiteY1278" fmla="*/ 2519089 h 7019132"/>
              <a:gd name="connsiteX1279" fmla="*/ 2787993 w 7175104"/>
              <a:gd name="connsiteY1279" fmla="*/ 2545410 h 7019132"/>
              <a:gd name="connsiteX1280" fmla="*/ 2787993 w 7175104"/>
              <a:gd name="connsiteY1280" fmla="*/ 2505440 h 7019132"/>
              <a:gd name="connsiteX1281" fmla="*/ 2767730 w 7175104"/>
              <a:gd name="connsiteY1281" fmla="*/ 2478468 h 7019132"/>
              <a:gd name="connsiteX1282" fmla="*/ 2787993 w 7175104"/>
              <a:gd name="connsiteY1282" fmla="*/ 2458321 h 7019132"/>
              <a:gd name="connsiteX1283" fmla="*/ 2774706 w 7175104"/>
              <a:gd name="connsiteY1283" fmla="*/ 2478468 h 7019132"/>
              <a:gd name="connsiteX1284" fmla="*/ 2861737 w 7175104"/>
              <a:gd name="connsiteY1284" fmla="*/ 2485293 h 7019132"/>
              <a:gd name="connsiteX1285" fmla="*/ 2835163 w 7175104"/>
              <a:gd name="connsiteY1285" fmla="*/ 2444998 h 7019132"/>
              <a:gd name="connsiteX1286" fmla="*/ 2868713 w 7175104"/>
              <a:gd name="connsiteY1286" fmla="*/ 2418026 h 7019132"/>
              <a:gd name="connsiteX1287" fmla="*/ 2821876 w 7175104"/>
              <a:gd name="connsiteY1287" fmla="*/ 2431674 h 7019132"/>
              <a:gd name="connsiteX1288" fmla="*/ 2888976 w 7175104"/>
              <a:gd name="connsiteY1288" fmla="*/ 2397878 h 7019132"/>
              <a:gd name="connsiteX1289" fmla="*/ 2821876 w 7175104"/>
              <a:gd name="connsiteY1289" fmla="*/ 2384555 h 7019132"/>
              <a:gd name="connsiteX1290" fmla="*/ 2821876 w 7175104"/>
              <a:gd name="connsiteY1290" fmla="*/ 2330937 h 7019132"/>
              <a:gd name="connsiteX1291" fmla="*/ 2848782 w 7175104"/>
              <a:gd name="connsiteY1291" fmla="*/ 2351084 h 7019132"/>
              <a:gd name="connsiteX1292" fmla="*/ 2895620 w 7175104"/>
              <a:gd name="connsiteY1292" fmla="*/ 2370907 h 7019132"/>
              <a:gd name="connsiteX1293" fmla="*/ 2902263 w 7175104"/>
              <a:gd name="connsiteY1293" fmla="*/ 2364083 h 7019132"/>
              <a:gd name="connsiteX1294" fmla="*/ 2922526 w 7175104"/>
              <a:gd name="connsiteY1294" fmla="*/ 2431674 h 7019132"/>
              <a:gd name="connsiteX1295" fmla="*/ 2929170 w 7175104"/>
              <a:gd name="connsiteY1295" fmla="*/ 2364083 h 7019132"/>
              <a:gd name="connsiteX1296" fmla="*/ 2969364 w 7175104"/>
              <a:gd name="connsiteY1296" fmla="*/ 2310464 h 7019132"/>
              <a:gd name="connsiteX1297" fmla="*/ 2929170 w 7175104"/>
              <a:gd name="connsiteY1297" fmla="*/ 2283492 h 7019132"/>
              <a:gd name="connsiteX1298" fmla="*/ 3003246 w 7175104"/>
              <a:gd name="connsiteY1298" fmla="*/ 2303965 h 7019132"/>
              <a:gd name="connsiteX1299" fmla="*/ 2982983 w 7175104"/>
              <a:gd name="connsiteY1299" fmla="*/ 2303965 h 7019132"/>
              <a:gd name="connsiteX1300" fmla="*/ 2942789 w 7175104"/>
              <a:gd name="connsiteY1300" fmla="*/ 2377731 h 7019132"/>
              <a:gd name="connsiteX1301" fmla="*/ 3016533 w 7175104"/>
              <a:gd name="connsiteY1301" fmla="*/ 2317288 h 7019132"/>
              <a:gd name="connsiteX1302" fmla="*/ 3003246 w 7175104"/>
              <a:gd name="connsiteY1302" fmla="*/ 2324113 h 7019132"/>
              <a:gd name="connsiteX1303" fmla="*/ 2989627 w 7175104"/>
              <a:gd name="connsiteY1303" fmla="*/ 2344260 h 7019132"/>
              <a:gd name="connsiteX1304" fmla="*/ 3070346 w 7175104"/>
              <a:gd name="connsiteY1304" fmla="*/ 2344260 h 7019132"/>
              <a:gd name="connsiteX1305" fmla="*/ 3090609 w 7175104"/>
              <a:gd name="connsiteY1305" fmla="*/ 2310464 h 7019132"/>
              <a:gd name="connsiteX1306" fmla="*/ 3009890 w 7175104"/>
              <a:gd name="connsiteY1306" fmla="*/ 2290317 h 7019132"/>
              <a:gd name="connsiteX1307" fmla="*/ 2915882 w 7175104"/>
              <a:gd name="connsiteY1307" fmla="*/ 2283492 h 7019132"/>
              <a:gd name="connsiteX1308" fmla="*/ 2855426 w 7175104"/>
              <a:gd name="connsiteY1308" fmla="*/ 2263670 h 7019132"/>
              <a:gd name="connsiteX1309" fmla="*/ 2781349 w 7175104"/>
              <a:gd name="connsiteY1309" fmla="*/ 2250347 h 7019132"/>
              <a:gd name="connsiteX1310" fmla="*/ 2700630 w 7175104"/>
              <a:gd name="connsiteY1310" fmla="*/ 2162932 h 7019132"/>
              <a:gd name="connsiteX1311" fmla="*/ 2586359 w 7175104"/>
              <a:gd name="connsiteY1311" fmla="*/ 2102165 h 7019132"/>
              <a:gd name="connsiteX1312" fmla="*/ 2425252 w 7175104"/>
              <a:gd name="connsiteY1312" fmla="*/ 1907839 h 7019132"/>
              <a:gd name="connsiteX1313" fmla="*/ 2337888 w 7175104"/>
              <a:gd name="connsiteY1313" fmla="*/ 1920838 h 7019132"/>
              <a:gd name="connsiteX1314" fmla="*/ 2378414 w 7175104"/>
              <a:gd name="connsiteY1314" fmla="*/ 1867219 h 7019132"/>
              <a:gd name="connsiteX1315" fmla="*/ 2438871 w 7175104"/>
              <a:gd name="connsiteY1315" fmla="*/ 1807102 h 7019132"/>
              <a:gd name="connsiteX1316" fmla="*/ 2391701 w 7175104"/>
              <a:gd name="connsiteY1316" fmla="*/ 1719687 h 7019132"/>
              <a:gd name="connsiteX1317" fmla="*/ 2438871 w 7175104"/>
              <a:gd name="connsiteY1317" fmla="*/ 1639097 h 7019132"/>
              <a:gd name="connsiteX1318" fmla="*/ 2297362 w 7175104"/>
              <a:gd name="connsiteY1318" fmla="*/ 1753158 h 7019132"/>
              <a:gd name="connsiteX1319" fmla="*/ 2297362 w 7175104"/>
              <a:gd name="connsiteY1319" fmla="*/ 1726511 h 7019132"/>
              <a:gd name="connsiteX1320" fmla="*/ 2378414 w 7175104"/>
              <a:gd name="connsiteY1320" fmla="*/ 1692716 h 7019132"/>
              <a:gd name="connsiteX1321" fmla="*/ 2398345 w 7175104"/>
              <a:gd name="connsiteY1321" fmla="*/ 1639097 h 7019132"/>
              <a:gd name="connsiteX1322" fmla="*/ 2431895 w 7175104"/>
              <a:gd name="connsiteY1322" fmla="*/ 1632273 h 7019132"/>
              <a:gd name="connsiteX1323" fmla="*/ 2459134 w 7175104"/>
              <a:gd name="connsiteY1323" fmla="*/ 1585154 h 7019132"/>
              <a:gd name="connsiteX1324" fmla="*/ 2418608 w 7175104"/>
              <a:gd name="connsiteY1324" fmla="*/ 1612126 h 7019132"/>
              <a:gd name="connsiteX1325" fmla="*/ 2371770 w 7175104"/>
              <a:gd name="connsiteY1325" fmla="*/ 1578330 h 7019132"/>
              <a:gd name="connsiteX1326" fmla="*/ 2291051 w 7175104"/>
              <a:gd name="connsiteY1326" fmla="*/ 1517887 h 7019132"/>
              <a:gd name="connsiteX1327" fmla="*/ 2291051 w 7175104"/>
              <a:gd name="connsiteY1327" fmla="*/ 1490916 h 7019132"/>
              <a:gd name="connsiteX1328" fmla="*/ 2203355 w 7175104"/>
              <a:gd name="connsiteY1328" fmla="*/ 1464594 h 7019132"/>
              <a:gd name="connsiteX1329" fmla="*/ 2143230 w 7175104"/>
              <a:gd name="connsiteY1329" fmla="*/ 1390178 h 7019132"/>
              <a:gd name="connsiteX1330" fmla="*/ 2149874 w 7175104"/>
              <a:gd name="connsiteY1330" fmla="*/ 1336560 h 7019132"/>
              <a:gd name="connsiteX1331" fmla="*/ 2243881 w 7175104"/>
              <a:gd name="connsiteY1331" fmla="*/ 1276442 h 7019132"/>
              <a:gd name="connsiteX1332" fmla="*/ 2270788 w 7175104"/>
              <a:gd name="connsiteY1332" fmla="*/ 1202676 h 7019132"/>
              <a:gd name="connsiteX1333" fmla="*/ 2216974 w 7175104"/>
              <a:gd name="connsiteY1333" fmla="*/ 1249471 h 7019132"/>
              <a:gd name="connsiteX1334" fmla="*/ 2250525 w 7175104"/>
              <a:gd name="connsiteY1334" fmla="*/ 1189028 h 7019132"/>
              <a:gd name="connsiteX1335" fmla="*/ 2237237 w 7175104"/>
              <a:gd name="connsiteY1335" fmla="*/ 1081466 h 7019132"/>
              <a:gd name="connsiteX1336" fmla="*/ 2297362 w 7175104"/>
              <a:gd name="connsiteY1336" fmla="*/ 1141909 h 7019132"/>
              <a:gd name="connsiteX1337" fmla="*/ 2337888 w 7175104"/>
              <a:gd name="connsiteY1337" fmla="*/ 1074642 h 7019132"/>
              <a:gd name="connsiteX1338" fmla="*/ 2337888 w 7175104"/>
              <a:gd name="connsiteY1338" fmla="*/ 1014525 h 7019132"/>
              <a:gd name="connsiteX1339" fmla="*/ 2398345 w 7175104"/>
              <a:gd name="connsiteY1339" fmla="*/ 980729 h 7019132"/>
              <a:gd name="connsiteX1340" fmla="*/ 2472421 w 7175104"/>
              <a:gd name="connsiteY1340" fmla="*/ 973905 h 7019132"/>
              <a:gd name="connsiteX1341" fmla="*/ 2599979 w 7175104"/>
              <a:gd name="connsiteY1341" fmla="*/ 1034347 h 7019132"/>
              <a:gd name="connsiteX1342" fmla="*/ 2761419 w 7175104"/>
              <a:gd name="connsiteY1342" fmla="*/ 1040846 h 7019132"/>
              <a:gd name="connsiteX1343" fmla="*/ 3023509 w 7175104"/>
              <a:gd name="connsiteY1343" fmla="*/ 1141909 h 7019132"/>
              <a:gd name="connsiteX1344" fmla="*/ 3050083 w 7175104"/>
              <a:gd name="connsiteY1344" fmla="*/ 1108438 h 7019132"/>
              <a:gd name="connsiteX1345" fmla="*/ 3070346 w 7175104"/>
              <a:gd name="connsiteY1345" fmla="*/ 1141909 h 7019132"/>
              <a:gd name="connsiteX1346" fmla="*/ 3043108 w 7175104"/>
              <a:gd name="connsiteY1346" fmla="*/ 1088290 h 7019132"/>
              <a:gd name="connsiteX1347" fmla="*/ 2996270 w 7175104"/>
              <a:gd name="connsiteY1347" fmla="*/ 1040846 h 7019132"/>
              <a:gd name="connsiteX1348" fmla="*/ 2875357 w 7175104"/>
              <a:gd name="connsiteY1348" fmla="*/ 973905 h 7019132"/>
              <a:gd name="connsiteX1349" fmla="*/ 2848782 w 7175104"/>
              <a:gd name="connsiteY1349" fmla="*/ 913462 h 7019132"/>
              <a:gd name="connsiteX1350" fmla="*/ 2895620 w 7175104"/>
              <a:gd name="connsiteY1350" fmla="*/ 900139 h 7019132"/>
              <a:gd name="connsiteX1351" fmla="*/ 2909239 w 7175104"/>
              <a:gd name="connsiteY1351" fmla="*/ 933934 h 7019132"/>
              <a:gd name="connsiteX1352" fmla="*/ 3003246 w 7175104"/>
              <a:gd name="connsiteY1352" fmla="*/ 873167 h 7019132"/>
              <a:gd name="connsiteX1353" fmla="*/ 2976007 w 7175104"/>
              <a:gd name="connsiteY1353" fmla="*/ 906963 h 7019132"/>
              <a:gd name="connsiteX1354" fmla="*/ 3003246 w 7175104"/>
              <a:gd name="connsiteY1354" fmla="*/ 906963 h 7019132"/>
              <a:gd name="connsiteX1355" fmla="*/ 3030153 w 7175104"/>
              <a:gd name="connsiteY1355" fmla="*/ 859519 h 7019132"/>
              <a:gd name="connsiteX1356" fmla="*/ 3090609 w 7175104"/>
              <a:gd name="connsiteY1356" fmla="*/ 866343 h 7019132"/>
              <a:gd name="connsiteX1357" fmla="*/ 3056727 w 7175104"/>
              <a:gd name="connsiteY1357" fmla="*/ 906963 h 7019132"/>
              <a:gd name="connsiteX1358" fmla="*/ 3076990 w 7175104"/>
              <a:gd name="connsiteY1358" fmla="*/ 920286 h 7019132"/>
              <a:gd name="connsiteX1359" fmla="*/ 3097253 w 7175104"/>
              <a:gd name="connsiteY1359" fmla="*/ 886490 h 7019132"/>
              <a:gd name="connsiteX1360" fmla="*/ 3137447 w 7175104"/>
              <a:gd name="connsiteY1360" fmla="*/ 900139 h 7019132"/>
              <a:gd name="connsiteX1361" fmla="*/ 3164354 w 7175104"/>
              <a:gd name="connsiteY1361" fmla="*/ 846520 h 7019132"/>
              <a:gd name="connsiteX1362" fmla="*/ 3150734 w 7175104"/>
              <a:gd name="connsiteY1362" fmla="*/ 805900 h 7019132"/>
              <a:gd name="connsiteX1363" fmla="*/ 3144091 w 7175104"/>
              <a:gd name="connsiteY1363" fmla="*/ 752607 h 7019132"/>
              <a:gd name="connsiteX1364" fmla="*/ 3170997 w 7175104"/>
              <a:gd name="connsiteY1364" fmla="*/ 765605 h 7019132"/>
              <a:gd name="connsiteX1365" fmla="*/ 3211523 w 7175104"/>
              <a:gd name="connsiteY1365" fmla="*/ 765605 h 7019132"/>
              <a:gd name="connsiteX1366" fmla="*/ 3150734 w 7175104"/>
              <a:gd name="connsiteY1366" fmla="*/ 698339 h 7019132"/>
              <a:gd name="connsiteX1367" fmla="*/ 3204880 w 7175104"/>
              <a:gd name="connsiteY1367" fmla="*/ 685015 h 7019132"/>
              <a:gd name="connsiteX1368" fmla="*/ 3204880 w 7175104"/>
              <a:gd name="connsiteY1368" fmla="*/ 665193 h 7019132"/>
              <a:gd name="connsiteX1369" fmla="*/ 3225143 w 7175104"/>
              <a:gd name="connsiteY1369" fmla="*/ 665193 h 7019132"/>
              <a:gd name="connsiteX1370" fmla="*/ 3177641 w 7175104"/>
              <a:gd name="connsiteY1370" fmla="*/ 570954 h 7019132"/>
              <a:gd name="connsiteX1371" fmla="*/ 3191261 w 7175104"/>
              <a:gd name="connsiteY1371" fmla="*/ 483865 h 7019132"/>
              <a:gd name="connsiteX1372" fmla="*/ 3338749 w 7175104"/>
              <a:gd name="connsiteY1372" fmla="*/ 550807 h 7019132"/>
              <a:gd name="connsiteX1373" fmla="*/ 3359012 w 7175104"/>
              <a:gd name="connsiteY1373" fmla="*/ 530659 h 7019132"/>
              <a:gd name="connsiteX1374" fmla="*/ 3439731 w 7175104"/>
              <a:gd name="connsiteY1374" fmla="*/ 530659 h 7019132"/>
              <a:gd name="connsiteX1375" fmla="*/ 3507164 w 7175104"/>
              <a:gd name="connsiteY1375" fmla="*/ 591102 h 7019132"/>
              <a:gd name="connsiteX1376" fmla="*/ 3654985 w 7175104"/>
              <a:gd name="connsiteY1376" fmla="*/ 805900 h 7019132"/>
              <a:gd name="connsiteX1377" fmla="*/ 3728729 w 7175104"/>
              <a:gd name="connsiteY1377" fmla="*/ 792577 h 7019132"/>
              <a:gd name="connsiteX1378" fmla="*/ 3701490 w 7175104"/>
              <a:gd name="connsiteY1378" fmla="*/ 819549 h 7019132"/>
              <a:gd name="connsiteX1379" fmla="*/ 3789518 w 7175104"/>
              <a:gd name="connsiteY1379" fmla="*/ 819549 h 7019132"/>
              <a:gd name="connsiteX1380" fmla="*/ 3889836 w 7175104"/>
              <a:gd name="connsiteY1380" fmla="*/ 805900 h 7019132"/>
              <a:gd name="connsiteX1381" fmla="*/ 3889836 w 7175104"/>
              <a:gd name="connsiteY1381" fmla="*/ 765605 h 7019132"/>
              <a:gd name="connsiteX1382" fmla="*/ 4004107 w 7175104"/>
              <a:gd name="connsiteY1382" fmla="*/ 799401 h 7019132"/>
              <a:gd name="connsiteX1383" fmla="*/ 3990487 w 7175104"/>
              <a:gd name="connsiteY1383" fmla="*/ 853019 h 7019132"/>
              <a:gd name="connsiteX1384" fmla="*/ 4037657 w 7175104"/>
              <a:gd name="connsiteY1384" fmla="*/ 819549 h 7019132"/>
              <a:gd name="connsiteX1385" fmla="*/ 3997463 w 7175104"/>
              <a:gd name="connsiteY1385" fmla="*/ 859519 h 7019132"/>
              <a:gd name="connsiteX1386" fmla="*/ 4051276 w 7175104"/>
              <a:gd name="connsiteY1386" fmla="*/ 879991 h 7019132"/>
              <a:gd name="connsiteX1387" fmla="*/ 4067221 w 7175104"/>
              <a:gd name="connsiteY1387" fmla="*/ 852045 h 7019132"/>
              <a:gd name="connsiteX1388" fmla="*/ 4092135 w 7175104"/>
              <a:gd name="connsiteY1388" fmla="*/ 826048 h 7019132"/>
              <a:gd name="connsiteX1389" fmla="*/ 4076854 w 7175104"/>
              <a:gd name="connsiteY1389" fmla="*/ 849770 h 7019132"/>
              <a:gd name="connsiteX1390" fmla="*/ 4111733 w 7175104"/>
              <a:gd name="connsiteY1390" fmla="*/ 879991 h 7019132"/>
              <a:gd name="connsiteX1391" fmla="*/ 4104758 w 7175104"/>
              <a:gd name="connsiteY1391" fmla="*/ 859519 h 7019132"/>
              <a:gd name="connsiteX1392" fmla="*/ 4171858 w 7175104"/>
              <a:gd name="connsiteY1392" fmla="*/ 826373 h 7019132"/>
              <a:gd name="connsiteX1393" fmla="*/ 4111733 w 7175104"/>
              <a:gd name="connsiteY1393" fmla="*/ 920286 h 7019132"/>
              <a:gd name="connsiteX1394" fmla="*/ 4178834 w 7175104"/>
              <a:gd name="connsiteY1394" fmla="*/ 933934 h 7019132"/>
              <a:gd name="connsiteX1395" fmla="*/ 4185477 w 7175104"/>
              <a:gd name="connsiteY1395" fmla="*/ 873167 h 7019132"/>
              <a:gd name="connsiteX1396" fmla="*/ 4239291 w 7175104"/>
              <a:gd name="connsiteY1396" fmla="*/ 879991 h 7019132"/>
              <a:gd name="connsiteX1397" fmla="*/ 4232647 w 7175104"/>
              <a:gd name="connsiteY1397" fmla="*/ 933934 h 7019132"/>
              <a:gd name="connsiteX1398" fmla="*/ 4313367 w 7175104"/>
              <a:gd name="connsiteY1398" fmla="*/ 906963 h 7019132"/>
              <a:gd name="connsiteX1399" fmla="*/ 4326654 w 7175104"/>
              <a:gd name="connsiteY1399" fmla="*/ 940109 h 7019132"/>
              <a:gd name="connsiteX1400" fmla="*/ 4326654 w 7175104"/>
              <a:gd name="connsiteY1400" fmla="*/ 1007700 h 7019132"/>
              <a:gd name="connsiteX1401" fmla="*/ 4340274 w 7175104"/>
              <a:gd name="connsiteY1401" fmla="*/ 987553 h 7019132"/>
              <a:gd name="connsiteX1402" fmla="*/ 4387111 w 7175104"/>
              <a:gd name="connsiteY1402" fmla="*/ 1027523 h 7019132"/>
              <a:gd name="connsiteX1403" fmla="*/ 4373492 w 7175104"/>
              <a:gd name="connsiteY1403" fmla="*/ 1047670 h 7019132"/>
              <a:gd name="connsiteX1404" fmla="*/ 4407374 w 7175104"/>
              <a:gd name="connsiteY1404" fmla="*/ 1021024 h 7019132"/>
              <a:gd name="connsiteX1405" fmla="*/ 4373492 w 7175104"/>
              <a:gd name="connsiteY1405" fmla="*/ 1068143 h 7019132"/>
              <a:gd name="connsiteX1406" fmla="*/ 4467499 w 7175104"/>
              <a:gd name="connsiteY1406" fmla="*/ 1021024 h 7019132"/>
              <a:gd name="connsiteX1407" fmla="*/ 4447236 w 7175104"/>
              <a:gd name="connsiteY1407" fmla="*/ 1074642 h 7019132"/>
              <a:gd name="connsiteX1408" fmla="*/ 4467499 w 7175104"/>
              <a:gd name="connsiteY1408" fmla="*/ 1081466 h 7019132"/>
              <a:gd name="connsiteX1409" fmla="*/ 4515001 w 7175104"/>
              <a:gd name="connsiteY1409" fmla="*/ 1054495 h 7019132"/>
              <a:gd name="connsiteX1410" fmla="*/ 4548219 w 7175104"/>
              <a:gd name="connsiteY1410" fmla="*/ 1081466 h 7019132"/>
              <a:gd name="connsiteX1411" fmla="*/ 4648870 w 7175104"/>
              <a:gd name="connsiteY1411" fmla="*/ 1101614 h 7019132"/>
              <a:gd name="connsiteX1412" fmla="*/ 4655846 w 7175104"/>
              <a:gd name="connsiteY1412" fmla="*/ 1128261 h 7019132"/>
              <a:gd name="connsiteX1413" fmla="*/ 4703015 w 7175104"/>
              <a:gd name="connsiteY1413" fmla="*/ 1115262 h 7019132"/>
              <a:gd name="connsiteX1414" fmla="*/ 4642226 w 7175104"/>
              <a:gd name="connsiteY1414" fmla="*/ 1040846 h 7019132"/>
              <a:gd name="connsiteX1415" fmla="*/ 4615652 w 7175104"/>
              <a:gd name="connsiteY1415" fmla="*/ 1101614 h 7019132"/>
              <a:gd name="connsiteX1416" fmla="*/ 4554863 w 7175104"/>
              <a:gd name="connsiteY1416" fmla="*/ 1108438 h 7019132"/>
              <a:gd name="connsiteX1417" fmla="*/ 4575126 w 7175104"/>
              <a:gd name="connsiteY1417" fmla="*/ 1108438 h 7019132"/>
              <a:gd name="connsiteX1418" fmla="*/ 4609008 w 7175104"/>
              <a:gd name="connsiteY1418" fmla="*/ 973905 h 7019132"/>
              <a:gd name="connsiteX1419" fmla="*/ 4635582 w 7175104"/>
              <a:gd name="connsiteY1419" fmla="*/ 1027523 h 7019132"/>
              <a:gd name="connsiteX1420" fmla="*/ 4783403 w 7175104"/>
              <a:gd name="connsiteY1420" fmla="*/ 987553 h 7019132"/>
              <a:gd name="connsiteX1421" fmla="*/ 4877742 w 7175104"/>
              <a:gd name="connsiteY1421" fmla="*/ 987553 h 7019132"/>
              <a:gd name="connsiteX1422" fmla="*/ 4803666 w 7175104"/>
              <a:gd name="connsiteY1422" fmla="*/ 1021024 h 7019132"/>
              <a:gd name="connsiteX1423" fmla="*/ 4830240 w 7175104"/>
              <a:gd name="connsiteY1423" fmla="*/ 1054495 h 7019132"/>
              <a:gd name="connsiteX1424" fmla="*/ 4877742 w 7175104"/>
              <a:gd name="connsiteY1424" fmla="*/ 1007700 h 7019132"/>
              <a:gd name="connsiteX1425" fmla="*/ 4971749 w 7175104"/>
              <a:gd name="connsiteY1425" fmla="*/ 1108438 h 7019132"/>
              <a:gd name="connsiteX1426" fmla="*/ 4964774 w 7175104"/>
              <a:gd name="connsiteY1426" fmla="*/ 1088290 h 7019132"/>
              <a:gd name="connsiteX1427" fmla="*/ 5018587 w 7175104"/>
              <a:gd name="connsiteY1427" fmla="*/ 1061319 h 7019132"/>
              <a:gd name="connsiteX1428" fmla="*/ 5025230 w 7175104"/>
              <a:gd name="connsiteY1428" fmla="*/ 1068143 h 7019132"/>
              <a:gd name="connsiteX1429" fmla="*/ 5038850 w 7175104"/>
              <a:gd name="connsiteY1429" fmla="*/ 1121436 h 7019132"/>
              <a:gd name="connsiteX1430" fmla="*/ 5005300 w 7175104"/>
              <a:gd name="connsiteY1430" fmla="*/ 1148408 h 7019132"/>
              <a:gd name="connsiteX1431" fmla="*/ 5018587 w 7175104"/>
              <a:gd name="connsiteY1431" fmla="*/ 1162056 h 7019132"/>
              <a:gd name="connsiteX1432" fmla="*/ 5031874 w 7175104"/>
              <a:gd name="connsiteY1432" fmla="*/ 1135085 h 7019132"/>
              <a:gd name="connsiteX1433" fmla="*/ 5099307 w 7175104"/>
              <a:gd name="connsiteY1433" fmla="*/ 1228998 h 7019132"/>
              <a:gd name="connsiteX1434" fmla="*/ 5146144 w 7175104"/>
              <a:gd name="connsiteY1434" fmla="*/ 1336560 h 7019132"/>
              <a:gd name="connsiteX1435" fmla="*/ 5159764 w 7175104"/>
              <a:gd name="connsiteY1435" fmla="*/ 1316412 h 7019132"/>
              <a:gd name="connsiteX1436" fmla="*/ 5173383 w 7175104"/>
              <a:gd name="connsiteY1436" fmla="*/ 1343384 h 7019132"/>
              <a:gd name="connsiteX1437" fmla="*/ 5267390 w 7175104"/>
              <a:gd name="connsiteY1437" fmla="*/ 1390178 h 7019132"/>
              <a:gd name="connsiteX1438" fmla="*/ 5253771 w 7175104"/>
              <a:gd name="connsiteY1438" fmla="*/ 1477592 h 7019132"/>
              <a:gd name="connsiteX1439" fmla="*/ 5300608 w 7175104"/>
              <a:gd name="connsiteY1439" fmla="*/ 1450946 h 7019132"/>
              <a:gd name="connsiteX1440" fmla="*/ 5361397 w 7175104"/>
              <a:gd name="connsiteY1440" fmla="*/ 1497740 h 7019132"/>
              <a:gd name="connsiteX1441" fmla="*/ 5408235 w 7175104"/>
              <a:gd name="connsiteY1441" fmla="*/ 1464594 h 7019132"/>
              <a:gd name="connsiteX1442" fmla="*/ 5381660 w 7175104"/>
              <a:gd name="connsiteY1442" fmla="*/ 1497740 h 7019132"/>
              <a:gd name="connsiteX1443" fmla="*/ 5441785 w 7175104"/>
              <a:gd name="connsiteY1443" fmla="*/ 1504564 h 7019132"/>
              <a:gd name="connsiteX1444" fmla="*/ 5408235 w 7175104"/>
              <a:gd name="connsiteY1444" fmla="*/ 1531536 h 7019132"/>
              <a:gd name="connsiteX1445" fmla="*/ 5475668 w 7175104"/>
              <a:gd name="connsiteY1445" fmla="*/ 1504564 h 7019132"/>
              <a:gd name="connsiteX1446" fmla="*/ 5515861 w 7175104"/>
              <a:gd name="connsiteY1446" fmla="*/ 1490916 h 7019132"/>
              <a:gd name="connsiteX1447" fmla="*/ 5481979 w 7175104"/>
              <a:gd name="connsiteY1447" fmla="*/ 1517887 h 7019132"/>
              <a:gd name="connsiteX1448" fmla="*/ 5575986 w 7175104"/>
              <a:gd name="connsiteY1448" fmla="*/ 1585154 h 7019132"/>
              <a:gd name="connsiteX1449" fmla="*/ 5549412 w 7175104"/>
              <a:gd name="connsiteY1449" fmla="*/ 1612126 h 7019132"/>
              <a:gd name="connsiteX1450" fmla="*/ 5616512 w 7175104"/>
              <a:gd name="connsiteY1450" fmla="*/ 1571506 h 7019132"/>
              <a:gd name="connsiteX1451" fmla="*/ 5650395 w 7175104"/>
              <a:gd name="connsiteY1451" fmla="*/ 1591978 h 7019132"/>
              <a:gd name="connsiteX1452" fmla="*/ 5717495 w 7175104"/>
              <a:gd name="connsiteY1452" fmla="*/ 1545184 h 7019132"/>
              <a:gd name="connsiteX1453" fmla="*/ 5616512 w 7175104"/>
              <a:gd name="connsiteY1453" fmla="*/ 1551683 h 7019132"/>
              <a:gd name="connsiteX1454" fmla="*/ 5643419 w 7175104"/>
              <a:gd name="connsiteY1454" fmla="*/ 1517887 h 7019132"/>
              <a:gd name="connsiteX1455" fmla="*/ 5522505 w 7175104"/>
              <a:gd name="connsiteY1455" fmla="*/ 1504564 h 7019132"/>
              <a:gd name="connsiteX1456" fmla="*/ 5569675 w 7175104"/>
              <a:gd name="connsiteY1456" fmla="*/ 1497740 h 7019132"/>
              <a:gd name="connsiteX1457" fmla="*/ 5488623 w 7175104"/>
              <a:gd name="connsiteY1457" fmla="*/ 1484416 h 7019132"/>
              <a:gd name="connsiteX1458" fmla="*/ 5522505 w 7175104"/>
              <a:gd name="connsiteY1458" fmla="*/ 1437622 h 7019132"/>
              <a:gd name="connsiteX1459" fmla="*/ 5435142 w 7175104"/>
              <a:gd name="connsiteY1459" fmla="*/ 1417150 h 7019132"/>
              <a:gd name="connsiteX1460" fmla="*/ 5441785 w 7175104"/>
              <a:gd name="connsiteY1460" fmla="*/ 1383354 h 7019132"/>
              <a:gd name="connsiteX1461" fmla="*/ 5428498 w 7175104"/>
              <a:gd name="connsiteY1461" fmla="*/ 1410651 h 7019132"/>
              <a:gd name="connsiteX1462" fmla="*/ 5394615 w 7175104"/>
              <a:gd name="connsiteY1462" fmla="*/ 1330061 h 7019132"/>
              <a:gd name="connsiteX1463" fmla="*/ 5435142 w 7175104"/>
              <a:gd name="connsiteY1463" fmla="*/ 1296265 h 7019132"/>
              <a:gd name="connsiteX1464" fmla="*/ 5381660 w 7175104"/>
              <a:gd name="connsiteY1464" fmla="*/ 1269618 h 7019132"/>
              <a:gd name="connsiteX1465" fmla="*/ 5381660 w 7175104"/>
              <a:gd name="connsiteY1465" fmla="*/ 1336560 h 7019132"/>
              <a:gd name="connsiteX1466" fmla="*/ 5320871 w 7175104"/>
              <a:gd name="connsiteY1466" fmla="*/ 1289766 h 7019132"/>
              <a:gd name="connsiteX1467" fmla="*/ 5347778 w 7175104"/>
              <a:gd name="connsiteY1467" fmla="*/ 1282941 h 7019132"/>
              <a:gd name="connsiteX1468" fmla="*/ 5368041 w 7175104"/>
              <a:gd name="connsiteY1468" fmla="*/ 1222499 h 7019132"/>
              <a:gd name="connsiteX1469" fmla="*/ 5327515 w 7175104"/>
              <a:gd name="connsiteY1469" fmla="*/ 1222499 h 7019132"/>
              <a:gd name="connsiteX1470" fmla="*/ 5347778 w 7175104"/>
              <a:gd name="connsiteY1470" fmla="*/ 1242646 h 7019132"/>
              <a:gd name="connsiteX1471" fmla="*/ 5287653 w 7175104"/>
              <a:gd name="connsiteY1471" fmla="*/ 1269618 h 7019132"/>
              <a:gd name="connsiteX1472" fmla="*/ 5314228 w 7175104"/>
              <a:gd name="connsiteY1472" fmla="*/ 1182204 h 7019132"/>
              <a:gd name="connsiteX1473" fmla="*/ 5274034 w 7175104"/>
              <a:gd name="connsiteY1473" fmla="*/ 1215675 h 7019132"/>
              <a:gd name="connsiteX1474" fmla="*/ 5293965 w 7175104"/>
              <a:gd name="connsiteY1474" fmla="*/ 1182204 h 7019132"/>
              <a:gd name="connsiteX1475" fmla="*/ 5119238 w 7175104"/>
              <a:gd name="connsiteY1475" fmla="*/ 1054495 h 7019132"/>
              <a:gd name="connsiteX1476" fmla="*/ 5005300 w 7175104"/>
              <a:gd name="connsiteY1476" fmla="*/ 973905 h 7019132"/>
              <a:gd name="connsiteX1477" fmla="*/ 4931223 w 7175104"/>
              <a:gd name="connsiteY1477" fmla="*/ 906963 h 7019132"/>
              <a:gd name="connsiteX1478" fmla="*/ 4850503 w 7175104"/>
              <a:gd name="connsiteY1478" fmla="*/ 819549 h 7019132"/>
              <a:gd name="connsiteX1479" fmla="*/ 4763140 w 7175104"/>
              <a:gd name="connsiteY1479" fmla="*/ 752607 h 7019132"/>
              <a:gd name="connsiteX1480" fmla="*/ 4803666 w 7175104"/>
              <a:gd name="connsiteY1480" fmla="*/ 725635 h 7019132"/>
              <a:gd name="connsiteX1481" fmla="*/ 4790379 w 7175104"/>
              <a:gd name="connsiteY1481" fmla="*/ 705163 h 7019132"/>
              <a:gd name="connsiteX1482" fmla="*/ 4763140 w 7175104"/>
              <a:gd name="connsiteY1482" fmla="*/ 745783 h 7019132"/>
              <a:gd name="connsiteX1483" fmla="*/ 4642226 w 7175104"/>
              <a:gd name="connsiteY1483" fmla="*/ 658369 h 7019132"/>
              <a:gd name="connsiteX1484" fmla="*/ 4682752 w 7175104"/>
              <a:gd name="connsiteY1484" fmla="*/ 638221 h 7019132"/>
              <a:gd name="connsiteX1485" fmla="*/ 4629271 w 7175104"/>
              <a:gd name="connsiteY1485" fmla="*/ 645045 h 7019132"/>
              <a:gd name="connsiteX1486" fmla="*/ 4655846 w 7175104"/>
              <a:gd name="connsiteY1486" fmla="*/ 638221 h 7019132"/>
              <a:gd name="connsiteX1487" fmla="*/ 4615652 w 7175104"/>
              <a:gd name="connsiteY1487" fmla="*/ 597601 h 7019132"/>
              <a:gd name="connsiteX1488" fmla="*/ 4602032 w 7175104"/>
              <a:gd name="connsiteY1488" fmla="*/ 624573 h 7019132"/>
              <a:gd name="connsiteX1489" fmla="*/ 4561838 w 7175104"/>
              <a:gd name="connsiteY1489" fmla="*/ 570954 h 7019132"/>
              <a:gd name="connsiteX1490" fmla="*/ 4501381 w 7175104"/>
              <a:gd name="connsiteY1490" fmla="*/ 570954 h 7019132"/>
              <a:gd name="connsiteX1491" fmla="*/ 4501381 w 7175104"/>
              <a:gd name="connsiteY1491" fmla="*/ 537483 h 7019132"/>
              <a:gd name="connsiteX1492" fmla="*/ 4460855 w 7175104"/>
              <a:gd name="connsiteY1492" fmla="*/ 569979 h 7019132"/>
              <a:gd name="connsiteX1493" fmla="*/ 4393755 w 7175104"/>
              <a:gd name="connsiteY1493" fmla="*/ 490689 h 7019132"/>
              <a:gd name="connsiteX1494" fmla="*/ 4494738 w 7175104"/>
              <a:gd name="connsiteY1494" fmla="*/ 463393 h 7019132"/>
              <a:gd name="connsiteX1495" fmla="*/ 4360205 w 7175104"/>
              <a:gd name="connsiteY1495" fmla="*/ 443245 h 7019132"/>
              <a:gd name="connsiteX1496" fmla="*/ 4265865 w 7175104"/>
              <a:gd name="connsiteY1496" fmla="*/ 335683 h 7019132"/>
              <a:gd name="connsiteX1497" fmla="*/ 4199097 w 7175104"/>
              <a:gd name="connsiteY1497" fmla="*/ 302538 h 7019132"/>
              <a:gd name="connsiteX1498" fmla="*/ 4165547 w 7175104"/>
              <a:gd name="connsiteY1498" fmla="*/ 241770 h 7019132"/>
              <a:gd name="connsiteX1499" fmla="*/ 4104758 w 7175104"/>
              <a:gd name="connsiteY1499" fmla="*/ 234946 h 7019132"/>
              <a:gd name="connsiteX1500" fmla="*/ 4131996 w 7175104"/>
              <a:gd name="connsiteY1500" fmla="*/ 208299 h 7019132"/>
              <a:gd name="connsiteX1501" fmla="*/ 4064896 w 7175104"/>
              <a:gd name="connsiteY1501" fmla="*/ 188152 h 7019132"/>
              <a:gd name="connsiteX1502" fmla="*/ 4031013 w 7175104"/>
              <a:gd name="connsiteY1502" fmla="*/ 134208 h 7019132"/>
              <a:gd name="connsiteX1503" fmla="*/ 4057920 w 7175104"/>
              <a:gd name="connsiteY1503" fmla="*/ 168004 h 7019132"/>
              <a:gd name="connsiteX1504" fmla="*/ 4044633 w 7175104"/>
              <a:gd name="connsiteY1504" fmla="*/ 60443 h 7019132"/>
              <a:gd name="connsiteX1505" fmla="*/ 4125021 w 7175104"/>
              <a:gd name="connsiteY1505" fmla="*/ 0 h 701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Lst>
            <a:rect l="l" t="t" r="r" b="b"/>
            <a:pathLst>
              <a:path w="7175104" h="7019132">
                <a:moveTo>
                  <a:pt x="449108" y="6878100"/>
                </a:moveTo>
                <a:lnTo>
                  <a:pt x="456749" y="6898572"/>
                </a:lnTo>
                <a:cubicBezTo>
                  <a:pt x="456749" y="6898572"/>
                  <a:pt x="456749" y="6898572"/>
                  <a:pt x="450105" y="6898572"/>
                </a:cubicBezTo>
                <a:cubicBezTo>
                  <a:pt x="436486" y="6891748"/>
                  <a:pt x="429842" y="6891748"/>
                  <a:pt x="429842" y="6884924"/>
                </a:cubicBezTo>
                <a:close/>
                <a:moveTo>
                  <a:pt x="411572" y="6781912"/>
                </a:moveTo>
                <a:cubicBezTo>
                  <a:pt x="411240" y="6780287"/>
                  <a:pt x="411240" y="6779962"/>
                  <a:pt x="412236" y="6782237"/>
                </a:cubicBezTo>
                <a:lnTo>
                  <a:pt x="417883" y="6795560"/>
                </a:lnTo>
                <a:lnTo>
                  <a:pt x="416555" y="6791010"/>
                </a:lnTo>
                <a:cubicBezTo>
                  <a:pt x="423530" y="6791010"/>
                  <a:pt x="423198" y="6791010"/>
                  <a:pt x="429842" y="6791010"/>
                </a:cubicBezTo>
                <a:cubicBezTo>
                  <a:pt x="436486" y="6791010"/>
                  <a:pt x="443461" y="6791010"/>
                  <a:pt x="450105" y="6791010"/>
                </a:cubicBezTo>
                <a:cubicBezTo>
                  <a:pt x="483655" y="6797510"/>
                  <a:pt x="524181" y="6791010"/>
                  <a:pt x="564375" y="6791010"/>
                </a:cubicBezTo>
                <a:cubicBezTo>
                  <a:pt x="587960" y="6791010"/>
                  <a:pt x="609552" y="6789386"/>
                  <a:pt x="629815" y="6788411"/>
                </a:cubicBezTo>
                <a:lnTo>
                  <a:pt x="670009" y="6790036"/>
                </a:lnTo>
                <a:lnTo>
                  <a:pt x="671669" y="6794585"/>
                </a:lnTo>
                <a:cubicBezTo>
                  <a:pt x="676984" y="6809533"/>
                  <a:pt x="680306" y="6817982"/>
                  <a:pt x="678645" y="6811158"/>
                </a:cubicBezTo>
                <a:cubicBezTo>
                  <a:pt x="672002" y="6811158"/>
                  <a:pt x="672002" y="6811158"/>
                  <a:pt x="672002" y="6811158"/>
                </a:cubicBezTo>
                <a:cubicBezTo>
                  <a:pt x="651739" y="6817982"/>
                  <a:pt x="651739" y="6817982"/>
                  <a:pt x="651739" y="6817982"/>
                </a:cubicBezTo>
                <a:cubicBezTo>
                  <a:pt x="638119" y="6817982"/>
                  <a:pt x="624500" y="6817982"/>
                  <a:pt x="617856" y="6824806"/>
                </a:cubicBezTo>
                <a:cubicBezTo>
                  <a:pt x="590949" y="6824806"/>
                  <a:pt x="564375" y="6824156"/>
                  <a:pt x="537468" y="6830981"/>
                </a:cubicBezTo>
                <a:cubicBezTo>
                  <a:pt x="512223" y="6846254"/>
                  <a:pt x="502257" y="6857627"/>
                  <a:pt x="470368" y="6870626"/>
                </a:cubicBezTo>
                <a:lnTo>
                  <a:pt x="449108" y="6878100"/>
                </a:lnTo>
                <a:lnTo>
                  <a:pt x="432499" y="6833905"/>
                </a:lnTo>
                <a:cubicBezTo>
                  <a:pt x="426188" y="6817332"/>
                  <a:pt x="421537" y="6805959"/>
                  <a:pt x="418215" y="6797835"/>
                </a:cubicBezTo>
                <a:lnTo>
                  <a:pt x="418548" y="6800109"/>
                </a:lnTo>
                <a:cubicBezTo>
                  <a:pt x="418548" y="6802059"/>
                  <a:pt x="412901" y="6786136"/>
                  <a:pt x="411572" y="6781912"/>
                </a:cubicBezTo>
                <a:close/>
                <a:moveTo>
                  <a:pt x="386658" y="6752990"/>
                </a:moveTo>
                <a:lnTo>
                  <a:pt x="376361" y="6757215"/>
                </a:lnTo>
                <a:cubicBezTo>
                  <a:pt x="373039" y="6757215"/>
                  <a:pt x="374368" y="6755590"/>
                  <a:pt x="379350" y="6753965"/>
                </a:cubicBezTo>
                <a:close/>
                <a:moveTo>
                  <a:pt x="398949" y="6747791"/>
                </a:moveTo>
                <a:lnTo>
                  <a:pt x="403267" y="6750390"/>
                </a:lnTo>
                <a:lnTo>
                  <a:pt x="386658" y="6752990"/>
                </a:lnTo>
                <a:lnTo>
                  <a:pt x="396624" y="6748766"/>
                </a:lnTo>
                <a:close/>
                <a:moveTo>
                  <a:pt x="867988" y="6676625"/>
                </a:moveTo>
                <a:cubicBezTo>
                  <a:pt x="872639" y="6675325"/>
                  <a:pt x="875296" y="6675000"/>
                  <a:pt x="873635" y="6676625"/>
                </a:cubicBezTo>
                <a:lnTo>
                  <a:pt x="864334" y="6685074"/>
                </a:lnTo>
                <a:lnTo>
                  <a:pt x="861677" y="6679874"/>
                </a:lnTo>
                <a:lnTo>
                  <a:pt x="863670" y="6678249"/>
                </a:lnTo>
                <a:close/>
                <a:moveTo>
                  <a:pt x="703559" y="6670775"/>
                </a:moveTo>
                <a:lnTo>
                  <a:pt x="672002" y="6690273"/>
                </a:lnTo>
                <a:cubicBezTo>
                  <a:pt x="631476" y="6710420"/>
                  <a:pt x="659379" y="6688973"/>
                  <a:pt x="684292" y="6676950"/>
                </a:cubicBezTo>
                <a:close/>
                <a:moveTo>
                  <a:pt x="866327" y="6669800"/>
                </a:moveTo>
                <a:lnTo>
                  <a:pt x="873635" y="6669800"/>
                </a:lnTo>
                <a:lnTo>
                  <a:pt x="863670" y="6678249"/>
                </a:lnTo>
                <a:lnTo>
                  <a:pt x="851047" y="6682474"/>
                </a:lnTo>
                <a:cubicBezTo>
                  <a:pt x="838424" y="6686698"/>
                  <a:pt x="826466" y="6689948"/>
                  <a:pt x="833109" y="6683449"/>
                </a:cubicBezTo>
                <a:close/>
                <a:moveTo>
                  <a:pt x="705220" y="6669475"/>
                </a:moveTo>
                <a:lnTo>
                  <a:pt x="705220" y="6669800"/>
                </a:lnTo>
                <a:lnTo>
                  <a:pt x="703559" y="6670775"/>
                </a:lnTo>
                <a:close/>
                <a:moveTo>
                  <a:pt x="886590" y="6629830"/>
                </a:moveTo>
                <a:lnTo>
                  <a:pt x="886923" y="6629830"/>
                </a:lnTo>
                <a:cubicBezTo>
                  <a:pt x="886923" y="6636655"/>
                  <a:pt x="893234" y="6636655"/>
                  <a:pt x="893234" y="6636655"/>
                </a:cubicBezTo>
                <a:cubicBezTo>
                  <a:pt x="903532" y="6639904"/>
                  <a:pt x="906853" y="6644779"/>
                  <a:pt x="898549" y="6652578"/>
                </a:cubicBezTo>
                <a:lnTo>
                  <a:pt x="895227" y="6654527"/>
                </a:lnTo>
                <a:lnTo>
                  <a:pt x="888583" y="6635355"/>
                </a:lnTo>
                <a:close/>
                <a:moveTo>
                  <a:pt x="880279" y="6629830"/>
                </a:moveTo>
                <a:lnTo>
                  <a:pt x="884265" y="6629830"/>
                </a:lnTo>
                <a:lnTo>
                  <a:pt x="885594" y="6635030"/>
                </a:lnTo>
                <a:cubicBezTo>
                  <a:pt x="885926" y="6638929"/>
                  <a:pt x="885262" y="6639904"/>
                  <a:pt x="880279" y="6629830"/>
                </a:cubicBezTo>
                <a:close/>
                <a:moveTo>
                  <a:pt x="806203" y="6629830"/>
                </a:moveTo>
                <a:cubicBezTo>
                  <a:pt x="790922" y="6649978"/>
                  <a:pt x="821483" y="6658427"/>
                  <a:pt x="876957" y="6656152"/>
                </a:cubicBezTo>
                <a:lnTo>
                  <a:pt x="895227" y="6654527"/>
                </a:lnTo>
                <a:lnTo>
                  <a:pt x="876625" y="6665576"/>
                </a:lnTo>
                <a:lnTo>
                  <a:pt x="866327" y="6669800"/>
                </a:lnTo>
                <a:lnTo>
                  <a:pt x="829123" y="6669475"/>
                </a:lnTo>
                <a:cubicBezTo>
                  <a:pt x="787601" y="6667526"/>
                  <a:pt x="760694" y="6660052"/>
                  <a:pt x="806203" y="6629830"/>
                </a:cubicBezTo>
                <a:close/>
                <a:moveTo>
                  <a:pt x="882604" y="6621381"/>
                </a:moveTo>
                <a:cubicBezTo>
                  <a:pt x="882604" y="6620082"/>
                  <a:pt x="882604" y="6619757"/>
                  <a:pt x="883601" y="6621706"/>
                </a:cubicBezTo>
                <a:lnTo>
                  <a:pt x="886590" y="6629830"/>
                </a:lnTo>
                <a:lnTo>
                  <a:pt x="884265" y="6629830"/>
                </a:lnTo>
                <a:close/>
                <a:moveTo>
                  <a:pt x="266741" y="6380261"/>
                </a:moveTo>
                <a:lnTo>
                  <a:pt x="267738" y="6380911"/>
                </a:lnTo>
                <a:lnTo>
                  <a:pt x="264084" y="6382211"/>
                </a:lnTo>
                <a:close/>
                <a:moveTo>
                  <a:pt x="276374" y="6377337"/>
                </a:moveTo>
                <a:cubicBezTo>
                  <a:pt x="277039" y="6377012"/>
                  <a:pt x="275378" y="6377662"/>
                  <a:pt x="268734" y="6380911"/>
                </a:cubicBezTo>
                <a:lnTo>
                  <a:pt x="267738" y="6380911"/>
                </a:lnTo>
                <a:lnTo>
                  <a:pt x="269399" y="6380261"/>
                </a:lnTo>
                <a:cubicBezTo>
                  <a:pt x="272388" y="6378961"/>
                  <a:pt x="275378" y="6377662"/>
                  <a:pt x="276374" y="6377337"/>
                </a:cubicBezTo>
                <a:close/>
                <a:moveTo>
                  <a:pt x="262091" y="6307145"/>
                </a:moveTo>
                <a:cubicBezTo>
                  <a:pt x="228208" y="6327293"/>
                  <a:pt x="228540" y="6334117"/>
                  <a:pt x="181371" y="6354264"/>
                </a:cubicBezTo>
                <a:cubicBezTo>
                  <a:pt x="194658" y="6340941"/>
                  <a:pt x="235184" y="6320469"/>
                  <a:pt x="262091" y="6307145"/>
                </a:cubicBezTo>
                <a:close/>
                <a:moveTo>
                  <a:pt x="228540" y="6307145"/>
                </a:moveTo>
                <a:cubicBezTo>
                  <a:pt x="194990" y="6327293"/>
                  <a:pt x="241828" y="6307145"/>
                  <a:pt x="234852" y="6313969"/>
                </a:cubicBezTo>
                <a:cubicBezTo>
                  <a:pt x="181038" y="6340616"/>
                  <a:pt x="188014" y="6320794"/>
                  <a:pt x="161108" y="6327293"/>
                </a:cubicBezTo>
                <a:cubicBezTo>
                  <a:pt x="188014" y="6313969"/>
                  <a:pt x="215253" y="6307145"/>
                  <a:pt x="228540" y="6307145"/>
                </a:cubicBezTo>
                <a:close/>
                <a:moveTo>
                  <a:pt x="90021" y="6186585"/>
                </a:moveTo>
                <a:lnTo>
                  <a:pt x="67100" y="6193084"/>
                </a:lnTo>
                <a:cubicBezTo>
                  <a:pt x="73744" y="6186585"/>
                  <a:pt x="77066" y="6186585"/>
                  <a:pt x="80720" y="6187235"/>
                </a:cubicBezTo>
                <a:close/>
                <a:moveTo>
                  <a:pt x="94339" y="6185935"/>
                </a:moveTo>
                <a:lnTo>
                  <a:pt x="94007" y="6186585"/>
                </a:lnTo>
                <a:lnTo>
                  <a:pt x="90353" y="6186585"/>
                </a:lnTo>
                <a:close/>
                <a:moveTo>
                  <a:pt x="3191261" y="5863900"/>
                </a:moveTo>
                <a:lnTo>
                  <a:pt x="3197904" y="5877223"/>
                </a:lnTo>
                <a:lnTo>
                  <a:pt x="3197904" y="5881448"/>
                </a:lnTo>
                <a:lnTo>
                  <a:pt x="3197240" y="5881773"/>
                </a:lnTo>
                <a:lnTo>
                  <a:pt x="3191261" y="5864550"/>
                </a:lnTo>
                <a:close/>
                <a:moveTo>
                  <a:pt x="3191261" y="5857076"/>
                </a:moveTo>
                <a:lnTo>
                  <a:pt x="3191261" y="5863900"/>
                </a:lnTo>
                <a:lnTo>
                  <a:pt x="3190596" y="5862600"/>
                </a:lnTo>
                <a:lnTo>
                  <a:pt x="3189267" y="5858701"/>
                </a:lnTo>
                <a:cubicBezTo>
                  <a:pt x="3190264" y="5860326"/>
                  <a:pt x="3191261" y="5860326"/>
                  <a:pt x="3191261" y="5857076"/>
                </a:cubicBezTo>
                <a:close/>
                <a:moveTo>
                  <a:pt x="3473614" y="5783310"/>
                </a:moveTo>
                <a:lnTo>
                  <a:pt x="3474943" y="5790459"/>
                </a:lnTo>
                <a:cubicBezTo>
                  <a:pt x="3475275" y="5792734"/>
                  <a:pt x="3475275" y="5793384"/>
                  <a:pt x="3473614" y="5790134"/>
                </a:cubicBezTo>
                <a:cubicBezTo>
                  <a:pt x="3473614" y="5790134"/>
                  <a:pt x="3473614" y="5790134"/>
                  <a:pt x="3473614" y="5783310"/>
                </a:cubicBezTo>
                <a:close/>
                <a:moveTo>
                  <a:pt x="3466638" y="5763163"/>
                </a:moveTo>
                <a:cubicBezTo>
                  <a:pt x="3466638" y="5761213"/>
                  <a:pt x="3467635" y="5763488"/>
                  <a:pt x="3468631" y="5766737"/>
                </a:cubicBezTo>
                <a:lnTo>
                  <a:pt x="3469628" y="5769012"/>
                </a:lnTo>
                <a:lnTo>
                  <a:pt x="3466638" y="5769662"/>
                </a:lnTo>
                <a:cubicBezTo>
                  <a:pt x="3466638" y="5769662"/>
                  <a:pt x="3466638" y="5763163"/>
                  <a:pt x="3466638" y="5763163"/>
                </a:cubicBezTo>
                <a:close/>
                <a:moveTo>
                  <a:pt x="3506500" y="5756988"/>
                </a:moveTo>
                <a:lnTo>
                  <a:pt x="3486901" y="5776486"/>
                </a:lnTo>
                <a:cubicBezTo>
                  <a:pt x="3480257" y="5776486"/>
                  <a:pt x="3480257" y="5783310"/>
                  <a:pt x="3480257" y="5783310"/>
                </a:cubicBezTo>
                <a:lnTo>
                  <a:pt x="3473614" y="5783310"/>
                </a:lnTo>
                <a:lnTo>
                  <a:pt x="3472617" y="5779411"/>
                </a:lnTo>
                <a:lnTo>
                  <a:pt x="3469628" y="5769012"/>
                </a:lnTo>
                <a:close/>
                <a:moveTo>
                  <a:pt x="550756" y="5729692"/>
                </a:moveTo>
                <a:cubicBezTo>
                  <a:pt x="537468" y="5736516"/>
                  <a:pt x="537468" y="5743340"/>
                  <a:pt x="530493" y="5743340"/>
                </a:cubicBezTo>
                <a:cubicBezTo>
                  <a:pt x="530493" y="5749839"/>
                  <a:pt x="530493" y="5749839"/>
                  <a:pt x="530493" y="5749839"/>
                </a:cubicBezTo>
                <a:cubicBezTo>
                  <a:pt x="530493" y="5749839"/>
                  <a:pt x="530493" y="5749839"/>
                  <a:pt x="537468" y="5749839"/>
                </a:cubicBezTo>
                <a:cubicBezTo>
                  <a:pt x="503918" y="5769987"/>
                  <a:pt x="490631" y="5776486"/>
                  <a:pt x="497275" y="5769662"/>
                </a:cubicBezTo>
                <a:cubicBezTo>
                  <a:pt x="503918" y="5756338"/>
                  <a:pt x="517205" y="5749839"/>
                  <a:pt x="550756" y="5729692"/>
                </a:cubicBezTo>
                <a:close/>
                <a:moveTo>
                  <a:pt x="988490" y="5708196"/>
                </a:moveTo>
                <a:lnTo>
                  <a:pt x="988720" y="5708374"/>
                </a:lnTo>
                <a:lnTo>
                  <a:pt x="987573" y="5709544"/>
                </a:lnTo>
                <a:cubicBezTo>
                  <a:pt x="980597" y="5716043"/>
                  <a:pt x="960667" y="5722868"/>
                  <a:pt x="940736" y="5736516"/>
                </a:cubicBezTo>
                <a:cubicBezTo>
                  <a:pt x="937082" y="5732941"/>
                  <a:pt x="943725" y="5726117"/>
                  <a:pt x="956348" y="5717668"/>
                </a:cubicBezTo>
                <a:lnTo>
                  <a:pt x="973622" y="5708244"/>
                </a:lnTo>
                <a:lnTo>
                  <a:pt x="969636" y="5711494"/>
                </a:lnTo>
                <a:cubicBezTo>
                  <a:pt x="969802" y="5712956"/>
                  <a:pt x="976777" y="5711169"/>
                  <a:pt x="982466" y="5709666"/>
                </a:cubicBezTo>
                <a:close/>
                <a:moveTo>
                  <a:pt x="980930" y="5702720"/>
                </a:moveTo>
                <a:lnTo>
                  <a:pt x="982258" y="5703370"/>
                </a:lnTo>
                <a:lnTo>
                  <a:pt x="973622" y="5708244"/>
                </a:lnTo>
                <a:close/>
                <a:moveTo>
                  <a:pt x="835435" y="5187009"/>
                </a:moveTo>
                <a:lnTo>
                  <a:pt x="836099" y="5187009"/>
                </a:lnTo>
                <a:lnTo>
                  <a:pt x="839753" y="5192208"/>
                </a:lnTo>
                <a:cubicBezTo>
                  <a:pt x="839753" y="5192208"/>
                  <a:pt x="839753" y="5192208"/>
                  <a:pt x="833109" y="5192208"/>
                </a:cubicBezTo>
                <a:cubicBezTo>
                  <a:pt x="833109" y="5192208"/>
                  <a:pt x="826134" y="5192208"/>
                  <a:pt x="819490" y="5199032"/>
                </a:cubicBezTo>
                <a:cubicBezTo>
                  <a:pt x="826134" y="5192208"/>
                  <a:pt x="831116" y="5188959"/>
                  <a:pt x="835435" y="5187009"/>
                </a:cubicBezTo>
                <a:close/>
                <a:moveTo>
                  <a:pt x="846397" y="5180835"/>
                </a:moveTo>
                <a:lnTo>
                  <a:pt x="849054" y="5185709"/>
                </a:lnTo>
                <a:lnTo>
                  <a:pt x="846397" y="5182134"/>
                </a:lnTo>
                <a:close/>
                <a:moveTo>
                  <a:pt x="846397" y="5178885"/>
                </a:moveTo>
                <a:lnTo>
                  <a:pt x="846397" y="5180835"/>
                </a:lnTo>
                <a:lnTo>
                  <a:pt x="846064" y="5180510"/>
                </a:lnTo>
                <a:cubicBezTo>
                  <a:pt x="845068" y="5178560"/>
                  <a:pt x="844736" y="5177260"/>
                  <a:pt x="846397" y="5178885"/>
                </a:cubicBezTo>
                <a:close/>
                <a:moveTo>
                  <a:pt x="859684" y="5169786"/>
                </a:moveTo>
                <a:lnTo>
                  <a:pt x="860016" y="5170111"/>
                </a:lnTo>
                <a:lnTo>
                  <a:pt x="860016" y="5172061"/>
                </a:lnTo>
                <a:cubicBezTo>
                  <a:pt x="858355" y="5168811"/>
                  <a:pt x="858687" y="5168486"/>
                  <a:pt x="859684" y="5169786"/>
                </a:cubicBezTo>
                <a:close/>
                <a:moveTo>
                  <a:pt x="860016" y="5167186"/>
                </a:moveTo>
                <a:lnTo>
                  <a:pt x="862009" y="5170111"/>
                </a:lnTo>
                <a:cubicBezTo>
                  <a:pt x="864334" y="5174010"/>
                  <a:pt x="864002" y="5174660"/>
                  <a:pt x="863338" y="5173685"/>
                </a:cubicBezTo>
                <a:lnTo>
                  <a:pt x="860016" y="5170111"/>
                </a:lnTo>
                <a:close/>
                <a:moveTo>
                  <a:pt x="857359" y="5162637"/>
                </a:moveTo>
                <a:lnTo>
                  <a:pt x="860016" y="5165237"/>
                </a:lnTo>
                <a:lnTo>
                  <a:pt x="860016" y="5167186"/>
                </a:lnTo>
                <a:close/>
                <a:moveTo>
                  <a:pt x="814756" y="5152360"/>
                </a:moveTo>
                <a:cubicBezTo>
                  <a:pt x="815504" y="5153294"/>
                  <a:pt x="816999" y="5155325"/>
                  <a:pt x="819490" y="5158737"/>
                </a:cubicBezTo>
                <a:cubicBezTo>
                  <a:pt x="826134" y="5158737"/>
                  <a:pt x="826134" y="5158737"/>
                  <a:pt x="826134" y="5158737"/>
                </a:cubicBezTo>
                <a:lnTo>
                  <a:pt x="830784" y="5158737"/>
                </a:lnTo>
                <a:lnTo>
                  <a:pt x="845732" y="5180835"/>
                </a:lnTo>
                <a:lnTo>
                  <a:pt x="846397" y="5182134"/>
                </a:lnTo>
                <a:lnTo>
                  <a:pt x="846397" y="5185709"/>
                </a:lnTo>
                <a:lnTo>
                  <a:pt x="836099" y="5187009"/>
                </a:lnTo>
                <a:lnTo>
                  <a:pt x="833774" y="5183109"/>
                </a:lnTo>
                <a:cubicBezTo>
                  <a:pt x="826798" y="5172711"/>
                  <a:pt x="816168" y="5156463"/>
                  <a:pt x="814507" y="5152563"/>
                </a:cubicBezTo>
                <a:cubicBezTo>
                  <a:pt x="814009" y="5151588"/>
                  <a:pt x="814009" y="5151426"/>
                  <a:pt x="814756" y="5152360"/>
                </a:cubicBezTo>
                <a:close/>
                <a:moveTo>
                  <a:pt x="846397" y="5145089"/>
                </a:moveTo>
                <a:lnTo>
                  <a:pt x="857359" y="5162637"/>
                </a:lnTo>
                <a:lnTo>
                  <a:pt x="853372" y="5158737"/>
                </a:lnTo>
                <a:cubicBezTo>
                  <a:pt x="846397" y="5158737"/>
                  <a:pt x="839753" y="5158737"/>
                  <a:pt x="833109" y="5158737"/>
                </a:cubicBezTo>
                <a:lnTo>
                  <a:pt x="830784" y="5158737"/>
                </a:lnTo>
                <a:lnTo>
                  <a:pt x="826134" y="5151913"/>
                </a:lnTo>
                <a:cubicBezTo>
                  <a:pt x="826134" y="5151913"/>
                  <a:pt x="826466" y="5151913"/>
                  <a:pt x="833109" y="5151913"/>
                </a:cubicBezTo>
                <a:cubicBezTo>
                  <a:pt x="833109" y="5151913"/>
                  <a:pt x="839753" y="5151913"/>
                  <a:pt x="846397" y="5145089"/>
                </a:cubicBezTo>
                <a:close/>
                <a:moveTo>
                  <a:pt x="651739" y="4923791"/>
                </a:moveTo>
                <a:lnTo>
                  <a:pt x="637455" y="4941014"/>
                </a:lnTo>
                <a:lnTo>
                  <a:pt x="634465" y="4942314"/>
                </a:lnTo>
                <a:cubicBezTo>
                  <a:pt x="632804" y="4939714"/>
                  <a:pt x="651739" y="4918592"/>
                  <a:pt x="651739" y="4923791"/>
                </a:cubicBezTo>
                <a:close/>
                <a:moveTo>
                  <a:pt x="496231" y="4914606"/>
                </a:moveTo>
                <a:lnTo>
                  <a:pt x="483655" y="4930291"/>
                </a:lnTo>
                <a:cubicBezTo>
                  <a:pt x="487060" y="4925254"/>
                  <a:pt x="490008" y="4921476"/>
                  <a:pt x="492728" y="4918328"/>
                </a:cubicBezTo>
                <a:close/>
                <a:moveTo>
                  <a:pt x="792915" y="4634577"/>
                </a:moveTo>
                <a:cubicBezTo>
                  <a:pt x="796237" y="4634577"/>
                  <a:pt x="792583" y="4638152"/>
                  <a:pt x="790922" y="4638152"/>
                </a:cubicBezTo>
                <a:lnTo>
                  <a:pt x="790922" y="4636852"/>
                </a:lnTo>
                <a:close/>
                <a:moveTo>
                  <a:pt x="1200169" y="2465795"/>
                </a:moveTo>
                <a:lnTo>
                  <a:pt x="1200501" y="2465795"/>
                </a:lnTo>
                <a:cubicBezTo>
                  <a:pt x="1200501" y="2467745"/>
                  <a:pt x="1199172" y="2471644"/>
                  <a:pt x="1195851" y="2478468"/>
                </a:cubicBezTo>
                <a:close/>
                <a:moveTo>
                  <a:pt x="1209138" y="2411527"/>
                </a:moveTo>
                <a:cubicBezTo>
                  <a:pt x="1209138" y="2421601"/>
                  <a:pt x="1209470" y="2431349"/>
                  <a:pt x="1207809" y="2442398"/>
                </a:cubicBezTo>
                <a:lnTo>
                  <a:pt x="1200169" y="2465795"/>
                </a:lnTo>
                <a:lnTo>
                  <a:pt x="1197512" y="2463520"/>
                </a:lnTo>
                <a:cubicBezTo>
                  <a:pt x="1193858" y="2463520"/>
                  <a:pt x="1188875" y="2464820"/>
                  <a:pt x="1188875" y="2458321"/>
                </a:cubicBezTo>
                <a:cubicBezTo>
                  <a:pt x="1209138" y="2431349"/>
                  <a:pt x="1189207" y="2451822"/>
                  <a:pt x="1209138" y="2411527"/>
                </a:cubicBezTo>
                <a:close/>
                <a:moveTo>
                  <a:pt x="4096453" y="818899"/>
                </a:moveTo>
                <a:lnTo>
                  <a:pt x="4098114" y="819549"/>
                </a:lnTo>
                <a:lnTo>
                  <a:pt x="4092135" y="826048"/>
                </a:lnTo>
                <a:close/>
                <a:moveTo>
                  <a:pt x="4152259" y="772429"/>
                </a:moveTo>
                <a:cubicBezTo>
                  <a:pt x="4158903" y="772429"/>
                  <a:pt x="4104758" y="826048"/>
                  <a:pt x="4104758" y="805900"/>
                </a:cubicBezTo>
                <a:lnTo>
                  <a:pt x="4096453" y="818899"/>
                </a:lnTo>
                <a:lnTo>
                  <a:pt x="4089145" y="814674"/>
                </a:lnTo>
                <a:cubicBezTo>
                  <a:pt x="4076522" y="818249"/>
                  <a:pt x="4056259" y="839696"/>
                  <a:pt x="4051276" y="819549"/>
                </a:cubicBezTo>
                <a:cubicBezTo>
                  <a:pt x="4091470" y="786078"/>
                  <a:pt x="4105090" y="812724"/>
                  <a:pt x="4152259" y="772429"/>
                </a:cubicBezTo>
                <a:close/>
                <a:moveTo>
                  <a:pt x="4125021" y="0"/>
                </a:moveTo>
                <a:cubicBezTo>
                  <a:pt x="4118377" y="40295"/>
                  <a:pt x="4125021" y="53618"/>
                  <a:pt x="4138640" y="60443"/>
                </a:cubicBezTo>
                <a:cubicBezTo>
                  <a:pt x="4151927" y="73766"/>
                  <a:pt x="4172190" y="73766"/>
                  <a:pt x="4192121" y="80590"/>
                </a:cubicBezTo>
                <a:cubicBezTo>
                  <a:pt x="4178834" y="100737"/>
                  <a:pt x="4179166" y="80590"/>
                  <a:pt x="4158903" y="107562"/>
                </a:cubicBezTo>
                <a:cubicBezTo>
                  <a:pt x="4205741" y="100737"/>
                  <a:pt x="4205741" y="120885"/>
                  <a:pt x="4252910" y="107562"/>
                </a:cubicBezTo>
                <a:cubicBezTo>
                  <a:pt x="4239623" y="174828"/>
                  <a:pt x="4299748" y="161180"/>
                  <a:pt x="4333630" y="201475"/>
                </a:cubicBezTo>
                <a:cubicBezTo>
                  <a:pt x="4360205" y="194976"/>
                  <a:pt x="4373492" y="147857"/>
                  <a:pt x="4393755" y="161180"/>
                </a:cubicBezTo>
                <a:cubicBezTo>
                  <a:pt x="4339942" y="228447"/>
                  <a:pt x="4360205" y="228122"/>
                  <a:pt x="4387111" y="234946"/>
                </a:cubicBezTo>
                <a:cubicBezTo>
                  <a:pt x="4414018" y="241770"/>
                  <a:pt x="4447568" y="241770"/>
                  <a:pt x="4427637" y="288889"/>
                </a:cubicBezTo>
                <a:cubicBezTo>
                  <a:pt x="4434281" y="288889"/>
                  <a:pt x="4447568" y="282065"/>
                  <a:pt x="4460855" y="261918"/>
                </a:cubicBezTo>
                <a:cubicBezTo>
                  <a:pt x="4481118" y="322360"/>
                  <a:pt x="4521312" y="342508"/>
                  <a:pt x="4561838" y="362655"/>
                </a:cubicBezTo>
                <a:cubicBezTo>
                  <a:pt x="4602032" y="382803"/>
                  <a:pt x="4642226" y="396126"/>
                  <a:pt x="4669133" y="429922"/>
                </a:cubicBezTo>
                <a:cubicBezTo>
                  <a:pt x="4655846" y="443245"/>
                  <a:pt x="4642558" y="456893"/>
                  <a:pt x="4622295" y="463393"/>
                </a:cubicBezTo>
                <a:cubicBezTo>
                  <a:pt x="4655846" y="456893"/>
                  <a:pt x="4696039" y="450069"/>
                  <a:pt x="4729590" y="436421"/>
                </a:cubicBezTo>
                <a:cubicBezTo>
                  <a:pt x="4709327" y="456568"/>
                  <a:pt x="4736565" y="503688"/>
                  <a:pt x="4790379" y="450069"/>
                </a:cubicBezTo>
                <a:cubicBezTo>
                  <a:pt x="4770116" y="503688"/>
                  <a:pt x="4803666" y="557306"/>
                  <a:pt x="4850503" y="523835"/>
                </a:cubicBezTo>
                <a:cubicBezTo>
                  <a:pt x="4803666" y="597601"/>
                  <a:pt x="4877410" y="570954"/>
                  <a:pt x="4870766" y="611249"/>
                </a:cubicBezTo>
                <a:cubicBezTo>
                  <a:pt x="4884386" y="611249"/>
                  <a:pt x="4884386" y="590777"/>
                  <a:pt x="4904649" y="584278"/>
                </a:cubicBezTo>
                <a:cubicBezTo>
                  <a:pt x="4898005" y="610924"/>
                  <a:pt x="4904317" y="624573"/>
                  <a:pt x="4937867" y="597601"/>
                </a:cubicBezTo>
                <a:cubicBezTo>
                  <a:pt x="4910960" y="637896"/>
                  <a:pt x="4971417" y="610924"/>
                  <a:pt x="4917604" y="671367"/>
                </a:cubicBezTo>
                <a:cubicBezTo>
                  <a:pt x="4937867" y="658044"/>
                  <a:pt x="4951154" y="651544"/>
                  <a:pt x="4917604" y="691839"/>
                </a:cubicBezTo>
                <a:cubicBezTo>
                  <a:pt x="4958130" y="664868"/>
                  <a:pt x="4938199" y="718486"/>
                  <a:pt x="4971749" y="685015"/>
                </a:cubicBezTo>
                <a:cubicBezTo>
                  <a:pt x="4924580" y="758781"/>
                  <a:pt x="5025230" y="725310"/>
                  <a:pt x="5018587" y="765605"/>
                </a:cubicBezTo>
                <a:cubicBezTo>
                  <a:pt x="5038518" y="752282"/>
                  <a:pt x="5072400" y="725635"/>
                  <a:pt x="5086020" y="738959"/>
                </a:cubicBezTo>
                <a:cubicBezTo>
                  <a:pt x="5065757" y="806225"/>
                  <a:pt x="5099307" y="785753"/>
                  <a:pt x="5159764" y="792577"/>
                </a:cubicBezTo>
                <a:cubicBezTo>
                  <a:pt x="5159764" y="812724"/>
                  <a:pt x="5139501" y="779254"/>
                  <a:pt x="5119238" y="805900"/>
                </a:cubicBezTo>
                <a:cubicBezTo>
                  <a:pt x="5146144" y="819549"/>
                  <a:pt x="5166739" y="839371"/>
                  <a:pt x="5186670" y="859519"/>
                </a:cubicBezTo>
                <a:cubicBezTo>
                  <a:pt x="5213577" y="879666"/>
                  <a:pt x="5233840" y="900139"/>
                  <a:pt x="5253771" y="913462"/>
                </a:cubicBezTo>
                <a:cubicBezTo>
                  <a:pt x="5307584" y="947258"/>
                  <a:pt x="5368041" y="967080"/>
                  <a:pt x="5469024" y="953757"/>
                </a:cubicBezTo>
                <a:cubicBezTo>
                  <a:pt x="5509218" y="913462"/>
                  <a:pt x="5462048" y="933609"/>
                  <a:pt x="5495598" y="900139"/>
                </a:cubicBezTo>
                <a:cubicBezTo>
                  <a:pt x="5529149" y="900139"/>
                  <a:pt x="5522505" y="913462"/>
                  <a:pt x="5556388" y="906963"/>
                </a:cubicBezTo>
                <a:cubicBezTo>
                  <a:pt x="5536124" y="927110"/>
                  <a:pt x="5535792" y="913787"/>
                  <a:pt x="5522505" y="927110"/>
                </a:cubicBezTo>
                <a:cubicBezTo>
                  <a:pt x="5509218" y="940434"/>
                  <a:pt x="5509218" y="953757"/>
                  <a:pt x="5515861" y="960581"/>
                </a:cubicBezTo>
                <a:cubicBezTo>
                  <a:pt x="5529149" y="960581"/>
                  <a:pt x="5522505" y="940109"/>
                  <a:pt x="5549412" y="940109"/>
                </a:cubicBezTo>
                <a:cubicBezTo>
                  <a:pt x="5536124" y="960256"/>
                  <a:pt x="5556055" y="953757"/>
                  <a:pt x="5575986" y="946933"/>
                </a:cubicBezTo>
                <a:cubicBezTo>
                  <a:pt x="5589606" y="953757"/>
                  <a:pt x="5569675" y="953757"/>
                  <a:pt x="5549412" y="973905"/>
                </a:cubicBezTo>
                <a:cubicBezTo>
                  <a:pt x="5556388" y="987228"/>
                  <a:pt x="5582962" y="967080"/>
                  <a:pt x="5609869" y="940109"/>
                </a:cubicBezTo>
                <a:cubicBezTo>
                  <a:pt x="5616512" y="946933"/>
                  <a:pt x="5596249" y="960581"/>
                  <a:pt x="5582962" y="973905"/>
                </a:cubicBezTo>
                <a:cubicBezTo>
                  <a:pt x="5676969" y="980729"/>
                  <a:pt x="5710519" y="1054820"/>
                  <a:pt x="5764333" y="1095115"/>
                </a:cubicBezTo>
                <a:cubicBezTo>
                  <a:pt x="5770976" y="1101614"/>
                  <a:pt x="5770976" y="1122086"/>
                  <a:pt x="5764333" y="1115262"/>
                </a:cubicBezTo>
                <a:cubicBezTo>
                  <a:pt x="5804527" y="1128585"/>
                  <a:pt x="5845053" y="1168556"/>
                  <a:pt x="5784596" y="1222499"/>
                </a:cubicBezTo>
                <a:cubicBezTo>
                  <a:pt x="5851696" y="1175380"/>
                  <a:pt x="5784596" y="1255970"/>
                  <a:pt x="5838409" y="1249471"/>
                </a:cubicBezTo>
                <a:cubicBezTo>
                  <a:pt x="5764665" y="1303089"/>
                  <a:pt x="5811170" y="1336560"/>
                  <a:pt x="5864983" y="1316412"/>
                </a:cubicBezTo>
                <a:cubicBezTo>
                  <a:pt x="5891890" y="1282941"/>
                  <a:pt x="5871959" y="1255970"/>
                  <a:pt x="5845053" y="1255970"/>
                </a:cubicBezTo>
                <a:cubicBezTo>
                  <a:pt x="5932416" y="1222499"/>
                  <a:pt x="5885246" y="1336885"/>
                  <a:pt x="5992873" y="1282941"/>
                </a:cubicBezTo>
                <a:cubicBezTo>
                  <a:pt x="6033067" y="1316737"/>
                  <a:pt x="5985897" y="1383354"/>
                  <a:pt x="6052998" y="1383354"/>
                </a:cubicBezTo>
                <a:cubicBezTo>
                  <a:pt x="6026423" y="1403501"/>
                  <a:pt x="5999517" y="1417475"/>
                  <a:pt x="5992873" y="1437622"/>
                </a:cubicBezTo>
                <a:cubicBezTo>
                  <a:pt x="6012804" y="1457770"/>
                  <a:pt x="6026423" y="1417150"/>
                  <a:pt x="6066617" y="1403826"/>
                </a:cubicBezTo>
                <a:cubicBezTo>
                  <a:pt x="6073261" y="1430473"/>
                  <a:pt x="6106811" y="1437622"/>
                  <a:pt x="6133718" y="1450946"/>
                </a:cubicBezTo>
                <a:cubicBezTo>
                  <a:pt x="6147005" y="1450946"/>
                  <a:pt x="6153981" y="1457770"/>
                  <a:pt x="6160624" y="1457770"/>
                </a:cubicBezTo>
                <a:cubicBezTo>
                  <a:pt x="6160624" y="1457770"/>
                  <a:pt x="6167600" y="1464594"/>
                  <a:pt x="6167600" y="1464594"/>
                </a:cubicBezTo>
                <a:cubicBezTo>
                  <a:pt x="6170258" y="1464594"/>
                  <a:pt x="6171586" y="1465894"/>
                  <a:pt x="6172583" y="1467194"/>
                </a:cubicBezTo>
                <a:cubicBezTo>
                  <a:pt x="6168597" y="1458095"/>
                  <a:pt x="6207130" y="1510413"/>
                  <a:pt x="6201150" y="1504564"/>
                </a:cubicBezTo>
                <a:cubicBezTo>
                  <a:pt x="6207794" y="1511388"/>
                  <a:pt x="6214770" y="1518212"/>
                  <a:pt x="6201150" y="1538360"/>
                </a:cubicBezTo>
                <a:cubicBezTo>
                  <a:pt x="6221413" y="1538360"/>
                  <a:pt x="6227725" y="1517887"/>
                  <a:pt x="6247988" y="1511388"/>
                </a:cubicBezTo>
                <a:cubicBezTo>
                  <a:pt x="6288182" y="1524712"/>
                  <a:pt x="6261607" y="1551683"/>
                  <a:pt x="6302133" y="1551683"/>
                </a:cubicBezTo>
                <a:cubicBezTo>
                  <a:pt x="6268251" y="1571831"/>
                  <a:pt x="6261607" y="1585154"/>
                  <a:pt x="6274894" y="1585154"/>
                </a:cubicBezTo>
                <a:cubicBezTo>
                  <a:pt x="6268251" y="1591978"/>
                  <a:pt x="6268251" y="1591978"/>
                  <a:pt x="6261607" y="1591978"/>
                </a:cubicBezTo>
                <a:cubicBezTo>
                  <a:pt x="6228057" y="1605302"/>
                  <a:pt x="6241344" y="1605302"/>
                  <a:pt x="6234368" y="1618950"/>
                </a:cubicBezTo>
                <a:cubicBezTo>
                  <a:pt x="6247988" y="1612126"/>
                  <a:pt x="6261607" y="1591978"/>
                  <a:pt x="6261607" y="1612126"/>
                </a:cubicBezTo>
                <a:cubicBezTo>
                  <a:pt x="6247988" y="1625449"/>
                  <a:pt x="6248320" y="1612126"/>
                  <a:pt x="6214770" y="1639097"/>
                </a:cubicBezTo>
                <a:cubicBezTo>
                  <a:pt x="6187863" y="1639097"/>
                  <a:pt x="6221081" y="1605302"/>
                  <a:pt x="6153981" y="1652096"/>
                </a:cubicBezTo>
                <a:cubicBezTo>
                  <a:pt x="6234701" y="1578330"/>
                  <a:pt x="6086880" y="1665744"/>
                  <a:pt x="6113787" y="1618950"/>
                </a:cubicBezTo>
                <a:cubicBezTo>
                  <a:pt x="6033399" y="1672568"/>
                  <a:pt x="6160956" y="1611801"/>
                  <a:pt x="6100500" y="1665744"/>
                </a:cubicBezTo>
                <a:cubicBezTo>
                  <a:pt x="6113787" y="1665744"/>
                  <a:pt x="6147005" y="1645597"/>
                  <a:pt x="6133718" y="1665744"/>
                </a:cubicBezTo>
                <a:cubicBezTo>
                  <a:pt x="6113455" y="1679067"/>
                  <a:pt x="6120430" y="1665744"/>
                  <a:pt x="6107143" y="1672568"/>
                </a:cubicBezTo>
                <a:cubicBezTo>
                  <a:pt x="6080237" y="1692716"/>
                  <a:pt x="6113787" y="1692716"/>
                  <a:pt x="6120763" y="1692716"/>
                </a:cubicBezTo>
                <a:cubicBezTo>
                  <a:pt x="6134050" y="1685892"/>
                  <a:pt x="6127406" y="1685892"/>
                  <a:pt x="6127406" y="1679067"/>
                </a:cubicBezTo>
                <a:cubicBezTo>
                  <a:pt x="6140693" y="1679067"/>
                  <a:pt x="6167600" y="1685892"/>
                  <a:pt x="6127406" y="1706039"/>
                </a:cubicBezTo>
                <a:cubicBezTo>
                  <a:pt x="6140693" y="1699540"/>
                  <a:pt x="6153981" y="1699540"/>
                  <a:pt x="6174244" y="1692716"/>
                </a:cubicBezTo>
                <a:lnTo>
                  <a:pt x="6164278" y="1705389"/>
                </a:lnTo>
                <a:lnTo>
                  <a:pt x="6140361" y="1719687"/>
                </a:lnTo>
                <a:cubicBezTo>
                  <a:pt x="6143683" y="1719687"/>
                  <a:pt x="6152320" y="1716438"/>
                  <a:pt x="6159960" y="1711238"/>
                </a:cubicBezTo>
                <a:lnTo>
                  <a:pt x="6164278" y="1705389"/>
                </a:lnTo>
                <a:lnTo>
                  <a:pt x="6167600" y="1703764"/>
                </a:lnTo>
                <a:cubicBezTo>
                  <a:pt x="6174244" y="1697915"/>
                  <a:pt x="6177565" y="1692716"/>
                  <a:pt x="6174244" y="1692716"/>
                </a:cubicBezTo>
                <a:cubicBezTo>
                  <a:pt x="6207794" y="1685892"/>
                  <a:pt x="6167600" y="1719687"/>
                  <a:pt x="6167600" y="1733011"/>
                </a:cubicBezTo>
                <a:cubicBezTo>
                  <a:pt x="6214438" y="1672568"/>
                  <a:pt x="6153981" y="1759657"/>
                  <a:pt x="6180887" y="1746334"/>
                </a:cubicBezTo>
                <a:cubicBezTo>
                  <a:pt x="6194507" y="1739510"/>
                  <a:pt x="6201150" y="1733011"/>
                  <a:pt x="6214770" y="1726511"/>
                </a:cubicBezTo>
                <a:cubicBezTo>
                  <a:pt x="6214770" y="1733011"/>
                  <a:pt x="6174244" y="1753158"/>
                  <a:pt x="6187531" y="1753158"/>
                </a:cubicBezTo>
                <a:cubicBezTo>
                  <a:pt x="6214438" y="1746334"/>
                  <a:pt x="6221081" y="1753158"/>
                  <a:pt x="6227725" y="1766482"/>
                </a:cubicBezTo>
                <a:cubicBezTo>
                  <a:pt x="6234368" y="1766482"/>
                  <a:pt x="6241344" y="1773306"/>
                  <a:pt x="6247988" y="1773306"/>
                </a:cubicBezTo>
                <a:cubicBezTo>
                  <a:pt x="6247988" y="1779805"/>
                  <a:pt x="6247988" y="1780130"/>
                  <a:pt x="6254631" y="1780130"/>
                </a:cubicBezTo>
                <a:cubicBezTo>
                  <a:pt x="6254631" y="1780130"/>
                  <a:pt x="6261607" y="1780130"/>
                  <a:pt x="6268251" y="1780130"/>
                </a:cubicBezTo>
                <a:cubicBezTo>
                  <a:pt x="6274894" y="1780130"/>
                  <a:pt x="6281870" y="1780130"/>
                  <a:pt x="6295157" y="1780130"/>
                </a:cubicBezTo>
                <a:cubicBezTo>
                  <a:pt x="6281870" y="1786629"/>
                  <a:pt x="6268251" y="1800277"/>
                  <a:pt x="6261607" y="1800277"/>
                </a:cubicBezTo>
                <a:cubicBezTo>
                  <a:pt x="6261607" y="1820425"/>
                  <a:pt x="6281870" y="1813601"/>
                  <a:pt x="6288514" y="1820425"/>
                </a:cubicBezTo>
                <a:cubicBezTo>
                  <a:pt x="6301801" y="1807102"/>
                  <a:pt x="6308777" y="1793453"/>
                  <a:pt x="6308777" y="1786629"/>
                </a:cubicBezTo>
                <a:cubicBezTo>
                  <a:pt x="6329040" y="1780130"/>
                  <a:pt x="6315088" y="1807102"/>
                  <a:pt x="6341995" y="1800277"/>
                </a:cubicBezTo>
                <a:cubicBezTo>
                  <a:pt x="6315088" y="1813601"/>
                  <a:pt x="6308445" y="1806777"/>
                  <a:pt x="6281870" y="1833423"/>
                </a:cubicBezTo>
                <a:cubicBezTo>
                  <a:pt x="6301801" y="1840247"/>
                  <a:pt x="6308777" y="1847072"/>
                  <a:pt x="6295157" y="1874043"/>
                </a:cubicBezTo>
                <a:cubicBezTo>
                  <a:pt x="6301801" y="1880867"/>
                  <a:pt x="6308445" y="1860395"/>
                  <a:pt x="6335351" y="1847072"/>
                </a:cubicBezTo>
                <a:cubicBezTo>
                  <a:pt x="6321732" y="1880543"/>
                  <a:pt x="6301801" y="1921162"/>
                  <a:pt x="6382521" y="1867219"/>
                </a:cubicBezTo>
                <a:cubicBezTo>
                  <a:pt x="6375877" y="1907514"/>
                  <a:pt x="6516722" y="1840572"/>
                  <a:pt x="6523366" y="1901015"/>
                </a:cubicBezTo>
                <a:cubicBezTo>
                  <a:pt x="6483172" y="1901015"/>
                  <a:pt x="6510411" y="1900690"/>
                  <a:pt x="6490148" y="1920838"/>
                </a:cubicBezTo>
                <a:cubicBezTo>
                  <a:pt x="6510411" y="1920838"/>
                  <a:pt x="6530341" y="1914663"/>
                  <a:pt x="6550272" y="1914663"/>
                </a:cubicBezTo>
                <a:cubicBezTo>
                  <a:pt x="6536985" y="1934811"/>
                  <a:pt x="6530341" y="1940985"/>
                  <a:pt x="6557248" y="1947809"/>
                </a:cubicBezTo>
                <a:cubicBezTo>
                  <a:pt x="6523698" y="1967957"/>
                  <a:pt x="6530009" y="1954633"/>
                  <a:pt x="6510078" y="1974781"/>
                </a:cubicBezTo>
                <a:cubicBezTo>
                  <a:pt x="6556916" y="1961458"/>
                  <a:pt x="6550604" y="1974781"/>
                  <a:pt x="6590798" y="1974781"/>
                </a:cubicBezTo>
                <a:cubicBezTo>
                  <a:pt x="6557248" y="1988429"/>
                  <a:pt x="6530341" y="2014751"/>
                  <a:pt x="6584155" y="2008252"/>
                </a:cubicBezTo>
                <a:cubicBezTo>
                  <a:pt x="6550604" y="2034898"/>
                  <a:pt x="6583823" y="2042048"/>
                  <a:pt x="6543629" y="2069019"/>
                </a:cubicBezTo>
                <a:cubicBezTo>
                  <a:pt x="6543629" y="2082343"/>
                  <a:pt x="6590798" y="2042048"/>
                  <a:pt x="6584155" y="2062195"/>
                </a:cubicBezTo>
                <a:cubicBezTo>
                  <a:pt x="6543961" y="2089167"/>
                  <a:pt x="6550272" y="2095666"/>
                  <a:pt x="6516722" y="2102165"/>
                </a:cubicBezTo>
                <a:cubicBezTo>
                  <a:pt x="6523366" y="2108989"/>
                  <a:pt x="6530009" y="2122637"/>
                  <a:pt x="6516722" y="2135961"/>
                </a:cubicBezTo>
                <a:cubicBezTo>
                  <a:pt x="6556916" y="2115813"/>
                  <a:pt x="6536985" y="2109314"/>
                  <a:pt x="6584155" y="2082343"/>
                </a:cubicBezTo>
                <a:cubicBezTo>
                  <a:pt x="6590798" y="2095991"/>
                  <a:pt x="6597774" y="2115813"/>
                  <a:pt x="6597774" y="2135961"/>
                </a:cubicBezTo>
                <a:cubicBezTo>
                  <a:pt x="6597774" y="2156108"/>
                  <a:pt x="6584155" y="2176256"/>
                  <a:pt x="6557248" y="2189579"/>
                </a:cubicBezTo>
                <a:cubicBezTo>
                  <a:pt x="6563892" y="2189579"/>
                  <a:pt x="6590466" y="2176581"/>
                  <a:pt x="6604086" y="2169757"/>
                </a:cubicBezTo>
                <a:cubicBezTo>
                  <a:pt x="6617373" y="2176581"/>
                  <a:pt x="6570535" y="2203227"/>
                  <a:pt x="6543629" y="2223375"/>
                </a:cubicBezTo>
                <a:cubicBezTo>
                  <a:pt x="6550272" y="2203227"/>
                  <a:pt x="6503435" y="2229874"/>
                  <a:pt x="6503435" y="2209727"/>
                </a:cubicBezTo>
                <a:cubicBezTo>
                  <a:pt x="6463241" y="2263670"/>
                  <a:pt x="6523366" y="2243197"/>
                  <a:pt x="6516722" y="2283492"/>
                </a:cubicBezTo>
                <a:cubicBezTo>
                  <a:pt x="6556916" y="2256846"/>
                  <a:pt x="6577511" y="2236699"/>
                  <a:pt x="6563892" y="2223375"/>
                </a:cubicBezTo>
                <a:cubicBezTo>
                  <a:pt x="6584155" y="2216551"/>
                  <a:pt x="6590798" y="2223375"/>
                  <a:pt x="6597774" y="2230199"/>
                </a:cubicBezTo>
                <a:cubicBezTo>
                  <a:pt x="6577511" y="2243523"/>
                  <a:pt x="6577179" y="2250347"/>
                  <a:pt x="6557248" y="2263670"/>
                </a:cubicBezTo>
                <a:cubicBezTo>
                  <a:pt x="6550604" y="2283817"/>
                  <a:pt x="6590798" y="2263345"/>
                  <a:pt x="6597774" y="2276993"/>
                </a:cubicBezTo>
                <a:cubicBezTo>
                  <a:pt x="6577511" y="2283492"/>
                  <a:pt x="6570535" y="2283817"/>
                  <a:pt x="6543629" y="2297141"/>
                </a:cubicBezTo>
                <a:cubicBezTo>
                  <a:pt x="6630992" y="2276993"/>
                  <a:pt x="6637636" y="2297141"/>
                  <a:pt x="6644612" y="2324113"/>
                </a:cubicBezTo>
                <a:cubicBezTo>
                  <a:pt x="6644612" y="2351084"/>
                  <a:pt x="6644279" y="2377731"/>
                  <a:pt x="6711712" y="2370907"/>
                </a:cubicBezTo>
                <a:cubicBezTo>
                  <a:pt x="6671186" y="2377731"/>
                  <a:pt x="6650923" y="2397878"/>
                  <a:pt x="6610729" y="2397878"/>
                </a:cubicBezTo>
                <a:cubicBezTo>
                  <a:pt x="6597442" y="2411202"/>
                  <a:pt x="6604086" y="2411527"/>
                  <a:pt x="6617373" y="2404703"/>
                </a:cubicBezTo>
                <a:cubicBezTo>
                  <a:pt x="6510078" y="2465145"/>
                  <a:pt x="6590466" y="2471644"/>
                  <a:pt x="6617373" y="2485293"/>
                </a:cubicBezTo>
                <a:cubicBezTo>
                  <a:pt x="6577179" y="2505440"/>
                  <a:pt x="6563892" y="2485293"/>
                  <a:pt x="6543629" y="2485293"/>
                </a:cubicBezTo>
                <a:cubicBezTo>
                  <a:pt x="6516722" y="2505440"/>
                  <a:pt x="6523698" y="2532412"/>
                  <a:pt x="6577511" y="2498616"/>
                </a:cubicBezTo>
                <a:cubicBezTo>
                  <a:pt x="6570535" y="2518764"/>
                  <a:pt x="6584155" y="2512264"/>
                  <a:pt x="6597774" y="2525588"/>
                </a:cubicBezTo>
                <a:cubicBezTo>
                  <a:pt x="6584155" y="2545735"/>
                  <a:pt x="6577179" y="2512264"/>
                  <a:pt x="6550272" y="2525588"/>
                </a:cubicBezTo>
                <a:cubicBezTo>
                  <a:pt x="6530341" y="2545735"/>
                  <a:pt x="6530341" y="2559058"/>
                  <a:pt x="6536985" y="2572382"/>
                </a:cubicBezTo>
                <a:cubicBezTo>
                  <a:pt x="6543629" y="2579206"/>
                  <a:pt x="6557248" y="2586030"/>
                  <a:pt x="6557248" y="2592854"/>
                </a:cubicBezTo>
                <a:cubicBezTo>
                  <a:pt x="6563892" y="2599353"/>
                  <a:pt x="6570535" y="2606178"/>
                  <a:pt x="6563892" y="2606178"/>
                </a:cubicBezTo>
                <a:cubicBezTo>
                  <a:pt x="6597442" y="2613002"/>
                  <a:pt x="6550604" y="2653297"/>
                  <a:pt x="6557248" y="2659796"/>
                </a:cubicBezTo>
                <a:cubicBezTo>
                  <a:pt x="6557248" y="2666620"/>
                  <a:pt x="6597774" y="2646473"/>
                  <a:pt x="6597774" y="2659796"/>
                </a:cubicBezTo>
                <a:cubicBezTo>
                  <a:pt x="6604418" y="2686768"/>
                  <a:pt x="6610729" y="2754034"/>
                  <a:pt x="6704736" y="2754034"/>
                </a:cubicBezTo>
                <a:cubicBezTo>
                  <a:pt x="6698093" y="2760534"/>
                  <a:pt x="6671518" y="2774182"/>
                  <a:pt x="6671518" y="2781006"/>
                </a:cubicBezTo>
                <a:cubicBezTo>
                  <a:pt x="6631324" y="2794330"/>
                  <a:pt x="6691781" y="2760534"/>
                  <a:pt x="6671518" y="2754034"/>
                </a:cubicBezTo>
                <a:cubicBezTo>
                  <a:pt x="6611061" y="2794330"/>
                  <a:pt x="6637636" y="2814152"/>
                  <a:pt x="6651255" y="2820976"/>
                </a:cubicBezTo>
                <a:cubicBezTo>
                  <a:pt x="6664542" y="2814152"/>
                  <a:pt x="6658231" y="2807978"/>
                  <a:pt x="6684805" y="2794330"/>
                </a:cubicBezTo>
                <a:cubicBezTo>
                  <a:pt x="6678162" y="2821301"/>
                  <a:pt x="6617373" y="2888243"/>
                  <a:pt x="6704736" y="2861596"/>
                </a:cubicBezTo>
                <a:cubicBezTo>
                  <a:pt x="6711380" y="2861596"/>
                  <a:pt x="6691781" y="2874919"/>
                  <a:pt x="6671518" y="2881744"/>
                </a:cubicBezTo>
                <a:cubicBezTo>
                  <a:pt x="6684805" y="2895067"/>
                  <a:pt x="6684473" y="2901566"/>
                  <a:pt x="6698093" y="2901566"/>
                </a:cubicBezTo>
                <a:cubicBezTo>
                  <a:pt x="6718356" y="2894742"/>
                  <a:pt x="6718356" y="2888568"/>
                  <a:pt x="6718356" y="2881744"/>
                </a:cubicBezTo>
                <a:cubicBezTo>
                  <a:pt x="6778813" y="2868420"/>
                  <a:pt x="6711712" y="2921714"/>
                  <a:pt x="6765525" y="2914890"/>
                </a:cubicBezTo>
                <a:cubicBezTo>
                  <a:pt x="6718356" y="2935037"/>
                  <a:pt x="6745262" y="2942186"/>
                  <a:pt x="6718356" y="2962334"/>
                </a:cubicBezTo>
                <a:cubicBezTo>
                  <a:pt x="6792100" y="2982481"/>
                  <a:pt x="6846245" y="3056247"/>
                  <a:pt x="6846245" y="3130013"/>
                </a:cubicBezTo>
                <a:cubicBezTo>
                  <a:pt x="6933277" y="3116690"/>
                  <a:pt x="6866176" y="3183631"/>
                  <a:pt x="6919989" y="3190456"/>
                </a:cubicBezTo>
                <a:cubicBezTo>
                  <a:pt x="6913346" y="3203779"/>
                  <a:pt x="6913346" y="3217427"/>
                  <a:pt x="6873152" y="3237575"/>
                </a:cubicBezTo>
                <a:cubicBezTo>
                  <a:pt x="6900059" y="3237575"/>
                  <a:pt x="6906370" y="3237900"/>
                  <a:pt x="6893083" y="3251223"/>
                </a:cubicBezTo>
                <a:cubicBezTo>
                  <a:pt x="6899726" y="3258047"/>
                  <a:pt x="6913346" y="3237575"/>
                  <a:pt x="6946896" y="3231076"/>
                </a:cubicBezTo>
                <a:cubicBezTo>
                  <a:pt x="6940252" y="3264546"/>
                  <a:pt x="7040903" y="3231076"/>
                  <a:pt x="7061166" y="3251223"/>
                </a:cubicBezTo>
                <a:cubicBezTo>
                  <a:pt x="6980446" y="3284694"/>
                  <a:pt x="7013997" y="3244074"/>
                  <a:pt x="6960515" y="3257398"/>
                </a:cubicBezTo>
                <a:cubicBezTo>
                  <a:pt x="6946896" y="3284369"/>
                  <a:pt x="6933609" y="3311666"/>
                  <a:pt x="6960515" y="3318165"/>
                </a:cubicBezTo>
                <a:cubicBezTo>
                  <a:pt x="6946896" y="3318165"/>
                  <a:pt x="6939920" y="3324989"/>
                  <a:pt x="6919989" y="3331813"/>
                </a:cubicBezTo>
                <a:cubicBezTo>
                  <a:pt x="6980446" y="3318490"/>
                  <a:pt x="6967159" y="3345136"/>
                  <a:pt x="6960515" y="3371783"/>
                </a:cubicBezTo>
                <a:cubicBezTo>
                  <a:pt x="6967159" y="3378607"/>
                  <a:pt x="6973471" y="3364959"/>
                  <a:pt x="6993734" y="3358460"/>
                </a:cubicBezTo>
                <a:cubicBezTo>
                  <a:pt x="6987090" y="3418903"/>
                  <a:pt x="7067810" y="3445549"/>
                  <a:pt x="7054523" y="3526139"/>
                </a:cubicBezTo>
                <a:cubicBezTo>
                  <a:pt x="7061166" y="3526139"/>
                  <a:pt x="7087741" y="3513141"/>
                  <a:pt x="7101360" y="3506317"/>
                </a:cubicBezTo>
                <a:cubicBezTo>
                  <a:pt x="7114647" y="3526464"/>
                  <a:pt x="7114647" y="3532963"/>
                  <a:pt x="7114647" y="3553111"/>
                </a:cubicBezTo>
                <a:cubicBezTo>
                  <a:pt x="7155173" y="3512816"/>
                  <a:pt x="7121291" y="3573583"/>
                  <a:pt x="7101360" y="3586907"/>
                </a:cubicBezTo>
                <a:cubicBezTo>
                  <a:pt x="7108004" y="3593731"/>
                  <a:pt x="7141886" y="3566759"/>
                  <a:pt x="7148530" y="3573583"/>
                </a:cubicBezTo>
                <a:cubicBezTo>
                  <a:pt x="7148530" y="3586907"/>
                  <a:pt x="7094384" y="3593406"/>
                  <a:pt x="7081097" y="3613553"/>
                </a:cubicBezTo>
                <a:cubicBezTo>
                  <a:pt x="7141554" y="3600230"/>
                  <a:pt x="7121623" y="3627202"/>
                  <a:pt x="7155173" y="3633701"/>
                </a:cubicBezTo>
                <a:cubicBezTo>
                  <a:pt x="7141886" y="3647349"/>
                  <a:pt x="7128267" y="3627202"/>
                  <a:pt x="7121623" y="3627202"/>
                </a:cubicBezTo>
                <a:cubicBezTo>
                  <a:pt x="7061166" y="3653848"/>
                  <a:pt x="7094384" y="3660997"/>
                  <a:pt x="7094384" y="3674321"/>
                </a:cubicBezTo>
                <a:cubicBezTo>
                  <a:pt x="7101360" y="3681145"/>
                  <a:pt x="7141554" y="3654173"/>
                  <a:pt x="7161485" y="3654173"/>
                </a:cubicBezTo>
                <a:cubicBezTo>
                  <a:pt x="7161485" y="3667497"/>
                  <a:pt x="7101360" y="3687969"/>
                  <a:pt x="7128267" y="3701292"/>
                </a:cubicBezTo>
                <a:cubicBezTo>
                  <a:pt x="7141554" y="3708117"/>
                  <a:pt x="7154841" y="3681145"/>
                  <a:pt x="7175104" y="3687644"/>
                </a:cubicBezTo>
                <a:cubicBezTo>
                  <a:pt x="7127935" y="3721440"/>
                  <a:pt x="7168793" y="3741587"/>
                  <a:pt x="7148530" y="3775058"/>
                </a:cubicBezTo>
                <a:cubicBezTo>
                  <a:pt x="7128267" y="3781882"/>
                  <a:pt x="7128267" y="3768234"/>
                  <a:pt x="7128267" y="3768234"/>
                </a:cubicBezTo>
                <a:cubicBezTo>
                  <a:pt x="7094717" y="3788382"/>
                  <a:pt x="7141886" y="3775058"/>
                  <a:pt x="7134910" y="3788707"/>
                </a:cubicBezTo>
                <a:cubicBezTo>
                  <a:pt x="7148530" y="3781882"/>
                  <a:pt x="7155173" y="3775058"/>
                  <a:pt x="7155173" y="3768234"/>
                </a:cubicBezTo>
                <a:cubicBezTo>
                  <a:pt x="7161817" y="3775058"/>
                  <a:pt x="7168793" y="3794881"/>
                  <a:pt x="7148530" y="3815028"/>
                </a:cubicBezTo>
                <a:cubicBezTo>
                  <a:pt x="7128267" y="3835176"/>
                  <a:pt x="7108004" y="3822177"/>
                  <a:pt x="7074453" y="3848824"/>
                </a:cubicBezTo>
                <a:cubicBezTo>
                  <a:pt x="7094384" y="3842325"/>
                  <a:pt x="7148530" y="3822177"/>
                  <a:pt x="7121623" y="3848824"/>
                </a:cubicBezTo>
                <a:cubicBezTo>
                  <a:pt x="7094717" y="3855648"/>
                  <a:pt x="7088073" y="3849149"/>
                  <a:pt x="7034260" y="3875796"/>
                </a:cubicBezTo>
                <a:cubicBezTo>
                  <a:pt x="7034260" y="3875796"/>
                  <a:pt x="7034260" y="3882295"/>
                  <a:pt x="7020640" y="3889119"/>
                </a:cubicBezTo>
                <a:cubicBezTo>
                  <a:pt x="7034260" y="3902443"/>
                  <a:pt x="7081097" y="3855648"/>
                  <a:pt x="7074453" y="3875796"/>
                </a:cubicBezTo>
                <a:cubicBezTo>
                  <a:pt x="6993734" y="3902768"/>
                  <a:pt x="7027284" y="3916091"/>
                  <a:pt x="7013997" y="3936238"/>
                </a:cubicBezTo>
                <a:cubicBezTo>
                  <a:pt x="6987090" y="3943063"/>
                  <a:pt x="7000377" y="3922590"/>
                  <a:pt x="6993734" y="3922590"/>
                </a:cubicBezTo>
                <a:cubicBezTo>
                  <a:pt x="6953540" y="3936238"/>
                  <a:pt x="6960515" y="3943063"/>
                  <a:pt x="6967159" y="3956386"/>
                </a:cubicBezTo>
                <a:cubicBezTo>
                  <a:pt x="6946896" y="3976533"/>
                  <a:pt x="6953540" y="3936238"/>
                  <a:pt x="6933277" y="3943063"/>
                </a:cubicBezTo>
                <a:cubicBezTo>
                  <a:pt x="6919989" y="3969709"/>
                  <a:pt x="6940252" y="4023328"/>
                  <a:pt x="7034260" y="3996681"/>
                </a:cubicBezTo>
                <a:cubicBezTo>
                  <a:pt x="7027616" y="4010004"/>
                  <a:pt x="7013997" y="4030152"/>
                  <a:pt x="7054523" y="4016828"/>
                </a:cubicBezTo>
                <a:cubicBezTo>
                  <a:pt x="6987422" y="4070447"/>
                  <a:pt x="7081429" y="4070447"/>
                  <a:pt x="7061166" y="4097418"/>
                </a:cubicBezTo>
                <a:cubicBezTo>
                  <a:pt x="7040903" y="4097418"/>
                  <a:pt x="7034260" y="4090594"/>
                  <a:pt x="7013997" y="4097418"/>
                </a:cubicBezTo>
                <a:cubicBezTo>
                  <a:pt x="6993734" y="4103918"/>
                  <a:pt x="6987422" y="4110742"/>
                  <a:pt x="6960515" y="4124390"/>
                </a:cubicBezTo>
                <a:cubicBezTo>
                  <a:pt x="6987422" y="4164685"/>
                  <a:pt x="6939920" y="4244950"/>
                  <a:pt x="7007353" y="4265098"/>
                </a:cubicBezTo>
                <a:cubicBezTo>
                  <a:pt x="6960183" y="4312217"/>
                  <a:pt x="6994066" y="4312217"/>
                  <a:pt x="6973803" y="4366160"/>
                </a:cubicBezTo>
                <a:cubicBezTo>
                  <a:pt x="6946896" y="4319041"/>
                  <a:pt x="6960183" y="4231627"/>
                  <a:pt x="6946896" y="4171184"/>
                </a:cubicBezTo>
                <a:cubicBezTo>
                  <a:pt x="6946896" y="4157861"/>
                  <a:pt x="6873152" y="4157861"/>
                  <a:pt x="6967159" y="4117566"/>
                </a:cubicBezTo>
                <a:cubicBezTo>
                  <a:pt x="6960515" y="4104243"/>
                  <a:pt x="6966827" y="4083770"/>
                  <a:pt x="6926633" y="4097418"/>
                </a:cubicBezTo>
                <a:cubicBezTo>
                  <a:pt x="6933277" y="4083770"/>
                  <a:pt x="6973803" y="4070772"/>
                  <a:pt x="6953540" y="4057123"/>
                </a:cubicBezTo>
                <a:cubicBezTo>
                  <a:pt x="6953540" y="4057123"/>
                  <a:pt x="6940252" y="4063948"/>
                  <a:pt x="6940252" y="4057123"/>
                </a:cubicBezTo>
                <a:cubicBezTo>
                  <a:pt x="6933277" y="4050624"/>
                  <a:pt x="6893083" y="4083770"/>
                  <a:pt x="6873152" y="4076946"/>
                </a:cubicBezTo>
                <a:cubicBezTo>
                  <a:pt x="6866508" y="4076946"/>
                  <a:pt x="6960183" y="4030477"/>
                  <a:pt x="6893083" y="4057123"/>
                </a:cubicBezTo>
                <a:cubicBezTo>
                  <a:pt x="6946564" y="3990182"/>
                  <a:pt x="6906702" y="3949562"/>
                  <a:pt x="6873152" y="3889119"/>
                </a:cubicBezTo>
                <a:cubicBezTo>
                  <a:pt x="6933609" y="3848824"/>
                  <a:pt x="6893415" y="3821853"/>
                  <a:pt x="6879796" y="3815028"/>
                </a:cubicBezTo>
                <a:cubicBezTo>
                  <a:pt x="6846245" y="3828677"/>
                  <a:pt x="6906702" y="3828677"/>
                  <a:pt x="6852889" y="3842000"/>
                </a:cubicBezTo>
                <a:cubicBezTo>
                  <a:pt x="6852889" y="3828677"/>
                  <a:pt x="6839270" y="3828677"/>
                  <a:pt x="6825982" y="3821853"/>
                </a:cubicBezTo>
                <a:cubicBezTo>
                  <a:pt x="6919989" y="3794881"/>
                  <a:pt x="6852889" y="3768234"/>
                  <a:pt x="6852889" y="3754911"/>
                </a:cubicBezTo>
                <a:cubicBezTo>
                  <a:pt x="6819339" y="3768234"/>
                  <a:pt x="6839270" y="3781882"/>
                  <a:pt x="6839270" y="3788707"/>
                </a:cubicBezTo>
                <a:cubicBezTo>
                  <a:pt x="6785456" y="3795206"/>
                  <a:pt x="6785456" y="3768234"/>
                  <a:pt x="6792100" y="3741262"/>
                </a:cubicBezTo>
                <a:cubicBezTo>
                  <a:pt x="6798743" y="3714616"/>
                  <a:pt x="6806051" y="3680820"/>
                  <a:pt x="6779145" y="3667497"/>
                </a:cubicBezTo>
                <a:cubicBezTo>
                  <a:pt x="6806051" y="3654173"/>
                  <a:pt x="6785456" y="3653848"/>
                  <a:pt x="6812363" y="3640525"/>
                </a:cubicBezTo>
                <a:cubicBezTo>
                  <a:pt x="6731643" y="3640525"/>
                  <a:pt x="6792432" y="3573258"/>
                  <a:pt x="6738619" y="3559935"/>
                </a:cubicBezTo>
                <a:cubicBezTo>
                  <a:pt x="6758550" y="3486169"/>
                  <a:pt x="6731975" y="3479670"/>
                  <a:pt x="6671518" y="3432551"/>
                </a:cubicBezTo>
                <a:cubicBezTo>
                  <a:pt x="6664875" y="3439375"/>
                  <a:pt x="6644279" y="3452373"/>
                  <a:pt x="6624349" y="3459197"/>
                </a:cubicBezTo>
                <a:cubicBezTo>
                  <a:pt x="6677830" y="3445874"/>
                  <a:pt x="6624349" y="3479345"/>
                  <a:pt x="6610729" y="3492993"/>
                </a:cubicBezTo>
                <a:cubicBezTo>
                  <a:pt x="6617373" y="3492993"/>
                  <a:pt x="6624349" y="3492993"/>
                  <a:pt x="6630992" y="3499492"/>
                </a:cubicBezTo>
                <a:cubicBezTo>
                  <a:pt x="6651255" y="3479345"/>
                  <a:pt x="6644612" y="3465697"/>
                  <a:pt x="6678162" y="3445549"/>
                </a:cubicBezTo>
                <a:cubicBezTo>
                  <a:pt x="6678162" y="3459197"/>
                  <a:pt x="6651255" y="3479345"/>
                  <a:pt x="6671518" y="3486169"/>
                </a:cubicBezTo>
                <a:cubicBezTo>
                  <a:pt x="6624349" y="3513141"/>
                  <a:pt x="6597442" y="3512816"/>
                  <a:pt x="6610729" y="3526139"/>
                </a:cubicBezTo>
                <a:cubicBezTo>
                  <a:pt x="6604086" y="3526139"/>
                  <a:pt x="6570535" y="3539787"/>
                  <a:pt x="6570535" y="3526139"/>
                </a:cubicBezTo>
                <a:cubicBezTo>
                  <a:pt x="6483172" y="3566434"/>
                  <a:pt x="6577511" y="3613878"/>
                  <a:pt x="6563892" y="3573583"/>
                </a:cubicBezTo>
                <a:cubicBezTo>
                  <a:pt x="6604086" y="3573583"/>
                  <a:pt x="6563892" y="3627202"/>
                  <a:pt x="6617373" y="3593731"/>
                </a:cubicBezTo>
                <a:cubicBezTo>
                  <a:pt x="6650923" y="3607054"/>
                  <a:pt x="6590466" y="3640525"/>
                  <a:pt x="6604086" y="3654173"/>
                </a:cubicBezTo>
                <a:cubicBezTo>
                  <a:pt x="6617373" y="3667497"/>
                  <a:pt x="6677830" y="3647349"/>
                  <a:pt x="6698093" y="3654173"/>
                </a:cubicBezTo>
                <a:cubicBezTo>
                  <a:pt x="6698093" y="3654173"/>
                  <a:pt x="6698425" y="3654173"/>
                  <a:pt x="6671518" y="3667497"/>
                </a:cubicBezTo>
                <a:cubicBezTo>
                  <a:pt x="6684805" y="3674321"/>
                  <a:pt x="6758882" y="3660997"/>
                  <a:pt x="6678162" y="3701292"/>
                </a:cubicBezTo>
                <a:cubicBezTo>
                  <a:pt x="6698425" y="3681145"/>
                  <a:pt x="6671186" y="3674321"/>
                  <a:pt x="6624349" y="3694468"/>
                </a:cubicBezTo>
                <a:cubicBezTo>
                  <a:pt x="6684805" y="3687644"/>
                  <a:pt x="6631324" y="3781557"/>
                  <a:pt x="6691781" y="3794881"/>
                </a:cubicBezTo>
                <a:cubicBezTo>
                  <a:pt x="6691781" y="3801705"/>
                  <a:pt x="6671518" y="3808529"/>
                  <a:pt x="6657899" y="3815028"/>
                </a:cubicBezTo>
                <a:cubicBezTo>
                  <a:pt x="6718356" y="3835176"/>
                  <a:pt x="6657899" y="3922590"/>
                  <a:pt x="6711712" y="3929414"/>
                </a:cubicBezTo>
                <a:cubicBezTo>
                  <a:pt x="6704736" y="3936238"/>
                  <a:pt x="6691781" y="3943063"/>
                  <a:pt x="6678162" y="3949562"/>
                </a:cubicBezTo>
                <a:cubicBezTo>
                  <a:pt x="6725332" y="3936238"/>
                  <a:pt x="6711380" y="3956061"/>
                  <a:pt x="6704736" y="3976208"/>
                </a:cubicBezTo>
                <a:cubicBezTo>
                  <a:pt x="6684805" y="3962885"/>
                  <a:pt x="6657899" y="3990182"/>
                  <a:pt x="6657899" y="3963210"/>
                </a:cubicBezTo>
                <a:cubicBezTo>
                  <a:pt x="6651255" y="3990182"/>
                  <a:pt x="6678162" y="4003505"/>
                  <a:pt x="6630992" y="4036976"/>
                </a:cubicBezTo>
                <a:cubicBezTo>
                  <a:pt x="6651255" y="4030152"/>
                  <a:pt x="6664875" y="4023653"/>
                  <a:pt x="6664875" y="4016828"/>
                </a:cubicBezTo>
                <a:cubicBezTo>
                  <a:pt x="6684805" y="4016828"/>
                  <a:pt x="6657899" y="4050299"/>
                  <a:pt x="6644612" y="4063623"/>
                </a:cubicBezTo>
                <a:cubicBezTo>
                  <a:pt x="6657899" y="4063623"/>
                  <a:pt x="6677830" y="4077271"/>
                  <a:pt x="6698093" y="4057123"/>
                </a:cubicBezTo>
                <a:cubicBezTo>
                  <a:pt x="6704736" y="4084095"/>
                  <a:pt x="6724999" y="4111067"/>
                  <a:pt x="6738619" y="4131214"/>
                </a:cubicBezTo>
                <a:cubicBezTo>
                  <a:pt x="6691449" y="4151362"/>
                  <a:pt x="6691449" y="4130889"/>
                  <a:pt x="6644612" y="4164360"/>
                </a:cubicBezTo>
                <a:cubicBezTo>
                  <a:pt x="6644612" y="4130889"/>
                  <a:pt x="6678162" y="4090594"/>
                  <a:pt x="6590798" y="4110742"/>
                </a:cubicBezTo>
                <a:cubicBezTo>
                  <a:pt x="6590798" y="4104243"/>
                  <a:pt x="6610729" y="4090594"/>
                  <a:pt x="6624349" y="4090594"/>
                </a:cubicBezTo>
                <a:cubicBezTo>
                  <a:pt x="6617373" y="4083770"/>
                  <a:pt x="6597774" y="4097418"/>
                  <a:pt x="6597774" y="4090594"/>
                </a:cubicBezTo>
                <a:cubicBezTo>
                  <a:pt x="6577511" y="4110742"/>
                  <a:pt x="6550272" y="4164685"/>
                  <a:pt x="6624349" y="4137713"/>
                </a:cubicBezTo>
                <a:cubicBezTo>
                  <a:pt x="6610729" y="4157861"/>
                  <a:pt x="6611061" y="4171184"/>
                  <a:pt x="6597774" y="4184508"/>
                </a:cubicBezTo>
                <a:cubicBezTo>
                  <a:pt x="6537317" y="4211479"/>
                  <a:pt x="6503435" y="4225128"/>
                  <a:pt x="6490148" y="4204980"/>
                </a:cubicBezTo>
                <a:cubicBezTo>
                  <a:pt x="6510411" y="4191332"/>
                  <a:pt x="6503435" y="4211479"/>
                  <a:pt x="6530341" y="4198156"/>
                </a:cubicBezTo>
                <a:cubicBezTo>
                  <a:pt x="6563892" y="4184833"/>
                  <a:pt x="6550604" y="4184508"/>
                  <a:pt x="6577511" y="4171184"/>
                </a:cubicBezTo>
                <a:cubicBezTo>
                  <a:pt x="6563892" y="4171184"/>
                  <a:pt x="6543629" y="4144213"/>
                  <a:pt x="6516722" y="4171184"/>
                </a:cubicBezTo>
                <a:cubicBezTo>
                  <a:pt x="6489815" y="4171184"/>
                  <a:pt x="6536985" y="4151362"/>
                  <a:pt x="6557248" y="4137713"/>
                </a:cubicBezTo>
                <a:cubicBezTo>
                  <a:pt x="6523698" y="4144538"/>
                  <a:pt x="6510078" y="4151362"/>
                  <a:pt x="6536985" y="4131214"/>
                </a:cubicBezTo>
                <a:cubicBezTo>
                  <a:pt x="6523366" y="4131214"/>
                  <a:pt x="6503435" y="4131214"/>
                  <a:pt x="6483504" y="4137713"/>
                </a:cubicBezTo>
                <a:cubicBezTo>
                  <a:pt x="6490148" y="4111067"/>
                  <a:pt x="6462909" y="4084095"/>
                  <a:pt x="6442978" y="4050624"/>
                </a:cubicBezTo>
                <a:cubicBezTo>
                  <a:pt x="6449622" y="4043800"/>
                  <a:pt x="6456265" y="4043800"/>
                  <a:pt x="6469885" y="4043800"/>
                </a:cubicBezTo>
                <a:cubicBezTo>
                  <a:pt x="6436334" y="4036976"/>
                  <a:pt x="6429358" y="4030152"/>
                  <a:pt x="6422715" y="4003180"/>
                </a:cubicBezTo>
                <a:cubicBezTo>
                  <a:pt x="6402452" y="4016828"/>
                  <a:pt x="6382521" y="4023653"/>
                  <a:pt x="6382521" y="4023653"/>
                </a:cubicBezTo>
                <a:cubicBezTo>
                  <a:pt x="6382521" y="4003505"/>
                  <a:pt x="6328708" y="3976533"/>
                  <a:pt x="6295157" y="3970034"/>
                </a:cubicBezTo>
                <a:cubicBezTo>
                  <a:pt x="6328708" y="3956386"/>
                  <a:pt x="6328376" y="3949562"/>
                  <a:pt x="6321732" y="3943063"/>
                </a:cubicBezTo>
                <a:cubicBezTo>
                  <a:pt x="6315088" y="3936238"/>
                  <a:pt x="6308445" y="3929414"/>
                  <a:pt x="6341995" y="3909267"/>
                </a:cubicBezTo>
                <a:cubicBezTo>
                  <a:pt x="6315088" y="3916091"/>
                  <a:pt x="6315420" y="3895943"/>
                  <a:pt x="6268251" y="3916091"/>
                </a:cubicBezTo>
                <a:cubicBezTo>
                  <a:pt x="6268251" y="3902443"/>
                  <a:pt x="6301801" y="3908942"/>
                  <a:pt x="6328708" y="3882295"/>
                </a:cubicBezTo>
                <a:cubicBezTo>
                  <a:pt x="6321732" y="3875471"/>
                  <a:pt x="6247988" y="3889444"/>
                  <a:pt x="6261607" y="3869297"/>
                </a:cubicBezTo>
                <a:cubicBezTo>
                  <a:pt x="6261607" y="3869297"/>
                  <a:pt x="6295157" y="3848824"/>
                  <a:pt x="6295157" y="3848824"/>
                </a:cubicBezTo>
                <a:cubicBezTo>
                  <a:pt x="6288514" y="3842325"/>
                  <a:pt x="6254631" y="3848824"/>
                  <a:pt x="6247988" y="3842000"/>
                </a:cubicBezTo>
                <a:cubicBezTo>
                  <a:pt x="6247988" y="3842000"/>
                  <a:pt x="6274894" y="3835501"/>
                  <a:pt x="6274894" y="3835501"/>
                </a:cubicBezTo>
                <a:cubicBezTo>
                  <a:pt x="6268251" y="3828677"/>
                  <a:pt x="6241344" y="3828677"/>
                  <a:pt x="6241344" y="3828677"/>
                </a:cubicBezTo>
                <a:cubicBezTo>
                  <a:pt x="6234701" y="3815353"/>
                  <a:pt x="6281870" y="3788382"/>
                  <a:pt x="6274894" y="3775058"/>
                </a:cubicBezTo>
                <a:cubicBezTo>
                  <a:pt x="6268251" y="3768234"/>
                  <a:pt x="6214770" y="3788382"/>
                  <a:pt x="6201150" y="3775058"/>
                </a:cubicBezTo>
                <a:cubicBezTo>
                  <a:pt x="6180887" y="3768234"/>
                  <a:pt x="6241344" y="3721115"/>
                  <a:pt x="6187531" y="3727939"/>
                </a:cubicBezTo>
                <a:cubicBezTo>
                  <a:pt x="6180887" y="3714291"/>
                  <a:pt x="6214770" y="3701292"/>
                  <a:pt x="6214770" y="3687644"/>
                </a:cubicBezTo>
                <a:cubicBezTo>
                  <a:pt x="6167600" y="3674321"/>
                  <a:pt x="6153981" y="3647349"/>
                  <a:pt x="6100500" y="3627202"/>
                </a:cubicBezTo>
                <a:cubicBezTo>
                  <a:pt x="6073593" y="3633701"/>
                  <a:pt x="5979254" y="3660997"/>
                  <a:pt x="5992873" y="3674321"/>
                </a:cubicBezTo>
                <a:cubicBezTo>
                  <a:pt x="5979254" y="3654173"/>
                  <a:pt x="5932416" y="3627202"/>
                  <a:pt x="5885246" y="3681145"/>
                </a:cubicBezTo>
                <a:cubicBezTo>
                  <a:pt x="5871959" y="3694468"/>
                  <a:pt x="5905509" y="3687644"/>
                  <a:pt x="5905509" y="3687644"/>
                </a:cubicBezTo>
                <a:cubicBezTo>
                  <a:pt x="5898866" y="3701292"/>
                  <a:pt x="5898866" y="3721115"/>
                  <a:pt x="5905509" y="3727939"/>
                </a:cubicBezTo>
                <a:cubicBezTo>
                  <a:pt x="5918797" y="3748087"/>
                  <a:pt x="5932416" y="3748087"/>
                  <a:pt x="5972610" y="3748087"/>
                </a:cubicBezTo>
                <a:cubicBezTo>
                  <a:pt x="5972610" y="3835501"/>
                  <a:pt x="6059974" y="3882295"/>
                  <a:pt x="6026423" y="3976208"/>
                </a:cubicBezTo>
                <a:cubicBezTo>
                  <a:pt x="5905509" y="4030152"/>
                  <a:pt x="5965966" y="4063623"/>
                  <a:pt x="6019780" y="4070447"/>
                </a:cubicBezTo>
                <a:cubicBezTo>
                  <a:pt x="6013136" y="4130889"/>
                  <a:pt x="6080237" y="4171509"/>
                  <a:pt x="6113787" y="4231952"/>
                </a:cubicBezTo>
                <a:cubicBezTo>
                  <a:pt x="6093856" y="4238451"/>
                  <a:pt x="6093524" y="4238126"/>
                  <a:pt x="6073261" y="4244950"/>
                </a:cubicBezTo>
                <a:cubicBezTo>
                  <a:pt x="6073261" y="4251774"/>
                  <a:pt x="6086880" y="4251774"/>
                  <a:pt x="6113787" y="4238126"/>
                </a:cubicBezTo>
                <a:cubicBezTo>
                  <a:pt x="6080237" y="4265098"/>
                  <a:pt x="6147337" y="4285570"/>
                  <a:pt x="6066617" y="4319041"/>
                </a:cubicBezTo>
                <a:cubicBezTo>
                  <a:pt x="6079904" y="4319041"/>
                  <a:pt x="6120430" y="4305718"/>
                  <a:pt x="6113787" y="4325865"/>
                </a:cubicBezTo>
                <a:cubicBezTo>
                  <a:pt x="6073593" y="4339514"/>
                  <a:pt x="6086548" y="4332365"/>
                  <a:pt x="6039710" y="4352512"/>
                </a:cubicBezTo>
                <a:cubicBezTo>
                  <a:pt x="6046354" y="4339189"/>
                  <a:pt x="6066617" y="4325540"/>
                  <a:pt x="5999517" y="4345688"/>
                </a:cubicBezTo>
                <a:cubicBezTo>
                  <a:pt x="5999517" y="4365835"/>
                  <a:pt x="5965966" y="4399306"/>
                  <a:pt x="5979254" y="4419454"/>
                </a:cubicBezTo>
                <a:cubicBezTo>
                  <a:pt x="5999517" y="4406130"/>
                  <a:pt x="6052998" y="4406455"/>
                  <a:pt x="6039710" y="4393132"/>
                </a:cubicBezTo>
                <a:cubicBezTo>
                  <a:pt x="6079904" y="4386308"/>
                  <a:pt x="6012804" y="4419779"/>
                  <a:pt x="5986229" y="4433102"/>
                </a:cubicBezTo>
                <a:cubicBezTo>
                  <a:pt x="5992873" y="4446425"/>
                  <a:pt x="5979254" y="4466898"/>
                  <a:pt x="5972610" y="4480221"/>
                </a:cubicBezTo>
                <a:cubicBezTo>
                  <a:pt x="5972610" y="4493870"/>
                  <a:pt x="5979586" y="4500694"/>
                  <a:pt x="6013136" y="4493870"/>
                </a:cubicBezTo>
                <a:cubicBezTo>
                  <a:pt x="5952679" y="4527340"/>
                  <a:pt x="5979254" y="4547488"/>
                  <a:pt x="5905509" y="4574460"/>
                </a:cubicBezTo>
                <a:cubicBezTo>
                  <a:pt x="5912153" y="4580959"/>
                  <a:pt x="5925440" y="4567635"/>
                  <a:pt x="5952347" y="4553987"/>
                </a:cubicBezTo>
                <a:cubicBezTo>
                  <a:pt x="5972610" y="4580959"/>
                  <a:pt x="5898866" y="4574460"/>
                  <a:pt x="5898866" y="4594607"/>
                </a:cubicBezTo>
                <a:cubicBezTo>
                  <a:pt x="5845053" y="4581284"/>
                  <a:pt x="5992873" y="4506868"/>
                  <a:pt x="5905509" y="4513692"/>
                </a:cubicBezTo>
                <a:cubicBezTo>
                  <a:pt x="5925772" y="4506868"/>
                  <a:pt x="5925440" y="4507193"/>
                  <a:pt x="5945703" y="4500694"/>
                </a:cubicBezTo>
                <a:cubicBezTo>
                  <a:pt x="5898534" y="4500694"/>
                  <a:pt x="5999517" y="4433102"/>
                  <a:pt x="5912153" y="4466898"/>
                </a:cubicBezTo>
                <a:cubicBezTo>
                  <a:pt x="5945703" y="4433102"/>
                  <a:pt x="5972610" y="4386308"/>
                  <a:pt x="5925772" y="4372660"/>
                </a:cubicBezTo>
                <a:cubicBezTo>
                  <a:pt x="5965966" y="4366160"/>
                  <a:pt x="5959323" y="4359336"/>
                  <a:pt x="5986229" y="4345688"/>
                </a:cubicBezTo>
                <a:cubicBezTo>
                  <a:pt x="5952347" y="4319041"/>
                  <a:pt x="6013136" y="4265098"/>
                  <a:pt x="6013136" y="4238126"/>
                </a:cubicBezTo>
                <a:cubicBezTo>
                  <a:pt x="5959323" y="4224803"/>
                  <a:pt x="5965966" y="4184508"/>
                  <a:pt x="5972610" y="4151037"/>
                </a:cubicBezTo>
                <a:cubicBezTo>
                  <a:pt x="5972610" y="4130889"/>
                  <a:pt x="5979254" y="4110742"/>
                  <a:pt x="5972610" y="4090594"/>
                </a:cubicBezTo>
                <a:cubicBezTo>
                  <a:pt x="5965966" y="4077271"/>
                  <a:pt x="5959323" y="4063948"/>
                  <a:pt x="5932416" y="4057123"/>
                </a:cubicBezTo>
                <a:cubicBezTo>
                  <a:pt x="5831765" y="4104243"/>
                  <a:pt x="5784596" y="4130889"/>
                  <a:pt x="5710519" y="4151037"/>
                </a:cubicBezTo>
                <a:cubicBezTo>
                  <a:pt x="5697232" y="4151037"/>
                  <a:pt x="5697232" y="4157536"/>
                  <a:pt x="5690256" y="4164360"/>
                </a:cubicBezTo>
                <a:cubicBezTo>
                  <a:pt x="5703876" y="4164360"/>
                  <a:pt x="5744070" y="4171184"/>
                  <a:pt x="5690256" y="4198156"/>
                </a:cubicBezTo>
                <a:cubicBezTo>
                  <a:pt x="5710519" y="4171184"/>
                  <a:pt x="5657038" y="4177684"/>
                  <a:pt x="5643419" y="4164360"/>
                </a:cubicBezTo>
                <a:cubicBezTo>
                  <a:pt x="5603225" y="4184508"/>
                  <a:pt x="5576318" y="4184508"/>
                  <a:pt x="5549412" y="4184508"/>
                </a:cubicBezTo>
                <a:cubicBezTo>
                  <a:pt x="5515861" y="4204655"/>
                  <a:pt x="5508886" y="4211804"/>
                  <a:pt x="5495598" y="4231952"/>
                </a:cubicBezTo>
                <a:cubicBezTo>
                  <a:pt x="5468692" y="4225128"/>
                  <a:pt x="5482311" y="4211804"/>
                  <a:pt x="5441785" y="4218304"/>
                </a:cubicBezTo>
                <a:cubicBezTo>
                  <a:pt x="5441785" y="4238451"/>
                  <a:pt x="5448761" y="4258599"/>
                  <a:pt x="5455405" y="4278746"/>
                </a:cubicBezTo>
                <a:cubicBezTo>
                  <a:pt x="5455405" y="4298894"/>
                  <a:pt x="5448761" y="4319041"/>
                  <a:pt x="5435142" y="4352512"/>
                </a:cubicBezTo>
                <a:cubicBezTo>
                  <a:pt x="5462048" y="4339189"/>
                  <a:pt x="5475668" y="4332689"/>
                  <a:pt x="5469024" y="4325865"/>
                </a:cubicBezTo>
                <a:cubicBezTo>
                  <a:pt x="5502574" y="4325865"/>
                  <a:pt x="5482311" y="4352512"/>
                  <a:pt x="5462048" y="4366160"/>
                </a:cubicBezTo>
                <a:cubicBezTo>
                  <a:pt x="5549412" y="4346013"/>
                  <a:pt x="5482311" y="4399631"/>
                  <a:pt x="5563031" y="4393132"/>
                </a:cubicBezTo>
                <a:cubicBezTo>
                  <a:pt x="5603225" y="4366160"/>
                  <a:pt x="5616512" y="4352512"/>
                  <a:pt x="5609869" y="4339189"/>
                </a:cubicBezTo>
                <a:cubicBezTo>
                  <a:pt x="5630132" y="4325540"/>
                  <a:pt x="5656706" y="4312542"/>
                  <a:pt x="5669993" y="4305718"/>
                </a:cubicBezTo>
                <a:cubicBezTo>
                  <a:pt x="5710519" y="4285570"/>
                  <a:pt x="5643419" y="4325865"/>
                  <a:pt x="5683613" y="4305718"/>
                </a:cubicBezTo>
                <a:cubicBezTo>
                  <a:pt x="5650062" y="4319041"/>
                  <a:pt x="5616512" y="4352512"/>
                  <a:pt x="5609869" y="4366160"/>
                </a:cubicBezTo>
                <a:cubicBezTo>
                  <a:pt x="5616512" y="4372660"/>
                  <a:pt x="5636775" y="4359336"/>
                  <a:pt x="5636775" y="4366160"/>
                </a:cubicBezTo>
                <a:cubicBezTo>
                  <a:pt x="5683945" y="4339189"/>
                  <a:pt x="5657038" y="4346013"/>
                  <a:pt x="5663682" y="4325865"/>
                </a:cubicBezTo>
                <a:cubicBezTo>
                  <a:pt x="5717495" y="4305718"/>
                  <a:pt x="5636775" y="4352512"/>
                  <a:pt x="5697232" y="4332365"/>
                </a:cubicBezTo>
                <a:cubicBezTo>
                  <a:pt x="5764333" y="4305393"/>
                  <a:pt x="5730782" y="4292069"/>
                  <a:pt x="5744402" y="4271922"/>
                </a:cubicBezTo>
                <a:cubicBezTo>
                  <a:pt x="5798215" y="4278746"/>
                  <a:pt x="5744070" y="4346013"/>
                  <a:pt x="5770976" y="4366160"/>
                </a:cubicBezTo>
                <a:cubicBezTo>
                  <a:pt x="5723807" y="4406455"/>
                  <a:pt x="5791239" y="4426603"/>
                  <a:pt x="5623488" y="4480221"/>
                </a:cubicBezTo>
                <a:cubicBezTo>
                  <a:pt x="5589606" y="4480221"/>
                  <a:pt x="5515861" y="4500369"/>
                  <a:pt x="5522505" y="4466898"/>
                </a:cubicBezTo>
                <a:cubicBezTo>
                  <a:pt x="5421854" y="4527340"/>
                  <a:pt x="5589606" y="4500369"/>
                  <a:pt x="5575986" y="4513692"/>
                </a:cubicBezTo>
                <a:cubicBezTo>
                  <a:pt x="5535792" y="4533840"/>
                  <a:pt x="5562699" y="4507193"/>
                  <a:pt x="5508886" y="4533840"/>
                </a:cubicBezTo>
                <a:cubicBezTo>
                  <a:pt x="5522505" y="4513692"/>
                  <a:pt x="5515861" y="4513692"/>
                  <a:pt x="5475668" y="4520516"/>
                </a:cubicBezTo>
                <a:cubicBezTo>
                  <a:pt x="5475668" y="4533840"/>
                  <a:pt x="5462048" y="4560811"/>
                  <a:pt x="5522505" y="4533840"/>
                </a:cubicBezTo>
                <a:cubicBezTo>
                  <a:pt x="5502242" y="4553987"/>
                  <a:pt x="5502242" y="4574460"/>
                  <a:pt x="5522505" y="4581284"/>
                </a:cubicBezTo>
                <a:cubicBezTo>
                  <a:pt x="5482311" y="4594607"/>
                  <a:pt x="5482311" y="4581284"/>
                  <a:pt x="5448761" y="4594607"/>
                </a:cubicBezTo>
                <a:cubicBezTo>
                  <a:pt x="5435142" y="4601431"/>
                  <a:pt x="5428498" y="4607605"/>
                  <a:pt x="5428498" y="4614430"/>
                </a:cubicBezTo>
                <a:cubicBezTo>
                  <a:pt x="5414879" y="4607605"/>
                  <a:pt x="5347778" y="4634577"/>
                  <a:pt x="5320871" y="4634577"/>
                </a:cubicBezTo>
                <a:cubicBezTo>
                  <a:pt x="5307584" y="4648225"/>
                  <a:pt x="5287321" y="4668373"/>
                  <a:pt x="5240484" y="4682021"/>
                </a:cubicBezTo>
                <a:cubicBezTo>
                  <a:pt x="5240484" y="4668373"/>
                  <a:pt x="5274034" y="4668373"/>
                  <a:pt x="5247127" y="4661549"/>
                </a:cubicBezTo>
                <a:cubicBezTo>
                  <a:pt x="5180027" y="4688520"/>
                  <a:pt x="5220221" y="4695020"/>
                  <a:pt x="5233508" y="4695020"/>
                </a:cubicBezTo>
                <a:cubicBezTo>
                  <a:pt x="5213577" y="4701844"/>
                  <a:pt x="5213577" y="4701844"/>
                  <a:pt x="5193646" y="4715167"/>
                </a:cubicBezTo>
                <a:cubicBezTo>
                  <a:pt x="5220221" y="4735315"/>
                  <a:pt x="5166407" y="4775935"/>
                  <a:pt x="5260414" y="4762611"/>
                </a:cubicBezTo>
                <a:cubicBezTo>
                  <a:pt x="5300941" y="4742464"/>
                  <a:pt x="5293965" y="4735315"/>
                  <a:pt x="5334491" y="4721991"/>
                </a:cubicBezTo>
                <a:cubicBezTo>
                  <a:pt x="5368041" y="4701844"/>
                  <a:pt x="5354422" y="4721991"/>
                  <a:pt x="5387972" y="4708668"/>
                </a:cubicBezTo>
                <a:cubicBezTo>
                  <a:pt x="5408235" y="4721991"/>
                  <a:pt x="5307584" y="4789258"/>
                  <a:pt x="5421854" y="4748963"/>
                </a:cubicBezTo>
                <a:cubicBezTo>
                  <a:pt x="5435142" y="4762286"/>
                  <a:pt x="5394615" y="4788933"/>
                  <a:pt x="5408235" y="4788933"/>
                </a:cubicBezTo>
                <a:cubicBezTo>
                  <a:pt x="5307584" y="4822729"/>
                  <a:pt x="5515861" y="4789258"/>
                  <a:pt x="5502242" y="4829553"/>
                </a:cubicBezTo>
                <a:cubicBezTo>
                  <a:pt x="5522505" y="4822729"/>
                  <a:pt x="5522505" y="4815905"/>
                  <a:pt x="5536124" y="4809406"/>
                </a:cubicBezTo>
                <a:cubicBezTo>
                  <a:pt x="5515861" y="4762286"/>
                  <a:pt x="5522505" y="4708668"/>
                  <a:pt x="5508886" y="4648225"/>
                </a:cubicBezTo>
                <a:cubicBezTo>
                  <a:pt x="5556055" y="4648225"/>
                  <a:pt x="5529149" y="4701844"/>
                  <a:pt x="5603225" y="4688195"/>
                </a:cubicBezTo>
                <a:cubicBezTo>
                  <a:pt x="5609869" y="4701844"/>
                  <a:pt x="5582962" y="4695020"/>
                  <a:pt x="5556388" y="4715167"/>
                </a:cubicBezTo>
                <a:cubicBezTo>
                  <a:pt x="5582962" y="4769110"/>
                  <a:pt x="5643751" y="4796082"/>
                  <a:pt x="5657038" y="4836377"/>
                </a:cubicBezTo>
                <a:cubicBezTo>
                  <a:pt x="5737758" y="4816230"/>
                  <a:pt x="5757689" y="4842876"/>
                  <a:pt x="5751045" y="4863024"/>
                </a:cubicBezTo>
                <a:cubicBezTo>
                  <a:pt x="5751045" y="4883171"/>
                  <a:pt x="5777952" y="4896820"/>
                  <a:pt x="5804859" y="4910143"/>
                </a:cubicBezTo>
                <a:cubicBezTo>
                  <a:pt x="5811502" y="4916967"/>
                  <a:pt x="5818146" y="4916967"/>
                  <a:pt x="5824790" y="4923791"/>
                </a:cubicBezTo>
                <a:cubicBezTo>
                  <a:pt x="5831765" y="4943939"/>
                  <a:pt x="5811502" y="4883171"/>
                  <a:pt x="5838409" y="4963761"/>
                </a:cubicBezTo>
                <a:cubicBezTo>
                  <a:pt x="5838409" y="4963761"/>
                  <a:pt x="5838409" y="4963761"/>
                  <a:pt x="5845053" y="4963761"/>
                </a:cubicBezTo>
                <a:cubicBezTo>
                  <a:pt x="5845053" y="4970586"/>
                  <a:pt x="5845053" y="4970586"/>
                  <a:pt x="5845053" y="4970586"/>
                </a:cubicBezTo>
                <a:cubicBezTo>
                  <a:pt x="5845053" y="4977085"/>
                  <a:pt x="5845053" y="4990733"/>
                  <a:pt x="5824790" y="4997557"/>
                </a:cubicBezTo>
                <a:cubicBezTo>
                  <a:pt x="5871959" y="4997557"/>
                  <a:pt x="5871627" y="5017705"/>
                  <a:pt x="5864983" y="5037852"/>
                </a:cubicBezTo>
                <a:cubicBezTo>
                  <a:pt x="5864983" y="5051501"/>
                  <a:pt x="5858340" y="5064499"/>
                  <a:pt x="5851364" y="5071323"/>
                </a:cubicBezTo>
                <a:cubicBezTo>
                  <a:pt x="5851364" y="5078147"/>
                  <a:pt x="5851364" y="5078147"/>
                  <a:pt x="5851364" y="5078147"/>
                </a:cubicBezTo>
                <a:cubicBezTo>
                  <a:pt x="5851364" y="5084646"/>
                  <a:pt x="5851364" y="5084646"/>
                  <a:pt x="5851364" y="5084646"/>
                </a:cubicBezTo>
                <a:cubicBezTo>
                  <a:pt x="5851364" y="5084646"/>
                  <a:pt x="5851364" y="5084646"/>
                  <a:pt x="5851364" y="5091471"/>
                </a:cubicBezTo>
                <a:cubicBezTo>
                  <a:pt x="5851364" y="5091471"/>
                  <a:pt x="5851364" y="5098295"/>
                  <a:pt x="5851364" y="5105119"/>
                </a:cubicBezTo>
                <a:cubicBezTo>
                  <a:pt x="5790907" y="5125266"/>
                  <a:pt x="5764333" y="5124941"/>
                  <a:pt x="5724139" y="5131441"/>
                </a:cubicBezTo>
                <a:cubicBezTo>
                  <a:pt x="5717495" y="5131441"/>
                  <a:pt x="5710519" y="5125266"/>
                  <a:pt x="5710519" y="5125266"/>
                </a:cubicBezTo>
                <a:cubicBezTo>
                  <a:pt x="5710519" y="5118442"/>
                  <a:pt x="5703876" y="5118442"/>
                  <a:pt x="5703876" y="5111618"/>
                </a:cubicBezTo>
                <a:cubicBezTo>
                  <a:pt x="5703876" y="5111618"/>
                  <a:pt x="5697232" y="5105119"/>
                  <a:pt x="5697232" y="5098295"/>
                </a:cubicBezTo>
                <a:cubicBezTo>
                  <a:pt x="5690589" y="5084971"/>
                  <a:pt x="5683945" y="5078147"/>
                  <a:pt x="5643419" y="5091471"/>
                </a:cubicBezTo>
                <a:cubicBezTo>
                  <a:pt x="5643419" y="5111618"/>
                  <a:pt x="5609536" y="5138590"/>
                  <a:pt x="5575986" y="5165237"/>
                </a:cubicBezTo>
                <a:cubicBezTo>
                  <a:pt x="5569343" y="5172061"/>
                  <a:pt x="5563031" y="5178885"/>
                  <a:pt x="5549412" y="5185709"/>
                </a:cubicBezTo>
                <a:cubicBezTo>
                  <a:pt x="5542768" y="5192208"/>
                  <a:pt x="5536124" y="5199032"/>
                  <a:pt x="5529149" y="5205856"/>
                </a:cubicBezTo>
                <a:cubicBezTo>
                  <a:pt x="5515861" y="5219180"/>
                  <a:pt x="5508886" y="5232503"/>
                  <a:pt x="5502242" y="5245827"/>
                </a:cubicBezTo>
                <a:cubicBezTo>
                  <a:pt x="5495598" y="5252651"/>
                  <a:pt x="5455405" y="5259475"/>
                  <a:pt x="5469024" y="5265974"/>
                </a:cubicBezTo>
                <a:cubicBezTo>
                  <a:pt x="5415211" y="5286447"/>
                  <a:pt x="5381660" y="5286447"/>
                  <a:pt x="5361397" y="5279622"/>
                </a:cubicBezTo>
                <a:cubicBezTo>
                  <a:pt x="5368041" y="5292946"/>
                  <a:pt x="5341134" y="5313093"/>
                  <a:pt x="5327515" y="5346564"/>
                </a:cubicBezTo>
                <a:cubicBezTo>
                  <a:pt x="5307584" y="5340065"/>
                  <a:pt x="5274034" y="5380360"/>
                  <a:pt x="5274034" y="5360212"/>
                </a:cubicBezTo>
                <a:cubicBezTo>
                  <a:pt x="5247127" y="5373536"/>
                  <a:pt x="5273702" y="5380360"/>
                  <a:pt x="5293965" y="5373536"/>
                </a:cubicBezTo>
                <a:cubicBezTo>
                  <a:pt x="5280345" y="5393683"/>
                  <a:pt x="5260747" y="5400182"/>
                  <a:pt x="5267390" y="5413831"/>
                </a:cubicBezTo>
                <a:cubicBezTo>
                  <a:pt x="5226864" y="5427154"/>
                  <a:pt x="5220221" y="5440802"/>
                  <a:pt x="5193646" y="5440802"/>
                </a:cubicBezTo>
                <a:cubicBezTo>
                  <a:pt x="5193646" y="5447627"/>
                  <a:pt x="5213245" y="5447627"/>
                  <a:pt x="5213245" y="5454126"/>
                </a:cubicBezTo>
                <a:cubicBezTo>
                  <a:pt x="5179695" y="5460950"/>
                  <a:pt x="5180027" y="5454451"/>
                  <a:pt x="5146144" y="5467774"/>
                </a:cubicBezTo>
                <a:cubicBezTo>
                  <a:pt x="5146144" y="5460950"/>
                  <a:pt x="5159764" y="5454126"/>
                  <a:pt x="5173383" y="5447627"/>
                </a:cubicBezTo>
                <a:cubicBezTo>
                  <a:pt x="5180027" y="5440802"/>
                  <a:pt x="5193314" y="5433978"/>
                  <a:pt x="5213245" y="5427154"/>
                </a:cubicBezTo>
                <a:cubicBezTo>
                  <a:pt x="5233508" y="5407007"/>
                  <a:pt x="5267390" y="5394008"/>
                  <a:pt x="5267390" y="5380360"/>
                </a:cubicBezTo>
                <a:cubicBezTo>
                  <a:pt x="5220221" y="5394008"/>
                  <a:pt x="5253439" y="5407007"/>
                  <a:pt x="5199958" y="5420655"/>
                </a:cubicBezTo>
                <a:cubicBezTo>
                  <a:pt x="5199958" y="5413831"/>
                  <a:pt x="5173383" y="5420655"/>
                  <a:pt x="5166407" y="5420655"/>
                </a:cubicBezTo>
                <a:cubicBezTo>
                  <a:pt x="5119570" y="5440802"/>
                  <a:pt x="5079044" y="5467449"/>
                  <a:pt x="5059113" y="5487597"/>
                </a:cubicBezTo>
                <a:cubicBezTo>
                  <a:pt x="5045494" y="5507744"/>
                  <a:pt x="5045494" y="5521392"/>
                  <a:pt x="5065757" y="5528217"/>
                </a:cubicBezTo>
                <a:cubicBezTo>
                  <a:pt x="5025563" y="5554863"/>
                  <a:pt x="5018587" y="5541540"/>
                  <a:pt x="4937867" y="5568512"/>
                </a:cubicBezTo>
                <a:cubicBezTo>
                  <a:pt x="4937867" y="5568512"/>
                  <a:pt x="4937867" y="5568512"/>
                  <a:pt x="4931223" y="5561687"/>
                </a:cubicBezTo>
                <a:cubicBezTo>
                  <a:pt x="4924580" y="5568512"/>
                  <a:pt x="4897673" y="5575336"/>
                  <a:pt x="4891029" y="5568512"/>
                </a:cubicBezTo>
                <a:cubicBezTo>
                  <a:pt x="4823929" y="5595483"/>
                  <a:pt x="4796690" y="5615631"/>
                  <a:pt x="4749853" y="5642278"/>
                </a:cubicBezTo>
                <a:cubicBezTo>
                  <a:pt x="4669133" y="5655926"/>
                  <a:pt x="4440925" y="5776811"/>
                  <a:pt x="4427637" y="5736516"/>
                </a:cubicBezTo>
                <a:cubicBezTo>
                  <a:pt x="4387111" y="5743015"/>
                  <a:pt x="4353561" y="5729692"/>
                  <a:pt x="4340274" y="5736516"/>
                </a:cubicBezTo>
                <a:cubicBezTo>
                  <a:pt x="4300080" y="5722868"/>
                  <a:pt x="4239291" y="5722868"/>
                  <a:pt x="4152259" y="5736516"/>
                </a:cubicBezTo>
                <a:cubicBezTo>
                  <a:pt x="4165547" y="5702720"/>
                  <a:pt x="3956937" y="5769987"/>
                  <a:pt x="3990487" y="5729692"/>
                </a:cubicBezTo>
                <a:cubicBezTo>
                  <a:pt x="4004107" y="5722868"/>
                  <a:pt x="4024370" y="5716043"/>
                  <a:pt x="4037657" y="5709544"/>
                </a:cubicBezTo>
                <a:cubicBezTo>
                  <a:pt x="4017726" y="5702720"/>
                  <a:pt x="4044633" y="5676073"/>
                  <a:pt x="4071539" y="5649102"/>
                </a:cubicBezTo>
                <a:cubicBezTo>
                  <a:pt x="4098446" y="5622130"/>
                  <a:pt x="4125021" y="5595158"/>
                  <a:pt x="4077851" y="5588334"/>
                </a:cubicBezTo>
                <a:cubicBezTo>
                  <a:pt x="3990487" y="5628629"/>
                  <a:pt x="4011082" y="5662425"/>
                  <a:pt x="3876549" y="5709544"/>
                </a:cubicBezTo>
                <a:cubicBezTo>
                  <a:pt x="3876549" y="5702720"/>
                  <a:pt x="3876549" y="5695896"/>
                  <a:pt x="3863262" y="5702720"/>
                </a:cubicBezTo>
                <a:cubicBezTo>
                  <a:pt x="3816092" y="5709544"/>
                  <a:pt x="3849642" y="5716368"/>
                  <a:pt x="3829379" y="5722868"/>
                </a:cubicBezTo>
                <a:cubicBezTo>
                  <a:pt x="3795829" y="5729692"/>
                  <a:pt x="3795829" y="5729692"/>
                  <a:pt x="3809116" y="5716043"/>
                </a:cubicBezTo>
                <a:cubicBezTo>
                  <a:pt x="3715109" y="5763163"/>
                  <a:pt x="3695178" y="5736191"/>
                  <a:pt x="3574265" y="5783310"/>
                </a:cubicBezTo>
                <a:cubicBezTo>
                  <a:pt x="3580909" y="5769987"/>
                  <a:pt x="3594195" y="5756338"/>
                  <a:pt x="3527095" y="5776486"/>
                </a:cubicBezTo>
                <a:cubicBezTo>
                  <a:pt x="3542043" y="5761538"/>
                  <a:pt x="3538389" y="5750164"/>
                  <a:pt x="3507164" y="5756663"/>
                </a:cubicBezTo>
                <a:lnTo>
                  <a:pt x="3507164" y="5756338"/>
                </a:lnTo>
                <a:cubicBezTo>
                  <a:pt x="3527427" y="5749514"/>
                  <a:pt x="3547358" y="5729692"/>
                  <a:pt x="3574265" y="5716043"/>
                </a:cubicBezTo>
                <a:cubicBezTo>
                  <a:pt x="3621434" y="5689397"/>
                  <a:pt x="3661628" y="5669249"/>
                  <a:pt x="3648009" y="5655926"/>
                </a:cubicBezTo>
                <a:cubicBezTo>
                  <a:pt x="3668272" y="5649102"/>
                  <a:pt x="3701822" y="5635453"/>
                  <a:pt x="3708466" y="5622130"/>
                </a:cubicBezTo>
                <a:cubicBezTo>
                  <a:pt x="3721753" y="5622130"/>
                  <a:pt x="3728729" y="5622130"/>
                  <a:pt x="3735372" y="5622130"/>
                </a:cubicBezTo>
                <a:cubicBezTo>
                  <a:pt x="3816092" y="5581835"/>
                  <a:pt x="3775898" y="5561687"/>
                  <a:pt x="3856286" y="5528217"/>
                </a:cubicBezTo>
                <a:cubicBezTo>
                  <a:pt x="3822736" y="5514568"/>
                  <a:pt x="3795829" y="5514893"/>
                  <a:pt x="3816092" y="5481097"/>
                </a:cubicBezTo>
                <a:cubicBezTo>
                  <a:pt x="3755635" y="5501245"/>
                  <a:pt x="3809449" y="5507744"/>
                  <a:pt x="3762279" y="5514568"/>
                </a:cubicBezTo>
                <a:cubicBezTo>
                  <a:pt x="3769255" y="5514568"/>
                  <a:pt x="3775898" y="5514568"/>
                  <a:pt x="3775898" y="5521392"/>
                </a:cubicBezTo>
                <a:cubicBezTo>
                  <a:pt x="3762279" y="5527892"/>
                  <a:pt x="3715109" y="5548364"/>
                  <a:pt x="3721753" y="5555188"/>
                </a:cubicBezTo>
                <a:cubicBezTo>
                  <a:pt x="3688203" y="5561687"/>
                  <a:pt x="3708466" y="5541540"/>
                  <a:pt x="3715109" y="5541540"/>
                </a:cubicBezTo>
                <a:cubicBezTo>
                  <a:pt x="3674915" y="5554863"/>
                  <a:pt x="3654652" y="5568512"/>
                  <a:pt x="3627746" y="5575336"/>
                </a:cubicBezTo>
                <a:cubicBezTo>
                  <a:pt x="3614459" y="5595483"/>
                  <a:pt x="3688203" y="5562012"/>
                  <a:pt x="3701490" y="5575336"/>
                </a:cubicBezTo>
                <a:cubicBezTo>
                  <a:pt x="3667940" y="5588659"/>
                  <a:pt x="3594195" y="5601982"/>
                  <a:pt x="3614459" y="5615306"/>
                </a:cubicBezTo>
                <a:cubicBezTo>
                  <a:pt x="3587552" y="5628954"/>
                  <a:pt x="3587884" y="5622130"/>
                  <a:pt x="3587884" y="5615306"/>
                </a:cubicBezTo>
                <a:cubicBezTo>
                  <a:pt x="3574265" y="5622130"/>
                  <a:pt x="3567289" y="5628954"/>
                  <a:pt x="3547358" y="5635778"/>
                </a:cubicBezTo>
                <a:cubicBezTo>
                  <a:pt x="3574265" y="5628954"/>
                  <a:pt x="3574265" y="5628954"/>
                  <a:pt x="3567621" y="5635778"/>
                </a:cubicBezTo>
                <a:cubicBezTo>
                  <a:pt x="3540715" y="5649102"/>
                  <a:pt x="3533739" y="5655926"/>
                  <a:pt x="3513476" y="5662750"/>
                </a:cubicBezTo>
                <a:cubicBezTo>
                  <a:pt x="3473282" y="5669249"/>
                  <a:pt x="3399206" y="5709544"/>
                  <a:pt x="3426112" y="5716043"/>
                </a:cubicBezTo>
                <a:cubicBezTo>
                  <a:pt x="3365655" y="5729692"/>
                  <a:pt x="3332437" y="5756338"/>
                  <a:pt x="3319150" y="5769662"/>
                </a:cubicBezTo>
                <a:cubicBezTo>
                  <a:pt x="3292243" y="5776486"/>
                  <a:pt x="3285268" y="5776486"/>
                  <a:pt x="3298887" y="5769662"/>
                </a:cubicBezTo>
                <a:cubicBezTo>
                  <a:pt x="3204880" y="5803458"/>
                  <a:pt x="3184617" y="5830104"/>
                  <a:pt x="3184617" y="5850252"/>
                </a:cubicBezTo>
                <a:lnTo>
                  <a:pt x="3190596" y="5862600"/>
                </a:lnTo>
                <a:lnTo>
                  <a:pt x="3191261" y="5864550"/>
                </a:lnTo>
                <a:lnTo>
                  <a:pt x="3191261" y="5884048"/>
                </a:lnTo>
                <a:lnTo>
                  <a:pt x="3197240" y="5881773"/>
                </a:lnTo>
                <a:lnTo>
                  <a:pt x="3197904" y="5884048"/>
                </a:lnTo>
                <a:lnTo>
                  <a:pt x="3197904" y="5881448"/>
                </a:lnTo>
                <a:lnTo>
                  <a:pt x="3212188" y="5874949"/>
                </a:lnTo>
                <a:cubicBezTo>
                  <a:pt x="3216506" y="5872349"/>
                  <a:pt x="3218167" y="5870724"/>
                  <a:pt x="3218167" y="5870724"/>
                </a:cubicBezTo>
                <a:cubicBezTo>
                  <a:pt x="3218167" y="5877223"/>
                  <a:pt x="3224811" y="5890872"/>
                  <a:pt x="3204880" y="5911019"/>
                </a:cubicBezTo>
                <a:cubicBezTo>
                  <a:pt x="3211523" y="5911019"/>
                  <a:pt x="3231454" y="5904195"/>
                  <a:pt x="3244741" y="5904195"/>
                </a:cubicBezTo>
                <a:cubicBezTo>
                  <a:pt x="3258361" y="5911019"/>
                  <a:pt x="3271980" y="5917843"/>
                  <a:pt x="3285268" y="5931167"/>
                </a:cubicBezTo>
                <a:cubicBezTo>
                  <a:pt x="3291911" y="5931167"/>
                  <a:pt x="3298887" y="5937666"/>
                  <a:pt x="3305530" y="5937666"/>
                </a:cubicBezTo>
                <a:cubicBezTo>
                  <a:pt x="3312174" y="5944490"/>
                  <a:pt x="3318818" y="5944490"/>
                  <a:pt x="3325461" y="5950989"/>
                </a:cubicBezTo>
                <a:cubicBezTo>
                  <a:pt x="3352368" y="5957813"/>
                  <a:pt x="3372631" y="5978286"/>
                  <a:pt x="3372631" y="5998433"/>
                </a:cubicBezTo>
                <a:cubicBezTo>
                  <a:pt x="3379275" y="5998433"/>
                  <a:pt x="3399538" y="5991609"/>
                  <a:pt x="3413157" y="5991609"/>
                </a:cubicBezTo>
                <a:cubicBezTo>
                  <a:pt x="3413157" y="5991609"/>
                  <a:pt x="3419468" y="5991609"/>
                  <a:pt x="3419468" y="5998433"/>
                </a:cubicBezTo>
                <a:cubicBezTo>
                  <a:pt x="3419468" y="5998433"/>
                  <a:pt x="3426112" y="5998433"/>
                  <a:pt x="3426112" y="5998433"/>
                </a:cubicBezTo>
                <a:cubicBezTo>
                  <a:pt x="3433088" y="6004933"/>
                  <a:pt x="3439731" y="6005258"/>
                  <a:pt x="3446375" y="6005258"/>
                </a:cubicBezTo>
                <a:cubicBezTo>
                  <a:pt x="3459994" y="6011757"/>
                  <a:pt x="3473614" y="6018256"/>
                  <a:pt x="3486901" y="6025080"/>
                </a:cubicBezTo>
                <a:cubicBezTo>
                  <a:pt x="3513808" y="6031579"/>
                  <a:pt x="3540715" y="6038728"/>
                  <a:pt x="3547358" y="6065375"/>
                </a:cubicBezTo>
                <a:cubicBezTo>
                  <a:pt x="3574265" y="6052052"/>
                  <a:pt x="3580909" y="6045228"/>
                  <a:pt x="3594528" y="6038404"/>
                </a:cubicBezTo>
                <a:cubicBezTo>
                  <a:pt x="3621434" y="6031579"/>
                  <a:pt x="3601171" y="6058551"/>
                  <a:pt x="3648009" y="6038404"/>
                </a:cubicBezTo>
                <a:cubicBezTo>
                  <a:pt x="3641365" y="6051727"/>
                  <a:pt x="3621102" y="6065375"/>
                  <a:pt x="3634722" y="6072199"/>
                </a:cubicBezTo>
                <a:cubicBezTo>
                  <a:pt x="3654652" y="6065375"/>
                  <a:pt x="3668272" y="6058551"/>
                  <a:pt x="3668272" y="6058551"/>
                </a:cubicBezTo>
                <a:cubicBezTo>
                  <a:pt x="3654985" y="6078699"/>
                  <a:pt x="3661628" y="6105670"/>
                  <a:pt x="3648009" y="6132642"/>
                </a:cubicBezTo>
                <a:cubicBezTo>
                  <a:pt x="3641365" y="6152789"/>
                  <a:pt x="3627746" y="6172937"/>
                  <a:pt x="3607483" y="6193084"/>
                </a:cubicBezTo>
                <a:cubicBezTo>
                  <a:pt x="3587552" y="6213232"/>
                  <a:pt x="3547358" y="6226555"/>
                  <a:pt x="3500521" y="6253527"/>
                </a:cubicBezTo>
                <a:cubicBezTo>
                  <a:pt x="3574265" y="6266850"/>
                  <a:pt x="3721753" y="6219731"/>
                  <a:pt x="3795829" y="6226555"/>
                </a:cubicBezTo>
                <a:cubicBezTo>
                  <a:pt x="3782210" y="6239879"/>
                  <a:pt x="3748660" y="6260351"/>
                  <a:pt x="3715109" y="6273674"/>
                </a:cubicBezTo>
                <a:cubicBezTo>
                  <a:pt x="3681559" y="6287323"/>
                  <a:pt x="3648009" y="6307145"/>
                  <a:pt x="3627746" y="6320794"/>
                </a:cubicBezTo>
                <a:cubicBezTo>
                  <a:pt x="3594195" y="6320794"/>
                  <a:pt x="3507164" y="6354264"/>
                  <a:pt x="3507164" y="6367913"/>
                </a:cubicBezTo>
                <a:cubicBezTo>
                  <a:pt x="3486901" y="6367913"/>
                  <a:pt x="3473282" y="6367913"/>
                  <a:pt x="3459994" y="6361089"/>
                </a:cubicBezTo>
                <a:cubicBezTo>
                  <a:pt x="3453351" y="6361089"/>
                  <a:pt x="3446375" y="6354264"/>
                  <a:pt x="3439731" y="6347765"/>
                </a:cubicBezTo>
                <a:cubicBezTo>
                  <a:pt x="3426444" y="6334117"/>
                  <a:pt x="3413157" y="6313969"/>
                  <a:pt x="3392894" y="6307145"/>
                </a:cubicBezTo>
                <a:cubicBezTo>
                  <a:pt x="3265337" y="6347440"/>
                  <a:pt x="3318818" y="6374412"/>
                  <a:pt x="3150734" y="6421531"/>
                </a:cubicBezTo>
                <a:cubicBezTo>
                  <a:pt x="3130471" y="6421531"/>
                  <a:pt x="3110540" y="6421531"/>
                  <a:pt x="3076990" y="6428030"/>
                </a:cubicBezTo>
                <a:cubicBezTo>
                  <a:pt x="3063371" y="6434855"/>
                  <a:pt x="3057059" y="6441679"/>
                  <a:pt x="3030153" y="6455327"/>
                </a:cubicBezTo>
                <a:cubicBezTo>
                  <a:pt x="2982983" y="6461826"/>
                  <a:pt x="2969696" y="6455002"/>
                  <a:pt x="2909239" y="6475150"/>
                </a:cubicBezTo>
                <a:cubicBezTo>
                  <a:pt x="2909239" y="6455002"/>
                  <a:pt x="2868713" y="6455327"/>
                  <a:pt x="2835163" y="6455327"/>
                </a:cubicBezTo>
                <a:cubicBezTo>
                  <a:pt x="2815232" y="6455327"/>
                  <a:pt x="2794637" y="6455327"/>
                  <a:pt x="2781349" y="6455327"/>
                </a:cubicBezTo>
                <a:cubicBezTo>
                  <a:pt x="2767730" y="6455327"/>
                  <a:pt x="2761419" y="6448503"/>
                  <a:pt x="2761419" y="6448503"/>
                </a:cubicBezTo>
                <a:cubicBezTo>
                  <a:pt x="2754775" y="6441679"/>
                  <a:pt x="2754775" y="6441679"/>
                  <a:pt x="2747799" y="6434855"/>
                </a:cubicBezTo>
                <a:cubicBezTo>
                  <a:pt x="2674055" y="6461826"/>
                  <a:pt x="2606955" y="6481974"/>
                  <a:pt x="2553141" y="6508620"/>
                </a:cubicBezTo>
                <a:cubicBezTo>
                  <a:pt x="2492684" y="6535592"/>
                  <a:pt x="2438871" y="6562564"/>
                  <a:pt x="2378414" y="6589210"/>
                </a:cubicBezTo>
                <a:cubicBezTo>
                  <a:pt x="2365127" y="6602859"/>
                  <a:pt x="2418608" y="6575887"/>
                  <a:pt x="2404989" y="6596035"/>
                </a:cubicBezTo>
                <a:cubicBezTo>
                  <a:pt x="2331245" y="6636330"/>
                  <a:pt x="2304670" y="6663301"/>
                  <a:pt x="2183756" y="6696772"/>
                </a:cubicBezTo>
                <a:cubicBezTo>
                  <a:pt x="2143230" y="6737067"/>
                  <a:pt x="2143230" y="6770863"/>
                  <a:pt x="2062510" y="6817982"/>
                </a:cubicBezTo>
                <a:cubicBezTo>
                  <a:pt x="2049223" y="6770863"/>
                  <a:pt x="2076130" y="6723744"/>
                  <a:pt x="2096393" y="6683449"/>
                </a:cubicBezTo>
                <a:cubicBezTo>
                  <a:pt x="2103036" y="6669800"/>
                  <a:pt x="2069154" y="6683449"/>
                  <a:pt x="2069154" y="6676625"/>
                </a:cubicBezTo>
                <a:cubicBezTo>
                  <a:pt x="2015673" y="6696772"/>
                  <a:pt x="2009029" y="6703596"/>
                  <a:pt x="1988766" y="6696772"/>
                </a:cubicBezTo>
                <a:cubicBezTo>
                  <a:pt x="1941596" y="6710420"/>
                  <a:pt x="1955216" y="6737067"/>
                  <a:pt x="1887783" y="6737067"/>
                </a:cubicBezTo>
                <a:cubicBezTo>
                  <a:pt x="1901402" y="6750390"/>
                  <a:pt x="1881139" y="6764039"/>
                  <a:pt x="1860876" y="6777362"/>
                </a:cubicBezTo>
                <a:cubicBezTo>
                  <a:pt x="1867520" y="6791010"/>
                  <a:pt x="1901402" y="6784186"/>
                  <a:pt x="1908046" y="6797835"/>
                </a:cubicBezTo>
                <a:cubicBezTo>
                  <a:pt x="1881139" y="6804334"/>
                  <a:pt x="1874496" y="6804334"/>
                  <a:pt x="1854233" y="6804334"/>
                </a:cubicBezTo>
                <a:cubicBezTo>
                  <a:pt x="1820683" y="6838130"/>
                  <a:pt x="1786800" y="6864776"/>
                  <a:pt x="1746606" y="6891748"/>
                </a:cubicBezTo>
                <a:cubicBezTo>
                  <a:pt x="1726343" y="6905071"/>
                  <a:pt x="1706412" y="6925219"/>
                  <a:pt x="1686482" y="6938542"/>
                </a:cubicBezTo>
                <a:cubicBezTo>
                  <a:pt x="1666219" y="6951866"/>
                  <a:pt x="1646288" y="6965514"/>
                  <a:pt x="1619381" y="6985661"/>
                </a:cubicBezTo>
                <a:cubicBezTo>
                  <a:pt x="1626025" y="6992486"/>
                  <a:pt x="1632668" y="7005809"/>
                  <a:pt x="1619381" y="7019132"/>
                </a:cubicBezTo>
                <a:cubicBezTo>
                  <a:pt x="1585499" y="7019132"/>
                  <a:pt x="1572211" y="7012633"/>
                  <a:pt x="1578855" y="6999310"/>
                </a:cubicBezTo>
                <a:cubicBezTo>
                  <a:pt x="1578855" y="6992486"/>
                  <a:pt x="1578855" y="6985661"/>
                  <a:pt x="1585499" y="6979162"/>
                </a:cubicBezTo>
                <a:cubicBezTo>
                  <a:pt x="1592142" y="6979162"/>
                  <a:pt x="1592142" y="6972338"/>
                  <a:pt x="1599118" y="6965514"/>
                </a:cubicBezTo>
                <a:cubicBezTo>
                  <a:pt x="1599118" y="6965514"/>
                  <a:pt x="1605762" y="6965514"/>
                  <a:pt x="1605762" y="6958690"/>
                </a:cubicBezTo>
                <a:cubicBezTo>
                  <a:pt x="1605762" y="6958690"/>
                  <a:pt x="1612405" y="6958690"/>
                  <a:pt x="1612405" y="6958690"/>
                </a:cubicBezTo>
                <a:cubicBezTo>
                  <a:pt x="1652931" y="6925219"/>
                  <a:pt x="1706412" y="6884924"/>
                  <a:pt x="1693125" y="6864776"/>
                </a:cubicBezTo>
                <a:cubicBezTo>
                  <a:pt x="1645956" y="6871600"/>
                  <a:pt x="1619049" y="6891748"/>
                  <a:pt x="1585499" y="6891748"/>
                </a:cubicBezTo>
                <a:cubicBezTo>
                  <a:pt x="1585499" y="6884924"/>
                  <a:pt x="1666219" y="6844629"/>
                  <a:pt x="1578855" y="6871600"/>
                </a:cubicBezTo>
                <a:cubicBezTo>
                  <a:pt x="1578855" y="6857952"/>
                  <a:pt x="1626025" y="6844304"/>
                  <a:pt x="1619381" y="6830981"/>
                </a:cubicBezTo>
                <a:cubicBezTo>
                  <a:pt x="1659575" y="6824156"/>
                  <a:pt x="1619381" y="6844629"/>
                  <a:pt x="1626025" y="6851128"/>
                </a:cubicBezTo>
                <a:cubicBezTo>
                  <a:pt x="1686482" y="6824481"/>
                  <a:pt x="1665886" y="6817982"/>
                  <a:pt x="1652599" y="6804334"/>
                </a:cubicBezTo>
                <a:cubicBezTo>
                  <a:pt x="1692793" y="6791010"/>
                  <a:pt x="1726675" y="6777362"/>
                  <a:pt x="1760226" y="6764039"/>
                </a:cubicBezTo>
                <a:cubicBezTo>
                  <a:pt x="1793776" y="6750390"/>
                  <a:pt x="1827326" y="6730568"/>
                  <a:pt x="1860876" y="6717245"/>
                </a:cubicBezTo>
                <a:cubicBezTo>
                  <a:pt x="1874496" y="6717245"/>
                  <a:pt x="1881139" y="6717245"/>
                  <a:pt x="1894759" y="6717245"/>
                </a:cubicBezTo>
                <a:cubicBezTo>
                  <a:pt x="1901402" y="6717245"/>
                  <a:pt x="1907714" y="6716920"/>
                  <a:pt x="1921333" y="6710420"/>
                </a:cubicBezTo>
                <a:cubicBezTo>
                  <a:pt x="1927977" y="6710420"/>
                  <a:pt x="1934621" y="6703596"/>
                  <a:pt x="1934621" y="6696772"/>
                </a:cubicBezTo>
                <a:cubicBezTo>
                  <a:pt x="1934621" y="6696772"/>
                  <a:pt x="1927977" y="6690273"/>
                  <a:pt x="1921333" y="6690273"/>
                </a:cubicBezTo>
                <a:cubicBezTo>
                  <a:pt x="1907714" y="6690273"/>
                  <a:pt x="1881139" y="6690273"/>
                  <a:pt x="1860876" y="6696772"/>
                </a:cubicBezTo>
                <a:cubicBezTo>
                  <a:pt x="1901402" y="6670125"/>
                  <a:pt x="1887783" y="6649978"/>
                  <a:pt x="1954884" y="6616182"/>
                </a:cubicBezTo>
                <a:cubicBezTo>
                  <a:pt x="2049223" y="6589535"/>
                  <a:pt x="2089417" y="6589210"/>
                  <a:pt x="2156517" y="6569063"/>
                </a:cubicBezTo>
                <a:cubicBezTo>
                  <a:pt x="2203687" y="6548915"/>
                  <a:pt x="2210331" y="6529093"/>
                  <a:pt x="2216974" y="6515445"/>
                </a:cubicBezTo>
                <a:cubicBezTo>
                  <a:pt x="2257168" y="6502121"/>
                  <a:pt x="2284075" y="6488473"/>
                  <a:pt x="2297362" y="6475150"/>
                </a:cubicBezTo>
                <a:cubicBezTo>
                  <a:pt x="2317625" y="6461501"/>
                  <a:pt x="2331245" y="6448503"/>
                  <a:pt x="2337888" y="6434855"/>
                </a:cubicBezTo>
                <a:cubicBezTo>
                  <a:pt x="2364795" y="6414707"/>
                  <a:pt x="2391701" y="6388060"/>
                  <a:pt x="2459134" y="6361089"/>
                </a:cubicBezTo>
                <a:cubicBezTo>
                  <a:pt x="2479065" y="6340941"/>
                  <a:pt x="2492352" y="6320469"/>
                  <a:pt x="2492352" y="6300321"/>
                </a:cubicBezTo>
                <a:cubicBezTo>
                  <a:pt x="2492352" y="6293822"/>
                  <a:pt x="2492352" y="6287323"/>
                  <a:pt x="2492352" y="6287323"/>
                </a:cubicBezTo>
                <a:cubicBezTo>
                  <a:pt x="2492352" y="6287323"/>
                  <a:pt x="2492352" y="6287323"/>
                  <a:pt x="2492352" y="6280499"/>
                </a:cubicBezTo>
                <a:cubicBezTo>
                  <a:pt x="2492352" y="6273674"/>
                  <a:pt x="2486041" y="6267175"/>
                  <a:pt x="2479397" y="6267175"/>
                </a:cubicBezTo>
                <a:cubicBezTo>
                  <a:pt x="2512947" y="6253527"/>
                  <a:pt x="2512615" y="6260351"/>
                  <a:pt x="2532878" y="6253527"/>
                </a:cubicBezTo>
                <a:cubicBezTo>
                  <a:pt x="2566429" y="6226555"/>
                  <a:pt x="2519591" y="6220056"/>
                  <a:pt x="2633529" y="6179761"/>
                </a:cubicBezTo>
                <a:cubicBezTo>
                  <a:pt x="2633529" y="6172937"/>
                  <a:pt x="2640505" y="6172937"/>
                  <a:pt x="2640505" y="6166113"/>
                </a:cubicBezTo>
                <a:cubicBezTo>
                  <a:pt x="2647148" y="6159614"/>
                  <a:pt x="2647148" y="6159614"/>
                  <a:pt x="2647148" y="6152789"/>
                </a:cubicBezTo>
                <a:cubicBezTo>
                  <a:pt x="2653792" y="6152789"/>
                  <a:pt x="2653792" y="6145965"/>
                  <a:pt x="2660768" y="6139141"/>
                </a:cubicBezTo>
                <a:cubicBezTo>
                  <a:pt x="2674055" y="6125818"/>
                  <a:pt x="2693986" y="6105995"/>
                  <a:pt x="2714249" y="6092347"/>
                </a:cubicBezTo>
                <a:cubicBezTo>
                  <a:pt x="2754443" y="6079024"/>
                  <a:pt x="2761086" y="6079024"/>
                  <a:pt x="2767730" y="6092347"/>
                </a:cubicBezTo>
                <a:cubicBezTo>
                  <a:pt x="2841806" y="6058876"/>
                  <a:pt x="2841806" y="6045228"/>
                  <a:pt x="2875357" y="6025080"/>
                </a:cubicBezTo>
                <a:cubicBezTo>
                  <a:pt x="2855094" y="6025080"/>
                  <a:pt x="2850111" y="6018256"/>
                  <a:pt x="2852768" y="6009157"/>
                </a:cubicBezTo>
                <a:lnTo>
                  <a:pt x="2868381" y="5988360"/>
                </a:lnTo>
                <a:lnTo>
                  <a:pt x="2903592" y="5973737"/>
                </a:lnTo>
                <a:lnTo>
                  <a:pt x="2907578" y="5984785"/>
                </a:lnTo>
                <a:lnTo>
                  <a:pt x="2909571" y="5991284"/>
                </a:lnTo>
                <a:lnTo>
                  <a:pt x="2909239" y="5991609"/>
                </a:lnTo>
                <a:cubicBezTo>
                  <a:pt x="2912561" y="6001683"/>
                  <a:pt x="2913225" y="6003958"/>
                  <a:pt x="2912561" y="6001683"/>
                </a:cubicBezTo>
                <a:lnTo>
                  <a:pt x="2909571" y="5991284"/>
                </a:lnTo>
                <a:lnTo>
                  <a:pt x="2915882" y="5984785"/>
                </a:lnTo>
                <a:cubicBezTo>
                  <a:pt x="2922526" y="5978286"/>
                  <a:pt x="2922526" y="5971462"/>
                  <a:pt x="2909239" y="5971462"/>
                </a:cubicBezTo>
                <a:lnTo>
                  <a:pt x="2903592" y="5973737"/>
                </a:lnTo>
                <a:lnTo>
                  <a:pt x="2899606" y="5963013"/>
                </a:lnTo>
                <a:cubicBezTo>
                  <a:pt x="2897281" y="5957489"/>
                  <a:pt x="2895620" y="5954564"/>
                  <a:pt x="2895620" y="5957813"/>
                </a:cubicBezTo>
                <a:cubicBezTo>
                  <a:pt x="2888976" y="5957813"/>
                  <a:pt x="2888976" y="5957813"/>
                  <a:pt x="2888976" y="5957813"/>
                </a:cubicBezTo>
                <a:cubicBezTo>
                  <a:pt x="2888976" y="5964638"/>
                  <a:pt x="2882000" y="5971462"/>
                  <a:pt x="2875357" y="5978286"/>
                </a:cubicBezTo>
                <a:lnTo>
                  <a:pt x="2868381" y="5988360"/>
                </a:lnTo>
                <a:lnTo>
                  <a:pt x="2827855" y="6005258"/>
                </a:lnTo>
                <a:cubicBezTo>
                  <a:pt x="2803273" y="6016956"/>
                  <a:pt x="2781682" y="6028330"/>
                  <a:pt x="2761419" y="6038404"/>
                </a:cubicBezTo>
                <a:cubicBezTo>
                  <a:pt x="2748131" y="6045228"/>
                  <a:pt x="2741156" y="6052052"/>
                  <a:pt x="2727868" y="6058551"/>
                </a:cubicBezTo>
                <a:cubicBezTo>
                  <a:pt x="2720893" y="6058551"/>
                  <a:pt x="2720893" y="6058876"/>
                  <a:pt x="2714249" y="6065375"/>
                </a:cubicBezTo>
                <a:cubicBezTo>
                  <a:pt x="2707605" y="6065375"/>
                  <a:pt x="2707605" y="6065375"/>
                  <a:pt x="2700630" y="6072199"/>
                </a:cubicBezTo>
                <a:cubicBezTo>
                  <a:pt x="2707605" y="6079024"/>
                  <a:pt x="2673723" y="5984785"/>
                  <a:pt x="2687342" y="6025080"/>
                </a:cubicBezTo>
                <a:cubicBezTo>
                  <a:pt x="2687342" y="6025080"/>
                  <a:pt x="2687342" y="6025080"/>
                  <a:pt x="2680367" y="6025080"/>
                </a:cubicBezTo>
                <a:cubicBezTo>
                  <a:pt x="2660436" y="6038404"/>
                  <a:pt x="2633529" y="6052052"/>
                  <a:pt x="2613266" y="6058551"/>
                </a:cubicBezTo>
                <a:cubicBezTo>
                  <a:pt x="2606622" y="6058551"/>
                  <a:pt x="2532878" y="6079024"/>
                  <a:pt x="2553141" y="6085523"/>
                </a:cubicBezTo>
                <a:cubicBezTo>
                  <a:pt x="2526235" y="6092347"/>
                  <a:pt x="2519259" y="6092347"/>
                  <a:pt x="2519259" y="6085523"/>
                </a:cubicBezTo>
                <a:cubicBezTo>
                  <a:pt x="2499328" y="6092347"/>
                  <a:pt x="2492352" y="6099171"/>
                  <a:pt x="2498996" y="6105995"/>
                </a:cubicBezTo>
                <a:cubicBezTo>
                  <a:pt x="2438539" y="6112494"/>
                  <a:pt x="2391701" y="6152789"/>
                  <a:pt x="2337888" y="6166113"/>
                </a:cubicBezTo>
                <a:cubicBezTo>
                  <a:pt x="2284407" y="6206408"/>
                  <a:pt x="2169805" y="6260026"/>
                  <a:pt x="2115991" y="6300321"/>
                </a:cubicBezTo>
                <a:cubicBezTo>
                  <a:pt x="1975147" y="6360764"/>
                  <a:pt x="1860876" y="6408208"/>
                  <a:pt x="1760226" y="6455327"/>
                </a:cubicBezTo>
                <a:cubicBezTo>
                  <a:pt x="1706412" y="6481974"/>
                  <a:pt x="1652599" y="6495297"/>
                  <a:pt x="1592142" y="6515445"/>
                </a:cubicBezTo>
                <a:cubicBezTo>
                  <a:pt x="1538661" y="6535592"/>
                  <a:pt x="1478204" y="6562564"/>
                  <a:pt x="1404128" y="6582711"/>
                </a:cubicBezTo>
                <a:cubicBezTo>
                  <a:pt x="1383865" y="6596035"/>
                  <a:pt x="1397484" y="6589210"/>
                  <a:pt x="1383865" y="6596035"/>
                </a:cubicBezTo>
                <a:cubicBezTo>
                  <a:pt x="1356958" y="6602859"/>
                  <a:pt x="1303477" y="6623006"/>
                  <a:pt x="1303477" y="6616182"/>
                </a:cubicBezTo>
                <a:cubicBezTo>
                  <a:pt x="1283214" y="6623006"/>
                  <a:pt x="1303145" y="6623006"/>
                  <a:pt x="1276238" y="6629830"/>
                </a:cubicBezTo>
                <a:cubicBezTo>
                  <a:pt x="1209138" y="6649978"/>
                  <a:pt x="1135394" y="6676625"/>
                  <a:pt x="1034743" y="6710420"/>
                </a:cubicBezTo>
                <a:cubicBezTo>
                  <a:pt x="1021124" y="6710420"/>
                  <a:pt x="1021124" y="6710420"/>
                  <a:pt x="1021124" y="6710420"/>
                </a:cubicBezTo>
                <a:cubicBezTo>
                  <a:pt x="913829" y="6750715"/>
                  <a:pt x="860016" y="6764039"/>
                  <a:pt x="739102" y="6804334"/>
                </a:cubicBezTo>
                <a:cubicBezTo>
                  <a:pt x="739102" y="6804334"/>
                  <a:pt x="739102" y="6804334"/>
                  <a:pt x="732126" y="6804334"/>
                </a:cubicBezTo>
                <a:cubicBezTo>
                  <a:pt x="732126" y="6797835"/>
                  <a:pt x="725483" y="6797510"/>
                  <a:pt x="725483" y="6791010"/>
                </a:cubicBezTo>
                <a:cubicBezTo>
                  <a:pt x="712196" y="6791010"/>
                  <a:pt x="698908" y="6791010"/>
                  <a:pt x="685289" y="6791010"/>
                </a:cubicBezTo>
                <a:lnTo>
                  <a:pt x="670009" y="6790036"/>
                </a:lnTo>
                <a:lnTo>
                  <a:pt x="651739" y="6738042"/>
                </a:lnTo>
                <a:cubicBezTo>
                  <a:pt x="638119" y="6698722"/>
                  <a:pt x="628154" y="6666551"/>
                  <a:pt x="644763" y="6710420"/>
                </a:cubicBezTo>
                <a:cubicBezTo>
                  <a:pt x="644763" y="6710420"/>
                  <a:pt x="645095" y="6710420"/>
                  <a:pt x="651739" y="6710420"/>
                </a:cubicBezTo>
                <a:cubicBezTo>
                  <a:pt x="698576" y="6710420"/>
                  <a:pt x="752389" y="6710420"/>
                  <a:pt x="812846" y="6710420"/>
                </a:cubicBezTo>
                <a:cubicBezTo>
                  <a:pt x="833109" y="6703596"/>
                  <a:pt x="846397" y="6698397"/>
                  <a:pt x="855698" y="6693198"/>
                </a:cubicBezTo>
                <a:lnTo>
                  <a:pt x="864334" y="6685074"/>
                </a:lnTo>
                <a:lnTo>
                  <a:pt x="865995" y="6687673"/>
                </a:lnTo>
                <a:lnTo>
                  <a:pt x="908514" y="6689623"/>
                </a:lnTo>
                <a:lnTo>
                  <a:pt x="909179" y="6692548"/>
                </a:lnTo>
                <a:lnTo>
                  <a:pt x="890244" y="6703596"/>
                </a:lnTo>
                <a:cubicBezTo>
                  <a:pt x="880279" y="6708796"/>
                  <a:pt x="869981" y="6713670"/>
                  <a:pt x="866659" y="6717245"/>
                </a:cubicBezTo>
                <a:cubicBezTo>
                  <a:pt x="873635" y="6723744"/>
                  <a:pt x="879947" y="6723744"/>
                  <a:pt x="893234" y="6723744"/>
                </a:cubicBezTo>
                <a:cubicBezTo>
                  <a:pt x="900210" y="6723744"/>
                  <a:pt x="906853" y="6723744"/>
                  <a:pt x="913497" y="6723744"/>
                </a:cubicBezTo>
                <a:cubicBezTo>
                  <a:pt x="920473" y="6723744"/>
                  <a:pt x="920473" y="6723744"/>
                  <a:pt x="920473" y="6723744"/>
                </a:cubicBezTo>
                <a:lnTo>
                  <a:pt x="909179" y="6692548"/>
                </a:lnTo>
                <a:lnTo>
                  <a:pt x="913497" y="6690273"/>
                </a:lnTo>
                <a:lnTo>
                  <a:pt x="908514" y="6689623"/>
                </a:lnTo>
                <a:lnTo>
                  <a:pt x="900210" y="6667526"/>
                </a:lnTo>
                <a:lnTo>
                  <a:pt x="895227" y="6654527"/>
                </a:lnTo>
                <a:lnTo>
                  <a:pt x="940736" y="6649653"/>
                </a:lnTo>
                <a:cubicBezTo>
                  <a:pt x="1001193" y="6616182"/>
                  <a:pt x="920473" y="6636655"/>
                  <a:pt x="913497" y="6629830"/>
                </a:cubicBezTo>
                <a:cubicBezTo>
                  <a:pt x="954023" y="6616507"/>
                  <a:pt x="980930" y="6616182"/>
                  <a:pt x="980930" y="6616182"/>
                </a:cubicBezTo>
                <a:cubicBezTo>
                  <a:pt x="1068293" y="6575887"/>
                  <a:pt x="954023" y="6609683"/>
                  <a:pt x="933760" y="6609683"/>
                </a:cubicBezTo>
                <a:cubicBezTo>
                  <a:pt x="1014480" y="6569388"/>
                  <a:pt x="967310" y="6562239"/>
                  <a:pt x="927116" y="6569063"/>
                </a:cubicBezTo>
                <a:cubicBezTo>
                  <a:pt x="906853" y="6582386"/>
                  <a:pt x="893566" y="6589535"/>
                  <a:pt x="866659" y="6602859"/>
                </a:cubicBezTo>
                <a:cubicBezTo>
                  <a:pt x="853372" y="6602859"/>
                  <a:pt x="833109" y="6609683"/>
                  <a:pt x="812846" y="6616182"/>
                </a:cubicBezTo>
                <a:cubicBezTo>
                  <a:pt x="785940" y="6623006"/>
                  <a:pt x="772652" y="6636655"/>
                  <a:pt x="786272" y="6636655"/>
                </a:cubicBezTo>
                <a:cubicBezTo>
                  <a:pt x="749400" y="6646728"/>
                  <a:pt x="727144" y="6656802"/>
                  <a:pt x="711199" y="6665901"/>
                </a:cubicBezTo>
                <a:lnTo>
                  <a:pt x="705220" y="6669475"/>
                </a:lnTo>
                <a:lnTo>
                  <a:pt x="703559" y="6667526"/>
                </a:lnTo>
                <a:cubicBezTo>
                  <a:pt x="700237" y="6668501"/>
                  <a:pt x="695586" y="6669800"/>
                  <a:pt x="692265" y="6669800"/>
                </a:cubicBezTo>
                <a:cubicBezTo>
                  <a:pt x="678645" y="6676625"/>
                  <a:pt x="672002" y="6669800"/>
                  <a:pt x="692265" y="6662976"/>
                </a:cubicBezTo>
                <a:cubicBezTo>
                  <a:pt x="665358" y="6676625"/>
                  <a:pt x="618188" y="6690273"/>
                  <a:pt x="550756" y="6717245"/>
                </a:cubicBezTo>
                <a:cubicBezTo>
                  <a:pt x="577662" y="6697097"/>
                  <a:pt x="450105" y="6743891"/>
                  <a:pt x="436486" y="6730568"/>
                </a:cubicBezTo>
                <a:lnTo>
                  <a:pt x="398949" y="6747791"/>
                </a:lnTo>
                <a:lnTo>
                  <a:pt x="385330" y="6738042"/>
                </a:lnTo>
                <a:cubicBezTo>
                  <a:pt x="381011" y="6733818"/>
                  <a:pt x="376029" y="6730568"/>
                  <a:pt x="362741" y="6730568"/>
                </a:cubicBezTo>
                <a:cubicBezTo>
                  <a:pt x="342478" y="6737392"/>
                  <a:pt x="308928" y="6750390"/>
                  <a:pt x="288997" y="6750390"/>
                </a:cubicBezTo>
                <a:cubicBezTo>
                  <a:pt x="268734" y="6757215"/>
                  <a:pt x="248471" y="6764039"/>
                  <a:pt x="248471" y="6750390"/>
                </a:cubicBezTo>
                <a:cubicBezTo>
                  <a:pt x="181371" y="6784186"/>
                  <a:pt x="174727" y="6791010"/>
                  <a:pt x="100651" y="6817982"/>
                </a:cubicBezTo>
                <a:cubicBezTo>
                  <a:pt x="47170" y="6824481"/>
                  <a:pt x="87363" y="6797510"/>
                  <a:pt x="107627" y="6777362"/>
                </a:cubicBezTo>
                <a:cubicBezTo>
                  <a:pt x="127557" y="6757215"/>
                  <a:pt x="127557" y="6743891"/>
                  <a:pt x="6644" y="6791010"/>
                </a:cubicBezTo>
                <a:cubicBezTo>
                  <a:pt x="40194" y="6770863"/>
                  <a:pt x="80720" y="6750390"/>
                  <a:pt x="120914" y="6737067"/>
                </a:cubicBezTo>
                <a:cubicBezTo>
                  <a:pt x="208277" y="6683124"/>
                  <a:pt x="235184" y="6629830"/>
                  <a:pt x="215253" y="6616182"/>
                </a:cubicBezTo>
                <a:cubicBezTo>
                  <a:pt x="188346" y="6629830"/>
                  <a:pt x="141177" y="6649653"/>
                  <a:pt x="134533" y="6656477"/>
                </a:cubicBezTo>
                <a:cubicBezTo>
                  <a:pt x="87363" y="6669800"/>
                  <a:pt x="60457" y="6690273"/>
                  <a:pt x="0" y="6717245"/>
                </a:cubicBezTo>
                <a:cubicBezTo>
                  <a:pt x="20263" y="6703596"/>
                  <a:pt x="33882" y="6689948"/>
                  <a:pt x="40526" y="6683449"/>
                </a:cubicBezTo>
                <a:cubicBezTo>
                  <a:pt x="53813" y="6676625"/>
                  <a:pt x="87363" y="6662976"/>
                  <a:pt x="80720" y="6662976"/>
                </a:cubicBezTo>
                <a:cubicBezTo>
                  <a:pt x="100651" y="6656477"/>
                  <a:pt x="107627" y="6649653"/>
                  <a:pt x="114270" y="6649653"/>
                </a:cubicBezTo>
                <a:cubicBezTo>
                  <a:pt x="127890" y="6642829"/>
                  <a:pt x="121246" y="6649978"/>
                  <a:pt x="134533" y="6636655"/>
                </a:cubicBezTo>
                <a:cubicBezTo>
                  <a:pt x="134533" y="6629830"/>
                  <a:pt x="94007" y="6649653"/>
                  <a:pt x="87363" y="6649653"/>
                </a:cubicBezTo>
                <a:cubicBezTo>
                  <a:pt x="87363" y="6642829"/>
                  <a:pt x="113938" y="6636330"/>
                  <a:pt x="154464" y="6616182"/>
                </a:cubicBezTo>
                <a:cubicBezTo>
                  <a:pt x="144166" y="6616182"/>
                  <a:pt x="146159" y="6614557"/>
                  <a:pt x="152803" y="6610983"/>
                </a:cubicBezTo>
                <a:lnTo>
                  <a:pt x="165094" y="6604808"/>
                </a:lnTo>
                <a:lnTo>
                  <a:pt x="175059" y="6600584"/>
                </a:lnTo>
                <a:cubicBezTo>
                  <a:pt x="180374" y="6597984"/>
                  <a:pt x="183032" y="6596035"/>
                  <a:pt x="181371" y="6596035"/>
                </a:cubicBezTo>
                <a:lnTo>
                  <a:pt x="165094" y="6604808"/>
                </a:lnTo>
                <a:lnTo>
                  <a:pt x="154464" y="6609683"/>
                </a:lnTo>
                <a:cubicBezTo>
                  <a:pt x="139184" y="6616182"/>
                  <a:pt x="124568" y="6623006"/>
                  <a:pt x="127890" y="6623006"/>
                </a:cubicBezTo>
                <a:cubicBezTo>
                  <a:pt x="147820" y="6609683"/>
                  <a:pt x="120914" y="6602859"/>
                  <a:pt x="94007" y="6609683"/>
                </a:cubicBezTo>
                <a:cubicBezTo>
                  <a:pt x="127557" y="6602859"/>
                  <a:pt x="113938" y="6589210"/>
                  <a:pt x="140845" y="6589210"/>
                </a:cubicBezTo>
                <a:cubicBezTo>
                  <a:pt x="161108" y="6555740"/>
                  <a:pt x="147820" y="6548915"/>
                  <a:pt x="201634" y="6508620"/>
                </a:cubicBezTo>
                <a:cubicBezTo>
                  <a:pt x="194990" y="6508620"/>
                  <a:pt x="181371" y="6515445"/>
                  <a:pt x="161108" y="6522269"/>
                </a:cubicBezTo>
                <a:cubicBezTo>
                  <a:pt x="201301" y="6502121"/>
                  <a:pt x="188014" y="6488798"/>
                  <a:pt x="275378" y="6448503"/>
                </a:cubicBezTo>
                <a:cubicBezTo>
                  <a:pt x="268734" y="6441679"/>
                  <a:pt x="268734" y="6434855"/>
                  <a:pt x="248471" y="6434855"/>
                </a:cubicBezTo>
                <a:cubicBezTo>
                  <a:pt x="228208" y="6441679"/>
                  <a:pt x="228540" y="6448503"/>
                  <a:pt x="228540" y="6448503"/>
                </a:cubicBezTo>
                <a:cubicBezTo>
                  <a:pt x="181703" y="6468650"/>
                  <a:pt x="255115" y="6428030"/>
                  <a:pt x="275378" y="6421531"/>
                </a:cubicBezTo>
                <a:cubicBezTo>
                  <a:pt x="248471" y="6421531"/>
                  <a:pt x="282021" y="6394559"/>
                  <a:pt x="234852" y="6401059"/>
                </a:cubicBezTo>
                <a:cubicBezTo>
                  <a:pt x="282021" y="6380911"/>
                  <a:pt x="275710" y="6381236"/>
                  <a:pt x="302284" y="6367913"/>
                </a:cubicBezTo>
                <a:cubicBezTo>
                  <a:pt x="288997" y="6367913"/>
                  <a:pt x="295641" y="6367913"/>
                  <a:pt x="275378" y="6374737"/>
                </a:cubicBezTo>
                <a:lnTo>
                  <a:pt x="266741" y="6380261"/>
                </a:lnTo>
                <a:lnTo>
                  <a:pt x="247807" y="6371162"/>
                </a:lnTo>
                <a:cubicBezTo>
                  <a:pt x="238506" y="6367588"/>
                  <a:pt x="221565" y="6367588"/>
                  <a:pt x="181371" y="6380911"/>
                </a:cubicBezTo>
                <a:cubicBezTo>
                  <a:pt x="194658" y="6374087"/>
                  <a:pt x="201634" y="6367913"/>
                  <a:pt x="228540" y="6354264"/>
                </a:cubicBezTo>
                <a:cubicBezTo>
                  <a:pt x="221897" y="6347765"/>
                  <a:pt x="167751" y="6374412"/>
                  <a:pt x="174727" y="6361089"/>
                </a:cubicBezTo>
                <a:cubicBezTo>
                  <a:pt x="201634" y="6354264"/>
                  <a:pt x="214921" y="6354264"/>
                  <a:pt x="248471" y="6340941"/>
                </a:cubicBezTo>
                <a:cubicBezTo>
                  <a:pt x="248471" y="6327293"/>
                  <a:pt x="302284" y="6307145"/>
                  <a:pt x="288997" y="6300321"/>
                </a:cubicBezTo>
                <a:cubicBezTo>
                  <a:pt x="282354" y="6300321"/>
                  <a:pt x="255115" y="6320469"/>
                  <a:pt x="262091" y="6307145"/>
                </a:cubicBezTo>
                <a:cubicBezTo>
                  <a:pt x="255115" y="6307145"/>
                  <a:pt x="262091" y="6307145"/>
                  <a:pt x="282021" y="6293497"/>
                </a:cubicBezTo>
                <a:cubicBezTo>
                  <a:pt x="262091" y="6300321"/>
                  <a:pt x="242160" y="6307145"/>
                  <a:pt x="228540" y="6307145"/>
                </a:cubicBezTo>
                <a:cubicBezTo>
                  <a:pt x="248803" y="6286998"/>
                  <a:pt x="248471" y="6287323"/>
                  <a:pt x="234852" y="6287323"/>
                </a:cubicBezTo>
                <a:cubicBezTo>
                  <a:pt x="248471" y="6287323"/>
                  <a:pt x="255115" y="6280499"/>
                  <a:pt x="268734" y="6273674"/>
                </a:cubicBezTo>
                <a:cubicBezTo>
                  <a:pt x="255115" y="6267175"/>
                  <a:pt x="255115" y="6267175"/>
                  <a:pt x="234852" y="6267175"/>
                </a:cubicBezTo>
                <a:cubicBezTo>
                  <a:pt x="248471" y="6260351"/>
                  <a:pt x="255115" y="6246703"/>
                  <a:pt x="268734" y="6246703"/>
                </a:cubicBezTo>
                <a:cubicBezTo>
                  <a:pt x="248471" y="6246703"/>
                  <a:pt x="235184" y="6253527"/>
                  <a:pt x="262091" y="6233379"/>
                </a:cubicBezTo>
                <a:cubicBezTo>
                  <a:pt x="255115" y="6239879"/>
                  <a:pt x="248471" y="6240204"/>
                  <a:pt x="234852" y="6246703"/>
                </a:cubicBezTo>
                <a:cubicBezTo>
                  <a:pt x="214921" y="6260351"/>
                  <a:pt x="235184" y="6253527"/>
                  <a:pt x="215253" y="6267175"/>
                </a:cubicBezTo>
                <a:cubicBezTo>
                  <a:pt x="194990" y="6273674"/>
                  <a:pt x="215253" y="6253527"/>
                  <a:pt x="221897" y="6246703"/>
                </a:cubicBezTo>
                <a:cubicBezTo>
                  <a:pt x="188346" y="6266850"/>
                  <a:pt x="221565" y="6240204"/>
                  <a:pt x="167751" y="6267175"/>
                </a:cubicBezTo>
                <a:cubicBezTo>
                  <a:pt x="181371" y="6260351"/>
                  <a:pt x="181371" y="6260351"/>
                  <a:pt x="181371" y="6260351"/>
                </a:cubicBezTo>
                <a:cubicBezTo>
                  <a:pt x="194658" y="6240204"/>
                  <a:pt x="167751" y="6246703"/>
                  <a:pt x="140845" y="6246703"/>
                </a:cubicBezTo>
                <a:cubicBezTo>
                  <a:pt x="113938" y="6246703"/>
                  <a:pt x="94007" y="6246703"/>
                  <a:pt x="120914" y="6219731"/>
                </a:cubicBezTo>
                <a:cubicBezTo>
                  <a:pt x="107627" y="6226555"/>
                  <a:pt x="94007" y="6226555"/>
                  <a:pt x="94007" y="6226555"/>
                </a:cubicBezTo>
                <a:cubicBezTo>
                  <a:pt x="100651" y="6219731"/>
                  <a:pt x="114270" y="6213557"/>
                  <a:pt x="134533" y="6199909"/>
                </a:cubicBezTo>
                <a:cubicBezTo>
                  <a:pt x="134533" y="6199909"/>
                  <a:pt x="127557" y="6199909"/>
                  <a:pt x="147488" y="6186585"/>
                </a:cubicBezTo>
                <a:cubicBezTo>
                  <a:pt x="140845" y="6193084"/>
                  <a:pt x="107627" y="6206408"/>
                  <a:pt x="100651" y="6213232"/>
                </a:cubicBezTo>
                <a:cubicBezTo>
                  <a:pt x="67100" y="6226555"/>
                  <a:pt x="107627" y="6199909"/>
                  <a:pt x="134533" y="6193084"/>
                </a:cubicBezTo>
                <a:cubicBezTo>
                  <a:pt x="168083" y="6172937"/>
                  <a:pt x="147488" y="6172937"/>
                  <a:pt x="147488" y="6166113"/>
                </a:cubicBezTo>
                <a:cubicBezTo>
                  <a:pt x="107294" y="6186260"/>
                  <a:pt x="134533" y="6179761"/>
                  <a:pt x="114270" y="6193084"/>
                </a:cubicBezTo>
                <a:cubicBezTo>
                  <a:pt x="110948" y="6189835"/>
                  <a:pt x="108955" y="6186585"/>
                  <a:pt x="103308" y="6185610"/>
                </a:cubicBezTo>
                <a:lnTo>
                  <a:pt x="94339" y="6185935"/>
                </a:lnTo>
                <a:lnTo>
                  <a:pt x="156457" y="6144340"/>
                </a:lnTo>
                <a:cubicBezTo>
                  <a:pt x="171405" y="6132642"/>
                  <a:pt x="181371" y="6122243"/>
                  <a:pt x="188014" y="6112169"/>
                </a:cubicBezTo>
                <a:cubicBezTo>
                  <a:pt x="221565" y="6098846"/>
                  <a:pt x="140845" y="6152789"/>
                  <a:pt x="140845" y="6159614"/>
                </a:cubicBezTo>
                <a:cubicBezTo>
                  <a:pt x="201301" y="6125818"/>
                  <a:pt x="174727" y="6159614"/>
                  <a:pt x="167751" y="6172937"/>
                </a:cubicBezTo>
                <a:cubicBezTo>
                  <a:pt x="174727" y="6172937"/>
                  <a:pt x="181371" y="6166438"/>
                  <a:pt x="181371" y="6172937"/>
                </a:cubicBezTo>
                <a:cubicBezTo>
                  <a:pt x="201634" y="6159614"/>
                  <a:pt x="201634" y="6152789"/>
                  <a:pt x="201634" y="6152789"/>
                </a:cubicBezTo>
                <a:cubicBezTo>
                  <a:pt x="235184" y="6145965"/>
                  <a:pt x="140845" y="6206408"/>
                  <a:pt x="241828" y="6159614"/>
                </a:cubicBezTo>
                <a:cubicBezTo>
                  <a:pt x="268734" y="6139466"/>
                  <a:pt x="194658" y="6172937"/>
                  <a:pt x="268734" y="6132642"/>
                </a:cubicBezTo>
                <a:cubicBezTo>
                  <a:pt x="268734" y="6132642"/>
                  <a:pt x="228208" y="6145965"/>
                  <a:pt x="255115" y="6132642"/>
                </a:cubicBezTo>
                <a:cubicBezTo>
                  <a:pt x="302284" y="6112494"/>
                  <a:pt x="309260" y="6125818"/>
                  <a:pt x="309260" y="6139141"/>
                </a:cubicBezTo>
                <a:cubicBezTo>
                  <a:pt x="309260" y="6152789"/>
                  <a:pt x="308928" y="6166113"/>
                  <a:pt x="335835" y="6152789"/>
                </a:cubicBezTo>
                <a:cubicBezTo>
                  <a:pt x="349122" y="6145965"/>
                  <a:pt x="362741" y="6126143"/>
                  <a:pt x="383004" y="6105995"/>
                </a:cubicBezTo>
                <a:cubicBezTo>
                  <a:pt x="409911" y="6092347"/>
                  <a:pt x="382672" y="6119319"/>
                  <a:pt x="423198" y="6092347"/>
                </a:cubicBezTo>
                <a:cubicBezTo>
                  <a:pt x="443129" y="6079024"/>
                  <a:pt x="402935" y="6092347"/>
                  <a:pt x="450105" y="6065375"/>
                </a:cubicBezTo>
                <a:cubicBezTo>
                  <a:pt x="436486" y="6065375"/>
                  <a:pt x="436818" y="6079024"/>
                  <a:pt x="403267" y="6092347"/>
                </a:cubicBezTo>
                <a:cubicBezTo>
                  <a:pt x="430174" y="6072199"/>
                  <a:pt x="403267" y="6079024"/>
                  <a:pt x="389648" y="6092347"/>
                </a:cubicBezTo>
                <a:cubicBezTo>
                  <a:pt x="396292" y="6079024"/>
                  <a:pt x="463724" y="6011432"/>
                  <a:pt x="396624" y="6038404"/>
                </a:cubicBezTo>
                <a:cubicBezTo>
                  <a:pt x="416555" y="6018256"/>
                  <a:pt x="436486" y="6018581"/>
                  <a:pt x="456749" y="6005258"/>
                </a:cubicBezTo>
                <a:cubicBezTo>
                  <a:pt x="429842" y="6018581"/>
                  <a:pt x="416555" y="6011757"/>
                  <a:pt x="396624" y="6011757"/>
                </a:cubicBezTo>
                <a:cubicBezTo>
                  <a:pt x="403267" y="6005258"/>
                  <a:pt x="416222" y="6004933"/>
                  <a:pt x="429842" y="5991609"/>
                </a:cubicBezTo>
                <a:cubicBezTo>
                  <a:pt x="429842" y="5984785"/>
                  <a:pt x="423198" y="5991609"/>
                  <a:pt x="396624" y="6005258"/>
                </a:cubicBezTo>
                <a:cubicBezTo>
                  <a:pt x="423198" y="5991609"/>
                  <a:pt x="429842" y="5977961"/>
                  <a:pt x="463392" y="5964638"/>
                </a:cubicBezTo>
                <a:cubicBezTo>
                  <a:pt x="443461" y="5971462"/>
                  <a:pt x="416555" y="5978286"/>
                  <a:pt x="403267" y="5978286"/>
                </a:cubicBezTo>
                <a:cubicBezTo>
                  <a:pt x="423530" y="5964638"/>
                  <a:pt x="423198" y="5964638"/>
                  <a:pt x="443461" y="5957813"/>
                </a:cubicBezTo>
                <a:cubicBezTo>
                  <a:pt x="383004" y="5977961"/>
                  <a:pt x="423198" y="5944490"/>
                  <a:pt x="383004" y="5950989"/>
                </a:cubicBezTo>
                <a:cubicBezTo>
                  <a:pt x="396292" y="5950989"/>
                  <a:pt x="403267" y="5950989"/>
                  <a:pt x="409911" y="5937666"/>
                </a:cubicBezTo>
                <a:cubicBezTo>
                  <a:pt x="383004" y="5924343"/>
                  <a:pt x="409911" y="5890872"/>
                  <a:pt x="369385" y="5884048"/>
                </a:cubicBezTo>
                <a:cubicBezTo>
                  <a:pt x="396292" y="5877223"/>
                  <a:pt x="409911" y="5863900"/>
                  <a:pt x="409911" y="5877223"/>
                </a:cubicBezTo>
                <a:cubicBezTo>
                  <a:pt x="477011" y="5830429"/>
                  <a:pt x="409911" y="5850577"/>
                  <a:pt x="416555" y="5837253"/>
                </a:cubicBezTo>
                <a:cubicBezTo>
                  <a:pt x="416555" y="5830429"/>
                  <a:pt x="443461" y="5817106"/>
                  <a:pt x="443461" y="5810282"/>
                </a:cubicBezTo>
                <a:cubicBezTo>
                  <a:pt x="443461" y="5810282"/>
                  <a:pt x="436486" y="5817106"/>
                  <a:pt x="429842" y="5817106"/>
                </a:cubicBezTo>
                <a:cubicBezTo>
                  <a:pt x="416222" y="5823605"/>
                  <a:pt x="409911" y="5830429"/>
                  <a:pt x="409911" y="5830429"/>
                </a:cubicBezTo>
                <a:cubicBezTo>
                  <a:pt x="409911" y="5830429"/>
                  <a:pt x="409911" y="5823605"/>
                  <a:pt x="403267" y="5823605"/>
                </a:cubicBezTo>
                <a:cubicBezTo>
                  <a:pt x="403267" y="5823605"/>
                  <a:pt x="409911" y="5823605"/>
                  <a:pt x="409911" y="5823605"/>
                </a:cubicBezTo>
                <a:cubicBezTo>
                  <a:pt x="409911" y="5817106"/>
                  <a:pt x="416555" y="5810282"/>
                  <a:pt x="436486" y="5796633"/>
                </a:cubicBezTo>
                <a:cubicBezTo>
                  <a:pt x="436486" y="5796633"/>
                  <a:pt x="436486" y="5803458"/>
                  <a:pt x="436486" y="5803458"/>
                </a:cubicBezTo>
                <a:cubicBezTo>
                  <a:pt x="436486" y="5803458"/>
                  <a:pt x="443461" y="5803458"/>
                  <a:pt x="456749" y="5796633"/>
                </a:cubicBezTo>
                <a:cubicBezTo>
                  <a:pt x="463392" y="5790134"/>
                  <a:pt x="470368" y="5783310"/>
                  <a:pt x="477011" y="5776486"/>
                </a:cubicBezTo>
                <a:cubicBezTo>
                  <a:pt x="483655" y="5776486"/>
                  <a:pt x="490631" y="5769662"/>
                  <a:pt x="497275" y="5769662"/>
                </a:cubicBezTo>
                <a:cubicBezTo>
                  <a:pt x="483987" y="5776486"/>
                  <a:pt x="490631" y="5776486"/>
                  <a:pt x="477011" y="5783310"/>
                </a:cubicBezTo>
                <a:cubicBezTo>
                  <a:pt x="544112" y="5749839"/>
                  <a:pt x="524181" y="5783310"/>
                  <a:pt x="503918" y="5803458"/>
                </a:cubicBezTo>
                <a:cubicBezTo>
                  <a:pt x="490631" y="5830429"/>
                  <a:pt x="477011" y="5850577"/>
                  <a:pt x="577994" y="5803458"/>
                </a:cubicBezTo>
                <a:cubicBezTo>
                  <a:pt x="517538" y="5843753"/>
                  <a:pt x="577994" y="5836928"/>
                  <a:pt x="577994" y="5850252"/>
                </a:cubicBezTo>
                <a:cubicBezTo>
                  <a:pt x="551088" y="5863900"/>
                  <a:pt x="550756" y="5863900"/>
                  <a:pt x="530493" y="5870724"/>
                </a:cubicBezTo>
                <a:cubicBezTo>
                  <a:pt x="523849" y="5884048"/>
                  <a:pt x="551088" y="5863900"/>
                  <a:pt x="577994" y="5850252"/>
                </a:cubicBezTo>
                <a:cubicBezTo>
                  <a:pt x="557731" y="5870399"/>
                  <a:pt x="571019" y="5863900"/>
                  <a:pt x="577994" y="5870724"/>
                </a:cubicBezTo>
                <a:cubicBezTo>
                  <a:pt x="510562" y="5904195"/>
                  <a:pt x="577662" y="5884373"/>
                  <a:pt x="523849" y="5917843"/>
                </a:cubicBezTo>
                <a:cubicBezTo>
                  <a:pt x="530493" y="5917843"/>
                  <a:pt x="537468" y="5911019"/>
                  <a:pt x="537468" y="5911019"/>
                </a:cubicBezTo>
                <a:cubicBezTo>
                  <a:pt x="577662" y="5890872"/>
                  <a:pt x="571019" y="5890872"/>
                  <a:pt x="584638" y="5884048"/>
                </a:cubicBezTo>
                <a:cubicBezTo>
                  <a:pt x="577994" y="5904195"/>
                  <a:pt x="597925" y="5917518"/>
                  <a:pt x="530493" y="5964638"/>
                </a:cubicBezTo>
                <a:cubicBezTo>
                  <a:pt x="537468" y="5964638"/>
                  <a:pt x="571019" y="5950989"/>
                  <a:pt x="577994" y="5944490"/>
                </a:cubicBezTo>
                <a:cubicBezTo>
                  <a:pt x="517538" y="5984785"/>
                  <a:pt x="597925" y="5951314"/>
                  <a:pt x="550756" y="5971462"/>
                </a:cubicBezTo>
                <a:cubicBezTo>
                  <a:pt x="577662" y="5964638"/>
                  <a:pt x="577662" y="5971137"/>
                  <a:pt x="631476" y="5950989"/>
                </a:cubicBezTo>
                <a:cubicBezTo>
                  <a:pt x="644763" y="5950989"/>
                  <a:pt x="584638" y="5964638"/>
                  <a:pt x="597925" y="5971462"/>
                </a:cubicBezTo>
                <a:cubicBezTo>
                  <a:pt x="571351" y="5984785"/>
                  <a:pt x="591282" y="5971462"/>
                  <a:pt x="577994" y="5971462"/>
                </a:cubicBezTo>
                <a:cubicBezTo>
                  <a:pt x="537468" y="6004933"/>
                  <a:pt x="530825" y="6011757"/>
                  <a:pt x="571019" y="6005258"/>
                </a:cubicBezTo>
                <a:cubicBezTo>
                  <a:pt x="604569" y="5985110"/>
                  <a:pt x="597593" y="5984785"/>
                  <a:pt x="611213" y="5971462"/>
                </a:cubicBezTo>
                <a:cubicBezTo>
                  <a:pt x="651406" y="5951314"/>
                  <a:pt x="645095" y="5957813"/>
                  <a:pt x="685289" y="5937666"/>
                </a:cubicBezTo>
                <a:cubicBezTo>
                  <a:pt x="672002" y="5957813"/>
                  <a:pt x="745746" y="5910694"/>
                  <a:pt x="718839" y="5937666"/>
                </a:cubicBezTo>
                <a:cubicBezTo>
                  <a:pt x="732126" y="5924343"/>
                  <a:pt x="739102" y="5917843"/>
                  <a:pt x="739102" y="5917843"/>
                </a:cubicBezTo>
                <a:cubicBezTo>
                  <a:pt x="772652" y="5904520"/>
                  <a:pt x="772652" y="5917843"/>
                  <a:pt x="779628" y="5924668"/>
                </a:cubicBezTo>
                <a:cubicBezTo>
                  <a:pt x="846729" y="5884373"/>
                  <a:pt x="759365" y="5924343"/>
                  <a:pt x="779628" y="5904195"/>
                </a:cubicBezTo>
                <a:cubicBezTo>
                  <a:pt x="792915" y="5897696"/>
                  <a:pt x="799227" y="5897371"/>
                  <a:pt x="819490" y="5884048"/>
                </a:cubicBezTo>
                <a:cubicBezTo>
                  <a:pt x="846397" y="5850577"/>
                  <a:pt x="893566" y="5816781"/>
                  <a:pt x="906853" y="5783310"/>
                </a:cubicBezTo>
                <a:cubicBezTo>
                  <a:pt x="819490" y="5830429"/>
                  <a:pt x="947379" y="5749839"/>
                  <a:pt x="940736" y="5743340"/>
                </a:cubicBezTo>
                <a:cubicBezTo>
                  <a:pt x="950701" y="5743340"/>
                  <a:pt x="953026" y="5746590"/>
                  <a:pt x="976279" y="5734566"/>
                </a:cubicBezTo>
                <a:lnTo>
                  <a:pt x="988238" y="5727742"/>
                </a:lnTo>
                <a:lnTo>
                  <a:pt x="997871" y="5725467"/>
                </a:lnTo>
                <a:lnTo>
                  <a:pt x="1005843" y="5722218"/>
                </a:lnTo>
                <a:lnTo>
                  <a:pt x="999200" y="5726767"/>
                </a:lnTo>
                <a:cubicBezTo>
                  <a:pt x="990895" y="5732941"/>
                  <a:pt x="980930" y="5739765"/>
                  <a:pt x="980930" y="5743340"/>
                </a:cubicBezTo>
                <a:cubicBezTo>
                  <a:pt x="1014812" y="5722868"/>
                  <a:pt x="1014480" y="5722868"/>
                  <a:pt x="1021124" y="5716043"/>
                </a:cubicBezTo>
                <a:lnTo>
                  <a:pt x="1005843" y="5722218"/>
                </a:lnTo>
                <a:lnTo>
                  <a:pt x="1009165" y="5719293"/>
                </a:lnTo>
                <a:cubicBezTo>
                  <a:pt x="1011158" y="5717343"/>
                  <a:pt x="1011158" y="5716043"/>
                  <a:pt x="1007504" y="5716043"/>
                </a:cubicBezTo>
                <a:lnTo>
                  <a:pt x="988238" y="5727742"/>
                </a:lnTo>
                <a:lnTo>
                  <a:pt x="985580" y="5728067"/>
                </a:lnTo>
                <a:cubicBezTo>
                  <a:pt x="975615" y="5728717"/>
                  <a:pt x="988238" y="5717343"/>
                  <a:pt x="990231" y="5709544"/>
                </a:cubicBezTo>
                <a:lnTo>
                  <a:pt x="988720" y="5708374"/>
                </a:lnTo>
                <a:lnTo>
                  <a:pt x="989021" y="5708067"/>
                </a:lnTo>
                <a:lnTo>
                  <a:pt x="988490" y="5708196"/>
                </a:lnTo>
                <a:lnTo>
                  <a:pt x="982258" y="5703370"/>
                </a:lnTo>
                <a:lnTo>
                  <a:pt x="1007504" y="5689072"/>
                </a:lnTo>
                <a:cubicBezTo>
                  <a:pt x="967310" y="5695896"/>
                  <a:pt x="974286" y="5689072"/>
                  <a:pt x="974286" y="5668924"/>
                </a:cubicBezTo>
                <a:cubicBezTo>
                  <a:pt x="967643" y="5668924"/>
                  <a:pt x="954023" y="5682573"/>
                  <a:pt x="927116" y="5695896"/>
                </a:cubicBezTo>
                <a:cubicBezTo>
                  <a:pt x="940404" y="5682573"/>
                  <a:pt x="934092" y="5682573"/>
                  <a:pt x="980930" y="5655926"/>
                </a:cubicBezTo>
                <a:cubicBezTo>
                  <a:pt x="987906" y="5649102"/>
                  <a:pt x="960999" y="5662425"/>
                  <a:pt x="960999" y="5649102"/>
                </a:cubicBezTo>
                <a:cubicBezTo>
                  <a:pt x="947379" y="5662425"/>
                  <a:pt x="933760" y="5668924"/>
                  <a:pt x="933760" y="5675748"/>
                </a:cubicBezTo>
                <a:cubicBezTo>
                  <a:pt x="900210" y="5689072"/>
                  <a:pt x="1007836" y="5615631"/>
                  <a:pt x="920473" y="5655926"/>
                </a:cubicBezTo>
                <a:cubicBezTo>
                  <a:pt x="960667" y="5622130"/>
                  <a:pt x="960667" y="5595158"/>
                  <a:pt x="900210" y="5615306"/>
                </a:cubicBezTo>
                <a:cubicBezTo>
                  <a:pt x="927116" y="5601982"/>
                  <a:pt x="934092" y="5595158"/>
                  <a:pt x="960999" y="5581510"/>
                </a:cubicBezTo>
                <a:cubicBezTo>
                  <a:pt x="927116" y="5588334"/>
                  <a:pt x="920473" y="5581835"/>
                  <a:pt x="980930" y="5541540"/>
                </a:cubicBezTo>
                <a:cubicBezTo>
                  <a:pt x="954355" y="5548364"/>
                  <a:pt x="940404" y="5548364"/>
                  <a:pt x="920473" y="5555188"/>
                </a:cubicBezTo>
                <a:cubicBezTo>
                  <a:pt x="893566" y="5568512"/>
                  <a:pt x="927449" y="5554863"/>
                  <a:pt x="880279" y="5588334"/>
                </a:cubicBezTo>
                <a:cubicBezTo>
                  <a:pt x="900542" y="5568187"/>
                  <a:pt x="907186" y="5555188"/>
                  <a:pt x="873635" y="5575336"/>
                </a:cubicBezTo>
                <a:cubicBezTo>
                  <a:pt x="893566" y="5555188"/>
                  <a:pt x="900210" y="5548364"/>
                  <a:pt x="940736" y="5528217"/>
                </a:cubicBezTo>
                <a:cubicBezTo>
                  <a:pt x="927116" y="5534716"/>
                  <a:pt x="913497" y="5534716"/>
                  <a:pt x="906853" y="5528217"/>
                </a:cubicBezTo>
                <a:cubicBezTo>
                  <a:pt x="866659" y="5561687"/>
                  <a:pt x="907186" y="5541865"/>
                  <a:pt x="853372" y="5575336"/>
                </a:cubicBezTo>
                <a:cubicBezTo>
                  <a:pt x="880279" y="5575336"/>
                  <a:pt x="786272" y="5649102"/>
                  <a:pt x="866659" y="5615306"/>
                </a:cubicBezTo>
                <a:cubicBezTo>
                  <a:pt x="839753" y="5635453"/>
                  <a:pt x="846729" y="5649102"/>
                  <a:pt x="880279" y="5628954"/>
                </a:cubicBezTo>
                <a:cubicBezTo>
                  <a:pt x="806203" y="5675748"/>
                  <a:pt x="826466" y="5668924"/>
                  <a:pt x="853372" y="5668924"/>
                </a:cubicBezTo>
                <a:cubicBezTo>
                  <a:pt x="772652" y="5716043"/>
                  <a:pt x="752389" y="5722868"/>
                  <a:pt x="644763" y="5783310"/>
                </a:cubicBezTo>
                <a:cubicBezTo>
                  <a:pt x="631476" y="5790134"/>
                  <a:pt x="604569" y="5803458"/>
                  <a:pt x="577994" y="5810282"/>
                </a:cubicBezTo>
                <a:cubicBezTo>
                  <a:pt x="638451" y="5769987"/>
                  <a:pt x="598258" y="5789809"/>
                  <a:pt x="604901" y="5776486"/>
                </a:cubicBezTo>
                <a:cubicBezTo>
                  <a:pt x="685621" y="5729367"/>
                  <a:pt x="645095" y="5722543"/>
                  <a:pt x="604901" y="5756338"/>
                </a:cubicBezTo>
                <a:cubicBezTo>
                  <a:pt x="624832" y="5736191"/>
                  <a:pt x="665358" y="5709219"/>
                  <a:pt x="692265" y="5689072"/>
                </a:cubicBezTo>
                <a:cubicBezTo>
                  <a:pt x="692265" y="5682573"/>
                  <a:pt x="644763" y="5709544"/>
                  <a:pt x="638119" y="5709544"/>
                </a:cubicBezTo>
                <a:cubicBezTo>
                  <a:pt x="685289" y="5682573"/>
                  <a:pt x="672002" y="5682573"/>
                  <a:pt x="665026" y="5682573"/>
                </a:cubicBezTo>
                <a:cubicBezTo>
                  <a:pt x="645095" y="5689072"/>
                  <a:pt x="644763" y="5689397"/>
                  <a:pt x="644763" y="5695896"/>
                </a:cubicBezTo>
                <a:cubicBezTo>
                  <a:pt x="638119" y="5695896"/>
                  <a:pt x="638119" y="5689072"/>
                  <a:pt x="631476" y="5689072"/>
                </a:cubicBezTo>
                <a:cubicBezTo>
                  <a:pt x="624832" y="5689072"/>
                  <a:pt x="624832" y="5689072"/>
                  <a:pt x="624832" y="5689072"/>
                </a:cubicBezTo>
                <a:cubicBezTo>
                  <a:pt x="624832" y="5682573"/>
                  <a:pt x="624832" y="5676073"/>
                  <a:pt x="644763" y="5662750"/>
                </a:cubicBezTo>
                <a:cubicBezTo>
                  <a:pt x="644763" y="5662750"/>
                  <a:pt x="624500" y="5675748"/>
                  <a:pt x="611213" y="5682573"/>
                </a:cubicBezTo>
                <a:cubicBezTo>
                  <a:pt x="678313" y="5628629"/>
                  <a:pt x="665026" y="5628954"/>
                  <a:pt x="658382" y="5615306"/>
                </a:cubicBezTo>
                <a:cubicBezTo>
                  <a:pt x="672002" y="5615306"/>
                  <a:pt x="678645" y="5608482"/>
                  <a:pt x="692265" y="5595158"/>
                </a:cubicBezTo>
                <a:cubicBezTo>
                  <a:pt x="698908" y="5588334"/>
                  <a:pt x="671669" y="5602307"/>
                  <a:pt x="711863" y="5575336"/>
                </a:cubicBezTo>
                <a:cubicBezTo>
                  <a:pt x="718839" y="5575336"/>
                  <a:pt x="772652" y="5548364"/>
                  <a:pt x="766009" y="5561687"/>
                </a:cubicBezTo>
                <a:cubicBezTo>
                  <a:pt x="792915" y="5541540"/>
                  <a:pt x="792915" y="5538290"/>
                  <a:pt x="793912" y="5534716"/>
                </a:cubicBezTo>
                <a:lnTo>
                  <a:pt x="797566" y="5529191"/>
                </a:lnTo>
                <a:lnTo>
                  <a:pt x="826134" y="5507744"/>
                </a:lnTo>
                <a:cubicBezTo>
                  <a:pt x="811517" y="5517818"/>
                  <a:pt x="803545" y="5523342"/>
                  <a:pt x="799227" y="5527242"/>
                </a:cubicBezTo>
                <a:cubicBezTo>
                  <a:pt x="791587" y="5531466"/>
                  <a:pt x="803877" y="5519118"/>
                  <a:pt x="826134" y="5501245"/>
                </a:cubicBezTo>
                <a:cubicBezTo>
                  <a:pt x="785940" y="5521392"/>
                  <a:pt x="813178" y="5501245"/>
                  <a:pt x="786272" y="5514568"/>
                </a:cubicBezTo>
                <a:cubicBezTo>
                  <a:pt x="806203" y="5501245"/>
                  <a:pt x="826134" y="5487597"/>
                  <a:pt x="826134" y="5487597"/>
                </a:cubicBezTo>
                <a:cubicBezTo>
                  <a:pt x="860016" y="5467449"/>
                  <a:pt x="812846" y="5514893"/>
                  <a:pt x="893234" y="5460950"/>
                </a:cubicBezTo>
                <a:cubicBezTo>
                  <a:pt x="900210" y="5460950"/>
                  <a:pt x="880279" y="5474273"/>
                  <a:pt x="846397" y="5494421"/>
                </a:cubicBezTo>
                <a:cubicBezTo>
                  <a:pt x="853372" y="5494421"/>
                  <a:pt x="900210" y="5460950"/>
                  <a:pt x="920473" y="5454126"/>
                </a:cubicBezTo>
                <a:cubicBezTo>
                  <a:pt x="886923" y="5467774"/>
                  <a:pt x="940736" y="5420655"/>
                  <a:pt x="886923" y="5454126"/>
                </a:cubicBezTo>
                <a:cubicBezTo>
                  <a:pt x="900542" y="5440802"/>
                  <a:pt x="913497" y="5420655"/>
                  <a:pt x="906853" y="5420655"/>
                </a:cubicBezTo>
                <a:cubicBezTo>
                  <a:pt x="906853" y="5413831"/>
                  <a:pt x="906853" y="5413831"/>
                  <a:pt x="900210" y="5413831"/>
                </a:cubicBezTo>
                <a:cubicBezTo>
                  <a:pt x="893234" y="5413831"/>
                  <a:pt x="893898" y="5413831"/>
                  <a:pt x="886923" y="5413831"/>
                </a:cubicBezTo>
                <a:cubicBezTo>
                  <a:pt x="880279" y="5413831"/>
                  <a:pt x="866659" y="5413831"/>
                  <a:pt x="846397" y="5420655"/>
                </a:cubicBezTo>
                <a:cubicBezTo>
                  <a:pt x="880279" y="5400507"/>
                  <a:pt x="866992" y="5400507"/>
                  <a:pt x="880279" y="5387184"/>
                </a:cubicBezTo>
                <a:cubicBezTo>
                  <a:pt x="833109" y="5394008"/>
                  <a:pt x="873303" y="5319917"/>
                  <a:pt x="766009" y="5387184"/>
                </a:cubicBezTo>
                <a:cubicBezTo>
                  <a:pt x="759365" y="5380360"/>
                  <a:pt x="806203" y="5360212"/>
                  <a:pt x="819490" y="5346564"/>
                </a:cubicBezTo>
                <a:cubicBezTo>
                  <a:pt x="900210" y="5326417"/>
                  <a:pt x="846397" y="5400507"/>
                  <a:pt x="940736" y="5367037"/>
                </a:cubicBezTo>
                <a:cubicBezTo>
                  <a:pt x="967310" y="5346889"/>
                  <a:pt x="934092" y="5346564"/>
                  <a:pt x="974286" y="5326417"/>
                </a:cubicBezTo>
                <a:cubicBezTo>
                  <a:pt x="920473" y="5319592"/>
                  <a:pt x="927116" y="5245827"/>
                  <a:pt x="873635" y="5245827"/>
                </a:cubicBezTo>
                <a:cubicBezTo>
                  <a:pt x="920473" y="5212356"/>
                  <a:pt x="886923" y="5252651"/>
                  <a:pt x="920473" y="5232503"/>
                </a:cubicBezTo>
                <a:cubicBezTo>
                  <a:pt x="886923" y="5225679"/>
                  <a:pt x="886923" y="5199032"/>
                  <a:pt x="873635" y="5178885"/>
                </a:cubicBezTo>
                <a:lnTo>
                  <a:pt x="860016" y="5165237"/>
                </a:lnTo>
                <a:lnTo>
                  <a:pt x="880279" y="5145089"/>
                </a:lnTo>
                <a:cubicBezTo>
                  <a:pt x="893566" y="5131766"/>
                  <a:pt x="900210" y="5118117"/>
                  <a:pt x="860016" y="5145089"/>
                </a:cubicBezTo>
                <a:cubicBezTo>
                  <a:pt x="866659" y="5138265"/>
                  <a:pt x="886590" y="5125266"/>
                  <a:pt x="900210" y="5111618"/>
                </a:cubicBezTo>
                <a:cubicBezTo>
                  <a:pt x="886590" y="5111618"/>
                  <a:pt x="853372" y="5131766"/>
                  <a:pt x="866659" y="5111618"/>
                </a:cubicBezTo>
                <a:cubicBezTo>
                  <a:pt x="880279" y="5105119"/>
                  <a:pt x="880279" y="5111618"/>
                  <a:pt x="880279" y="5111618"/>
                </a:cubicBezTo>
                <a:cubicBezTo>
                  <a:pt x="886923" y="5105119"/>
                  <a:pt x="886923" y="5105119"/>
                  <a:pt x="886923" y="5098295"/>
                </a:cubicBezTo>
                <a:cubicBezTo>
                  <a:pt x="960999" y="5058000"/>
                  <a:pt x="954023" y="5044351"/>
                  <a:pt x="927116" y="5051176"/>
                </a:cubicBezTo>
                <a:cubicBezTo>
                  <a:pt x="906853" y="5051176"/>
                  <a:pt x="866659" y="5071323"/>
                  <a:pt x="860016" y="5071323"/>
                </a:cubicBezTo>
                <a:cubicBezTo>
                  <a:pt x="860016" y="5064499"/>
                  <a:pt x="866992" y="5064499"/>
                  <a:pt x="880279" y="5051176"/>
                </a:cubicBezTo>
                <a:cubicBezTo>
                  <a:pt x="866992" y="5037527"/>
                  <a:pt x="833109" y="5044676"/>
                  <a:pt x="839753" y="5017705"/>
                </a:cubicBezTo>
                <a:cubicBezTo>
                  <a:pt x="833109" y="5017705"/>
                  <a:pt x="819490" y="5031028"/>
                  <a:pt x="819490" y="5031028"/>
                </a:cubicBezTo>
                <a:cubicBezTo>
                  <a:pt x="819490" y="5031028"/>
                  <a:pt x="893566" y="4950438"/>
                  <a:pt x="812846" y="5010881"/>
                </a:cubicBezTo>
                <a:cubicBezTo>
                  <a:pt x="826134" y="4997557"/>
                  <a:pt x="826466" y="4997232"/>
                  <a:pt x="846397" y="4983909"/>
                </a:cubicBezTo>
                <a:cubicBezTo>
                  <a:pt x="833109" y="4990733"/>
                  <a:pt x="792915" y="5024529"/>
                  <a:pt x="786272" y="5024529"/>
                </a:cubicBezTo>
                <a:cubicBezTo>
                  <a:pt x="806203" y="5004381"/>
                  <a:pt x="812846" y="4997557"/>
                  <a:pt x="826134" y="4990733"/>
                </a:cubicBezTo>
                <a:cubicBezTo>
                  <a:pt x="860016" y="4950438"/>
                  <a:pt x="785940" y="5004056"/>
                  <a:pt x="826134" y="4970586"/>
                </a:cubicBezTo>
                <a:cubicBezTo>
                  <a:pt x="819490" y="4970586"/>
                  <a:pt x="799227" y="4983909"/>
                  <a:pt x="799227" y="4983909"/>
                </a:cubicBezTo>
                <a:cubicBezTo>
                  <a:pt x="759033" y="5017380"/>
                  <a:pt x="779296" y="4997557"/>
                  <a:pt x="745746" y="5024529"/>
                </a:cubicBezTo>
                <a:lnTo>
                  <a:pt x="752389" y="5017705"/>
                </a:lnTo>
                <a:lnTo>
                  <a:pt x="774313" y="5001782"/>
                </a:lnTo>
                <a:cubicBezTo>
                  <a:pt x="780957" y="4995932"/>
                  <a:pt x="786272" y="4990733"/>
                  <a:pt x="786272" y="4990733"/>
                </a:cubicBezTo>
                <a:cubicBezTo>
                  <a:pt x="796237" y="4980659"/>
                  <a:pt x="791255" y="4982284"/>
                  <a:pt x="788597" y="4983259"/>
                </a:cubicBezTo>
                <a:lnTo>
                  <a:pt x="788929" y="4982284"/>
                </a:lnTo>
                <a:lnTo>
                  <a:pt x="784943" y="4984884"/>
                </a:lnTo>
                <a:cubicBezTo>
                  <a:pt x="779296" y="4989108"/>
                  <a:pt x="772652" y="4993983"/>
                  <a:pt x="759365" y="5004056"/>
                </a:cubicBezTo>
                <a:cubicBezTo>
                  <a:pt x="759365" y="4997557"/>
                  <a:pt x="785940" y="4977085"/>
                  <a:pt x="799227" y="4963761"/>
                </a:cubicBezTo>
                <a:cubicBezTo>
                  <a:pt x="812846" y="4936790"/>
                  <a:pt x="772652" y="4956937"/>
                  <a:pt x="739102" y="4970586"/>
                </a:cubicBezTo>
                <a:cubicBezTo>
                  <a:pt x="792583" y="4916642"/>
                  <a:pt x="792915" y="4903319"/>
                  <a:pt x="772652" y="4910143"/>
                </a:cubicBezTo>
                <a:cubicBezTo>
                  <a:pt x="813178" y="4876672"/>
                  <a:pt x="785940" y="4883171"/>
                  <a:pt x="812846" y="4863024"/>
                </a:cubicBezTo>
                <a:cubicBezTo>
                  <a:pt x="812846" y="4863024"/>
                  <a:pt x="805870" y="4869523"/>
                  <a:pt x="799227" y="4869523"/>
                </a:cubicBezTo>
                <a:cubicBezTo>
                  <a:pt x="765677" y="4903319"/>
                  <a:pt x="785940" y="4883171"/>
                  <a:pt x="752389" y="4916967"/>
                </a:cubicBezTo>
                <a:cubicBezTo>
                  <a:pt x="766009" y="4903319"/>
                  <a:pt x="785940" y="4876672"/>
                  <a:pt x="812846" y="4843201"/>
                </a:cubicBezTo>
                <a:cubicBezTo>
                  <a:pt x="785940" y="4883496"/>
                  <a:pt x="826134" y="4843201"/>
                  <a:pt x="819490" y="4849701"/>
                </a:cubicBezTo>
                <a:cubicBezTo>
                  <a:pt x="846397" y="4823054"/>
                  <a:pt x="812846" y="4843201"/>
                  <a:pt x="812846" y="4843201"/>
                </a:cubicBezTo>
                <a:cubicBezTo>
                  <a:pt x="785940" y="4863349"/>
                  <a:pt x="786272" y="4869523"/>
                  <a:pt x="786272" y="4869523"/>
                </a:cubicBezTo>
                <a:cubicBezTo>
                  <a:pt x="792915" y="4856200"/>
                  <a:pt x="746078" y="4883171"/>
                  <a:pt x="792915" y="4829553"/>
                </a:cubicBezTo>
                <a:cubicBezTo>
                  <a:pt x="766009" y="4849701"/>
                  <a:pt x="765677" y="4863024"/>
                  <a:pt x="725483" y="4896495"/>
                </a:cubicBezTo>
                <a:cubicBezTo>
                  <a:pt x="738770" y="4889996"/>
                  <a:pt x="765677" y="4876672"/>
                  <a:pt x="705220" y="4943939"/>
                </a:cubicBezTo>
                <a:cubicBezTo>
                  <a:pt x="711863" y="4930291"/>
                  <a:pt x="685289" y="4950438"/>
                  <a:pt x="658382" y="4977085"/>
                </a:cubicBezTo>
                <a:cubicBezTo>
                  <a:pt x="658382" y="4970586"/>
                  <a:pt x="645095" y="4977410"/>
                  <a:pt x="672002" y="4950763"/>
                </a:cubicBezTo>
                <a:cubicBezTo>
                  <a:pt x="658382" y="4957262"/>
                  <a:pt x="651739" y="4963761"/>
                  <a:pt x="631476" y="4977085"/>
                </a:cubicBezTo>
                <a:cubicBezTo>
                  <a:pt x="646424" y="4952063"/>
                  <a:pt x="612541" y="4976110"/>
                  <a:pt x="623171" y="4958562"/>
                </a:cubicBezTo>
                <a:lnTo>
                  <a:pt x="637455" y="4941014"/>
                </a:lnTo>
                <a:lnTo>
                  <a:pt x="644763" y="4937115"/>
                </a:lnTo>
                <a:cubicBezTo>
                  <a:pt x="665026" y="4910143"/>
                  <a:pt x="651739" y="4916967"/>
                  <a:pt x="644763" y="4923791"/>
                </a:cubicBezTo>
                <a:cubicBezTo>
                  <a:pt x="631476" y="4930291"/>
                  <a:pt x="631476" y="4937115"/>
                  <a:pt x="624832" y="4937115"/>
                </a:cubicBezTo>
                <a:cubicBezTo>
                  <a:pt x="631476" y="4937115"/>
                  <a:pt x="611545" y="4943939"/>
                  <a:pt x="597925" y="4950763"/>
                </a:cubicBezTo>
                <a:cubicBezTo>
                  <a:pt x="584638" y="4957262"/>
                  <a:pt x="577994" y="4957262"/>
                  <a:pt x="604901" y="4923791"/>
                </a:cubicBezTo>
                <a:cubicBezTo>
                  <a:pt x="557731" y="4970586"/>
                  <a:pt x="618188" y="4890321"/>
                  <a:pt x="550756" y="4950763"/>
                </a:cubicBezTo>
                <a:cubicBezTo>
                  <a:pt x="571019" y="4930616"/>
                  <a:pt x="591282" y="4910143"/>
                  <a:pt x="597925" y="4889996"/>
                </a:cubicBezTo>
                <a:cubicBezTo>
                  <a:pt x="564375" y="4910143"/>
                  <a:pt x="564375" y="4896495"/>
                  <a:pt x="557731" y="4883171"/>
                </a:cubicBezTo>
                <a:cubicBezTo>
                  <a:pt x="557731" y="4876347"/>
                  <a:pt x="544444" y="4876672"/>
                  <a:pt x="497275" y="4923791"/>
                </a:cubicBezTo>
                <a:cubicBezTo>
                  <a:pt x="497275" y="4916967"/>
                  <a:pt x="517205" y="4896495"/>
                  <a:pt x="517205" y="4889996"/>
                </a:cubicBezTo>
                <a:cubicBezTo>
                  <a:pt x="510396" y="4900070"/>
                  <a:pt x="505413" y="4905106"/>
                  <a:pt x="500430" y="4910143"/>
                </a:cubicBezTo>
                <a:lnTo>
                  <a:pt x="496231" y="4914606"/>
                </a:lnTo>
                <a:lnTo>
                  <a:pt x="499247" y="4910844"/>
                </a:lnTo>
                <a:cubicBezTo>
                  <a:pt x="506596" y="4900394"/>
                  <a:pt x="493953" y="4911605"/>
                  <a:pt x="503918" y="4896495"/>
                </a:cubicBezTo>
                <a:cubicBezTo>
                  <a:pt x="503918" y="4896495"/>
                  <a:pt x="537468" y="4863349"/>
                  <a:pt x="537468" y="4856525"/>
                </a:cubicBezTo>
                <a:cubicBezTo>
                  <a:pt x="557399" y="4843201"/>
                  <a:pt x="510562" y="4896495"/>
                  <a:pt x="530493" y="4883171"/>
                </a:cubicBezTo>
                <a:cubicBezTo>
                  <a:pt x="544112" y="4863024"/>
                  <a:pt x="537468" y="4869848"/>
                  <a:pt x="544112" y="4856525"/>
                </a:cubicBezTo>
                <a:cubicBezTo>
                  <a:pt x="571019" y="4829553"/>
                  <a:pt x="544112" y="4863024"/>
                  <a:pt x="550756" y="4863024"/>
                </a:cubicBezTo>
                <a:cubicBezTo>
                  <a:pt x="577662" y="4822729"/>
                  <a:pt x="564375" y="4822729"/>
                  <a:pt x="571019" y="4809406"/>
                </a:cubicBezTo>
                <a:cubicBezTo>
                  <a:pt x="577662" y="4809406"/>
                  <a:pt x="584638" y="4816230"/>
                  <a:pt x="584638" y="4822729"/>
                </a:cubicBezTo>
                <a:cubicBezTo>
                  <a:pt x="591282" y="4829553"/>
                  <a:pt x="591282" y="4836377"/>
                  <a:pt x="591282" y="4843201"/>
                </a:cubicBezTo>
                <a:cubicBezTo>
                  <a:pt x="591282" y="4856525"/>
                  <a:pt x="591282" y="4863024"/>
                  <a:pt x="597925" y="4863024"/>
                </a:cubicBezTo>
                <a:cubicBezTo>
                  <a:pt x="611545" y="4863024"/>
                  <a:pt x="624832" y="4856525"/>
                  <a:pt x="644763" y="4843201"/>
                </a:cubicBezTo>
                <a:cubicBezTo>
                  <a:pt x="644763" y="4849701"/>
                  <a:pt x="617856" y="4876347"/>
                  <a:pt x="617856" y="4883171"/>
                </a:cubicBezTo>
                <a:cubicBezTo>
                  <a:pt x="617856" y="4883171"/>
                  <a:pt x="651739" y="4843201"/>
                  <a:pt x="644763" y="4856525"/>
                </a:cubicBezTo>
                <a:cubicBezTo>
                  <a:pt x="591282" y="4923791"/>
                  <a:pt x="691932" y="4822729"/>
                  <a:pt x="624832" y="4889996"/>
                </a:cubicBezTo>
                <a:cubicBezTo>
                  <a:pt x="651406" y="4863024"/>
                  <a:pt x="672002" y="4849701"/>
                  <a:pt x="685289" y="4836377"/>
                </a:cubicBezTo>
                <a:cubicBezTo>
                  <a:pt x="692265" y="4836377"/>
                  <a:pt x="672002" y="4849376"/>
                  <a:pt x="658382" y="4869523"/>
                </a:cubicBezTo>
                <a:cubicBezTo>
                  <a:pt x="691932" y="4836052"/>
                  <a:pt x="692265" y="4843201"/>
                  <a:pt x="698908" y="4843201"/>
                </a:cubicBezTo>
                <a:cubicBezTo>
                  <a:pt x="698908" y="4849701"/>
                  <a:pt x="698576" y="4856525"/>
                  <a:pt x="718839" y="4843201"/>
                </a:cubicBezTo>
                <a:cubicBezTo>
                  <a:pt x="698576" y="4863349"/>
                  <a:pt x="718839" y="4856525"/>
                  <a:pt x="732126" y="4849701"/>
                </a:cubicBezTo>
                <a:cubicBezTo>
                  <a:pt x="792583" y="4789258"/>
                  <a:pt x="759033" y="4802581"/>
                  <a:pt x="739102" y="4822729"/>
                </a:cubicBezTo>
                <a:cubicBezTo>
                  <a:pt x="752389" y="4796082"/>
                  <a:pt x="759033" y="4788933"/>
                  <a:pt x="752389" y="4788933"/>
                </a:cubicBezTo>
                <a:cubicBezTo>
                  <a:pt x="752389" y="4782434"/>
                  <a:pt x="745746" y="4782434"/>
                  <a:pt x="745746" y="4782434"/>
                </a:cubicBezTo>
                <a:cubicBezTo>
                  <a:pt x="772652" y="4748638"/>
                  <a:pt x="766009" y="4769110"/>
                  <a:pt x="786272" y="4742139"/>
                </a:cubicBezTo>
                <a:cubicBezTo>
                  <a:pt x="792915" y="4735640"/>
                  <a:pt x="799227" y="4728815"/>
                  <a:pt x="812846" y="4715167"/>
                </a:cubicBezTo>
                <a:cubicBezTo>
                  <a:pt x="806203" y="4715167"/>
                  <a:pt x="806203" y="4701844"/>
                  <a:pt x="772652" y="4735640"/>
                </a:cubicBezTo>
                <a:cubicBezTo>
                  <a:pt x="786272" y="4708668"/>
                  <a:pt x="752389" y="4728815"/>
                  <a:pt x="812846" y="4648225"/>
                </a:cubicBezTo>
                <a:cubicBezTo>
                  <a:pt x="799227" y="4655050"/>
                  <a:pt x="779628" y="4675197"/>
                  <a:pt x="786272" y="4661549"/>
                </a:cubicBezTo>
                <a:cubicBezTo>
                  <a:pt x="792915" y="4648225"/>
                  <a:pt x="799227" y="4655050"/>
                  <a:pt x="799227" y="4655050"/>
                </a:cubicBezTo>
                <a:cubicBezTo>
                  <a:pt x="812846" y="4628078"/>
                  <a:pt x="819490" y="4614430"/>
                  <a:pt x="799227" y="4621254"/>
                </a:cubicBezTo>
                <a:cubicBezTo>
                  <a:pt x="794244" y="4628078"/>
                  <a:pt x="791919" y="4632302"/>
                  <a:pt x="790922" y="4634577"/>
                </a:cubicBezTo>
                <a:lnTo>
                  <a:pt x="790922" y="4636852"/>
                </a:lnTo>
                <a:lnTo>
                  <a:pt x="768666" y="4661224"/>
                </a:lnTo>
                <a:cubicBezTo>
                  <a:pt x="758369" y="4671948"/>
                  <a:pt x="780957" y="4643026"/>
                  <a:pt x="766009" y="4648225"/>
                </a:cubicBezTo>
                <a:cubicBezTo>
                  <a:pt x="779296" y="4634902"/>
                  <a:pt x="786272" y="4634577"/>
                  <a:pt x="786272" y="4634577"/>
                </a:cubicBezTo>
                <a:cubicBezTo>
                  <a:pt x="806203" y="4594282"/>
                  <a:pt x="813178" y="4574460"/>
                  <a:pt x="792915" y="4587783"/>
                </a:cubicBezTo>
                <a:cubicBezTo>
                  <a:pt x="759365" y="4621579"/>
                  <a:pt x="785940" y="4594282"/>
                  <a:pt x="759365" y="4628078"/>
                </a:cubicBezTo>
                <a:cubicBezTo>
                  <a:pt x="759365" y="4621254"/>
                  <a:pt x="792915" y="4580959"/>
                  <a:pt x="752389" y="4628078"/>
                </a:cubicBezTo>
                <a:cubicBezTo>
                  <a:pt x="772652" y="4594282"/>
                  <a:pt x="772652" y="4587783"/>
                  <a:pt x="739102" y="4621254"/>
                </a:cubicBezTo>
                <a:cubicBezTo>
                  <a:pt x="752389" y="4594282"/>
                  <a:pt x="752389" y="4594607"/>
                  <a:pt x="745746" y="4594607"/>
                </a:cubicBezTo>
                <a:cubicBezTo>
                  <a:pt x="772652" y="4574460"/>
                  <a:pt x="766009" y="4594607"/>
                  <a:pt x="792915" y="4574460"/>
                </a:cubicBezTo>
                <a:cubicBezTo>
                  <a:pt x="826466" y="4534165"/>
                  <a:pt x="826134" y="4520516"/>
                  <a:pt x="799227" y="4547488"/>
                </a:cubicBezTo>
                <a:cubicBezTo>
                  <a:pt x="819490" y="4520516"/>
                  <a:pt x="812846" y="4520516"/>
                  <a:pt x="806203" y="4520516"/>
                </a:cubicBezTo>
                <a:cubicBezTo>
                  <a:pt x="799227" y="4520516"/>
                  <a:pt x="792583" y="4513692"/>
                  <a:pt x="833109" y="4460074"/>
                </a:cubicBezTo>
                <a:cubicBezTo>
                  <a:pt x="799559" y="4480221"/>
                  <a:pt x="853040" y="4399631"/>
                  <a:pt x="806203" y="4426278"/>
                </a:cubicBezTo>
                <a:cubicBezTo>
                  <a:pt x="846397" y="4385983"/>
                  <a:pt x="819490" y="4386308"/>
                  <a:pt x="812846" y="4386308"/>
                </a:cubicBezTo>
                <a:cubicBezTo>
                  <a:pt x="779296" y="4426603"/>
                  <a:pt x="792915" y="4412955"/>
                  <a:pt x="786272" y="4426278"/>
                </a:cubicBezTo>
                <a:cubicBezTo>
                  <a:pt x="799559" y="4412955"/>
                  <a:pt x="806203" y="4406455"/>
                  <a:pt x="806203" y="4413279"/>
                </a:cubicBezTo>
                <a:cubicBezTo>
                  <a:pt x="765677" y="4466898"/>
                  <a:pt x="752722" y="4453575"/>
                  <a:pt x="792915" y="4399631"/>
                </a:cubicBezTo>
                <a:cubicBezTo>
                  <a:pt x="786272" y="4399631"/>
                  <a:pt x="772652" y="4399631"/>
                  <a:pt x="772652" y="4386308"/>
                </a:cubicBezTo>
                <a:cubicBezTo>
                  <a:pt x="766009" y="4372984"/>
                  <a:pt x="779628" y="4352837"/>
                  <a:pt x="792915" y="4312542"/>
                </a:cubicBezTo>
                <a:cubicBezTo>
                  <a:pt x="786272" y="4319041"/>
                  <a:pt x="779296" y="4339189"/>
                  <a:pt x="772652" y="4345688"/>
                </a:cubicBezTo>
                <a:cubicBezTo>
                  <a:pt x="772652" y="4345688"/>
                  <a:pt x="766009" y="4339189"/>
                  <a:pt x="752389" y="4339189"/>
                </a:cubicBezTo>
                <a:cubicBezTo>
                  <a:pt x="752389" y="4332365"/>
                  <a:pt x="745746" y="4332689"/>
                  <a:pt x="745746" y="4325865"/>
                </a:cubicBezTo>
                <a:cubicBezTo>
                  <a:pt x="739102" y="4325865"/>
                  <a:pt x="739102" y="4319041"/>
                  <a:pt x="732126" y="4312542"/>
                </a:cubicBezTo>
                <a:cubicBezTo>
                  <a:pt x="705220" y="4325865"/>
                  <a:pt x="718839" y="4292069"/>
                  <a:pt x="711863" y="4265098"/>
                </a:cubicBezTo>
                <a:cubicBezTo>
                  <a:pt x="698576" y="4278746"/>
                  <a:pt x="705220" y="4271922"/>
                  <a:pt x="705220" y="4278746"/>
                </a:cubicBezTo>
                <a:cubicBezTo>
                  <a:pt x="678313" y="4271922"/>
                  <a:pt x="658382" y="4251774"/>
                  <a:pt x="644763" y="4238126"/>
                </a:cubicBezTo>
                <a:cubicBezTo>
                  <a:pt x="638119" y="4238126"/>
                  <a:pt x="631476" y="4231952"/>
                  <a:pt x="631476" y="4225128"/>
                </a:cubicBezTo>
                <a:cubicBezTo>
                  <a:pt x="624832" y="4225128"/>
                  <a:pt x="617856" y="4225128"/>
                  <a:pt x="611213" y="4218304"/>
                </a:cubicBezTo>
                <a:cubicBezTo>
                  <a:pt x="604569" y="4218304"/>
                  <a:pt x="591282" y="4211479"/>
                  <a:pt x="577994" y="4211479"/>
                </a:cubicBezTo>
                <a:cubicBezTo>
                  <a:pt x="591282" y="4191332"/>
                  <a:pt x="590949" y="4198156"/>
                  <a:pt x="611213" y="4171184"/>
                </a:cubicBezTo>
                <a:cubicBezTo>
                  <a:pt x="631476" y="4130889"/>
                  <a:pt x="591282" y="4171184"/>
                  <a:pt x="577994" y="4198156"/>
                </a:cubicBezTo>
                <a:cubicBezTo>
                  <a:pt x="591282" y="4157861"/>
                  <a:pt x="564375" y="4164360"/>
                  <a:pt x="537468" y="4164360"/>
                </a:cubicBezTo>
                <a:cubicBezTo>
                  <a:pt x="523849" y="4164360"/>
                  <a:pt x="510894" y="4171184"/>
                  <a:pt x="503918" y="4164360"/>
                </a:cubicBezTo>
                <a:cubicBezTo>
                  <a:pt x="497275" y="4164360"/>
                  <a:pt x="490631" y="4157536"/>
                  <a:pt x="490631" y="4157536"/>
                </a:cubicBezTo>
                <a:cubicBezTo>
                  <a:pt x="483655" y="4151037"/>
                  <a:pt x="483655" y="4144538"/>
                  <a:pt x="483655" y="4137713"/>
                </a:cubicBezTo>
                <a:cubicBezTo>
                  <a:pt x="483655" y="4137713"/>
                  <a:pt x="483987" y="4137713"/>
                  <a:pt x="497275" y="4110742"/>
                </a:cubicBezTo>
                <a:cubicBezTo>
                  <a:pt x="497275" y="4110742"/>
                  <a:pt x="470368" y="4137713"/>
                  <a:pt x="497275" y="4097418"/>
                </a:cubicBezTo>
                <a:cubicBezTo>
                  <a:pt x="457081" y="4137713"/>
                  <a:pt x="456749" y="4097418"/>
                  <a:pt x="429842" y="4110742"/>
                </a:cubicBezTo>
                <a:cubicBezTo>
                  <a:pt x="423198" y="4104243"/>
                  <a:pt x="443461" y="4076946"/>
                  <a:pt x="456749" y="4063623"/>
                </a:cubicBezTo>
                <a:cubicBezTo>
                  <a:pt x="456749" y="4063623"/>
                  <a:pt x="456749" y="4063948"/>
                  <a:pt x="443461" y="4057123"/>
                </a:cubicBezTo>
                <a:cubicBezTo>
                  <a:pt x="436486" y="4057123"/>
                  <a:pt x="430174" y="4077271"/>
                  <a:pt x="416555" y="4104243"/>
                </a:cubicBezTo>
                <a:cubicBezTo>
                  <a:pt x="409911" y="4070447"/>
                  <a:pt x="430174" y="4016828"/>
                  <a:pt x="396624" y="4036976"/>
                </a:cubicBezTo>
                <a:cubicBezTo>
                  <a:pt x="409911" y="4010004"/>
                  <a:pt x="409579" y="4003180"/>
                  <a:pt x="423198" y="3983033"/>
                </a:cubicBezTo>
                <a:cubicBezTo>
                  <a:pt x="402935" y="3996356"/>
                  <a:pt x="403267" y="3970034"/>
                  <a:pt x="389648" y="3970034"/>
                </a:cubicBezTo>
                <a:cubicBezTo>
                  <a:pt x="409911" y="3936238"/>
                  <a:pt x="409579" y="3956386"/>
                  <a:pt x="429842" y="3929414"/>
                </a:cubicBezTo>
                <a:cubicBezTo>
                  <a:pt x="423198" y="3929414"/>
                  <a:pt x="423530" y="3922590"/>
                  <a:pt x="416555" y="3909267"/>
                </a:cubicBezTo>
                <a:cubicBezTo>
                  <a:pt x="416555" y="3895943"/>
                  <a:pt x="416555" y="3882620"/>
                  <a:pt x="416555" y="3869297"/>
                </a:cubicBezTo>
                <a:cubicBezTo>
                  <a:pt x="409911" y="3848824"/>
                  <a:pt x="403267" y="3828677"/>
                  <a:pt x="376361" y="3842000"/>
                </a:cubicBezTo>
                <a:cubicBezTo>
                  <a:pt x="403267" y="3781557"/>
                  <a:pt x="389980" y="3848824"/>
                  <a:pt x="416555" y="3801705"/>
                </a:cubicBezTo>
                <a:cubicBezTo>
                  <a:pt x="409911" y="3761410"/>
                  <a:pt x="329191" y="3848824"/>
                  <a:pt x="349122" y="3768234"/>
                </a:cubicBezTo>
                <a:cubicBezTo>
                  <a:pt x="342478" y="3768234"/>
                  <a:pt x="322548" y="3801705"/>
                  <a:pt x="322548" y="3801705"/>
                </a:cubicBezTo>
                <a:cubicBezTo>
                  <a:pt x="329523" y="3741262"/>
                  <a:pt x="308928" y="3734763"/>
                  <a:pt x="275378" y="3748087"/>
                </a:cubicBezTo>
                <a:cubicBezTo>
                  <a:pt x="362741" y="3593731"/>
                  <a:pt x="241828" y="3694468"/>
                  <a:pt x="275378" y="3586907"/>
                </a:cubicBezTo>
                <a:cubicBezTo>
                  <a:pt x="255115" y="3600230"/>
                  <a:pt x="248471" y="3593731"/>
                  <a:pt x="234852" y="3586907"/>
                </a:cubicBezTo>
                <a:cubicBezTo>
                  <a:pt x="234852" y="3580082"/>
                  <a:pt x="235184" y="3573583"/>
                  <a:pt x="228540" y="3566759"/>
                </a:cubicBezTo>
                <a:cubicBezTo>
                  <a:pt x="228540" y="3553436"/>
                  <a:pt x="228540" y="3546287"/>
                  <a:pt x="228540" y="3532963"/>
                </a:cubicBezTo>
                <a:cubicBezTo>
                  <a:pt x="221897" y="3532963"/>
                  <a:pt x="208277" y="3553436"/>
                  <a:pt x="194990" y="3566759"/>
                </a:cubicBezTo>
                <a:cubicBezTo>
                  <a:pt x="188014" y="3559935"/>
                  <a:pt x="201634" y="3553111"/>
                  <a:pt x="215253" y="3526139"/>
                </a:cubicBezTo>
                <a:cubicBezTo>
                  <a:pt x="208277" y="3519640"/>
                  <a:pt x="194990" y="3553111"/>
                  <a:pt x="188014" y="3539787"/>
                </a:cubicBezTo>
                <a:cubicBezTo>
                  <a:pt x="181371" y="3553111"/>
                  <a:pt x="188014" y="3553111"/>
                  <a:pt x="188014" y="3559935"/>
                </a:cubicBezTo>
                <a:cubicBezTo>
                  <a:pt x="154464" y="3580082"/>
                  <a:pt x="147820" y="3539787"/>
                  <a:pt x="127890" y="3526139"/>
                </a:cubicBezTo>
                <a:cubicBezTo>
                  <a:pt x="154796" y="3505992"/>
                  <a:pt x="188014" y="3512816"/>
                  <a:pt x="174727" y="3553111"/>
                </a:cubicBezTo>
                <a:cubicBezTo>
                  <a:pt x="174727" y="3553111"/>
                  <a:pt x="188014" y="3532963"/>
                  <a:pt x="194990" y="3532963"/>
                </a:cubicBezTo>
                <a:cubicBezTo>
                  <a:pt x="214921" y="3485844"/>
                  <a:pt x="208277" y="3459197"/>
                  <a:pt x="181371" y="3499492"/>
                </a:cubicBezTo>
                <a:cubicBezTo>
                  <a:pt x="181371" y="3479345"/>
                  <a:pt x="188014" y="3445874"/>
                  <a:pt x="188014" y="3425727"/>
                </a:cubicBezTo>
                <a:cubicBezTo>
                  <a:pt x="181371" y="3412403"/>
                  <a:pt x="147488" y="3486169"/>
                  <a:pt x="140845" y="3479345"/>
                </a:cubicBezTo>
                <a:cubicBezTo>
                  <a:pt x="207945" y="3345136"/>
                  <a:pt x="100651" y="3432551"/>
                  <a:pt x="140845" y="3338637"/>
                </a:cubicBezTo>
                <a:cubicBezTo>
                  <a:pt x="127557" y="3345136"/>
                  <a:pt x="114270" y="3338313"/>
                  <a:pt x="100651" y="3324989"/>
                </a:cubicBezTo>
                <a:cubicBezTo>
                  <a:pt x="100651" y="3318165"/>
                  <a:pt x="94007" y="3311341"/>
                  <a:pt x="87363" y="3304841"/>
                </a:cubicBezTo>
                <a:cubicBezTo>
                  <a:pt x="87363" y="3298017"/>
                  <a:pt x="80720" y="3284369"/>
                  <a:pt x="80720" y="3277870"/>
                </a:cubicBezTo>
                <a:cubicBezTo>
                  <a:pt x="100651" y="3250898"/>
                  <a:pt x="114270" y="3230751"/>
                  <a:pt x="107627" y="3217427"/>
                </a:cubicBezTo>
                <a:cubicBezTo>
                  <a:pt x="134533" y="3210603"/>
                  <a:pt x="87031" y="3284694"/>
                  <a:pt x="140845" y="3237575"/>
                </a:cubicBezTo>
                <a:cubicBezTo>
                  <a:pt x="147488" y="3210928"/>
                  <a:pt x="161108" y="3183631"/>
                  <a:pt x="147488" y="3183631"/>
                </a:cubicBezTo>
                <a:cubicBezTo>
                  <a:pt x="154464" y="3210603"/>
                  <a:pt x="134533" y="3204104"/>
                  <a:pt x="127890" y="3197280"/>
                </a:cubicBezTo>
                <a:cubicBezTo>
                  <a:pt x="134533" y="3190456"/>
                  <a:pt x="154464" y="3163809"/>
                  <a:pt x="167751" y="3143662"/>
                </a:cubicBezTo>
                <a:cubicBezTo>
                  <a:pt x="188014" y="3163809"/>
                  <a:pt x="228540" y="3190456"/>
                  <a:pt x="288997" y="3130013"/>
                </a:cubicBezTo>
                <a:cubicBezTo>
                  <a:pt x="282354" y="3116690"/>
                  <a:pt x="268734" y="3103041"/>
                  <a:pt x="262091" y="3103041"/>
                </a:cubicBezTo>
                <a:cubicBezTo>
                  <a:pt x="248471" y="3130013"/>
                  <a:pt x="241828" y="3136837"/>
                  <a:pt x="248471" y="3143662"/>
                </a:cubicBezTo>
                <a:cubicBezTo>
                  <a:pt x="234852" y="3170633"/>
                  <a:pt x="241828" y="3143662"/>
                  <a:pt x="234852" y="3143662"/>
                </a:cubicBezTo>
                <a:cubicBezTo>
                  <a:pt x="261758" y="3110191"/>
                  <a:pt x="248471" y="3110191"/>
                  <a:pt x="268734" y="3076720"/>
                </a:cubicBezTo>
                <a:cubicBezTo>
                  <a:pt x="268734" y="3076720"/>
                  <a:pt x="268734" y="3076069"/>
                  <a:pt x="282021" y="3082894"/>
                </a:cubicBezTo>
                <a:cubicBezTo>
                  <a:pt x="315904" y="3015627"/>
                  <a:pt x="262091" y="3056247"/>
                  <a:pt x="275378" y="3015952"/>
                </a:cubicBezTo>
                <a:cubicBezTo>
                  <a:pt x="302284" y="2975657"/>
                  <a:pt x="268734" y="3042599"/>
                  <a:pt x="302284" y="3015952"/>
                </a:cubicBezTo>
                <a:cubicBezTo>
                  <a:pt x="336167" y="2948685"/>
                  <a:pt x="295641" y="2988980"/>
                  <a:pt x="302284" y="2955509"/>
                </a:cubicBezTo>
                <a:cubicBezTo>
                  <a:pt x="349454" y="2895067"/>
                  <a:pt x="342478" y="2948685"/>
                  <a:pt x="362741" y="2942186"/>
                </a:cubicBezTo>
                <a:cubicBezTo>
                  <a:pt x="376029" y="2935362"/>
                  <a:pt x="396292" y="2901566"/>
                  <a:pt x="389648" y="2935362"/>
                </a:cubicBezTo>
                <a:cubicBezTo>
                  <a:pt x="403267" y="2921714"/>
                  <a:pt x="436486" y="2895067"/>
                  <a:pt x="456749" y="2895067"/>
                </a:cubicBezTo>
                <a:cubicBezTo>
                  <a:pt x="443461" y="2915214"/>
                  <a:pt x="443129" y="2915214"/>
                  <a:pt x="429842" y="2928538"/>
                </a:cubicBezTo>
                <a:cubicBezTo>
                  <a:pt x="443129" y="2941861"/>
                  <a:pt x="483655" y="2888243"/>
                  <a:pt x="517205" y="2841124"/>
                </a:cubicBezTo>
                <a:cubicBezTo>
                  <a:pt x="530493" y="2814477"/>
                  <a:pt x="503918" y="2847948"/>
                  <a:pt x="510894" y="2820976"/>
                </a:cubicBezTo>
                <a:cubicBezTo>
                  <a:pt x="537801" y="2814152"/>
                  <a:pt x="544444" y="2780681"/>
                  <a:pt x="584638" y="2733562"/>
                </a:cubicBezTo>
                <a:cubicBezTo>
                  <a:pt x="604901" y="2740386"/>
                  <a:pt x="618188" y="2774182"/>
                  <a:pt x="651739" y="2707240"/>
                </a:cubicBezTo>
                <a:cubicBezTo>
                  <a:pt x="685289" y="2700416"/>
                  <a:pt x="691932" y="2733887"/>
                  <a:pt x="732126" y="2686768"/>
                </a:cubicBezTo>
                <a:cubicBezTo>
                  <a:pt x="705220" y="2767358"/>
                  <a:pt x="765677" y="2706915"/>
                  <a:pt x="799227" y="2673444"/>
                </a:cubicBezTo>
                <a:cubicBezTo>
                  <a:pt x="799227" y="2653297"/>
                  <a:pt x="806203" y="2626000"/>
                  <a:pt x="779628" y="2632825"/>
                </a:cubicBezTo>
                <a:cubicBezTo>
                  <a:pt x="799559" y="2599353"/>
                  <a:pt x="826134" y="2586030"/>
                  <a:pt x="819490" y="2613002"/>
                </a:cubicBezTo>
                <a:cubicBezTo>
                  <a:pt x="826134" y="2606178"/>
                  <a:pt x="839753" y="2579206"/>
                  <a:pt x="860016" y="2552235"/>
                </a:cubicBezTo>
                <a:cubicBezTo>
                  <a:pt x="860016" y="2511939"/>
                  <a:pt x="806203" y="2586030"/>
                  <a:pt x="826134" y="2525588"/>
                </a:cubicBezTo>
                <a:cubicBezTo>
                  <a:pt x="846397" y="2512264"/>
                  <a:pt x="893566" y="2485293"/>
                  <a:pt x="920473" y="2492117"/>
                </a:cubicBezTo>
                <a:cubicBezTo>
                  <a:pt x="927116" y="2498616"/>
                  <a:pt x="934092" y="2559058"/>
                  <a:pt x="954023" y="2498616"/>
                </a:cubicBezTo>
                <a:cubicBezTo>
                  <a:pt x="980930" y="2478468"/>
                  <a:pt x="954023" y="2579206"/>
                  <a:pt x="1014480" y="2465145"/>
                </a:cubicBezTo>
                <a:cubicBezTo>
                  <a:pt x="1068293" y="2485293"/>
                  <a:pt x="1128750" y="2471644"/>
                  <a:pt x="1195851" y="2478468"/>
                </a:cubicBezTo>
                <a:cubicBezTo>
                  <a:pt x="1256307" y="2431349"/>
                  <a:pt x="1236044" y="2545410"/>
                  <a:pt x="1303477" y="2458321"/>
                </a:cubicBezTo>
                <a:cubicBezTo>
                  <a:pt x="1303477" y="2478468"/>
                  <a:pt x="1303477" y="2478793"/>
                  <a:pt x="1330384" y="2438498"/>
                </a:cubicBezTo>
                <a:cubicBezTo>
                  <a:pt x="1323740" y="2492117"/>
                  <a:pt x="1383865" y="2418351"/>
                  <a:pt x="1383865" y="2451822"/>
                </a:cubicBezTo>
                <a:cubicBezTo>
                  <a:pt x="1444322" y="2337761"/>
                  <a:pt x="1363602" y="2398204"/>
                  <a:pt x="1377221" y="2357908"/>
                </a:cubicBezTo>
                <a:cubicBezTo>
                  <a:pt x="1417415" y="2324113"/>
                  <a:pt x="1431035" y="2384555"/>
                  <a:pt x="1477872" y="2351084"/>
                </a:cubicBezTo>
                <a:cubicBezTo>
                  <a:pt x="1484516" y="2378056"/>
                  <a:pt x="1518398" y="2404703"/>
                  <a:pt x="1532018" y="2411527"/>
                </a:cubicBezTo>
                <a:cubicBezTo>
                  <a:pt x="1558924" y="2364407"/>
                  <a:pt x="1565236" y="2344260"/>
                  <a:pt x="1551616" y="2344260"/>
                </a:cubicBezTo>
                <a:cubicBezTo>
                  <a:pt x="1565236" y="2317614"/>
                  <a:pt x="1565236" y="2344260"/>
                  <a:pt x="1571879" y="2337436"/>
                </a:cubicBezTo>
                <a:cubicBezTo>
                  <a:pt x="1551948" y="2378056"/>
                  <a:pt x="1551616" y="2391379"/>
                  <a:pt x="1551616" y="2404703"/>
                </a:cubicBezTo>
                <a:cubicBezTo>
                  <a:pt x="1578523" y="2377731"/>
                  <a:pt x="1585499" y="2391054"/>
                  <a:pt x="1592142" y="2397878"/>
                </a:cubicBezTo>
                <a:cubicBezTo>
                  <a:pt x="1599118" y="2411202"/>
                  <a:pt x="1605762" y="2424850"/>
                  <a:pt x="1632668" y="2404703"/>
                </a:cubicBezTo>
                <a:cubicBezTo>
                  <a:pt x="1632668" y="2411527"/>
                  <a:pt x="1626025" y="2418351"/>
                  <a:pt x="1619381" y="2424850"/>
                </a:cubicBezTo>
                <a:cubicBezTo>
                  <a:pt x="1646288" y="2451822"/>
                  <a:pt x="1666219" y="2478468"/>
                  <a:pt x="1686482" y="2505440"/>
                </a:cubicBezTo>
                <a:cubicBezTo>
                  <a:pt x="1706412" y="2532412"/>
                  <a:pt x="1726675" y="2552235"/>
                  <a:pt x="1753250" y="2572382"/>
                </a:cubicBezTo>
                <a:cubicBezTo>
                  <a:pt x="1766869" y="2586030"/>
                  <a:pt x="1794108" y="2592854"/>
                  <a:pt x="1821015" y="2606178"/>
                </a:cubicBezTo>
                <a:cubicBezTo>
                  <a:pt x="1840946" y="2613002"/>
                  <a:pt x="1860876" y="2633149"/>
                  <a:pt x="1867852" y="2666620"/>
                </a:cubicBezTo>
                <a:cubicBezTo>
                  <a:pt x="1887783" y="2653297"/>
                  <a:pt x="1901402" y="2613002"/>
                  <a:pt x="1894759" y="2613002"/>
                </a:cubicBezTo>
                <a:cubicBezTo>
                  <a:pt x="1908046" y="2606178"/>
                  <a:pt x="1934953" y="2613002"/>
                  <a:pt x="1941596" y="2626650"/>
                </a:cubicBezTo>
                <a:cubicBezTo>
                  <a:pt x="1908046" y="2673444"/>
                  <a:pt x="1941264" y="2612677"/>
                  <a:pt x="1921333" y="2639649"/>
                </a:cubicBezTo>
                <a:cubicBezTo>
                  <a:pt x="1901070" y="2666620"/>
                  <a:pt x="1927977" y="2653297"/>
                  <a:pt x="1921333" y="2659796"/>
                </a:cubicBezTo>
                <a:cubicBezTo>
                  <a:pt x="1934621" y="2659796"/>
                  <a:pt x="1934953" y="2646798"/>
                  <a:pt x="1948240" y="2626650"/>
                </a:cubicBezTo>
                <a:cubicBezTo>
                  <a:pt x="1961860" y="2633149"/>
                  <a:pt x="1968503" y="2646473"/>
                  <a:pt x="1982122" y="2652972"/>
                </a:cubicBezTo>
                <a:cubicBezTo>
                  <a:pt x="1995410" y="2666620"/>
                  <a:pt x="2002386" y="2673444"/>
                  <a:pt x="2009029" y="2686768"/>
                </a:cubicBezTo>
                <a:cubicBezTo>
                  <a:pt x="2029292" y="2700416"/>
                  <a:pt x="2049223" y="2720239"/>
                  <a:pt x="2082773" y="2727063"/>
                </a:cubicBezTo>
                <a:cubicBezTo>
                  <a:pt x="2109680" y="2686768"/>
                  <a:pt x="2089417" y="2679943"/>
                  <a:pt x="2076130" y="2679943"/>
                </a:cubicBezTo>
                <a:cubicBezTo>
                  <a:pt x="2062510" y="2673444"/>
                  <a:pt x="2049223" y="2673119"/>
                  <a:pt x="2076130" y="2632825"/>
                </a:cubicBezTo>
                <a:cubicBezTo>
                  <a:pt x="2055867" y="2679943"/>
                  <a:pt x="2109348" y="2632825"/>
                  <a:pt x="2109348" y="2652972"/>
                </a:cubicBezTo>
                <a:cubicBezTo>
                  <a:pt x="2149542" y="2599353"/>
                  <a:pt x="2096393" y="2626000"/>
                  <a:pt x="2082773" y="2632825"/>
                </a:cubicBezTo>
                <a:cubicBezTo>
                  <a:pt x="2089417" y="2619501"/>
                  <a:pt x="2102704" y="2613002"/>
                  <a:pt x="2109348" y="2599679"/>
                </a:cubicBezTo>
                <a:cubicBezTo>
                  <a:pt x="2082441" y="2626325"/>
                  <a:pt x="2089417" y="2613002"/>
                  <a:pt x="2089417" y="2606178"/>
                </a:cubicBezTo>
                <a:cubicBezTo>
                  <a:pt x="2069486" y="2626325"/>
                  <a:pt x="2069154" y="2626325"/>
                  <a:pt x="2035604" y="2666620"/>
                </a:cubicBezTo>
                <a:cubicBezTo>
                  <a:pt x="2048891" y="2633149"/>
                  <a:pt x="2008697" y="2660121"/>
                  <a:pt x="2049223" y="2613002"/>
                </a:cubicBezTo>
                <a:cubicBezTo>
                  <a:pt x="2049223" y="2586030"/>
                  <a:pt x="2015341" y="2639973"/>
                  <a:pt x="2015341" y="2619826"/>
                </a:cubicBezTo>
                <a:cubicBezTo>
                  <a:pt x="2035604" y="2592854"/>
                  <a:pt x="2035604" y="2599353"/>
                  <a:pt x="2049223" y="2579206"/>
                </a:cubicBezTo>
                <a:cubicBezTo>
                  <a:pt x="2049223" y="2565883"/>
                  <a:pt x="2035604" y="2592854"/>
                  <a:pt x="2028960" y="2586030"/>
                </a:cubicBezTo>
                <a:cubicBezTo>
                  <a:pt x="2021984" y="2599353"/>
                  <a:pt x="2028960" y="2592529"/>
                  <a:pt x="2002386" y="2632825"/>
                </a:cubicBezTo>
                <a:cubicBezTo>
                  <a:pt x="1995410" y="2612677"/>
                  <a:pt x="2002053" y="2579206"/>
                  <a:pt x="1975147" y="2592854"/>
                </a:cubicBezTo>
                <a:cubicBezTo>
                  <a:pt x="1995410" y="2572707"/>
                  <a:pt x="1982122" y="2579206"/>
                  <a:pt x="2009029" y="2552235"/>
                </a:cubicBezTo>
                <a:cubicBezTo>
                  <a:pt x="2002386" y="2538911"/>
                  <a:pt x="1982122" y="2579206"/>
                  <a:pt x="1975147" y="2565883"/>
                </a:cubicBezTo>
                <a:cubicBezTo>
                  <a:pt x="1988766" y="2552235"/>
                  <a:pt x="1988766" y="2559058"/>
                  <a:pt x="1988766" y="2559058"/>
                </a:cubicBezTo>
                <a:cubicBezTo>
                  <a:pt x="1982122" y="2538911"/>
                  <a:pt x="1968503" y="2519089"/>
                  <a:pt x="1954884" y="2512264"/>
                </a:cubicBezTo>
                <a:cubicBezTo>
                  <a:pt x="1948240" y="2498941"/>
                  <a:pt x="1928309" y="2485293"/>
                  <a:pt x="1915022" y="2478468"/>
                </a:cubicBezTo>
                <a:cubicBezTo>
                  <a:pt x="1888115" y="2458321"/>
                  <a:pt x="1860876" y="2438174"/>
                  <a:pt x="1833970" y="2404703"/>
                </a:cubicBezTo>
                <a:cubicBezTo>
                  <a:pt x="1827326" y="2411527"/>
                  <a:pt x="1827658" y="2424850"/>
                  <a:pt x="1814039" y="2438498"/>
                </a:cubicBezTo>
                <a:cubicBezTo>
                  <a:pt x="1800752" y="2431674"/>
                  <a:pt x="1760226" y="2458321"/>
                  <a:pt x="1807395" y="2384555"/>
                </a:cubicBezTo>
                <a:cubicBezTo>
                  <a:pt x="1787132" y="2397878"/>
                  <a:pt x="1793776" y="2357584"/>
                  <a:pt x="1753250" y="2404703"/>
                </a:cubicBezTo>
                <a:cubicBezTo>
                  <a:pt x="1773513" y="2364407"/>
                  <a:pt x="1733319" y="2404378"/>
                  <a:pt x="1753250" y="2364083"/>
                </a:cubicBezTo>
                <a:cubicBezTo>
                  <a:pt x="1746606" y="2364083"/>
                  <a:pt x="1733651" y="2391054"/>
                  <a:pt x="1720032" y="2397878"/>
                </a:cubicBezTo>
                <a:cubicBezTo>
                  <a:pt x="1720032" y="2391054"/>
                  <a:pt x="1726675" y="2323788"/>
                  <a:pt x="1686482" y="2370907"/>
                </a:cubicBezTo>
                <a:cubicBezTo>
                  <a:pt x="1713056" y="2303640"/>
                  <a:pt x="1666219" y="2344260"/>
                  <a:pt x="1686482" y="2297141"/>
                </a:cubicBezTo>
                <a:cubicBezTo>
                  <a:pt x="1679506" y="2303965"/>
                  <a:pt x="1665886" y="2303965"/>
                  <a:pt x="1645956" y="2344260"/>
                </a:cubicBezTo>
                <a:cubicBezTo>
                  <a:pt x="1638980" y="2344260"/>
                  <a:pt x="1652599" y="2324113"/>
                  <a:pt x="1666219" y="2310464"/>
                </a:cubicBezTo>
                <a:cubicBezTo>
                  <a:pt x="1625692" y="2324113"/>
                  <a:pt x="1598786" y="2303640"/>
                  <a:pt x="1578855" y="2276993"/>
                </a:cubicBezTo>
                <a:cubicBezTo>
                  <a:pt x="1572211" y="2263345"/>
                  <a:pt x="1558592" y="2250347"/>
                  <a:pt x="1551616" y="2243523"/>
                </a:cubicBezTo>
                <a:cubicBezTo>
                  <a:pt x="1538329" y="2230199"/>
                  <a:pt x="1525042" y="2223375"/>
                  <a:pt x="1505111" y="2230199"/>
                </a:cubicBezTo>
                <a:cubicBezTo>
                  <a:pt x="1538661" y="2183080"/>
                  <a:pt x="1498135" y="2223050"/>
                  <a:pt x="1518398" y="2189579"/>
                </a:cubicBezTo>
                <a:cubicBezTo>
                  <a:pt x="1404128" y="2182755"/>
                  <a:pt x="1330384" y="2115813"/>
                  <a:pt x="1249664" y="2055371"/>
                </a:cubicBezTo>
                <a:cubicBezTo>
                  <a:pt x="1370578" y="2082343"/>
                  <a:pt x="1518398" y="2135961"/>
                  <a:pt x="1578855" y="2236699"/>
                </a:cubicBezTo>
                <a:cubicBezTo>
                  <a:pt x="1592142" y="2223375"/>
                  <a:pt x="1612405" y="2176581"/>
                  <a:pt x="1626025" y="2169757"/>
                </a:cubicBezTo>
                <a:cubicBezTo>
                  <a:pt x="1605762" y="2210052"/>
                  <a:pt x="1612405" y="2223375"/>
                  <a:pt x="1626025" y="2216551"/>
                </a:cubicBezTo>
                <a:cubicBezTo>
                  <a:pt x="1599118" y="2250022"/>
                  <a:pt x="1612738" y="2250347"/>
                  <a:pt x="1632668" y="2250347"/>
                </a:cubicBezTo>
                <a:cubicBezTo>
                  <a:pt x="1646288" y="2236699"/>
                  <a:pt x="1652599" y="2216551"/>
                  <a:pt x="1652599" y="2216551"/>
                </a:cubicBezTo>
                <a:cubicBezTo>
                  <a:pt x="1645956" y="2256846"/>
                  <a:pt x="1672862" y="2250022"/>
                  <a:pt x="1720032" y="2216551"/>
                </a:cubicBezTo>
                <a:cubicBezTo>
                  <a:pt x="1706745" y="2229874"/>
                  <a:pt x="1706412" y="2243523"/>
                  <a:pt x="1693125" y="2250347"/>
                </a:cubicBezTo>
                <a:cubicBezTo>
                  <a:pt x="1733319" y="2236699"/>
                  <a:pt x="1760226" y="2250022"/>
                  <a:pt x="1746606" y="2310464"/>
                </a:cubicBezTo>
                <a:cubicBezTo>
                  <a:pt x="1780157" y="2256846"/>
                  <a:pt x="1766869" y="2276993"/>
                  <a:pt x="1793776" y="2230199"/>
                </a:cubicBezTo>
                <a:cubicBezTo>
                  <a:pt x="1787132" y="2250347"/>
                  <a:pt x="1766869" y="2283817"/>
                  <a:pt x="1766869" y="2303965"/>
                </a:cubicBezTo>
                <a:cubicBezTo>
                  <a:pt x="1787132" y="2310464"/>
                  <a:pt x="1807063" y="2317288"/>
                  <a:pt x="1833970" y="2330937"/>
                </a:cubicBezTo>
                <a:cubicBezTo>
                  <a:pt x="1854233" y="2344260"/>
                  <a:pt x="1867852" y="2364407"/>
                  <a:pt x="1867852" y="2404703"/>
                </a:cubicBezTo>
                <a:cubicBezTo>
                  <a:pt x="1887783" y="2384555"/>
                  <a:pt x="1881139" y="2384555"/>
                  <a:pt x="1874496" y="2377731"/>
                </a:cubicBezTo>
                <a:cubicBezTo>
                  <a:pt x="1894759" y="2404703"/>
                  <a:pt x="1921333" y="2418351"/>
                  <a:pt x="1948240" y="2431674"/>
                </a:cubicBezTo>
                <a:cubicBezTo>
                  <a:pt x="1961860" y="2438498"/>
                  <a:pt x="1982122" y="2438498"/>
                  <a:pt x="1995410" y="2444998"/>
                </a:cubicBezTo>
                <a:cubicBezTo>
                  <a:pt x="2015673" y="2451822"/>
                  <a:pt x="2028960" y="2451497"/>
                  <a:pt x="2049223" y="2458321"/>
                </a:cubicBezTo>
                <a:cubicBezTo>
                  <a:pt x="2116324" y="2471644"/>
                  <a:pt x="2183424" y="2485293"/>
                  <a:pt x="2223618" y="2532412"/>
                </a:cubicBezTo>
                <a:cubicBezTo>
                  <a:pt x="2230262" y="2539236"/>
                  <a:pt x="2243881" y="2532412"/>
                  <a:pt x="2257500" y="2505440"/>
                </a:cubicBezTo>
                <a:cubicBezTo>
                  <a:pt x="2257500" y="2545735"/>
                  <a:pt x="2277431" y="2565883"/>
                  <a:pt x="2310982" y="2572382"/>
                </a:cubicBezTo>
                <a:cubicBezTo>
                  <a:pt x="2324601" y="2572382"/>
                  <a:pt x="2344864" y="2572382"/>
                  <a:pt x="2358151" y="2572382"/>
                </a:cubicBezTo>
                <a:cubicBezTo>
                  <a:pt x="2378414" y="2572382"/>
                  <a:pt x="2398345" y="2565883"/>
                  <a:pt x="2418608" y="2565883"/>
                </a:cubicBezTo>
                <a:cubicBezTo>
                  <a:pt x="2404989" y="2579206"/>
                  <a:pt x="2392034" y="2592854"/>
                  <a:pt x="2378414" y="2606178"/>
                </a:cubicBezTo>
                <a:cubicBezTo>
                  <a:pt x="2459134" y="2572707"/>
                  <a:pt x="2505972" y="2612677"/>
                  <a:pt x="2519259" y="2659796"/>
                </a:cubicBezTo>
                <a:cubicBezTo>
                  <a:pt x="2526235" y="2646473"/>
                  <a:pt x="2526235" y="2646473"/>
                  <a:pt x="2526235" y="2646473"/>
                </a:cubicBezTo>
                <a:cubicBezTo>
                  <a:pt x="2559785" y="2632825"/>
                  <a:pt x="2532878" y="2706915"/>
                  <a:pt x="2613266" y="2646473"/>
                </a:cubicBezTo>
                <a:cubicBezTo>
                  <a:pt x="2606622" y="2659796"/>
                  <a:pt x="2599979" y="2666620"/>
                  <a:pt x="2586359" y="2679943"/>
                </a:cubicBezTo>
                <a:cubicBezTo>
                  <a:pt x="2599979" y="2673444"/>
                  <a:pt x="2613598" y="2673444"/>
                  <a:pt x="2626885" y="2673444"/>
                </a:cubicBezTo>
                <a:cubicBezTo>
                  <a:pt x="2640505" y="2673444"/>
                  <a:pt x="2653792" y="2679943"/>
                  <a:pt x="2660768" y="2679943"/>
                </a:cubicBezTo>
                <a:cubicBezTo>
                  <a:pt x="2680699" y="2686768"/>
                  <a:pt x="2693986" y="2700091"/>
                  <a:pt x="2687342" y="2727063"/>
                </a:cubicBezTo>
                <a:cubicBezTo>
                  <a:pt x="2700630" y="2727063"/>
                  <a:pt x="2714249" y="2686768"/>
                  <a:pt x="2720893" y="2693592"/>
                </a:cubicBezTo>
                <a:cubicBezTo>
                  <a:pt x="2720893" y="2733887"/>
                  <a:pt x="2761419" y="2740386"/>
                  <a:pt x="2821876" y="2727063"/>
                </a:cubicBezTo>
                <a:cubicBezTo>
                  <a:pt x="2808256" y="2727063"/>
                  <a:pt x="2808256" y="2713740"/>
                  <a:pt x="2808256" y="2700416"/>
                </a:cubicBezTo>
                <a:cubicBezTo>
                  <a:pt x="2801612" y="2686768"/>
                  <a:pt x="2801612" y="2666620"/>
                  <a:pt x="2801612" y="2652972"/>
                </a:cubicBezTo>
                <a:cubicBezTo>
                  <a:pt x="2801612" y="2619501"/>
                  <a:pt x="2788325" y="2599679"/>
                  <a:pt x="2741156" y="2613002"/>
                </a:cubicBezTo>
                <a:cubicBezTo>
                  <a:pt x="2768062" y="2572707"/>
                  <a:pt x="2781349" y="2586030"/>
                  <a:pt x="2814900" y="2552235"/>
                </a:cubicBezTo>
                <a:cubicBezTo>
                  <a:pt x="2794969" y="2545735"/>
                  <a:pt x="2754443" y="2565883"/>
                  <a:pt x="2720893" y="2572382"/>
                </a:cubicBezTo>
                <a:cubicBezTo>
                  <a:pt x="2687342" y="2586030"/>
                  <a:pt x="2660436" y="2592854"/>
                  <a:pt x="2673723" y="2539236"/>
                </a:cubicBezTo>
                <a:cubicBezTo>
                  <a:pt x="2673723" y="2566208"/>
                  <a:pt x="2707605" y="2572707"/>
                  <a:pt x="2761419" y="2519089"/>
                </a:cubicBezTo>
                <a:cubicBezTo>
                  <a:pt x="2741156" y="2552559"/>
                  <a:pt x="2781349" y="2532087"/>
                  <a:pt x="2787993" y="2545410"/>
                </a:cubicBezTo>
                <a:cubicBezTo>
                  <a:pt x="2814900" y="2505115"/>
                  <a:pt x="2801612" y="2505440"/>
                  <a:pt x="2787993" y="2505440"/>
                </a:cubicBezTo>
                <a:cubicBezTo>
                  <a:pt x="2781349" y="2505440"/>
                  <a:pt x="2761086" y="2511939"/>
                  <a:pt x="2767730" y="2478468"/>
                </a:cubicBezTo>
                <a:cubicBezTo>
                  <a:pt x="2774374" y="2471644"/>
                  <a:pt x="2781349" y="2464820"/>
                  <a:pt x="2787993" y="2458321"/>
                </a:cubicBezTo>
                <a:cubicBezTo>
                  <a:pt x="2808256" y="2438174"/>
                  <a:pt x="2781349" y="2465145"/>
                  <a:pt x="2774706" y="2478468"/>
                </a:cubicBezTo>
                <a:cubicBezTo>
                  <a:pt x="2801280" y="2478468"/>
                  <a:pt x="2821543" y="2485293"/>
                  <a:pt x="2861737" y="2485293"/>
                </a:cubicBezTo>
                <a:cubicBezTo>
                  <a:pt x="2895620" y="2438174"/>
                  <a:pt x="2862069" y="2431674"/>
                  <a:pt x="2835163" y="2444998"/>
                </a:cubicBezTo>
                <a:cubicBezTo>
                  <a:pt x="2848782" y="2431674"/>
                  <a:pt x="2855094" y="2431674"/>
                  <a:pt x="2868713" y="2418026"/>
                </a:cubicBezTo>
                <a:cubicBezTo>
                  <a:pt x="2861737" y="2397878"/>
                  <a:pt x="2821876" y="2444998"/>
                  <a:pt x="2821876" y="2431674"/>
                </a:cubicBezTo>
                <a:cubicBezTo>
                  <a:pt x="2855426" y="2404703"/>
                  <a:pt x="2875357" y="2397878"/>
                  <a:pt x="2888976" y="2397878"/>
                </a:cubicBezTo>
                <a:cubicBezTo>
                  <a:pt x="2908907" y="2350759"/>
                  <a:pt x="2828519" y="2418026"/>
                  <a:pt x="2821876" y="2384555"/>
                </a:cubicBezTo>
                <a:cubicBezTo>
                  <a:pt x="2855426" y="2337436"/>
                  <a:pt x="2841806" y="2330937"/>
                  <a:pt x="2821876" y="2330937"/>
                </a:cubicBezTo>
                <a:cubicBezTo>
                  <a:pt x="2895620" y="2256846"/>
                  <a:pt x="2855426" y="2330937"/>
                  <a:pt x="2848782" y="2351084"/>
                </a:cubicBezTo>
                <a:cubicBezTo>
                  <a:pt x="2875689" y="2344260"/>
                  <a:pt x="2868713" y="2364083"/>
                  <a:pt x="2895620" y="2370907"/>
                </a:cubicBezTo>
                <a:cubicBezTo>
                  <a:pt x="2895620" y="2370907"/>
                  <a:pt x="2902263" y="2364083"/>
                  <a:pt x="2902263" y="2364083"/>
                </a:cubicBezTo>
                <a:cubicBezTo>
                  <a:pt x="2929170" y="2377731"/>
                  <a:pt x="2855426" y="2438498"/>
                  <a:pt x="2922526" y="2431674"/>
                </a:cubicBezTo>
                <a:cubicBezTo>
                  <a:pt x="2963052" y="2378056"/>
                  <a:pt x="2915882" y="2397878"/>
                  <a:pt x="2929170" y="2364083"/>
                </a:cubicBezTo>
                <a:cubicBezTo>
                  <a:pt x="2936145" y="2350759"/>
                  <a:pt x="2956076" y="2324113"/>
                  <a:pt x="2969364" y="2310464"/>
                </a:cubicBezTo>
                <a:cubicBezTo>
                  <a:pt x="2969364" y="2290317"/>
                  <a:pt x="2909239" y="2323788"/>
                  <a:pt x="2929170" y="2283492"/>
                </a:cubicBezTo>
                <a:cubicBezTo>
                  <a:pt x="2956076" y="2276993"/>
                  <a:pt x="2989627" y="2283817"/>
                  <a:pt x="3003246" y="2303965"/>
                </a:cubicBezTo>
                <a:cubicBezTo>
                  <a:pt x="2969696" y="2337436"/>
                  <a:pt x="2996270" y="2303965"/>
                  <a:pt x="2982983" y="2303965"/>
                </a:cubicBezTo>
                <a:cubicBezTo>
                  <a:pt x="2915882" y="2370907"/>
                  <a:pt x="2989959" y="2323788"/>
                  <a:pt x="2942789" y="2377731"/>
                </a:cubicBezTo>
                <a:cubicBezTo>
                  <a:pt x="2963052" y="2384555"/>
                  <a:pt x="3009890" y="2283817"/>
                  <a:pt x="3016533" y="2317288"/>
                </a:cubicBezTo>
                <a:cubicBezTo>
                  <a:pt x="3009890" y="2324113"/>
                  <a:pt x="3009890" y="2324113"/>
                  <a:pt x="3003246" y="2324113"/>
                </a:cubicBezTo>
                <a:cubicBezTo>
                  <a:pt x="2996270" y="2330937"/>
                  <a:pt x="2989627" y="2337761"/>
                  <a:pt x="2989627" y="2344260"/>
                </a:cubicBezTo>
                <a:cubicBezTo>
                  <a:pt x="3043440" y="2297466"/>
                  <a:pt x="3043440" y="2324113"/>
                  <a:pt x="3070346" y="2344260"/>
                </a:cubicBezTo>
                <a:cubicBezTo>
                  <a:pt x="3083634" y="2324113"/>
                  <a:pt x="3076990" y="2297141"/>
                  <a:pt x="3090609" y="2310464"/>
                </a:cubicBezTo>
                <a:cubicBezTo>
                  <a:pt x="3076990" y="2303965"/>
                  <a:pt x="3043440" y="2270169"/>
                  <a:pt x="3009890" y="2290317"/>
                </a:cubicBezTo>
                <a:cubicBezTo>
                  <a:pt x="3023177" y="2250022"/>
                  <a:pt x="2969696" y="2250022"/>
                  <a:pt x="2915882" y="2283492"/>
                </a:cubicBezTo>
                <a:cubicBezTo>
                  <a:pt x="2895620" y="2283492"/>
                  <a:pt x="2875689" y="2270494"/>
                  <a:pt x="2855426" y="2263670"/>
                </a:cubicBezTo>
                <a:cubicBezTo>
                  <a:pt x="2835495" y="2257171"/>
                  <a:pt x="2808256" y="2250347"/>
                  <a:pt x="2781349" y="2250347"/>
                </a:cubicBezTo>
                <a:cubicBezTo>
                  <a:pt x="2761086" y="2210052"/>
                  <a:pt x="2734180" y="2183080"/>
                  <a:pt x="2700630" y="2162932"/>
                </a:cubicBezTo>
                <a:cubicBezTo>
                  <a:pt x="2667079" y="2135961"/>
                  <a:pt x="2626885" y="2122312"/>
                  <a:pt x="2586359" y="2102165"/>
                </a:cubicBezTo>
                <a:cubicBezTo>
                  <a:pt x="2512615" y="2061870"/>
                  <a:pt x="2445515" y="2015401"/>
                  <a:pt x="2425252" y="1907839"/>
                </a:cubicBezTo>
                <a:cubicBezTo>
                  <a:pt x="2398345" y="1914338"/>
                  <a:pt x="2378414" y="1887367"/>
                  <a:pt x="2337888" y="1920838"/>
                </a:cubicBezTo>
                <a:cubicBezTo>
                  <a:pt x="2351508" y="1893866"/>
                  <a:pt x="2392034" y="1880867"/>
                  <a:pt x="2378414" y="1867219"/>
                </a:cubicBezTo>
                <a:cubicBezTo>
                  <a:pt x="2398677" y="1840572"/>
                  <a:pt x="2405321" y="1847397"/>
                  <a:pt x="2438871" y="1807102"/>
                </a:cubicBezTo>
                <a:cubicBezTo>
                  <a:pt x="2445515" y="1753158"/>
                  <a:pt x="2378082" y="1786954"/>
                  <a:pt x="2391701" y="1719687"/>
                </a:cubicBezTo>
                <a:cubicBezTo>
                  <a:pt x="2411632" y="1699540"/>
                  <a:pt x="2438871" y="1652421"/>
                  <a:pt x="2438871" y="1639097"/>
                </a:cubicBezTo>
                <a:cubicBezTo>
                  <a:pt x="2378414" y="1719687"/>
                  <a:pt x="2351175" y="1699215"/>
                  <a:pt x="2297362" y="1753158"/>
                </a:cubicBezTo>
                <a:cubicBezTo>
                  <a:pt x="2284075" y="1759657"/>
                  <a:pt x="2304338" y="1733011"/>
                  <a:pt x="2297362" y="1726511"/>
                </a:cubicBezTo>
                <a:cubicBezTo>
                  <a:pt x="2317625" y="1726511"/>
                  <a:pt x="2358483" y="1679392"/>
                  <a:pt x="2378414" y="1692716"/>
                </a:cubicBezTo>
                <a:cubicBezTo>
                  <a:pt x="2411964" y="1652421"/>
                  <a:pt x="2391701" y="1659245"/>
                  <a:pt x="2398345" y="1639097"/>
                </a:cubicBezTo>
                <a:cubicBezTo>
                  <a:pt x="2411632" y="1625774"/>
                  <a:pt x="2418608" y="1632273"/>
                  <a:pt x="2431895" y="1632273"/>
                </a:cubicBezTo>
                <a:cubicBezTo>
                  <a:pt x="2452158" y="1598802"/>
                  <a:pt x="2438871" y="1605302"/>
                  <a:pt x="2459134" y="1585154"/>
                </a:cubicBezTo>
                <a:cubicBezTo>
                  <a:pt x="2452158" y="1571831"/>
                  <a:pt x="2438871" y="1578655"/>
                  <a:pt x="2418608" y="1612126"/>
                </a:cubicBezTo>
                <a:cubicBezTo>
                  <a:pt x="2404989" y="1591978"/>
                  <a:pt x="2398677" y="1571506"/>
                  <a:pt x="2371770" y="1578330"/>
                </a:cubicBezTo>
                <a:cubicBezTo>
                  <a:pt x="2405321" y="1484416"/>
                  <a:pt x="2317957" y="1517887"/>
                  <a:pt x="2291051" y="1517887"/>
                </a:cubicBezTo>
                <a:cubicBezTo>
                  <a:pt x="2277763" y="1524712"/>
                  <a:pt x="2298026" y="1490916"/>
                  <a:pt x="2291051" y="1490916"/>
                </a:cubicBezTo>
                <a:cubicBezTo>
                  <a:pt x="2277763" y="1464269"/>
                  <a:pt x="2236905" y="1464594"/>
                  <a:pt x="2203355" y="1464594"/>
                </a:cubicBezTo>
                <a:cubicBezTo>
                  <a:pt x="2163161" y="1457770"/>
                  <a:pt x="2136254" y="1450621"/>
                  <a:pt x="2143230" y="1390178"/>
                </a:cubicBezTo>
                <a:cubicBezTo>
                  <a:pt x="2116324" y="1410326"/>
                  <a:pt x="2122967" y="1383679"/>
                  <a:pt x="2149874" y="1336560"/>
                </a:cubicBezTo>
                <a:cubicBezTo>
                  <a:pt x="2183424" y="1303089"/>
                  <a:pt x="2203687" y="1323236"/>
                  <a:pt x="2243881" y="1276442"/>
                </a:cubicBezTo>
                <a:cubicBezTo>
                  <a:pt x="2264144" y="1242646"/>
                  <a:pt x="2277763" y="1209176"/>
                  <a:pt x="2270788" y="1202676"/>
                </a:cubicBezTo>
                <a:cubicBezTo>
                  <a:pt x="2237237" y="1242971"/>
                  <a:pt x="2257168" y="1168880"/>
                  <a:pt x="2216974" y="1249471"/>
                </a:cubicBezTo>
                <a:cubicBezTo>
                  <a:pt x="2183424" y="1282941"/>
                  <a:pt x="2243881" y="1189028"/>
                  <a:pt x="2250525" y="1189028"/>
                </a:cubicBezTo>
                <a:cubicBezTo>
                  <a:pt x="2216974" y="1182204"/>
                  <a:pt x="2257500" y="1088290"/>
                  <a:pt x="2237237" y="1081466"/>
                </a:cubicBezTo>
                <a:cubicBezTo>
                  <a:pt x="2284075" y="1034347"/>
                  <a:pt x="2250525" y="1141909"/>
                  <a:pt x="2297362" y="1141909"/>
                </a:cubicBezTo>
                <a:cubicBezTo>
                  <a:pt x="2304338" y="1141909"/>
                  <a:pt x="2324601" y="1088290"/>
                  <a:pt x="2337888" y="1074642"/>
                </a:cubicBezTo>
                <a:cubicBezTo>
                  <a:pt x="2371438" y="1021024"/>
                  <a:pt x="2331245" y="1041171"/>
                  <a:pt x="2337888" y="1014525"/>
                </a:cubicBezTo>
                <a:cubicBezTo>
                  <a:pt x="2378414" y="960581"/>
                  <a:pt x="2351175" y="1041171"/>
                  <a:pt x="2398345" y="980729"/>
                </a:cubicBezTo>
                <a:cubicBezTo>
                  <a:pt x="2391701" y="1014200"/>
                  <a:pt x="2411964" y="1081466"/>
                  <a:pt x="2472421" y="973905"/>
                </a:cubicBezTo>
                <a:cubicBezTo>
                  <a:pt x="2505972" y="1007375"/>
                  <a:pt x="2552809" y="1027523"/>
                  <a:pt x="2599979" y="1034347"/>
                </a:cubicBezTo>
                <a:cubicBezTo>
                  <a:pt x="2646816" y="1040846"/>
                  <a:pt x="2700962" y="1040846"/>
                  <a:pt x="2761419" y="1040846"/>
                </a:cubicBezTo>
                <a:cubicBezTo>
                  <a:pt x="2869045" y="1047670"/>
                  <a:pt x="2969696" y="1054495"/>
                  <a:pt x="3023509" y="1141909"/>
                </a:cubicBezTo>
                <a:cubicBezTo>
                  <a:pt x="3036796" y="1141909"/>
                  <a:pt x="3029821" y="1121761"/>
                  <a:pt x="3050083" y="1108438"/>
                </a:cubicBezTo>
                <a:cubicBezTo>
                  <a:pt x="3036464" y="1148733"/>
                  <a:pt x="3076990" y="1114937"/>
                  <a:pt x="3070346" y="1141909"/>
                </a:cubicBezTo>
                <a:cubicBezTo>
                  <a:pt x="3103897" y="1081466"/>
                  <a:pt x="3063371" y="1088290"/>
                  <a:pt x="3043108" y="1088290"/>
                </a:cubicBezTo>
                <a:cubicBezTo>
                  <a:pt x="3023177" y="1088290"/>
                  <a:pt x="3016533" y="1040846"/>
                  <a:pt x="2996270" y="1040846"/>
                </a:cubicBezTo>
                <a:cubicBezTo>
                  <a:pt x="2956076" y="1047670"/>
                  <a:pt x="2922526" y="994052"/>
                  <a:pt x="2875357" y="973905"/>
                </a:cubicBezTo>
                <a:cubicBezTo>
                  <a:pt x="2915550" y="893314"/>
                  <a:pt x="2855426" y="933609"/>
                  <a:pt x="2848782" y="913462"/>
                </a:cubicBezTo>
                <a:cubicBezTo>
                  <a:pt x="2869045" y="886815"/>
                  <a:pt x="2882000" y="893314"/>
                  <a:pt x="2895620" y="900139"/>
                </a:cubicBezTo>
                <a:cubicBezTo>
                  <a:pt x="2902263" y="906963"/>
                  <a:pt x="2909239" y="920286"/>
                  <a:pt x="2909239" y="933934"/>
                </a:cubicBezTo>
                <a:cubicBezTo>
                  <a:pt x="2942789" y="900139"/>
                  <a:pt x="2969696" y="886490"/>
                  <a:pt x="3003246" y="873167"/>
                </a:cubicBezTo>
                <a:cubicBezTo>
                  <a:pt x="2996270" y="886490"/>
                  <a:pt x="2989627" y="900139"/>
                  <a:pt x="2976007" y="906963"/>
                </a:cubicBezTo>
                <a:cubicBezTo>
                  <a:pt x="2989627" y="900139"/>
                  <a:pt x="2996602" y="900139"/>
                  <a:pt x="3003246" y="906963"/>
                </a:cubicBezTo>
                <a:cubicBezTo>
                  <a:pt x="3016533" y="886815"/>
                  <a:pt x="3016865" y="879666"/>
                  <a:pt x="3030153" y="859519"/>
                </a:cubicBezTo>
                <a:cubicBezTo>
                  <a:pt x="3003246" y="919961"/>
                  <a:pt x="3056727" y="886490"/>
                  <a:pt x="3090609" y="866343"/>
                </a:cubicBezTo>
                <a:cubicBezTo>
                  <a:pt x="3090609" y="879666"/>
                  <a:pt x="3070014" y="893314"/>
                  <a:pt x="3056727" y="906963"/>
                </a:cubicBezTo>
                <a:cubicBezTo>
                  <a:pt x="3070014" y="913462"/>
                  <a:pt x="3083634" y="900139"/>
                  <a:pt x="3076990" y="920286"/>
                </a:cubicBezTo>
                <a:cubicBezTo>
                  <a:pt x="3090277" y="927110"/>
                  <a:pt x="3103897" y="886490"/>
                  <a:pt x="3097253" y="886490"/>
                </a:cubicBezTo>
                <a:cubicBezTo>
                  <a:pt x="3117516" y="886490"/>
                  <a:pt x="3103565" y="920286"/>
                  <a:pt x="3137447" y="900139"/>
                </a:cubicBezTo>
                <a:cubicBezTo>
                  <a:pt x="3170997" y="859844"/>
                  <a:pt x="3130803" y="879991"/>
                  <a:pt x="3164354" y="846520"/>
                </a:cubicBezTo>
                <a:cubicBezTo>
                  <a:pt x="3157710" y="839696"/>
                  <a:pt x="3150734" y="819549"/>
                  <a:pt x="3150734" y="805900"/>
                </a:cubicBezTo>
                <a:cubicBezTo>
                  <a:pt x="3144091" y="785753"/>
                  <a:pt x="3144091" y="772754"/>
                  <a:pt x="3144091" y="752607"/>
                </a:cubicBezTo>
                <a:cubicBezTo>
                  <a:pt x="3150734" y="745783"/>
                  <a:pt x="3157710" y="758781"/>
                  <a:pt x="3170997" y="765605"/>
                </a:cubicBezTo>
                <a:cubicBezTo>
                  <a:pt x="3177641" y="778929"/>
                  <a:pt x="3191261" y="785753"/>
                  <a:pt x="3211523" y="765605"/>
                </a:cubicBezTo>
                <a:cubicBezTo>
                  <a:pt x="3218167" y="711987"/>
                  <a:pt x="3177641" y="705163"/>
                  <a:pt x="3150734" y="698339"/>
                </a:cubicBezTo>
                <a:cubicBezTo>
                  <a:pt x="3177641" y="671692"/>
                  <a:pt x="3191261" y="664868"/>
                  <a:pt x="3204880" y="685015"/>
                </a:cubicBezTo>
                <a:cubicBezTo>
                  <a:pt x="3211523" y="671692"/>
                  <a:pt x="3204880" y="672017"/>
                  <a:pt x="3204880" y="665193"/>
                </a:cubicBezTo>
                <a:cubicBezTo>
                  <a:pt x="3211523" y="651869"/>
                  <a:pt x="3218167" y="658369"/>
                  <a:pt x="3225143" y="665193"/>
                </a:cubicBezTo>
                <a:cubicBezTo>
                  <a:pt x="3191261" y="645045"/>
                  <a:pt x="3204547" y="604750"/>
                  <a:pt x="3177641" y="570954"/>
                </a:cubicBezTo>
                <a:cubicBezTo>
                  <a:pt x="3238098" y="497189"/>
                  <a:pt x="3151067" y="544308"/>
                  <a:pt x="3191261" y="483865"/>
                </a:cubicBezTo>
                <a:cubicBezTo>
                  <a:pt x="3224811" y="557631"/>
                  <a:pt x="3318818" y="470217"/>
                  <a:pt x="3338749" y="550807"/>
                </a:cubicBezTo>
                <a:cubicBezTo>
                  <a:pt x="3352368" y="544308"/>
                  <a:pt x="3365987" y="530659"/>
                  <a:pt x="3359012" y="530659"/>
                </a:cubicBezTo>
                <a:cubicBezTo>
                  <a:pt x="3399538" y="497189"/>
                  <a:pt x="3399538" y="564130"/>
                  <a:pt x="3439731" y="530659"/>
                </a:cubicBezTo>
                <a:cubicBezTo>
                  <a:pt x="3399538" y="624573"/>
                  <a:pt x="3486901" y="577454"/>
                  <a:pt x="3507164" y="591102"/>
                </a:cubicBezTo>
                <a:cubicBezTo>
                  <a:pt x="3507164" y="685015"/>
                  <a:pt x="3648009" y="718811"/>
                  <a:pt x="3654985" y="805900"/>
                </a:cubicBezTo>
                <a:cubicBezTo>
                  <a:pt x="3701822" y="765605"/>
                  <a:pt x="3668272" y="826048"/>
                  <a:pt x="3728729" y="792577"/>
                </a:cubicBezTo>
                <a:cubicBezTo>
                  <a:pt x="3715109" y="805900"/>
                  <a:pt x="3708466" y="806225"/>
                  <a:pt x="3701490" y="819549"/>
                </a:cubicBezTo>
                <a:cubicBezTo>
                  <a:pt x="3735372" y="806225"/>
                  <a:pt x="3762611" y="812724"/>
                  <a:pt x="3789518" y="819549"/>
                </a:cubicBezTo>
                <a:cubicBezTo>
                  <a:pt x="3816092" y="819549"/>
                  <a:pt x="3849310" y="819549"/>
                  <a:pt x="3889836" y="805900"/>
                </a:cubicBezTo>
                <a:cubicBezTo>
                  <a:pt x="3909767" y="779254"/>
                  <a:pt x="3849310" y="805900"/>
                  <a:pt x="3889836" y="765605"/>
                </a:cubicBezTo>
                <a:cubicBezTo>
                  <a:pt x="3936674" y="785753"/>
                  <a:pt x="3930030" y="832872"/>
                  <a:pt x="4004107" y="799401"/>
                </a:cubicBezTo>
                <a:cubicBezTo>
                  <a:pt x="3990487" y="826048"/>
                  <a:pt x="3990487" y="839371"/>
                  <a:pt x="3990487" y="853019"/>
                </a:cubicBezTo>
                <a:cubicBezTo>
                  <a:pt x="4004107" y="853019"/>
                  <a:pt x="4037657" y="799401"/>
                  <a:pt x="4037657" y="819549"/>
                </a:cubicBezTo>
                <a:cubicBezTo>
                  <a:pt x="4017726" y="853019"/>
                  <a:pt x="4010750" y="839371"/>
                  <a:pt x="3997463" y="859519"/>
                </a:cubicBezTo>
                <a:cubicBezTo>
                  <a:pt x="4024037" y="859519"/>
                  <a:pt x="4031013" y="859844"/>
                  <a:pt x="4051276" y="879991"/>
                </a:cubicBezTo>
                <a:cubicBezTo>
                  <a:pt x="4054598" y="866343"/>
                  <a:pt x="4059581" y="859519"/>
                  <a:pt x="4067221" y="852045"/>
                </a:cubicBezTo>
                <a:lnTo>
                  <a:pt x="4092135" y="826048"/>
                </a:lnTo>
                <a:lnTo>
                  <a:pt x="4076854" y="849770"/>
                </a:lnTo>
                <a:cubicBezTo>
                  <a:pt x="4059913" y="886165"/>
                  <a:pt x="4076190" y="900139"/>
                  <a:pt x="4111733" y="879991"/>
                </a:cubicBezTo>
                <a:cubicBezTo>
                  <a:pt x="4118377" y="866343"/>
                  <a:pt x="4111733" y="866343"/>
                  <a:pt x="4104758" y="859519"/>
                </a:cubicBezTo>
                <a:cubicBezTo>
                  <a:pt x="4125021" y="853019"/>
                  <a:pt x="4158571" y="826373"/>
                  <a:pt x="4171858" y="826373"/>
                </a:cubicBezTo>
                <a:cubicBezTo>
                  <a:pt x="4138308" y="859844"/>
                  <a:pt x="4125021" y="879991"/>
                  <a:pt x="4111733" y="920286"/>
                </a:cubicBezTo>
                <a:cubicBezTo>
                  <a:pt x="4138640" y="900139"/>
                  <a:pt x="4144951" y="954082"/>
                  <a:pt x="4178834" y="933934"/>
                </a:cubicBezTo>
                <a:cubicBezTo>
                  <a:pt x="4198765" y="900139"/>
                  <a:pt x="4131664" y="920286"/>
                  <a:pt x="4185477" y="873167"/>
                </a:cubicBezTo>
                <a:cubicBezTo>
                  <a:pt x="4171858" y="920286"/>
                  <a:pt x="4205741" y="893314"/>
                  <a:pt x="4239291" y="879991"/>
                </a:cubicBezTo>
                <a:cubicBezTo>
                  <a:pt x="4212384" y="906638"/>
                  <a:pt x="4212384" y="927110"/>
                  <a:pt x="4232647" y="933934"/>
                </a:cubicBezTo>
                <a:cubicBezTo>
                  <a:pt x="4246267" y="947258"/>
                  <a:pt x="4279485" y="940434"/>
                  <a:pt x="4313367" y="906963"/>
                </a:cubicBezTo>
                <a:cubicBezTo>
                  <a:pt x="4333298" y="913462"/>
                  <a:pt x="4279817" y="980404"/>
                  <a:pt x="4326654" y="940109"/>
                </a:cubicBezTo>
                <a:cubicBezTo>
                  <a:pt x="4299748" y="973905"/>
                  <a:pt x="4313367" y="994377"/>
                  <a:pt x="4326654" y="1007700"/>
                </a:cubicBezTo>
                <a:cubicBezTo>
                  <a:pt x="4346917" y="994377"/>
                  <a:pt x="4340274" y="987553"/>
                  <a:pt x="4340274" y="987553"/>
                </a:cubicBezTo>
                <a:cubicBezTo>
                  <a:pt x="4380468" y="953757"/>
                  <a:pt x="4306391" y="1081141"/>
                  <a:pt x="4387111" y="1027523"/>
                </a:cubicBezTo>
                <a:cubicBezTo>
                  <a:pt x="4373492" y="1034347"/>
                  <a:pt x="4373492" y="1041171"/>
                  <a:pt x="4373492" y="1047670"/>
                </a:cubicBezTo>
                <a:cubicBezTo>
                  <a:pt x="4387111" y="1041171"/>
                  <a:pt x="4387111" y="1027848"/>
                  <a:pt x="4407374" y="1021024"/>
                </a:cubicBezTo>
                <a:cubicBezTo>
                  <a:pt x="4407374" y="1041171"/>
                  <a:pt x="4393755" y="1041171"/>
                  <a:pt x="4373492" y="1068143"/>
                </a:cubicBezTo>
                <a:cubicBezTo>
                  <a:pt x="4407042" y="1041171"/>
                  <a:pt x="4433949" y="1034672"/>
                  <a:pt x="4467499" y="1021024"/>
                </a:cubicBezTo>
                <a:cubicBezTo>
                  <a:pt x="4454212" y="1041171"/>
                  <a:pt x="4433949" y="1068143"/>
                  <a:pt x="4447236" y="1074642"/>
                </a:cubicBezTo>
                <a:cubicBezTo>
                  <a:pt x="4467499" y="1021024"/>
                  <a:pt x="4514669" y="1041171"/>
                  <a:pt x="4467499" y="1081466"/>
                </a:cubicBezTo>
                <a:cubicBezTo>
                  <a:pt x="4481118" y="1081466"/>
                  <a:pt x="4515001" y="1067818"/>
                  <a:pt x="4515001" y="1054495"/>
                </a:cubicBezTo>
                <a:cubicBezTo>
                  <a:pt x="4521644" y="1054495"/>
                  <a:pt x="4487762" y="1128585"/>
                  <a:pt x="4548219" y="1081466"/>
                </a:cubicBezTo>
                <a:cubicBezTo>
                  <a:pt x="4521312" y="1148733"/>
                  <a:pt x="4595389" y="1148733"/>
                  <a:pt x="4648870" y="1101614"/>
                </a:cubicBezTo>
                <a:cubicBezTo>
                  <a:pt x="4669133" y="1081466"/>
                  <a:pt x="4662489" y="1114937"/>
                  <a:pt x="4655846" y="1128261"/>
                </a:cubicBezTo>
                <a:cubicBezTo>
                  <a:pt x="4662489" y="1141909"/>
                  <a:pt x="4696372" y="1095115"/>
                  <a:pt x="4703015" y="1115262"/>
                </a:cubicBezTo>
                <a:cubicBezTo>
                  <a:pt x="4703015" y="1074967"/>
                  <a:pt x="4675776" y="1054495"/>
                  <a:pt x="4642226" y="1040846"/>
                </a:cubicBezTo>
                <a:cubicBezTo>
                  <a:pt x="4608676" y="1074642"/>
                  <a:pt x="4649202" y="1068143"/>
                  <a:pt x="4615652" y="1101614"/>
                </a:cubicBezTo>
                <a:cubicBezTo>
                  <a:pt x="4609008" y="1074967"/>
                  <a:pt x="4561506" y="1135410"/>
                  <a:pt x="4554863" y="1108438"/>
                </a:cubicBezTo>
                <a:cubicBezTo>
                  <a:pt x="4568482" y="1095115"/>
                  <a:pt x="4568482" y="1101614"/>
                  <a:pt x="4575126" y="1108438"/>
                </a:cubicBezTo>
                <a:cubicBezTo>
                  <a:pt x="4622295" y="1041171"/>
                  <a:pt x="4622295" y="1000876"/>
                  <a:pt x="4609008" y="973905"/>
                </a:cubicBezTo>
                <a:cubicBezTo>
                  <a:pt x="4649202" y="953757"/>
                  <a:pt x="4642226" y="1000551"/>
                  <a:pt x="4635582" y="1027523"/>
                </a:cubicBezTo>
                <a:cubicBezTo>
                  <a:pt x="4689396" y="1000551"/>
                  <a:pt x="4696039" y="1081466"/>
                  <a:pt x="4783403" y="987553"/>
                </a:cubicBezTo>
                <a:cubicBezTo>
                  <a:pt x="4763472" y="1047995"/>
                  <a:pt x="4837216" y="994052"/>
                  <a:pt x="4877742" y="987553"/>
                </a:cubicBezTo>
                <a:cubicBezTo>
                  <a:pt x="4850836" y="1041171"/>
                  <a:pt x="4830573" y="1000876"/>
                  <a:pt x="4803666" y="1021024"/>
                </a:cubicBezTo>
                <a:cubicBezTo>
                  <a:pt x="4756828" y="1074967"/>
                  <a:pt x="4857147" y="1007375"/>
                  <a:pt x="4830240" y="1054495"/>
                </a:cubicBezTo>
                <a:cubicBezTo>
                  <a:pt x="4857147" y="1047670"/>
                  <a:pt x="4850836" y="1014525"/>
                  <a:pt x="4877742" y="1007700"/>
                </a:cubicBezTo>
                <a:cubicBezTo>
                  <a:pt x="4904317" y="1041171"/>
                  <a:pt x="4897673" y="1121761"/>
                  <a:pt x="4971749" y="1108438"/>
                </a:cubicBezTo>
                <a:cubicBezTo>
                  <a:pt x="4985037" y="1095115"/>
                  <a:pt x="4971749" y="1094790"/>
                  <a:pt x="4964774" y="1088290"/>
                </a:cubicBezTo>
                <a:cubicBezTo>
                  <a:pt x="4991680" y="1081466"/>
                  <a:pt x="4985037" y="1087966"/>
                  <a:pt x="5018587" y="1061319"/>
                </a:cubicBezTo>
                <a:cubicBezTo>
                  <a:pt x="5004967" y="1074642"/>
                  <a:pt x="5018587" y="1088290"/>
                  <a:pt x="5025230" y="1068143"/>
                </a:cubicBezTo>
                <a:cubicBezTo>
                  <a:pt x="5045494" y="1061319"/>
                  <a:pt x="5005300" y="1135085"/>
                  <a:pt x="5038850" y="1121436"/>
                </a:cubicBezTo>
                <a:cubicBezTo>
                  <a:pt x="5025230" y="1128261"/>
                  <a:pt x="5018919" y="1135085"/>
                  <a:pt x="5005300" y="1148408"/>
                </a:cubicBezTo>
                <a:cubicBezTo>
                  <a:pt x="5011943" y="1148408"/>
                  <a:pt x="5011611" y="1155232"/>
                  <a:pt x="5018587" y="1162056"/>
                </a:cubicBezTo>
                <a:cubicBezTo>
                  <a:pt x="5025230" y="1148733"/>
                  <a:pt x="5031874" y="1141909"/>
                  <a:pt x="5031874" y="1135085"/>
                </a:cubicBezTo>
                <a:cubicBezTo>
                  <a:pt x="5045494" y="1168556"/>
                  <a:pt x="5072732" y="1202351"/>
                  <a:pt x="5099307" y="1228998"/>
                </a:cubicBezTo>
                <a:cubicBezTo>
                  <a:pt x="5126213" y="1262794"/>
                  <a:pt x="5153120" y="1296265"/>
                  <a:pt x="5146144" y="1336560"/>
                </a:cubicBezTo>
                <a:cubicBezTo>
                  <a:pt x="5159764" y="1343384"/>
                  <a:pt x="5173051" y="1316412"/>
                  <a:pt x="5159764" y="1316412"/>
                </a:cubicBezTo>
                <a:cubicBezTo>
                  <a:pt x="5193314" y="1296265"/>
                  <a:pt x="5193314" y="1330061"/>
                  <a:pt x="5173383" y="1343384"/>
                </a:cubicBezTo>
                <a:cubicBezTo>
                  <a:pt x="5247127" y="1336560"/>
                  <a:pt x="5206933" y="1390178"/>
                  <a:pt x="5267390" y="1390178"/>
                </a:cubicBezTo>
                <a:cubicBezTo>
                  <a:pt x="5200290" y="1457445"/>
                  <a:pt x="5300941" y="1437297"/>
                  <a:pt x="5253771" y="1477592"/>
                </a:cubicBezTo>
                <a:cubicBezTo>
                  <a:pt x="5260414" y="1497740"/>
                  <a:pt x="5300608" y="1437622"/>
                  <a:pt x="5300608" y="1450946"/>
                </a:cubicBezTo>
                <a:cubicBezTo>
                  <a:pt x="5314228" y="1457770"/>
                  <a:pt x="5348110" y="1491241"/>
                  <a:pt x="5361397" y="1497740"/>
                </a:cubicBezTo>
                <a:cubicBezTo>
                  <a:pt x="5374685" y="1484416"/>
                  <a:pt x="5387972" y="1477917"/>
                  <a:pt x="5408235" y="1464594"/>
                </a:cubicBezTo>
                <a:cubicBezTo>
                  <a:pt x="5414879" y="1477917"/>
                  <a:pt x="5388304" y="1477592"/>
                  <a:pt x="5381660" y="1497740"/>
                </a:cubicBezTo>
                <a:cubicBezTo>
                  <a:pt x="5428498" y="1477592"/>
                  <a:pt x="5368041" y="1551683"/>
                  <a:pt x="5441785" y="1504564"/>
                </a:cubicBezTo>
                <a:cubicBezTo>
                  <a:pt x="5441785" y="1517887"/>
                  <a:pt x="5428498" y="1524712"/>
                  <a:pt x="5408235" y="1531536"/>
                </a:cubicBezTo>
                <a:cubicBezTo>
                  <a:pt x="5421522" y="1531536"/>
                  <a:pt x="5462380" y="1531536"/>
                  <a:pt x="5475668" y="1504564"/>
                </a:cubicBezTo>
                <a:cubicBezTo>
                  <a:pt x="5502574" y="1484416"/>
                  <a:pt x="5482311" y="1524712"/>
                  <a:pt x="5515861" y="1490916"/>
                </a:cubicBezTo>
                <a:cubicBezTo>
                  <a:pt x="5515861" y="1504564"/>
                  <a:pt x="5495598" y="1511388"/>
                  <a:pt x="5481979" y="1517887"/>
                </a:cubicBezTo>
                <a:cubicBezTo>
                  <a:pt x="5529149" y="1524712"/>
                  <a:pt x="5529149" y="1578330"/>
                  <a:pt x="5575986" y="1585154"/>
                </a:cubicBezTo>
                <a:cubicBezTo>
                  <a:pt x="5556055" y="1591978"/>
                  <a:pt x="5549412" y="1598802"/>
                  <a:pt x="5549412" y="1612126"/>
                </a:cubicBezTo>
                <a:cubicBezTo>
                  <a:pt x="5576318" y="1591978"/>
                  <a:pt x="5609869" y="1598477"/>
                  <a:pt x="5616512" y="1571506"/>
                </a:cubicBezTo>
                <a:cubicBezTo>
                  <a:pt x="5636775" y="1571506"/>
                  <a:pt x="5657038" y="1571831"/>
                  <a:pt x="5650395" y="1591978"/>
                </a:cubicBezTo>
                <a:cubicBezTo>
                  <a:pt x="5657038" y="1585154"/>
                  <a:pt x="5676969" y="1571831"/>
                  <a:pt x="5717495" y="1545184"/>
                </a:cubicBezTo>
                <a:cubicBezTo>
                  <a:pt x="5697232" y="1531536"/>
                  <a:pt x="5663682" y="1511388"/>
                  <a:pt x="5616512" y="1551683"/>
                </a:cubicBezTo>
                <a:cubicBezTo>
                  <a:pt x="5616512" y="1545184"/>
                  <a:pt x="5657038" y="1524712"/>
                  <a:pt x="5643419" y="1517887"/>
                </a:cubicBezTo>
                <a:cubicBezTo>
                  <a:pt x="5609869" y="1517887"/>
                  <a:pt x="5562699" y="1531536"/>
                  <a:pt x="5522505" y="1504564"/>
                </a:cubicBezTo>
                <a:cubicBezTo>
                  <a:pt x="5549412" y="1484416"/>
                  <a:pt x="5542768" y="1524712"/>
                  <a:pt x="5569675" y="1497740"/>
                </a:cubicBezTo>
                <a:cubicBezTo>
                  <a:pt x="5569675" y="1484416"/>
                  <a:pt x="5529149" y="1464269"/>
                  <a:pt x="5488623" y="1484416"/>
                </a:cubicBezTo>
                <a:cubicBezTo>
                  <a:pt x="5502242" y="1470768"/>
                  <a:pt x="5515861" y="1457770"/>
                  <a:pt x="5522505" y="1437622"/>
                </a:cubicBezTo>
                <a:cubicBezTo>
                  <a:pt x="5475335" y="1450946"/>
                  <a:pt x="5522505" y="1376855"/>
                  <a:pt x="5435142" y="1417150"/>
                </a:cubicBezTo>
                <a:cubicBezTo>
                  <a:pt x="5435142" y="1403826"/>
                  <a:pt x="5448761" y="1390178"/>
                  <a:pt x="5441785" y="1383354"/>
                </a:cubicBezTo>
                <a:cubicBezTo>
                  <a:pt x="5428498" y="1376855"/>
                  <a:pt x="5414879" y="1410651"/>
                  <a:pt x="5428498" y="1410651"/>
                </a:cubicBezTo>
                <a:cubicBezTo>
                  <a:pt x="5361397" y="1430798"/>
                  <a:pt x="5448429" y="1309913"/>
                  <a:pt x="5394615" y="1330061"/>
                </a:cubicBezTo>
                <a:cubicBezTo>
                  <a:pt x="5387972" y="1309913"/>
                  <a:pt x="5415211" y="1309588"/>
                  <a:pt x="5435142" y="1296265"/>
                </a:cubicBezTo>
                <a:cubicBezTo>
                  <a:pt x="5401591" y="1296265"/>
                  <a:pt x="5401923" y="1282941"/>
                  <a:pt x="5381660" y="1269618"/>
                </a:cubicBezTo>
                <a:cubicBezTo>
                  <a:pt x="5368041" y="1303089"/>
                  <a:pt x="5381660" y="1303089"/>
                  <a:pt x="5381660" y="1336560"/>
                </a:cubicBezTo>
                <a:cubicBezTo>
                  <a:pt x="5334491" y="1350208"/>
                  <a:pt x="5368041" y="1276442"/>
                  <a:pt x="5320871" y="1289766"/>
                </a:cubicBezTo>
                <a:cubicBezTo>
                  <a:pt x="5334491" y="1283266"/>
                  <a:pt x="5347778" y="1276442"/>
                  <a:pt x="5347778" y="1282941"/>
                </a:cubicBezTo>
                <a:cubicBezTo>
                  <a:pt x="5347778" y="1242646"/>
                  <a:pt x="5314228" y="1289440"/>
                  <a:pt x="5368041" y="1222499"/>
                </a:cubicBezTo>
                <a:cubicBezTo>
                  <a:pt x="5368041" y="1202351"/>
                  <a:pt x="5341134" y="1222499"/>
                  <a:pt x="5327515" y="1222499"/>
                </a:cubicBezTo>
                <a:cubicBezTo>
                  <a:pt x="5307584" y="1249146"/>
                  <a:pt x="5347778" y="1229323"/>
                  <a:pt x="5347778" y="1242646"/>
                </a:cubicBezTo>
                <a:cubicBezTo>
                  <a:pt x="5327847" y="1249471"/>
                  <a:pt x="5307584" y="1256295"/>
                  <a:pt x="5287653" y="1269618"/>
                </a:cubicBezTo>
                <a:cubicBezTo>
                  <a:pt x="5314560" y="1236147"/>
                  <a:pt x="5327515" y="1209176"/>
                  <a:pt x="5314228" y="1182204"/>
                </a:cubicBezTo>
                <a:cubicBezTo>
                  <a:pt x="5307584" y="1182204"/>
                  <a:pt x="5287653" y="1202351"/>
                  <a:pt x="5274034" y="1215675"/>
                </a:cubicBezTo>
                <a:cubicBezTo>
                  <a:pt x="5260747" y="1208851"/>
                  <a:pt x="5280345" y="1195852"/>
                  <a:pt x="5293965" y="1182204"/>
                </a:cubicBezTo>
                <a:cubicBezTo>
                  <a:pt x="5199958" y="1182204"/>
                  <a:pt x="5186338" y="1094790"/>
                  <a:pt x="5119238" y="1054495"/>
                </a:cubicBezTo>
                <a:cubicBezTo>
                  <a:pt x="5079044" y="1027523"/>
                  <a:pt x="5011943" y="1007375"/>
                  <a:pt x="5005300" y="973905"/>
                </a:cubicBezTo>
                <a:cubicBezTo>
                  <a:pt x="4992012" y="946933"/>
                  <a:pt x="4897673" y="960581"/>
                  <a:pt x="4931223" y="906963"/>
                </a:cubicBezTo>
                <a:cubicBezTo>
                  <a:pt x="4910960" y="873167"/>
                  <a:pt x="4877410" y="846520"/>
                  <a:pt x="4850503" y="819549"/>
                </a:cubicBezTo>
                <a:cubicBezTo>
                  <a:pt x="4816953" y="799401"/>
                  <a:pt x="4790047" y="779254"/>
                  <a:pt x="4763140" y="752607"/>
                </a:cubicBezTo>
                <a:cubicBezTo>
                  <a:pt x="4776759" y="738959"/>
                  <a:pt x="4790379" y="738959"/>
                  <a:pt x="4803666" y="725635"/>
                </a:cubicBezTo>
                <a:cubicBezTo>
                  <a:pt x="4823929" y="705488"/>
                  <a:pt x="4790379" y="711987"/>
                  <a:pt x="4790379" y="705163"/>
                </a:cubicBezTo>
                <a:cubicBezTo>
                  <a:pt x="4756828" y="725310"/>
                  <a:pt x="4797022" y="718811"/>
                  <a:pt x="4763140" y="745783"/>
                </a:cubicBezTo>
                <a:cubicBezTo>
                  <a:pt x="4716302" y="745783"/>
                  <a:pt x="4689396" y="671692"/>
                  <a:pt x="4642226" y="658369"/>
                </a:cubicBezTo>
                <a:cubicBezTo>
                  <a:pt x="4662489" y="645045"/>
                  <a:pt x="4662489" y="665193"/>
                  <a:pt x="4682752" y="638221"/>
                </a:cubicBezTo>
                <a:cubicBezTo>
                  <a:pt x="4676109" y="618073"/>
                  <a:pt x="4609008" y="691839"/>
                  <a:pt x="4629271" y="645045"/>
                </a:cubicBezTo>
                <a:cubicBezTo>
                  <a:pt x="4642558" y="631397"/>
                  <a:pt x="4655846" y="631397"/>
                  <a:pt x="4655846" y="638221"/>
                </a:cubicBezTo>
                <a:cubicBezTo>
                  <a:pt x="4682752" y="591102"/>
                  <a:pt x="4602364" y="624573"/>
                  <a:pt x="4615652" y="597601"/>
                </a:cubicBezTo>
                <a:cubicBezTo>
                  <a:pt x="4602364" y="611249"/>
                  <a:pt x="4602032" y="618073"/>
                  <a:pt x="4602032" y="624573"/>
                </a:cubicBezTo>
                <a:cubicBezTo>
                  <a:pt x="4595389" y="611249"/>
                  <a:pt x="4581769" y="584603"/>
                  <a:pt x="4561838" y="570954"/>
                </a:cubicBezTo>
                <a:cubicBezTo>
                  <a:pt x="4548219" y="550807"/>
                  <a:pt x="4528288" y="544308"/>
                  <a:pt x="4501381" y="570954"/>
                </a:cubicBezTo>
                <a:cubicBezTo>
                  <a:pt x="4487762" y="564455"/>
                  <a:pt x="4521644" y="537483"/>
                  <a:pt x="4501381" y="537483"/>
                </a:cubicBezTo>
                <a:cubicBezTo>
                  <a:pt x="4491748" y="532609"/>
                  <a:pt x="4477464" y="551132"/>
                  <a:pt x="4460855" y="569979"/>
                </a:cubicBezTo>
                <a:cubicBezTo>
                  <a:pt x="4490752" y="524160"/>
                  <a:pt x="4411360" y="502388"/>
                  <a:pt x="4393755" y="490689"/>
                </a:cubicBezTo>
                <a:cubicBezTo>
                  <a:pt x="4447568" y="443570"/>
                  <a:pt x="4447568" y="510512"/>
                  <a:pt x="4494738" y="463393"/>
                </a:cubicBezTo>
                <a:cubicBezTo>
                  <a:pt x="4454212" y="450069"/>
                  <a:pt x="4420662" y="409774"/>
                  <a:pt x="4360205" y="443245"/>
                </a:cubicBezTo>
                <a:cubicBezTo>
                  <a:pt x="4360205" y="375978"/>
                  <a:pt x="4313035" y="355831"/>
                  <a:pt x="4265865" y="335683"/>
                </a:cubicBezTo>
                <a:cubicBezTo>
                  <a:pt x="4245934" y="329184"/>
                  <a:pt x="4219028" y="322685"/>
                  <a:pt x="4199097" y="302538"/>
                </a:cubicBezTo>
                <a:cubicBezTo>
                  <a:pt x="4185477" y="295713"/>
                  <a:pt x="4172190" y="275241"/>
                  <a:pt x="4165547" y="241770"/>
                </a:cubicBezTo>
                <a:cubicBezTo>
                  <a:pt x="4138640" y="248269"/>
                  <a:pt x="4104758" y="261918"/>
                  <a:pt x="4104758" y="234946"/>
                </a:cubicBezTo>
                <a:cubicBezTo>
                  <a:pt x="4111733" y="228122"/>
                  <a:pt x="4125021" y="221948"/>
                  <a:pt x="4131996" y="208299"/>
                </a:cubicBezTo>
                <a:cubicBezTo>
                  <a:pt x="4118377" y="188152"/>
                  <a:pt x="4084827" y="188152"/>
                  <a:pt x="4064896" y="188152"/>
                </a:cubicBezTo>
                <a:cubicBezTo>
                  <a:pt x="4037989" y="188152"/>
                  <a:pt x="4024370" y="181003"/>
                  <a:pt x="4031013" y="134208"/>
                </a:cubicBezTo>
                <a:cubicBezTo>
                  <a:pt x="4064564" y="107237"/>
                  <a:pt x="4024370" y="174503"/>
                  <a:pt x="4057920" y="168004"/>
                </a:cubicBezTo>
                <a:cubicBezTo>
                  <a:pt x="4091802" y="100737"/>
                  <a:pt x="4064564" y="80590"/>
                  <a:pt x="4044633" y="60443"/>
                </a:cubicBezTo>
                <a:cubicBezTo>
                  <a:pt x="4078183" y="26647"/>
                  <a:pt x="4091470" y="53618"/>
                  <a:pt x="4125021"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2417924839"/>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Abstract placeholder 07">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9144002" y="0"/>
            <a:ext cx="9144000" cy="10287000"/>
          </a:xfrm>
          <a:custGeom>
            <a:avLst/>
            <a:gdLst>
              <a:gd name="connsiteX0" fmla="*/ 0 w 1981200"/>
              <a:gd name="connsiteY0" fmla="*/ 0 h 2228850"/>
              <a:gd name="connsiteX1" fmla="*/ 1981200 w 1981200"/>
              <a:gd name="connsiteY1" fmla="*/ 0 h 2228850"/>
              <a:gd name="connsiteX2" fmla="*/ 1981200 w 1981200"/>
              <a:gd name="connsiteY2" fmla="*/ 2228850 h 2228850"/>
              <a:gd name="connsiteX3" fmla="*/ 0 w 1981200"/>
              <a:gd name="connsiteY3" fmla="*/ 2228850 h 2228850"/>
              <a:gd name="connsiteX4" fmla="*/ 509451 w 1981200"/>
              <a:gd name="connsiteY4" fmla="*/ 1116311 h 2228850"/>
              <a:gd name="connsiteX5" fmla="*/ 0 w 1981200"/>
              <a:gd name="connsiteY5" fmla="*/ 0 h 222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1200" h="2228850">
                <a:moveTo>
                  <a:pt x="0" y="0"/>
                </a:moveTo>
                <a:cubicBezTo>
                  <a:pt x="0" y="0"/>
                  <a:pt x="0" y="0"/>
                  <a:pt x="1981200" y="0"/>
                </a:cubicBezTo>
                <a:lnTo>
                  <a:pt x="1981200" y="2228850"/>
                </a:lnTo>
                <a:cubicBezTo>
                  <a:pt x="1981200" y="2228850"/>
                  <a:pt x="1981200" y="2228850"/>
                  <a:pt x="0" y="2228850"/>
                </a:cubicBezTo>
                <a:cubicBezTo>
                  <a:pt x="313218" y="1957315"/>
                  <a:pt x="509451" y="1561327"/>
                  <a:pt x="509451" y="1116311"/>
                </a:cubicBezTo>
                <a:cubicBezTo>
                  <a:pt x="509451" y="671295"/>
                  <a:pt x="313218" y="271535"/>
                  <a:pt x="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083682427"/>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46567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2899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41216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11439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8583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40869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15060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8116439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alphaModFix amt="31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fld id="{80157B78-494D-42B9-9EAD-6E21D11C46B0}"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7/28/2024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marL="0" marR="0" lvl="0" indent="0" algn="r" defTabSz="1371600" rtl="0" eaLnBrk="1" fontAlgn="auto" latinLnBrk="0" hangingPunct="1">
              <a:lnSpc>
                <a:spcPct val="100000"/>
              </a:lnSpc>
              <a:spcBef>
                <a:spcPts val="0"/>
              </a:spcBef>
              <a:spcAft>
                <a:spcPts val="0"/>
              </a:spcAft>
              <a:buClrTx/>
              <a:buSzTx/>
              <a:buFontTx/>
              <a:buNone/>
              <a:tabLst/>
              <a:defRPr/>
            </a:pPr>
            <a:fld id="{48B62776-71AE-4BDC-8FFF-83B82BABF2D2}"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66711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3.jfif"/><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49.png"/><Relationship Id="rId13" Type="http://schemas.microsoft.com/office/2007/relationships/hdphoto" Target="../media/hdphoto5.wdp"/><Relationship Id="rId18" Type="http://schemas.openxmlformats.org/officeDocument/2006/relationships/image" Target="../media/image54.png"/><Relationship Id="rId26" Type="http://schemas.openxmlformats.org/officeDocument/2006/relationships/image" Target="../media/image58.png"/><Relationship Id="rId3" Type="http://schemas.openxmlformats.org/officeDocument/2006/relationships/slideLayout" Target="../slideLayouts/slideLayout12.xml"/><Relationship Id="rId21" Type="http://schemas.microsoft.com/office/2007/relationships/hdphoto" Target="../media/hdphoto9.wdp"/><Relationship Id="rId7" Type="http://schemas.microsoft.com/office/2007/relationships/hdphoto" Target="../media/hdphoto2.wdp"/><Relationship Id="rId12" Type="http://schemas.openxmlformats.org/officeDocument/2006/relationships/image" Target="../media/image51.png"/><Relationship Id="rId17" Type="http://schemas.microsoft.com/office/2007/relationships/hdphoto" Target="../media/hdphoto7.wdp"/><Relationship Id="rId25" Type="http://schemas.microsoft.com/office/2007/relationships/hdphoto" Target="../media/hdphoto11.wdp"/><Relationship Id="rId2" Type="http://schemas.openxmlformats.org/officeDocument/2006/relationships/audio" Target="../media/media1.MP3"/><Relationship Id="rId16" Type="http://schemas.openxmlformats.org/officeDocument/2006/relationships/image" Target="../media/image53.png"/><Relationship Id="rId20" Type="http://schemas.openxmlformats.org/officeDocument/2006/relationships/image" Target="../media/image55.png"/><Relationship Id="rId1" Type="http://schemas.microsoft.com/office/2007/relationships/media" Target="../media/media1.MP3"/><Relationship Id="rId6" Type="http://schemas.openxmlformats.org/officeDocument/2006/relationships/image" Target="../media/image48.png"/><Relationship Id="rId11" Type="http://schemas.microsoft.com/office/2007/relationships/hdphoto" Target="../media/hdphoto4.wdp"/><Relationship Id="rId24" Type="http://schemas.openxmlformats.org/officeDocument/2006/relationships/image" Target="../media/image57.png"/><Relationship Id="rId5" Type="http://schemas.openxmlformats.org/officeDocument/2006/relationships/image" Target="../media/image47.png"/><Relationship Id="rId15" Type="http://schemas.microsoft.com/office/2007/relationships/hdphoto" Target="../media/hdphoto6.wdp"/><Relationship Id="rId23" Type="http://schemas.microsoft.com/office/2007/relationships/hdphoto" Target="../media/hdphoto10.wdp"/><Relationship Id="rId10" Type="http://schemas.openxmlformats.org/officeDocument/2006/relationships/image" Target="../media/image50.png"/><Relationship Id="rId19" Type="http://schemas.microsoft.com/office/2007/relationships/hdphoto" Target="../media/hdphoto8.wdp"/><Relationship Id="rId4" Type="http://schemas.openxmlformats.org/officeDocument/2006/relationships/notesSlide" Target="../notesSlides/notesSlide40.xml"/><Relationship Id="rId9" Type="http://schemas.microsoft.com/office/2007/relationships/hdphoto" Target="../media/hdphoto3.wdp"/><Relationship Id="rId14" Type="http://schemas.openxmlformats.org/officeDocument/2006/relationships/image" Target="../media/image52.png"/><Relationship Id="rId22" Type="http://schemas.openxmlformats.org/officeDocument/2006/relationships/image" Target="../media/image56.png"/></Relationships>
</file>

<file path=ppt/slides/_rels/slide42.xml.rels><?xml version="1.0" encoding="UTF-8" standalone="yes"?>
<Relationships xmlns="http://schemas.openxmlformats.org/package/2006/relationships"><Relationship Id="rId8" Type="http://schemas.openxmlformats.org/officeDocument/2006/relationships/image" Target="../media/image51.png"/><Relationship Id="rId13" Type="http://schemas.microsoft.com/office/2007/relationships/hdphoto" Target="../media/hdphoto7.wdp"/><Relationship Id="rId18" Type="http://schemas.openxmlformats.org/officeDocument/2006/relationships/image" Target="../media/image56.png"/><Relationship Id="rId26" Type="http://schemas.openxmlformats.org/officeDocument/2006/relationships/slide" Target="slide47.xml"/><Relationship Id="rId3" Type="http://schemas.openxmlformats.org/officeDocument/2006/relationships/image" Target="../media/image47.png"/><Relationship Id="rId21" Type="http://schemas.microsoft.com/office/2007/relationships/hdphoto" Target="../media/hdphoto11.wdp"/><Relationship Id="rId7" Type="http://schemas.microsoft.com/office/2007/relationships/hdphoto" Target="../media/hdphoto4.wdp"/><Relationship Id="rId12" Type="http://schemas.openxmlformats.org/officeDocument/2006/relationships/image" Target="../media/image53.png"/><Relationship Id="rId17" Type="http://schemas.microsoft.com/office/2007/relationships/hdphoto" Target="../media/hdphoto9.wdp"/><Relationship Id="rId25" Type="http://schemas.openxmlformats.org/officeDocument/2006/relationships/slide" Target="slide44.xml"/><Relationship Id="rId2" Type="http://schemas.openxmlformats.org/officeDocument/2006/relationships/notesSlide" Target="../notesSlides/notesSlide41.xml"/><Relationship Id="rId16" Type="http://schemas.openxmlformats.org/officeDocument/2006/relationships/image" Target="../media/image55.png"/><Relationship Id="rId20" Type="http://schemas.openxmlformats.org/officeDocument/2006/relationships/image" Target="../media/image59.png"/><Relationship Id="rId1" Type="http://schemas.openxmlformats.org/officeDocument/2006/relationships/slideLayout" Target="../slideLayouts/slideLayout12.xml"/><Relationship Id="rId6" Type="http://schemas.openxmlformats.org/officeDocument/2006/relationships/image" Target="../media/image50.png"/><Relationship Id="rId11" Type="http://schemas.microsoft.com/office/2007/relationships/hdphoto" Target="../media/hdphoto6.wdp"/><Relationship Id="rId24" Type="http://schemas.openxmlformats.org/officeDocument/2006/relationships/slide" Target="slide46.xml"/><Relationship Id="rId5" Type="http://schemas.microsoft.com/office/2007/relationships/hdphoto" Target="../media/hdphoto2.wdp"/><Relationship Id="rId15" Type="http://schemas.microsoft.com/office/2007/relationships/hdphoto" Target="../media/hdphoto8.wdp"/><Relationship Id="rId23" Type="http://schemas.openxmlformats.org/officeDocument/2006/relationships/slide" Target="slide45.xml"/><Relationship Id="rId28" Type="http://schemas.openxmlformats.org/officeDocument/2006/relationships/slide" Target="slide48.xml"/><Relationship Id="rId10" Type="http://schemas.openxmlformats.org/officeDocument/2006/relationships/image" Target="../media/image52.png"/><Relationship Id="rId19" Type="http://schemas.microsoft.com/office/2007/relationships/hdphoto" Target="../media/hdphoto10.wdp"/><Relationship Id="rId4" Type="http://schemas.openxmlformats.org/officeDocument/2006/relationships/image" Target="../media/image48.png"/><Relationship Id="rId9" Type="http://schemas.microsoft.com/office/2007/relationships/hdphoto" Target="../media/hdphoto5.wdp"/><Relationship Id="rId14" Type="http://schemas.openxmlformats.org/officeDocument/2006/relationships/image" Target="../media/image54.png"/><Relationship Id="rId22" Type="http://schemas.openxmlformats.org/officeDocument/2006/relationships/slide" Target="slide43.xml"/><Relationship Id="rId27" Type="http://schemas.openxmlformats.org/officeDocument/2006/relationships/slide" Target="slide40.xml"/></Relationships>
</file>

<file path=ppt/slides/_rels/slide4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47.png"/><Relationship Id="rId7" Type="http://schemas.openxmlformats.org/officeDocument/2006/relationships/slide" Target="slide42.xml"/><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48.png"/><Relationship Id="rId4" Type="http://schemas.openxmlformats.org/officeDocument/2006/relationships/image" Target="../media/image60.JPG"/><Relationship Id="rId9" Type="http://schemas.microsoft.com/office/2007/relationships/hdphoto" Target="../media/hdphoto12.wdp"/></Relationships>
</file>

<file path=ppt/slides/_rels/slide4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slide" Target="slide42.xml"/><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50.png"/><Relationship Id="rId4" Type="http://schemas.openxmlformats.org/officeDocument/2006/relationships/image" Target="../media/image60.JPG"/><Relationship Id="rId9" Type="http://schemas.microsoft.com/office/2007/relationships/hdphoto" Target="../media/hdphoto5.wdp"/></Relationships>
</file>

<file path=ppt/slides/_rels/slide4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7.png"/><Relationship Id="rId7" Type="http://schemas.openxmlformats.org/officeDocument/2006/relationships/slide" Target="slide42.xml"/><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48.png"/><Relationship Id="rId4" Type="http://schemas.openxmlformats.org/officeDocument/2006/relationships/image" Target="../media/image60.JPG"/><Relationship Id="rId9" Type="http://schemas.microsoft.com/office/2007/relationships/hdphoto" Target="../media/hdphoto7.wdp"/></Relationships>
</file>

<file path=ppt/slides/_rels/slide46.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60.JPG"/><Relationship Id="rId7" Type="http://schemas.openxmlformats.org/officeDocument/2006/relationships/image" Target="../media/image62.png"/><Relationship Id="rId2" Type="http://schemas.openxmlformats.org/officeDocument/2006/relationships/image" Target="../media/image47.png"/><Relationship Id="rId1" Type="http://schemas.openxmlformats.org/officeDocument/2006/relationships/slideLayout" Target="../slideLayouts/slideLayout12.xml"/><Relationship Id="rId6" Type="http://schemas.openxmlformats.org/officeDocument/2006/relationships/slide" Target="slide42.xml"/><Relationship Id="rId5" Type="http://schemas.microsoft.com/office/2007/relationships/hdphoto" Target="../media/hdphoto4.wdp"/><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60.JPG"/><Relationship Id="rId7" Type="http://schemas.openxmlformats.org/officeDocument/2006/relationships/image" Target="../media/image55.png"/><Relationship Id="rId2" Type="http://schemas.openxmlformats.org/officeDocument/2006/relationships/image" Target="../media/image47.png"/><Relationship Id="rId1" Type="http://schemas.openxmlformats.org/officeDocument/2006/relationships/slideLayout" Target="../slideLayouts/slideLayout12.xml"/><Relationship Id="rId6" Type="http://schemas.openxmlformats.org/officeDocument/2006/relationships/slide" Target="slide42.xml"/><Relationship Id="rId5" Type="http://schemas.microsoft.com/office/2007/relationships/hdphoto" Target="../media/hdphoto2.wdp"/><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60.JPG"/><Relationship Id="rId7" Type="http://schemas.openxmlformats.org/officeDocument/2006/relationships/image" Target="../media/image56.png"/><Relationship Id="rId2" Type="http://schemas.openxmlformats.org/officeDocument/2006/relationships/image" Target="../media/image47.png"/><Relationship Id="rId1" Type="http://schemas.openxmlformats.org/officeDocument/2006/relationships/slideLayout" Target="../slideLayouts/slideLayout12.xml"/><Relationship Id="rId6" Type="http://schemas.openxmlformats.org/officeDocument/2006/relationships/slide" Target="slide42.xml"/><Relationship Id="rId5" Type="http://schemas.microsoft.com/office/2007/relationships/hdphoto" Target="../media/hdphoto4.wdp"/><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C3CB04-0307-3118-5FDA-72959D5D2716}"/>
              </a:ext>
            </a:extLst>
          </p:cNvPr>
          <p:cNvSpPr/>
          <p:nvPr/>
        </p:nvSpPr>
        <p:spPr>
          <a:xfrm>
            <a:off x="2057400" y="7124700"/>
            <a:ext cx="14325600" cy="1587614"/>
          </a:xfrm>
          <a:prstGeom prst="rect">
            <a:avLst/>
          </a:prstGeom>
        </p:spPr>
        <p:txBody>
          <a:bodyPr wrap="square">
            <a:spAutoFit/>
          </a:bodyPr>
          <a:lstStyle/>
          <a:p>
            <a:pPr lvl="0" algn="ctr" defTabSz="1371600">
              <a:spcAft>
                <a:spcPts val="1125"/>
              </a:spcAft>
              <a:defRPr/>
            </a:pPr>
            <a:r>
              <a:rPr lang="vi-VN"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Nhân vật anh hùng mà em yêu thích là ai?</a:t>
            </a:r>
            <a:endPar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a:p>
            <a:pPr lvl="0" algn="ctr" defTabSz="1371600">
              <a:spcAft>
                <a:spcPts val="1125"/>
              </a:spcAft>
              <a:defRPr/>
            </a:pPr>
            <a:r>
              <a:rPr lang="vi-VN"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Điều gì ở nhân vật ấy gây ấn tượng nhất với em?</a:t>
            </a:r>
            <a:endPar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p:txBody>
      </p:sp>
      <p:pic>
        <p:nvPicPr>
          <p:cNvPr id="3" name="Picture 2">
            <a:extLst>
              <a:ext uri="{FF2B5EF4-FFF2-40B4-BE49-F238E27FC236}">
                <a16:creationId xmlns:a16="http://schemas.microsoft.com/office/drawing/2014/main" id="{602251F3-BFFE-02C9-778D-2C202FA1E65C}"/>
              </a:ext>
            </a:extLst>
          </p:cNvPr>
          <p:cNvPicPr>
            <a:picLocks noChangeAspect="1"/>
          </p:cNvPicPr>
          <p:nvPr/>
        </p:nvPicPr>
        <p:blipFill rotWithShape="1">
          <a:blip r:embed="rId3"/>
          <a:srcRect l="-32" t="1191" r="32" b="40838"/>
          <a:stretch/>
        </p:blipFill>
        <p:spPr>
          <a:xfrm>
            <a:off x="20" y="10"/>
            <a:ext cx="18287980" cy="5565909"/>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Tree>
    <p:extLst>
      <p:ext uri="{BB962C8B-B14F-4D97-AF65-F5344CB8AC3E}">
        <p14:creationId xmlns:p14="http://schemas.microsoft.com/office/powerpoint/2010/main" val="402640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 Tác giả</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2866" y="0"/>
            <a:ext cx="7625135" cy="10287000"/>
          </a:xfrm>
          <a:prstGeom prst="rect">
            <a:avLst/>
          </a:prstGeom>
        </p:spPr>
      </p:pic>
      <p:sp>
        <p:nvSpPr>
          <p:cNvPr id="10" name="Rectangle 9"/>
          <p:cNvSpPr/>
          <p:nvPr/>
        </p:nvSpPr>
        <p:spPr>
          <a:xfrm>
            <a:off x="1274943" y="3009900"/>
            <a:ext cx="8049977" cy="1477328"/>
          </a:xfrm>
          <a:prstGeom prst="rect">
            <a:avLst/>
          </a:prstGeom>
          <a:solidFill>
            <a:schemeClr val="bg1">
              <a:lumMod val="85000"/>
            </a:schemeClr>
          </a:solidFill>
        </p:spPr>
        <p:txBody>
          <a:bodyPr wrap="square">
            <a:spAutoFit/>
          </a:bodyPr>
          <a:lstStyle/>
          <a:p>
            <a:pPr marL="0" marR="0" lvl="0" indent="0" algn="ctr" defTabSz="13716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HOẠT ĐỘNG NHÓM</a:t>
            </a:r>
          </a:p>
        </p:txBody>
      </p:sp>
      <p:sp>
        <p:nvSpPr>
          <p:cNvPr id="11" name="TextBox 10">
            <a:extLst>
              <a:ext uri="{FF2B5EF4-FFF2-40B4-BE49-F238E27FC236}">
                <a16:creationId xmlns:a16="http://schemas.microsoft.com/office/drawing/2014/main" id="{19F64D18-DE24-45A3-B21F-D9B650AB2832}"/>
              </a:ext>
            </a:extLst>
          </p:cNvPr>
          <p:cNvSpPr txBox="1"/>
          <p:nvPr/>
        </p:nvSpPr>
        <p:spPr>
          <a:xfrm>
            <a:off x="1066898" y="4755555"/>
            <a:ext cx="8686701" cy="3952020"/>
          </a:xfrm>
          <a:prstGeom prst="rect">
            <a:avLst/>
          </a:prstGeom>
        </p:spPr>
        <p:txBody>
          <a:bodyPr vert="horz" lIns="137160" tIns="68580" rIns="137160" bIns="68580" rtlCol="0">
            <a:noAutofit/>
          </a:bodyPr>
          <a:lstStyle/>
          <a:p>
            <a:pPr marL="0" marR="0" lvl="0" indent="0" algn="just" defTabSz="1371600" rtl="0" eaLnBrk="1" fontAlgn="auto" latinLnBrk="0" hangingPunct="1">
              <a:lnSpc>
                <a:spcPct val="150000"/>
              </a:lnSpc>
              <a:spcBef>
                <a:spcPts val="0"/>
              </a:spcBef>
              <a:spcAft>
                <a:spcPts val="900"/>
              </a:spcAft>
              <a:buClrTx/>
              <a:buSzTx/>
              <a:buFontTx/>
              <a:buNone/>
              <a:tabLst/>
              <a:defRPr/>
            </a:pP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Hãy</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comments,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phát</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biểu</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cuộc</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đời</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nghiệp</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Đình</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Chiểu</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hoàn</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“BẢNG GIỚI THIỆU THÔNG TIN”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404249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r>
              <a:rPr lang="nl-NL" sz="4400" b="1" dirty="0">
                <a:latin typeface="Times New Roman" pitchFamily="18" charset="0"/>
                <a:cs typeface="Times New Roman" pitchFamily="18" charset="0"/>
              </a:rPr>
              <a:t>a. Tác giả</a:t>
            </a:r>
            <a:endParaRPr lang="en-US" sz="4400" b="1" dirty="0">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id="{23C68962-3342-443B-AA60-9B716795CB96}"/>
              </a:ext>
            </a:extLst>
          </p:cNvPr>
          <p:cNvSpPr txBox="1"/>
          <p:nvPr/>
        </p:nvSpPr>
        <p:spPr>
          <a:xfrm>
            <a:off x="1287536" y="2393635"/>
            <a:ext cx="3339548" cy="769441"/>
          </a:xfrm>
          <a:prstGeom prst="rect">
            <a:avLst/>
          </a:prstGeom>
          <a:noFill/>
        </p:spPr>
        <p:txBody>
          <a:bodyPr wrap="square" rtlCol="0">
            <a:spAutoFit/>
          </a:bodyPr>
          <a:lstStyle/>
          <a:p>
            <a:pPr defTabSz="1371600"/>
            <a:r>
              <a:rPr lang="en-US" sz="4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Cuộc</a:t>
            </a:r>
            <a:r>
              <a:rPr lang="en-US" sz="4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đời</a:t>
            </a:r>
            <a:endParaRPr lang="en-US" sz="4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Rectangle 67">
            <a:extLst>
              <a:ext uri="{FF2B5EF4-FFF2-40B4-BE49-F238E27FC236}">
                <a16:creationId xmlns:a16="http://schemas.microsoft.com/office/drawing/2014/main" id="{3EB9AB0A-394C-4C52-A23B-3B9994343572}"/>
              </a:ext>
            </a:extLst>
          </p:cNvPr>
          <p:cNvSpPr>
            <a:spLocks noChangeArrowheads="1"/>
          </p:cNvSpPr>
          <p:nvPr/>
        </p:nvSpPr>
        <p:spPr bwMode="black">
          <a:xfrm>
            <a:off x="1043240" y="4626118"/>
            <a:ext cx="3339548" cy="769441"/>
          </a:xfrm>
          <a:prstGeom prst="rect">
            <a:avLst/>
          </a:prstGeom>
          <a:solidFill>
            <a:schemeClr val="bg1">
              <a:lumMod val="85000"/>
            </a:schemeClr>
          </a:solidFill>
          <a:ln>
            <a:noFill/>
          </a:ln>
          <a:effectLst/>
        </p:spPr>
        <p:txBody>
          <a:bodyPr wrap="square">
            <a:spAutoFit/>
          </a:bodyPr>
          <a:lstStyle/>
          <a:p>
            <a:pPr algn="ctr" defTabSz="1371600"/>
            <a:r>
              <a:rPr lang="en-US" alt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Trước</a:t>
            </a:r>
            <a:r>
              <a:rPr lang="en-US" alt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1859</a:t>
            </a:r>
          </a:p>
        </p:txBody>
      </p:sp>
      <p:sp>
        <p:nvSpPr>
          <p:cNvPr id="14" name="Rectangle 38">
            <a:extLst>
              <a:ext uri="{FF2B5EF4-FFF2-40B4-BE49-F238E27FC236}">
                <a16:creationId xmlns:a16="http://schemas.microsoft.com/office/drawing/2014/main" id="{B5DF694F-0D05-40F5-8A43-F932289B2DA0}"/>
              </a:ext>
            </a:extLst>
          </p:cNvPr>
          <p:cNvSpPr>
            <a:spLocks noChangeArrowheads="1"/>
          </p:cNvSpPr>
          <p:nvPr/>
        </p:nvSpPr>
        <p:spPr bwMode="auto">
          <a:xfrm>
            <a:off x="1018379" y="6671956"/>
            <a:ext cx="16251315"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defTabSz="1371600"/>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- 1849 :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Mẹ</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mất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bỏ</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chịu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tang </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bị</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mù</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bị</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bội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hôn</a:t>
            </a:r>
            <a:endPar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8D16DCA6-633C-4F10-83D6-3FE48B801A63}"/>
              </a:ext>
            </a:extLst>
          </p:cNvPr>
          <p:cNvSpPr txBox="1"/>
          <p:nvPr/>
        </p:nvSpPr>
        <p:spPr>
          <a:xfrm>
            <a:off x="1043240" y="5575168"/>
            <a:ext cx="4916096" cy="769441"/>
          </a:xfrm>
          <a:prstGeom prst="rect">
            <a:avLst/>
          </a:prstGeom>
          <a:noFill/>
        </p:spPr>
        <p:txBody>
          <a:bodyPr wrap="square">
            <a:spAutoFit/>
          </a:bodyPr>
          <a:lstStyle/>
          <a:p>
            <a:pPr defTabSz="1371600"/>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- 1843 :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Đỗ</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tú</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tài</a:t>
            </a:r>
            <a:endPar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6" name="Rectangle 38">
            <a:extLst>
              <a:ext uri="{FF2B5EF4-FFF2-40B4-BE49-F238E27FC236}">
                <a16:creationId xmlns:a16="http://schemas.microsoft.com/office/drawing/2014/main" id="{910D28A1-25D8-4FA8-9DDF-C166DECACFC5}"/>
              </a:ext>
            </a:extLst>
          </p:cNvPr>
          <p:cNvSpPr>
            <a:spLocks noChangeArrowheads="1"/>
          </p:cNvSpPr>
          <p:nvPr/>
        </p:nvSpPr>
        <p:spPr bwMode="auto">
          <a:xfrm>
            <a:off x="1043240" y="7768744"/>
            <a:ext cx="17573679"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defTabSz="1371600"/>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Sau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đó</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về</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Gia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Định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mở</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trường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dạy</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học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bốc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thuốc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sáng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tác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thơ</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văn</a:t>
            </a:r>
            <a:endPar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3979" y="1362898"/>
            <a:ext cx="8269374" cy="4630850"/>
          </a:xfrm>
          <a:prstGeom prst="rect">
            <a:avLst/>
          </a:prstGeom>
        </p:spPr>
      </p:pic>
    </p:spTree>
    <p:extLst>
      <p:ext uri="{BB962C8B-B14F-4D97-AF65-F5344CB8AC3E}">
        <p14:creationId xmlns:p14="http://schemas.microsoft.com/office/powerpoint/2010/main" val="208079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circle(in)">
                                      <p:cBhvr>
                                        <p:cTn id="36" dur="2000"/>
                                        <p:tgtEl>
                                          <p:spTgt spid="16"/>
                                        </p:tgtEl>
                                      </p:cBhvr>
                                    </p:animEffect>
                                  </p:childTnLst>
                                </p:cTn>
                              </p:par>
                              <p:par>
                                <p:cTn id="37" presetID="6" presetClass="entr" presetSubtype="16"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circle(in)">
                                      <p:cBhvr>
                                        <p:cTn id="3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3" grpId="0" animBg="1"/>
      <p:bldP spid="14"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C68962-3342-443B-AA60-9B716795CB96}"/>
              </a:ext>
            </a:extLst>
          </p:cNvPr>
          <p:cNvSpPr txBox="1"/>
          <p:nvPr/>
        </p:nvSpPr>
        <p:spPr>
          <a:xfrm>
            <a:off x="1287536" y="2393635"/>
            <a:ext cx="3339548" cy="769441"/>
          </a:xfrm>
          <a:prstGeom prst="rect">
            <a:avLst/>
          </a:prstGeom>
          <a:noFill/>
        </p:spPr>
        <p:txBody>
          <a:bodyPr wrap="square" rtlCol="0">
            <a:spAutoFit/>
          </a:bodyPr>
          <a:lstStyle/>
          <a:p>
            <a:pPr defTabSz="1371600"/>
            <a:r>
              <a:rPr lang="en-US" sz="4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Cuộc</a:t>
            </a:r>
            <a:r>
              <a:rPr lang="en-US" sz="4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đời</a:t>
            </a:r>
            <a:endParaRPr lang="en-US" sz="4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 name="Rectangle 67">
            <a:extLst>
              <a:ext uri="{FF2B5EF4-FFF2-40B4-BE49-F238E27FC236}">
                <a16:creationId xmlns:a16="http://schemas.microsoft.com/office/drawing/2014/main" id="{3EB9AB0A-394C-4C52-A23B-3B9994343572}"/>
              </a:ext>
            </a:extLst>
          </p:cNvPr>
          <p:cNvSpPr>
            <a:spLocks noChangeArrowheads="1"/>
          </p:cNvSpPr>
          <p:nvPr/>
        </p:nvSpPr>
        <p:spPr bwMode="black">
          <a:xfrm>
            <a:off x="1111589" y="3662375"/>
            <a:ext cx="3029678" cy="769441"/>
          </a:xfrm>
          <a:prstGeom prst="rect">
            <a:avLst/>
          </a:prstGeom>
          <a:solidFill>
            <a:schemeClr val="bg1">
              <a:lumMod val="85000"/>
            </a:schemeClr>
          </a:solidFill>
          <a:ln>
            <a:noFill/>
          </a:ln>
          <a:effectLst/>
        </p:spPr>
        <p:txBody>
          <a:bodyPr wrap="square">
            <a:spAutoFit/>
          </a:bodyPr>
          <a:lstStyle/>
          <a:p>
            <a:pPr algn="ctr" defTabSz="1371600"/>
            <a:r>
              <a:rPr lang="en-US" alt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Sau</a:t>
            </a:r>
            <a:r>
              <a:rPr lang="en-US" alt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1859</a:t>
            </a:r>
          </a:p>
        </p:txBody>
      </p:sp>
      <p:sp>
        <p:nvSpPr>
          <p:cNvPr id="4" name="TextBox 3">
            <a:extLst>
              <a:ext uri="{FF2B5EF4-FFF2-40B4-BE49-F238E27FC236}">
                <a16:creationId xmlns:a16="http://schemas.microsoft.com/office/drawing/2014/main" id="{A796B922-F1AA-4AC9-BE6F-5C082E082E11}"/>
              </a:ext>
            </a:extLst>
          </p:cNvPr>
          <p:cNvSpPr txBox="1"/>
          <p:nvPr/>
        </p:nvSpPr>
        <p:spPr>
          <a:xfrm>
            <a:off x="1111589" y="4705951"/>
            <a:ext cx="13414155" cy="769441"/>
          </a:xfrm>
          <a:prstGeom prst="rect">
            <a:avLst/>
          </a:prstGeom>
          <a:noFill/>
        </p:spPr>
        <p:txBody>
          <a:bodyPr wrap="square">
            <a:spAutoFit/>
          </a:bodyPr>
          <a:lstStyle/>
          <a:p>
            <a:pPr algn="just" defTabSz="1371600"/>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Tham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gia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cuộc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kháng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chiến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chống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Pháp</a:t>
            </a:r>
            <a:endPar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B98BF820-8119-4F0A-BD26-D1D3005E5451}"/>
              </a:ext>
            </a:extLst>
          </p:cNvPr>
          <p:cNvSpPr txBox="1"/>
          <p:nvPr/>
        </p:nvSpPr>
        <p:spPr>
          <a:xfrm>
            <a:off x="1111589" y="5612290"/>
            <a:ext cx="13175616" cy="769441"/>
          </a:xfrm>
          <a:prstGeom prst="rect">
            <a:avLst/>
          </a:prstGeom>
          <a:noFill/>
        </p:spPr>
        <p:txBody>
          <a:bodyPr wrap="square">
            <a:spAutoFit/>
          </a:bodyPr>
          <a:lstStyle/>
          <a:p>
            <a:pPr algn="just" defTabSz="1371600"/>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Sáng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tác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thơ</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văn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phục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vụ</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kháng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chiến</a:t>
            </a:r>
            <a:endPar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CC67860F-2A37-4341-BDFF-75E7B0439977}"/>
              </a:ext>
            </a:extLst>
          </p:cNvPr>
          <p:cNvSpPr txBox="1"/>
          <p:nvPr/>
        </p:nvSpPr>
        <p:spPr>
          <a:xfrm>
            <a:off x="1111591" y="6451412"/>
            <a:ext cx="10394610" cy="1446550"/>
          </a:xfrm>
          <a:prstGeom prst="rect">
            <a:avLst/>
          </a:prstGeom>
          <a:noFill/>
        </p:spPr>
        <p:txBody>
          <a:bodyPr wrap="square">
            <a:spAutoFit/>
          </a:bodyPr>
          <a:lstStyle/>
          <a:p>
            <a:pPr algn="just" defTabSz="1371600"/>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Thực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dân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Pháp</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dụ</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dỗ</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kiên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quyết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không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hợp</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tác</a:t>
            </a:r>
            <a:endPar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Rectangle 67">
            <a:extLst>
              <a:ext uri="{FF2B5EF4-FFF2-40B4-BE49-F238E27FC236}">
                <a16:creationId xmlns:a16="http://schemas.microsoft.com/office/drawing/2014/main" id="{3EB9AB0A-394C-4C52-A23B-3B9994343572}"/>
              </a:ext>
            </a:extLst>
          </p:cNvPr>
          <p:cNvSpPr>
            <a:spLocks noChangeArrowheads="1"/>
          </p:cNvSpPr>
          <p:nvPr/>
        </p:nvSpPr>
        <p:spPr bwMode="black">
          <a:xfrm>
            <a:off x="1195995" y="8120224"/>
            <a:ext cx="3515496" cy="769441"/>
          </a:xfrm>
          <a:prstGeom prst="rect">
            <a:avLst/>
          </a:prstGeom>
          <a:solidFill>
            <a:schemeClr val="bg1">
              <a:lumMod val="85000"/>
            </a:schemeClr>
          </a:solidFill>
          <a:ln>
            <a:noFill/>
          </a:ln>
          <a:effectLst/>
        </p:spPr>
        <p:txBody>
          <a:bodyPr wrap="square">
            <a:spAutoFit/>
          </a:bodyPr>
          <a:lstStyle/>
          <a:p>
            <a:pPr algn="ctr" defTabSz="1371600"/>
            <a:r>
              <a:rPr lang="en-US" alt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Khi</a:t>
            </a:r>
            <a:r>
              <a:rPr lang="en-US" alt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ông</a:t>
            </a:r>
            <a:r>
              <a:rPr lang="en-US" alt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4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mất</a:t>
            </a:r>
            <a:endParaRPr lang="en-US" altLang="en-US" sz="4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0925C382-5102-4F74-936D-102B887DB463}"/>
              </a:ext>
            </a:extLst>
          </p:cNvPr>
          <p:cNvSpPr txBox="1"/>
          <p:nvPr/>
        </p:nvSpPr>
        <p:spPr>
          <a:xfrm>
            <a:off x="1195995" y="8998326"/>
            <a:ext cx="12520005" cy="769441"/>
          </a:xfrm>
          <a:prstGeom prst="rect">
            <a:avLst/>
          </a:prstGeom>
          <a:noFill/>
        </p:spPr>
        <p:txBody>
          <a:bodyPr wrap="square">
            <a:spAutoFit/>
          </a:bodyPr>
          <a:lstStyle/>
          <a:p>
            <a:pPr defTabSz="1371600"/>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Cánh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đồng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Ba Tri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Bến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Tre)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rợp</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trắng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khăn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tang </a:t>
            </a:r>
          </a:p>
        </p:txBody>
      </p:sp>
      <p:sp>
        <p:nvSpPr>
          <p:cNvPr id="10"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r>
              <a:rPr lang="nl-NL" sz="4400" b="1" dirty="0">
                <a:latin typeface="Times New Roman" pitchFamily="18" charset="0"/>
                <a:cs typeface="Times New Roman" pitchFamily="18" charset="0"/>
              </a:rPr>
              <a:t>a. Tác giả</a:t>
            </a:r>
            <a:endParaRPr lang="en-US" sz="4400" b="1" dirty="0">
              <a:latin typeface="Times New Roman" pitchFamily="18" charset="0"/>
              <a:cs typeface="Times New Roman" pitchFamily="18" charset="0"/>
            </a:endParaRPr>
          </a:p>
        </p:txBody>
      </p:sp>
      <p:grpSp>
        <p:nvGrpSpPr>
          <p:cNvPr id="12" name="Group 3">
            <a:extLst>
              <a:ext uri="{FF2B5EF4-FFF2-40B4-BE49-F238E27FC236}">
                <a16:creationId xmlns:a16="http://schemas.microsoft.com/office/drawing/2014/main" id="{2E1B0E10-A408-8334-F2E9-2294070719C3}"/>
              </a:ext>
            </a:extLst>
          </p:cNvPr>
          <p:cNvGrpSpPr/>
          <p:nvPr/>
        </p:nvGrpSpPr>
        <p:grpSpPr>
          <a:xfrm>
            <a:off x="11794198" y="1912536"/>
            <a:ext cx="6701996" cy="6916875"/>
            <a:chOff x="0" y="0"/>
            <a:chExt cx="7313180" cy="7547654"/>
          </a:xfrm>
        </p:grpSpPr>
        <p:sp>
          <p:nvSpPr>
            <p:cNvPr id="13" name="Freeform 4">
              <a:extLst>
                <a:ext uri="{FF2B5EF4-FFF2-40B4-BE49-F238E27FC236}">
                  <a16:creationId xmlns:a16="http://schemas.microsoft.com/office/drawing/2014/main" id="{0326CB70-46D5-D4AC-D4D3-AACD01CE657F}"/>
                </a:ext>
              </a:extLst>
            </p:cNvPr>
            <p:cNvSpPr/>
            <p:nvPr/>
          </p:nvSpPr>
          <p:spPr>
            <a:xfrm>
              <a:off x="0" y="0"/>
              <a:ext cx="7313180" cy="7547660"/>
            </a:xfrm>
            <a:custGeom>
              <a:avLst/>
              <a:gdLst/>
              <a:ahLst/>
              <a:cxnLst/>
              <a:rect l="l" t="t" r="r" b="b"/>
              <a:pathLst>
                <a:path w="7313180" h="7547660">
                  <a:moveTo>
                    <a:pt x="0" y="0"/>
                  </a:moveTo>
                  <a:lnTo>
                    <a:pt x="7313180" y="0"/>
                  </a:lnTo>
                  <a:lnTo>
                    <a:pt x="7313180" y="7547660"/>
                  </a:lnTo>
                  <a:lnTo>
                    <a:pt x="0" y="7547660"/>
                  </a:lnTo>
                  <a:lnTo>
                    <a:pt x="0" y="0"/>
                  </a:lnTo>
                  <a:close/>
                </a:path>
              </a:pathLst>
            </a:custGeom>
            <a:blipFill>
              <a:blip r:embed="rId3"/>
              <a:stretch>
                <a:fillRect/>
              </a:stretch>
            </a:blipFill>
          </p:spPr>
          <p:txBody>
            <a:bodyPr/>
            <a:lstStyle/>
            <a:p>
              <a:endParaRPr lang="en-US"/>
            </a:p>
          </p:txBody>
        </p:sp>
      </p:grpSp>
    </p:spTree>
    <p:extLst>
      <p:ext uri="{BB962C8B-B14F-4D97-AF65-F5344CB8AC3E}">
        <p14:creationId xmlns:p14="http://schemas.microsoft.com/office/powerpoint/2010/main" val="2965384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ircle(in)">
                                      <p:cBhvr>
                                        <p:cTn id="24" dur="2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circle(in)">
                                      <p:cBhvr>
                                        <p:cTn id="3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8"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897B78-FD58-4291-B16F-1A60B201D6D7}"/>
              </a:ext>
            </a:extLst>
          </p:cNvPr>
          <p:cNvSpPr txBox="1">
            <a:spLocks/>
          </p:cNvSpPr>
          <p:nvPr/>
        </p:nvSpPr>
        <p:spPr>
          <a:xfrm>
            <a:off x="7239000" y="2933700"/>
            <a:ext cx="9906000" cy="5908217"/>
          </a:xfrm>
          <a:prstGeom prst="rect">
            <a:avLst/>
          </a:prstGeom>
        </p:spPr>
        <p:txBody>
          <a:bodyPr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50000"/>
              </a:lnSpc>
              <a:buFont typeface="Arial" pitchFamily="34" charset="0"/>
              <a:buNone/>
            </a:pPr>
            <a:r>
              <a:rPr lang="en-US" sz="4400" b="1" dirty="0" err="1">
                <a:latin typeface="Times New Roman" panose="02020603050405020304" pitchFamily="18" charset="0"/>
                <a:ea typeface="Tahoma" panose="020B0604030504040204" pitchFamily="34" charset="0"/>
                <a:cs typeface="Times New Roman" panose="02020603050405020304" pitchFamily="18" charset="0"/>
              </a:rPr>
              <a:t>Ông</a:t>
            </a:r>
            <a:r>
              <a:rPr lang="en-US" sz="4400" b="1" dirty="0">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latin typeface="Times New Roman" panose="02020603050405020304" pitchFamily="18" charset="0"/>
                <a:ea typeface="Tahoma" panose="020B0604030504040204" pitchFamily="34" charset="0"/>
                <a:cs typeface="Times New Roman" panose="02020603050405020304" pitchFamily="18" charset="0"/>
              </a:rPr>
              <a:t>trải</a:t>
            </a:r>
            <a:r>
              <a:rPr lang="en-US" sz="4400" b="1" dirty="0">
                <a:latin typeface="Times New Roman" panose="02020603050405020304" pitchFamily="18" charset="0"/>
                <a:ea typeface="Tahoma" panose="020B0604030504040204" pitchFamily="34" charset="0"/>
                <a:cs typeface="Times New Roman" panose="02020603050405020304" pitchFamily="18" charset="0"/>
              </a:rPr>
              <a:t> qua </a:t>
            </a:r>
            <a:r>
              <a:rPr lang="en-US" sz="4400" b="1" dirty="0" err="1">
                <a:latin typeface="Times New Roman" panose="02020603050405020304" pitchFamily="18" charset="0"/>
                <a:ea typeface="Tahoma" panose="020B0604030504040204" pitchFamily="34" charset="0"/>
                <a:cs typeface="Times New Roman" panose="02020603050405020304" pitchFamily="18" charset="0"/>
              </a:rPr>
              <a:t>một</a:t>
            </a:r>
            <a:r>
              <a:rPr lang="en-US" sz="4400" b="1" dirty="0">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latin typeface="Times New Roman" panose="02020603050405020304" pitchFamily="18" charset="0"/>
                <a:ea typeface="Tahoma" panose="020B0604030504040204" pitchFamily="34" charset="0"/>
                <a:cs typeface="Times New Roman" panose="02020603050405020304" pitchFamily="18" charset="0"/>
              </a:rPr>
              <a:t>cuộc</a:t>
            </a:r>
            <a:r>
              <a:rPr lang="en-US" sz="4400" b="1" dirty="0">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latin typeface="Times New Roman" panose="02020603050405020304" pitchFamily="18" charset="0"/>
                <a:ea typeface="Tahoma" panose="020B0604030504040204" pitchFamily="34" charset="0"/>
                <a:cs typeface="Times New Roman" panose="02020603050405020304" pitchFamily="18" charset="0"/>
              </a:rPr>
              <a:t>đời</a:t>
            </a:r>
            <a:r>
              <a:rPr lang="en-US" sz="4400" b="1" dirty="0">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latin typeface="Times New Roman" panose="02020603050405020304" pitchFamily="18" charset="0"/>
                <a:ea typeface="Tahoma" panose="020B0604030504040204" pitchFamily="34" charset="0"/>
                <a:cs typeface="Times New Roman" panose="02020603050405020304" pitchFamily="18" charset="0"/>
              </a:rPr>
              <a:t>sóng</a:t>
            </a:r>
            <a:r>
              <a:rPr lang="en-US" sz="4400" b="1" dirty="0">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latin typeface="Times New Roman" panose="02020603050405020304" pitchFamily="18" charset="0"/>
                <a:ea typeface="Tahoma" panose="020B0604030504040204" pitchFamily="34" charset="0"/>
                <a:cs typeface="Times New Roman" panose="02020603050405020304" pitchFamily="18" charset="0"/>
              </a:rPr>
              <a:t>gió</a:t>
            </a:r>
            <a:r>
              <a:rPr lang="en-US" sz="4400" b="1" dirty="0">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latin typeface="Times New Roman" panose="02020603050405020304" pitchFamily="18" charset="0"/>
                <a:ea typeface="Tahoma" panose="020B0604030504040204" pitchFamily="34" charset="0"/>
                <a:cs typeface="Times New Roman" panose="02020603050405020304" pitchFamily="18" charset="0"/>
              </a:rPr>
              <a:t>bất</a:t>
            </a:r>
            <a:r>
              <a:rPr lang="en-US" sz="4400" b="1" dirty="0">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latin typeface="Times New Roman" panose="02020603050405020304" pitchFamily="18" charset="0"/>
                <a:ea typeface="Tahoma" panose="020B0604030504040204" pitchFamily="34" charset="0"/>
                <a:cs typeface="Times New Roman" panose="02020603050405020304" pitchFamily="18" charset="0"/>
              </a:rPr>
              <a:t>hạnh</a:t>
            </a:r>
            <a:r>
              <a:rPr lang="en-US" sz="4400" b="1" dirty="0">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latin typeface="Times New Roman" panose="02020603050405020304" pitchFamily="18" charset="0"/>
                <a:ea typeface="Tahoma" panose="020B0604030504040204" pitchFamily="34" charset="0"/>
                <a:cs typeface="Times New Roman" panose="02020603050405020304" pitchFamily="18" charset="0"/>
              </a:rPr>
              <a:t>nhưng</a:t>
            </a:r>
            <a:r>
              <a:rPr lang="en-US" sz="4400" b="1" dirty="0">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latin typeface="Times New Roman" panose="02020603050405020304" pitchFamily="18" charset="0"/>
                <a:ea typeface="Tahoma" panose="020B0604030504040204" pitchFamily="34" charset="0"/>
                <a:cs typeface="Times New Roman" panose="02020603050405020304" pitchFamily="18" charset="0"/>
              </a:rPr>
              <a:t>luôn</a:t>
            </a:r>
            <a:r>
              <a:rPr lang="en-US" sz="4400" b="1" dirty="0">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latin typeface="Times New Roman" panose="02020603050405020304" pitchFamily="18" charset="0"/>
                <a:ea typeface="Tahoma" panose="020B0604030504040204" pitchFamily="34" charset="0"/>
                <a:cs typeface="Times New Roman" panose="02020603050405020304" pitchFamily="18" charset="0"/>
              </a:rPr>
              <a:t>lạc</a:t>
            </a:r>
            <a:r>
              <a:rPr lang="en-US" sz="4400" b="1" dirty="0">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latin typeface="Times New Roman" panose="02020603050405020304" pitchFamily="18" charset="0"/>
                <a:ea typeface="Tahoma" panose="020B0604030504040204" pitchFamily="34" charset="0"/>
                <a:cs typeface="Times New Roman" panose="02020603050405020304" pitchFamily="18" charset="0"/>
              </a:rPr>
              <a:t>quan</a:t>
            </a:r>
            <a:r>
              <a:rPr lang="en-US" sz="4400" b="1" dirty="0">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latin typeface="Times New Roman" panose="02020603050405020304" pitchFamily="18" charset="0"/>
                <a:ea typeface="Tahoma" panose="020B0604030504040204" pitchFamily="34" charset="0"/>
                <a:cs typeface="Times New Roman" panose="02020603050405020304" pitchFamily="18" charset="0"/>
              </a:rPr>
              <a:t>nghị</a:t>
            </a:r>
            <a:r>
              <a:rPr lang="en-US" sz="4400" b="1" dirty="0">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latin typeface="Times New Roman" panose="02020603050405020304" pitchFamily="18" charset="0"/>
                <a:ea typeface="Tahoma" panose="020B0604030504040204" pitchFamily="34" charset="0"/>
                <a:cs typeface="Times New Roman" panose="02020603050405020304" pitchFamily="18" charset="0"/>
              </a:rPr>
              <a:t>lực</a:t>
            </a:r>
            <a:r>
              <a:rPr lang="en-US" sz="4400" b="1" dirty="0">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latin typeface="Times New Roman" panose="02020603050405020304" pitchFamily="18" charset="0"/>
                <a:ea typeface="Tahoma" panose="020B0604030504040204" pitchFamily="34" charset="0"/>
                <a:cs typeface="Times New Roman" panose="02020603050405020304" pitchFamily="18" charset="0"/>
              </a:rPr>
              <a:t>và</a:t>
            </a:r>
            <a:r>
              <a:rPr lang="en-US" sz="4400" b="1" dirty="0">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latin typeface="Times New Roman" panose="02020603050405020304" pitchFamily="18" charset="0"/>
                <a:ea typeface="Tahoma" panose="020B0604030504040204" pitchFamily="34" charset="0"/>
                <a:cs typeface="Times New Roman" panose="02020603050405020304" pitchFamily="18" charset="0"/>
              </a:rPr>
              <a:t>khát</a:t>
            </a:r>
            <a:r>
              <a:rPr lang="en-US" sz="4400" b="1" dirty="0">
                <a:latin typeface="Times New Roman" panose="02020603050405020304" pitchFamily="18" charset="0"/>
                <a:ea typeface="Tahoma" panose="020B0604030504040204" pitchFamily="34" charset="0"/>
                <a:cs typeface="Times New Roman" panose="02020603050405020304" pitchFamily="18" charset="0"/>
              </a:rPr>
              <a:t> khao </a:t>
            </a:r>
            <a:r>
              <a:rPr lang="en-US" sz="4400" b="1" dirty="0" err="1">
                <a:latin typeface="Times New Roman" panose="02020603050405020304" pitchFamily="18" charset="0"/>
                <a:ea typeface="Tahoma" panose="020B0604030504040204" pitchFamily="34" charset="0"/>
                <a:cs typeface="Times New Roman" panose="02020603050405020304" pitchFamily="18" charset="0"/>
              </a:rPr>
              <a:t>cống</a:t>
            </a:r>
            <a:r>
              <a:rPr lang="en-US" sz="4400" b="1" dirty="0">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latin typeface="Times New Roman" panose="02020603050405020304" pitchFamily="18" charset="0"/>
                <a:ea typeface="Tahoma" panose="020B0604030504040204" pitchFamily="34" charset="0"/>
                <a:cs typeface="Times New Roman" panose="02020603050405020304" pitchFamily="18" charset="0"/>
              </a:rPr>
              <a:t>hiến</a:t>
            </a:r>
            <a:r>
              <a:rPr lang="en-US" sz="4400" b="1" dirty="0">
                <a:latin typeface="Times New Roman" panose="02020603050405020304" pitchFamily="18" charset="0"/>
                <a:ea typeface="Tahoma" panose="020B0604030504040204" pitchFamily="34" charset="0"/>
                <a:cs typeface="Times New Roman" panose="02020603050405020304" pitchFamily="18" charset="0"/>
              </a:rPr>
              <a:t>.</a:t>
            </a:r>
            <a:endParaRPr lang="en-US" sz="4400" dirty="0">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4" name="Group 5">
            <a:extLst>
              <a:ext uri="{FF2B5EF4-FFF2-40B4-BE49-F238E27FC236}">
                <a16:creationId xmlns:a16="http://schemas.microsoft.com/office/drawing/2014/main" id="{3534C1FF-1A57-A314-AFC1-80002184FA02}"/>
              </a:ext>
            </a:extLst>
          </p:cNvPr>
          <p:cNvGrpSpPr/>
          <p:nvPr/>
        </p:nvGrpSpPr>
        <p:grpSpPr>
          <a:xfrm>
            <a:off x="2362200" y="509105"/>
            <a:ext cx="4114800" cy="9777896"/>
            <a:chOff x="0" y="0"/>
            <a:chExt cx="4040441" cy="9601200"/>
          </a:xfrm>
        </p:grpSpPr>
        <p:sp>
          <p:nvSpPr>
            <p:cNvPr id="5" name="Freeform 6">
              <a:extLst>
                <a:ext uri="{FF2B5EF4-FFF2-40B4-BE49-F238E27FC236}">
                  <a16:creationId xmlns:a16="http://schemas.microsoft.com/office/drawing/2014/main" id="{11F6C9D7-5699-75F4-7924-7FB524B2F5F7}"/>
                </a:ext>
              </a:extLst>
            </p:cNvPr>
            <p:cNvSpPr/>
            <p:nvPr/>
          </p:nvSpPr>
          <p:spPr>
            <a:xfrm>
              <a:off x="0" y="0"/>
              <a:ext cx="4040441" cy="9601200"/>
            </a:xfrm>
            <a:custGeom>
              <a:avLst/>
              <a:gdLst/>
              <a:ahLst/>
              <a:cxnLst/>
              <a:rect l="l" t="t" r="r" b="b"/>
              <a:pathLst>
                <a:path w="4040441" h="9601200">
                  <a:moveTo>
                    <a:pt x="0" y="0"/>
                  </a:moveTo>
                  <a:lnTo>
                    <a:pt x="4040441" y="0"/>
                  </a:lnTo>
                  <a:lnTo>
                    <a:pt x="4040441" y="9601200"/>
                  </a:lnTo>
                  <a:lnTo>
                    <a:pt x="0" y="9601200"/>
                  </a:lnTo>
                  <a:lnTo>
                    <a:pt x="0" y="0"/>
                  </a:lnTo>
                  <a:close/>
                </a:path>
              </a:pathLst>
            </a:custGeom>
            <a:blipFill>
              <a:blip r:embed="rId3"/>
              <a:stretch>
                <a:fillRect/>
              </a:stretch>
            </a:blipFill>
          </p:spPr>
          <p:txBody>
            <a:bodyPr/>
            <a:lstStyle/>
            <a:p>
              <a:endParaRPr lang="en-US"/>
            </a:p>
          </p:txBody>
        </p:sp>
      </p:grpSp>
    </p:spTree>
    <p:extLst>
      <p:ext uri="{BB962C8B-B14F-4D97-AF65-F5344CB8AC3E}">
        <p14:creationId xmlns:p14="http://schemas.microsoft.com/office/powerpoint/2010/main" val="426579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a:extLst>
              <a:ext uri="{FF2B5EF4-FFF2-40B4-BE49-F238E27FC236}">
                <a16:creationId xmlns:a16="http://schemas.microsoft.com/office/drawing/2014/main" id="{EACD7283-24B5-383A-7D66-1871BFE1E3A8}"/>
              </a:ext>
            </a:extLst>
          </p:cNvPr>
          <p:cNvPicPr>
            <a:picLocks noChangeAspect="1"/>
          </p:cNvPicPr>
          <p:nvPr/>
        </p:nvPicPr>
        <p:blipFill rotWithShape="1">
          <a:blip r:embed="rId3">
            <a:extLst>
              <a:ext uri="{28A0092B-C50C-407E-A947-70E740481C1C}">
                <a14:useLocalDpi xmlns:a14="http://schemas.microsoft.com/office/drawing/2010/main" val="0"/>
              </a:ext>
            </a:extLst>
          </a:blip>
          <a:srcRect t="3238" b="21989"/>
          <a:stretch/>
        </p:blipFill>
        <p:spPr>
          <a:xfrm>
            <a:off x="7967553" y="-194300"/>
            <a:ext cx="10318162" cy="10286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TextBox 4">
            <a:extLst>
              <a:ext uri="{FF2B5EF4-FFF2-40B4-BE49-F238E27FC236}">
                <a16:creationId xmlns:a16="http://schemas.microsoft.com/office/drawing/2014/main" id="{33E62BF1-F871-DA33-AF39-3355585CC59E}"/>
              </a:ext>
            </a:extLst>
          </p:cNvPr>
          <p:cNvSpPr txBox="1"/>
          <p:nvPr/>
        </p:nvSpPr>
        <p:spPr>
          <a:xfrm>
            <a:off x="533400" y="571500"/>
            <a:ext cx="7239000" cy="8996546"/>
          </a:xfrm>
          <a:prstGeom prst="rect">
            <a:avLst/>
          </a:prstGeom>
        </p:spPr>
        <p:txBody>
          <a:bodyPr vert="horz" lIns="137160" tIns="68580" rIns="137160" bIns="68580" rtlCol="0">
            <a:noAutofit/>
          </a:bodyPr>
          <a:lstStyle/>
          <a:p>
            <a:pPr algn="just" defTabSz="1371600">
              <a:lnSpc>
                <a:spcPct val="150000"/>
              </a:lnSpc>
              <a:spcAft>
                <a:spcPts val="900"/>
              </a:spcAft>
            </a:pPr>
            <a:r>
              <a:rPr lang="en-US" sz="4200" i="1" dirty="0" err="1">
                <a:latin typeface="Times New Roman" panose="02020603050405020304" pitchFamily="18" charset="0"/>
                <a:cs typeface="Times New Roman" panose="02020603050405020304" pitchFamily="18" charset="0"/>
              </a:rPr>
              <a:t>Trên</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trời</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có</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những</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vì</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sao</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có</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ánh</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sáng</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khác</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thường</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nhưng</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thoạt</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nhìn</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chưa</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thấy</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sáng</a:t>
            </a:r>
            <a:r>
              <a:rPr lang="en-US" sz="4200" i="1" dirty="0">
                <a:latin typeface="Times New Roman" panose="02020603050405020304" pitchFamily="18" charset="0"/>
                <a:cs typeface="Times New Roman" panose="02020603050405020304" pitchFamily="18" charset="0"/>
              </a:rPr>
              <a:t>, song </a:t>
            </a:r>
            <a:r>
              <a:rPr lang="en-US" sz="4200" i="1" dirty="0" err="1">
                <a:latin typeface="Times New Roman" panose="02020603050405020304" pitchFamily="18" charset="0"/>
                <a:cs typeface="Times New Roman" panose="02020603050405020304" pitchFamily="18" charset="0"/>
              </a:rPr>
              <a:t>càng</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nhìn</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càng</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sáng</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Nguyễn</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Đình</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Chiểu</a:t>
            </a:r>
            <a:r>
              <a:rPr lang="en-US" sz="4200" i="1" dirty="0">
                <a:latin typeface="Times New Roman" panose="02020603050405020304" pitchFamily="18" charset="0"/>
                <a:cs typeface="Times New Roman" panose="02020603050405020304" pitchFamily="18" charset="0"/>
              </a:rPr>
              <a:t> – </a:t>
            </a:r>
            <a:r>
              <a:rPr lang="en-US" sz="4200" i="1" dirty="0" err="1">
                <a:latin typeface="Times New Roman" panose="02020603050405020304" pitchFamily="18" charset="0"/>
                <a:cs typeface="Times New Roman" panose="02020603050405020304" pitchFamily="18" charset="0"/>
              </a:rPr>
              <a:t>nhà</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thơ</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yêu</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nước</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vĩ</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đại</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của</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nhân</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dân</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miền</a:t>
            </a:r>
            <a:r>
              <a:rPr lang="en-US" sz="4200" i="1" dirty="0">
                <a:latin typeface="Times New Roman" panose="02020603050405020304" pitchFamily="18" charset="0"/>
                <a:cs typeface="Times New Roman" panose="02020603050405020304" pitchFamily="18" charset="0"/>
              </a:rPr>
              <a:t> Nam </a:t>
            </a:r>
            <a:r>
              <a:rPr lang="en-US" sz="4200" i="1" dirty="0" err="1">
                <a:latin typeface="Times New Roman" panose="02020603050405020304" pitchFamily="18" charset="0"/>
                <a:cs typeface="Times New Roman" panose="02020603050405020304" pitchFamily="18" charset="0"/>
              </a:rPr>
              <a:t>thế</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kỉ</a:t>
            </a:r>
            <a:r>
              <a:rPr lang="en-US" sz="4200" i="1" dirty="0">
                <a:latin typeface="Times New Roman" panose="02020603050405020304" pitchFamily="18" charset="0"/>
                <a:cs typeface="Times New Roman" panose="02020603050405020304" pitchFamily="18" charset="0"/>
              </a:rPr>
              <a:t> XIX – </a:t>
            </a:r>
            <a:r>
              <a:rPr lang="en-US" sz="4200" i="1" dirty="0" err="1">
                <a:latin typeface="Times New Roman" panose="02020603050405020304" pitchFamily="18" charset="0"/>
                <a:cs typeface="Times New Roman" panose="02020603050405020304" pitchFamily="18" charset="0"/>
              </a:rPr>
              <a:t>là</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một</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trong</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những</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ngôi</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sao</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như</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thế</a:t>
            </a:r>
            <a:r>
              <a:rPr lang="en-US" sz="4200" i="1" dirty="0">
                <a:latin typeface="Times New Roman" panose="02020603050405020304" pitchFamily="18" charset="0"/>
                <a:cs typeface="Times New Roman" panose="02020603050405020304" pitchFamily="18" charset="0"/>
              </a:rPr>
              <a:t>!</a:t>
            </a:r>
          </a:p>
          <a:p>
            <a:pPr algn="r" defTabSz="1371600">
              <a:lnSpc>
                <a:spcPct val="150000"/>
              </a:lnSpc>
              <a:spcAft>
                <a:spcPts val="900"/>
              </a:spcAft>
            </a:pP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Phạm</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Văn</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Đồng</a:t>
            </a:r>
            <a:endParaRPr lang="en-US" sz="42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45771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8762D7-FC9D-CADA-8378-1CB06FD19D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07" y="0"/>
            <a:ext cx="18218990" cy="10287000"/>
          </a:xfrm>
          <a:prstGeom prst="rect">
            <a:avLst/>
          </a:prstGeom>
        </p:spPr>
      </p:pic>
    </p:spTree>
    <p:extLst>
      <p:ext uri="{BB962C8B-B14F-4D97-AF65-F5344CB8AC3E}">
        <p14:creationId xmlns:p14="http://schemas.microsoft.com/office/powerpoint/2010/main" val="778665854"/>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3FF1230-9D92-46A2-B477-9C0540EA68D7}"/>
              </a:ext>
            </a:extLst>
          </p:cNvPr>
          <p:cNvSpPr txBox="1">
            <a:spLocks/>
          </p:cNvSpPr>
          <p:nvPr/>
        </p:nvSpPr>
        <p:spPr>
          <a:xfrm>
            <a:off x="1021023" y="7277100"/>
            <a:ext cx="16385457" cy="1976465"/>
          </a:xfrm>
          <a:prstGeom prst="rect">
            <a:avLst/>
          </a:prstGeom>
        </p:spPr>
        <p:txBody>
          <a:bodyPr vert="horz" lIns="137160" tIns="68580" rIns="137160" bIns="68580" rtlCol="0" anchor="b">
            <a:normAutofit/>
          </a:bodyPr>
          <a:lstStyle>
            <a:lvl1pPr algn="ctr" defTabSz="1086632" rtl="0" eaLnBrk="1" latinLnBrk="0" hangingPunct="1">
              <a:spcBef>
                <a:spcPct val="0"/>
              </a:spcBef>
              <a:buNone/>
              <a:defRPr sz="5200" kern="1200">
                <a:solidFill>
                  <a:schemeClr val="tx1"/>
                </a:solidFill>
                <a:latin typeface="+mj-lt"/>
                <a:ea typeface="+mj-ea"/>
                <a:cs typeface="+mj-cs"/>
              </a:defRPr>
            </a:lvl1pPr>
          </a:lstStyle>
          <a:p>
            <a:pPr defTabSz="1629948"/>
            <a:r>
              <a:rPr lang="en-US" sz="6600" b="1" dirty="0" err="1">
                <a:solidFill>
                  <a:srgbClr val="FF0000"/>
                </a:solidFill>
                <a:latin typeface="Times New Roman" panose="02020603050405020304" pitchFamily="18" charset="0"/>
                <a:cs typeface="Times New Roman" panose="02020603050405020304" pitchFamily="18" charset="0"/>
              </a:rPr>
              <a:t>Lăng</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mộ</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cụ</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Đồ</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Chiểu</a:t>
            </a:r>
            <a:r>
              <a:rPr lang="en-US" sz="6600" b="1" dirty="0">
                <a:solidFill>
                  <a:srgbClr val="FF0000"/>
                </a:solidFill>
                <a:latin typeface="Times New Roman" panose="02020603050405020304" pitchFamily="18" charset="0"/>
                <a:cs typeface="Times New Roman" panose="02020603050405020304" pitchFamily="18" charset="0"/>
              </a:rPr>
              <a:t> ở Ba Tri (</a:t>
            </a:r>
            <a:r>
              <a:rPr lang="en-US" sz="6600" b="1" dirty="0" err="1">
                <a:solidFill>
                  <a:srgbClr val="FF0000"/>
                </a:solidFill>
                <a:latin typeface="Times New Roman" panose="02020603050405020304" pitchFamily="18" charset="0"/>
                <a:cs typeface="Times New Roman" panose="02020603050405020304" pitchFamily="18" charset="0"/>
              </a:rPr>
              <a:t>Bến</a:t>
            </a:r>
            <a:r>
              <a:rPr lang="en-US" sz="6600" b="1" dirty="0">
                <a:solidFill>
                  <a:srgbClr val="FF0000"/>
                </a:solidFill>
                <a:latin typeface="Times New Roman" panose="02020603050405020304" pitchFamily="18" charset="0"/>
                <a:cs typeface="Times New Roman" panose="02020603050405020304" pitchFamily="18" charset="0"/>
              </a:rPr>
              <a:t> Tre)</a:t>
            </a:r>
          </a:p>
        </p:txBody>
      </p:sp>
      <p:grpSp>
        <p:nvGrpSpPr>
          <p:cNvPr id="8" name="Group 7">
            <a:extLst>
              <a:ext uri="{FF2B5EF4-FFF2-40B4-BE49-F238E27FC236}">
                <a16:creationId xmlns:a16="http://schemas.microsoft.com/office/drawing/2014/main" id="{8A5C0162-2F82-FBB4-8D29-1267A642298A}"/>
              </a:ext>
            </a:extLst>
          </p:cNvPr>
          <p:cNvGrpSpPr/>
          <p:nvPr/>
        </p:nvGrpSpPr>
        <p:grpSpPr>
          <a:xfrm>
            <a:off x="-534403" y="114300"/>
            <a:ext cx="19496308" cy="7226107"/>
            <a:chOff x="6" y="-2"/>
            <a:chExt cx="18277102" cy="6098223"/>
          </a:xfrm>
        </p:grpSpPr>
        <p:pic>
          <p:nvPicPr>
            <p:cNvPr id="6" name="Picture 5">
              <a:extLst>
                <a:ext uri="{FF2B5EF4-FFF2-40B4-BE49-F238E27FC236}">
                  <a16:creationId xmlns:a16="http://schemas.microsoft.com/office/drawing/2014/main" id="{0154C51D-B513-E72A-FC3D-2C6ACB314F54}"/>
                </a:ext>
              </a:extLst>
            </p:cNvPr>
            <p:cNvPicPr>
              <a:picLocks noChangeAspect="1"/>
            </p:cNvPicPr>
            <p:nvPr/>
          </p:nvPicPr>
          <p:blipFill rotWithShape="1">
            <a:blip r:embed="rId3">
              <a:extLst>
                <a:ext uri="{28A0092B-C50C-407E-A947-70E740481C1C}">
                  <a14:useLocalDpi xmlns:a14="http://schemas.microsoft.com/office/drawing/2010/main" val="0"/>
                </a:ext>
              </a:extLst>
            </a:blip>
            <a:srcRect t="13081" r="1" b="1"/>
            <a:stretch/>
          </p:blipFill>
          <p:spPr>
            <a:xfrm>
              <a:off x="6" y="-2"/>
              <a:ext cx="9175938" cy="5981702"/>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7" name="Picture 6">
              <a:extLst>
                <a:ext uri="{FF2B5EF4-FFF2-40B4-BE49-F238E27FC236}">
                  <a16:creationId xmlns:a16="http://schemas.microsoft.com/office/drawing/2014/main" id="{105C0712-1E0C-2B3C-444B-71E87F0BA7CB}"/>
                </a:ext>
              </a:extLst>
            </p:cNvPr>
            <p:cNvPicPr>
              <a:picLocks noChangeAspect="1"/>
            </p:cNvPicPr>
            <p:nvPr/>
          </p:nvPicPr>
          <p:blipFill rotWithShape="1">
            <a:blip r:embed="rId4">
              <a:extLst>
                <a:ext uri="{28A0092B-C50C-407E-A947-70E740481C1C}">
                  <a14:useLocalDpi xmlns:a14="http://schemas.microsoft.com/office/drawing/2010/main" val="0"/>
                </a:ext>
              </a:extLst>
            </a:blip>
            <a:srcRect l="3324" r="2" b="2"/>
            <a:stretch/>
          </p:blipFill>
          <p:spPr>
            <a:xfrm>
              <a:off x="9101170" y="0"/>
              <a:ext cx="9175938" cy="6098221"/>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grpSp>
    </p:spTree>
    <p:extLst>
      <p:ext uri="{BB962C8B-B14F-4D97-AF65-F5344CB8AC3E}">
        <p14:creationId xmlns:p14="http://schemas.microsoft.com/office/powerpoint/2010/main" val="1401593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r>
              <a:rPr lang="nl-NL" sz="4400" b="1" dirty="0">
                <a:latin typeface="Times New Roman" pitchFamily="18" charset="0"/>
                <a:cs typeface="Times New Roman" pitchFamily="18" charset="0"/>
              </a:rPr>
              <a:t>a. Tác giả</a:t>
            </a:r>
            <a:endParaRPr lang="en-US" sz="4400" b="1" dirty="0">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23C68962-3342-443B-AA60-9B716795CB96}"/>
              </a:ext>
            </a:extLst>
          </p:cNvPr>
          <p:cNvSpPr txBox="1"/>
          <p:nvPr/>
        </p:nvSpPr>
        <p:spPr>
          <a:xfrm>
            <a:off x="1274943" y="2456254"/>
            <a:ext cx="8060447" cy="769441"/>
          </a:xfrm>
          <a:prstGeom prst="rect">
            <a:avLst/>
          </a:prstGeom>
          <a:noFill/>
        </p:spPr>
        <p:txBody>
          <a:bodyPr wrap="square" rtlCol="0">
            <a:spAutoFit/>
          </a:bodyPr>
          <a:lstStyle/>
          <a:p>
            <a:pPr defTabSz="1371600"/>
            <a:r>
              <a:rPr lang="en-US" sz="4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Sự</a:t>
            </a:r>
            <a:r>
              <a:rPr lang="en-US" sz="4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nghiệp</a:t>
            </a:r>
            <a:r>
              <a:rPr lang="en-US" sz="4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sáng</a:t>
            </a:r>
            <a:r>
              <a:rPr lang="en-US" sz="4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tác</a:t>
            </a:r>
            <a:endParaRPr lang="en-US" sz="4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Rectangle 4"/>
          <p:cNvSpPr/>
          <p:nvPr/>
        </p:nvSpPr>
        <p:spPr>
          <a:xfrm>
            <a:off x="1514138" y="3278894"/>
            <a:ext cx="9224691" cy="1446550"/>
          </a:xfrm>
          <a:prstGeom prst="rect">
            <a:avLst/>
          </a:prstGeom>
        </p:spPr>
        <p:txBody>
          <a:bodyPr wrap="square">
            <a:spAutoFit/>
          </a:bodyPr>
          <a:lstStyle/>
          <a:p>
            <a:pPr algn="just" defTabSz="1371600"/>
            <a:r>
              <a:rPr lang="en-US" altLang="en-US" sz="4400" b="1" dirty="0">
                <a:solidFill>
                  <a:prstClr val="black"/>
                </a:solidFill>
                <a:latin typeface="Times New Roman" panose="02020603050405020304" pitchFamily="18" charset="0"/>
                <a:cs typeface="Times New Roman" panose="02020603050405020304" pitchFamily="18" charset="0"/>
              </a:rPr>
              <a:t>- </a:t>
            </a:r>
            <a:r>
              <a:rPr lang="en-US" altLang="en-US" sz="4400" b="1" dirty="0" err="1">
                <a:solidFill>
                  <a:prstClr val="black"/>
                </a:solidFill>
                <a:latin typeface="Times New Roman" panose="02020603050405020304" pitchFamily="18" charset="0"/>
                <a:cs typeface="Times New Roman" panose="02020603050405020304" pitchFamily="18" charset="0"/>
              </a:rPr>
              <a:t>Trước</a:t>
            </a:r>
            <a:r>
              <a:rPr lang="en-US" altLang="en-US" sz="4400" b="1" dirty="0">
                <a:solidFill>
                  <a:prstClr val="black"/>
                </a:solidFill>
                <a:latin typeface="Times New Roman" panose="02020603050405020304" pitchFamily="18" charset="0"/>
                <a:cs typeface="Times New Roman" panose="02020603050405020304" pitchFamily="18" charset="0"/>
              </a:rPr>
              <a:t> 1858</a:t>
            </a:r>
            <a:r>
              <a:rPr lang="en-US" altLang="en-US" sz="4400" dirty="0">
                <a:solidFill>
                  <a:prstClr val="black"/>
                </a:solidFill>
                <a:latin typeface="Times New Roman" panose="02020603050405020304" pitchFamily="18" charset="0"/>
                <a:cs typeface="Times New Roman" panose="02020603050405020304" pitchFamily="18" charset="0"/>
              </a:rPr>
              <a:t>: </a:t>
            </a:r>
            <a:r>
              <a:rPr lang="en-US" altLang="en-US" sz="4400" dirty="0" err="1">
                <a:solidFill>
                  <a:prstClr val="black"/>
                </a:solidFill>
                <a:latin typeface="Times New Roman" panose="02020603050405020304" pitchFamily="18" charset="0"/>
                <a:cs typeface="Times New Roman" panose="02020603050405020304" pitchFamily="18" charset="0"/>
              </a:rPr>
              <a:t>viết</a:t>
            </a:r>
            <a:r>
              <a:rPr lang="en-US" altLang="en-US" sz="4400" dirty="0">
                <a:solidFill>
                  <a:prstClr val="black"/>
                </a:solidFill>
                <a:latin typeface="Times New Roman" panose="02020603050405020304" pitchFamily="18" charset="0"/>
                <a:cs typeface="Times New Roman" panose="02020603050405020304" pitchFamily="18" charset="0"/>
              </a:rPr>
              <a:t> </a:t>
            </a:r>
            <a:r>
              <a:rPr lang="en-US" altLang="en-US" sz="4400" dirty="0" err="1">
                <a:solidFill>
                  <a:prstClr val="black"/>
                </a:solidFill>
                <a:latin typeface="Times New Roman" panose="02020603050405020304" pitchFamily="18" charset="0"/>
                <a:cs typeface="Times New Roman" panose="02020603050405020304" pitchFamily="18" charset="0"/>
              </a:rPr>
              <a:t>với</a:t>
            </a:r>
            <a:r>
              <a:rPr lang="en-US" altLang="en-US" sz="4400" dirty="0">
                <a:solidFill>
                  <a:prstClr val="black"/>
                </a:solidFill>
                <a:latin typeface="Times New Roman" panose="02020603050405020304" pitchFamily="18" charset="0"/>
                <a:cs typeface="Times New Roman" panose="02020603050405020304" pitchFamily="18" charset="0"/>
              </a:rPr>
              <a:t> </a:t>
            </a:r>
            <a:r>
              <a:rPr lang="en-US" altLang="en-US" sz="4400" dirty="0" err="1">
                <a:solidFill>
                  <a:prstClr val="black"/>
                </a:solidFill>
                <a:latin typeface="Times New Roman" panose="02020603050405020304" pitchFamily="18" charset="0"/>
                <a:cs typeface="Times New Roman" panose="02020603050405020304" pitchFamily="18" charset="0"/>
              </a:rPr>
              <a:t>chủ</a:t>
            </a:r>
            <a:r>
              <a:rPr lang="en-US" altLang="en-US" sz="4400" dirty="0">
                <a:solidFill>
                  <a:prstClr val="black"/>
                </a:solidFill>
                <a:latin typeface="Times New Roman" panose="02020603050405020304" pitchFamily="18" charset="0"/>
                <a:cs typeface="Times New Roman" panose="02020603050405020304" pitchFamily="18" charset="0"/>
              </a:rPr>
              <a:t> </a:t>
            </a:r>
            <a:r>
              <a:rPr lang="en-US" altLang="en-US" sz="4400" dirty="0" err="1">
                <a:solidFill>
                  <a:prstClr val="black"/>
                </a:solidFill>
                <a:latin typeface="Times New Roman" panose="02020603050405020304" pitchFamily="18" charset="0"/>
                <a:cs typeface="Times New Roman" panose="02020603050405020304" pitchFamily="18" charset="0"/>
              </a:rPr>
              <a:t>đề</a:t>
            </a:r>
            <a:r>
              <a:rPr lang="en-US" altLang="en-US" sz="4400" dirty="0">
                <a:solidFill>
                  <a:prstClr val="black"/>
                </a:solidFill>
                <a:latin typeface="Times New Roman" panose="02020603050405020304" pitchFamily="18" charset="0"/>
                <a:cs typeface="Times New Roman" panose="02020603050405020304" pitchFamily="18" charset="0"/>
              </a:rPr>
              <a:t> </a:t>
            </a:r>
            <a:r>
              <a:rPr lang="en-US" altLang="en-US" sz="4400" dirty="0" err="1">
                <a:solidFill>
                  <a:prstClr val="black"/>
                </a:solidFill>
                <a:latin typeface="Times New Roman" panose="02020603050405020304" pitchFamily="18" charset="0"/>
                <a:cs typeface="Times New Roman" panose="02020603050405020304" pitchFamily="18" charset="0"/>
              </a:rPr>
              <a:t>đạo</a:t>
            </a:r>
            <a:r>
              <a:rPr lang="en-US" altLang="en-US" sz="4400" dirty="0">
                <a:solidFill>
                  <a:prstClr val="black"/>
                </a:solidFill>
                <a:latin typeface="Times New Roman" panose="02020603050405020304" pitchFamily="18" charset="0"/>
                <a:cs typeface="Times New Roman" panose="02020603050405020304" pitchFamily="18" charset="0"/>
              </a:rPr>
              <a:t> </a:t>
            </a:r>
            <a:r>
              <a:rPr lang="en-US" altLang="en-US" sz="4400" dirty="0" err="1">
                <a:solidFill>
                  <a:prstClr val="black"/>
                </a:solidFill>
                <a:latin typeface="Times New Roman" panose="02020603050405020304" pitchFamily="18" charset="0"/>
                <a:cs typeface="Times New Roman" panose="02020603050405020304" pitchFamily="18" charset="0"/>
              </a:rPr>
              <a:t>đức</a:t>
            </a:r>
            <a:r>
              <a:rPr lang="en-US" altLang="en-US" sz="4400" dirty="0">
                <a:solidFill>
                  <a:prstClr val="black"/>
                </a:solidFill>
                <a:latin typeface="Times New Roman" panose="02020603050405020304" pitchFamily="18" charset="0"/>
                <a:cs typeface="Times New Roman" panose="02020603050405020304" pitchFamily="18" charset="0"/>
              </a:rPr>
              <a:t> </a:t>
            </a:r>
            <a:r>
              <a:rPr lang="en-US" altLang="en-US" sz="4400" dirty="0" err="1">
                <a:solidFill>
                  <a:prstClr val="black"/>
                </a:solidFill>
                <a:latin typeface="Times New Roman" panose="02020603050405020304" pitchFamily="18" charset="0"/>
                <a:cs typeface="Times New Roman" panose="02020603050405020304" pitchFamily="18" charset="0"/>
              </a:rPr>
              <a:t>nhân</a:t>
            </a:r>
            <a:r>
              <a:rPr lang="en-US" altLang="en-US" sz="4400" dirty="0">
                <a:solidFill>
                  <a:prstClr val="black"/>
                </a:solidFill>
                <a:latin typeface="Times New Roman" panose="02020603050405020304" pitchFamily="18" charset="0"/>
                <a:cs typeface="Times New Roman" panose="02020603050405020304" pitchFamily="18" charset="0"/>
              </a:rPr>
              <a:t> </a:t>
            </a:r>
            <a:r>
              <a:rPr lang="en-US" altLang="en-US" sz="4400" dirty="0" err="1">
                <a:solidFill>
                  <a:prstClr val="black"/>
                </a:solidFill>
                <a:latin typeface="Times New Roman" panose="02020603050405020304" pitchFamily="18" charset="0"/>
                <a:cs typeface="Times New Roman" panose="02020603050405020304" pitchFamily="18" charset="0"/>
              </a:rPr>
              <a:t>dân</a:t>
            </a:r>
            <a:r>
              <a:rPr lang="en-US" altLang="en-US" sz="4400" dirty="0">
                <a:solidFill>
                  <a:prstClr val="black"/>
                </a:solidFill>
                <a:latin typeface="Times New Roman" panose="02020603050405020304" pitchFamily="18" charset="0"/>
                <a:cs typeface="Times New Roman" panose="02020603050405020304" pitchFamily="18" charset="0"/>
              </a:rPr>
              <a:t>: </a:t>
            </a:r>
            <a:r>
              <a:rPr lang="en-US" altLang="en-US" sz="4400" dirty="0" err="1">
                <a:solidFill>
                  <a:prstClr val="black"/>
                </a:solidFill>
                <a:latin typeface="Times New Roman" panose="02020603050405020304" pitchFamily="18" charset="0"/>
                <a:cs typeface="Times New Roman" panose="02020603050405020304" pitchFamily="18" charset="0"/>
              </a:rPr>
              <a:t>Lục</a:t>
            </a:r>
            <a:r>
              <a:rPr lang="en-US" altLang="en-US" sz="4400" dirty="0">
                <a:solidFill>
                  <a:prstClr val="black"/>
                </a:solidFill>
                <a:latin typeface="Times New Roman" panose="02020603050405020304" pitchFamily="18" charset="0"/>
                <a:cs typeface="Times New Roman" panose="02020603050405020304" pitchFamily="18" charset="0"/>
              </a:rPr>
              <a:t> Vân Tiên </a:t>
            </a:r>
          </a:p>
        </p:txBody>
      </p:sp>
      <p:pic>
        <p:nvPicPr>
          <p:cNvPr id="6" name="Picture 3">
            <a:extLst>
              <a:ext uri="{FF2B5EF4-FFF2-40B4-BE49-F238E27FC236}">
                <a16:creationId xmlns:a16="http://schemas.microsoft.com/office/drawing/2014/main" id="{37F8D0EE-AC7B-422A-9FB1-F9DEC39D679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rot="21159791">
            <a:off x="11046955" y="954337"/>
            <a:ext cx="3175526" cy="47573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Text, qr code&#10;&#10;Description automatically generated with medium confidence">
            <a:extLst>
              <a:ext uri="{FF2B5EF4-FFF2-40B4-BE49-F238E27FC236}">
                <a16:creationId xmlns:a16="http://schemas.microsoft.com/office/drawing/2014/main" id="{87DC6B3F-5A7B-4F69-92FE-820F15956D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72479">
            <a:off x="14950947" y="790756"/>
            <a:ext cx="2864186" cy="41412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7"/>
          <p:cNvSpPr/>
          <p:nvPr/>
        </p:nvSpPr>
        <p:spPr>
          <a:xfrm>
            <a:off x="1514139" y="4762500"/>
            <a:ext cx="9593698" cy="3477875"/>
          </a:xfrm>
          <a:prstGeom prst="rect">
            <a:avLst/>
          </a:prstGeom>
        </p:spPr>
        <p:txBody>
          <a:bodyPr wrap="square">
            <a:spAutoFit/>
          </a:bodyPr>
          <a:lstStyle/>
          <a:p>
            <a:pPr algn="just" defTabSz="1371600"/>
            <a:r>
              <a:rPr lang="en-US" altLang="en-US" sz="4400" b="1" dirty="0">
                <a:solidFill>
                  <a:prstClr val="black"/>
                </a:solidFill>
                <a:latin typeface="Times New Roman" panose="02020603050405020304" pitchFamily="18" charset="0"/>
                <a:cs typeface="Times New Roman" panose="02020603050405020304" pitchFamily="18" charset="0"/>
              </a:rPr>
              <a:t>- Sau 1858</a:t>
            </a:r>
            <a:r>
              <a:rPr lang="en-US" altLang="en-US" sz="4400" dirty="0">
                <a:solidFill>
                  <a:prstClr val="black"/>
                </a:solidFill>
                <a:latin typeface="Times New Roman" panose="02020603050405020304" pitchFamily="18" charset="0"/>
                <a:cs typeface="Times New Roman" panose="02020603050405020304" pitchFamily="18" charset="0"/>
              </a:rPr>
              <a:t>: </a:t>
            </a:r>
            <a:r>
              <a:rPr lang="en-US" altLang="en-US" sz="4400" dirty="0" err="1">
                <a:solidFill>
                  <a:prstClr val="black"/>
                </a:solidFill>
                <a:latin typeface="Times New Roman" panose="02020603050405020304" pitchFamily="18" charset="0"/>
                <a:cs typeface="Times New Roman" panose="02020603050405020304" pitchFamily="18" charset="0"/>
              </a:rPr>
              <a:t>viết</a:t>
            </a:r>
            <a:r>
              <a:rPr lang="en-US" altLang="en-US" sz="4400" dirty="0">
                <a:solidFill>
                  <a:prstClr val="black"/>
                </a:solidFill>
                <a:latin typeface="Times New Roman" panose="02020603050405020304" pitchFamily="18" charset="0"/>
                <a:cs typeface="Times New Roman" panose="02020603050405020304" pitchFamily="18" charset="0"/>
              </a:rPr>
              <a:t> </a:t>
            </a:r>
            <a:r>
              <a:rPr lang="en-US" altLang="en-US" sz="4400" dirty="0" err="1">
                <a:solidFill>
                  <a:prstClr val="black"/>
                </a:solidFill>
                <a:latin typeface="Times New Roman" panose="02020603050405020304" pitchFamily="18" charset="0"/>
                <a:cs typeface="Times New Roman" panose="02020603050405020304" pitchFamily="18" charset="0"/>
              </a:rPr>
              <a:t>về</a:t>
            </a:r>
            <a:r>
              <a:rPr lang="en-US" altLang="en-US" sz="4400" dirty="0">
                <a:solidFill>
                  <a:prstClr val="black"/>
                </a:solidFill>
                <a:latin typeface="Times New Roman" panose="02020603050405020304" pitchFamily="18" charset="0"/>
                <a:cs typeface="Times New Roman" panose="02020603050405020304" pitchFamily="18" charset="0"/>
              </a:rPr>
              <a:t> </a:t>
            </a:r>
            <a:r>
              <a:rPr lang="en-US" altLang="en-US" sz="4400" dirty="0" err="1">
                <a:solidFill>
                  <a:prstClr val="black"/>
                </a:solidFill>
                <a:latin typeface="Times New Roman" panose="02020603050405020304" pitchFamily="18" charset="0"/>
                <a:cs typeface="Times New Roman" panose="02020603050405020304" pitchFamily="18" charset="0"/>
              </a:rPr>
              <a:t>đề</a:t>
            </a:r>
            <a:r>
              <a:rPr lang="en-US" altLang="en-US" sz="4400" dirty="0">
                <a:solidFill>
                  <a:prstClr val="black"/>
                </a:solidFill>
                <a:latin typeface="Times New Roman" panose="02020603050405020304" pitchFamily="18" charset="0"/>
                <a:cs typeface="Times New Roman" panose="02020603050405020304" pitchFamily="18" charset="0"/>
              </a:rPr>
              <a:t> </a:t>
            </a:r>
            <a:r>
              <a:rPr lang="en-US" altLang="en-US" sz="4400" dirty="0" err="1">
                <a:solidFill>
                  <a:prstClr val="black"/>
                </a:solidFill>
                <a:latin typeface="Times New Roman" panose="02020603050405020304" pitchFamily="18" charset="0"/>
                <a:cs typeface="Times New Roman" panose="02020603050405020304" pitchFamily="18" charset="0"/>
              </a:rPr>
              <a:t>tài</a:t>
            </a:r>
            <a:r>
              <a:rPr lang="en-US" altLang="en-US" sz="4400" dirty="0">
                <a:solidFill>
                  <a:prstClr val="black"/>
                </a:solidFill>
                <a:latin typeface="Times New Roman" panose="02020603050405020304" pitchFamily="18" charset="0"/>
                <a:cs typeface="Times New Roman" panose="02020603050405020304" pitchFamily="18" charset="0"/>
              </a:rPr>
              <a:t>  </a:t>
            </a:r>
            <a:r>
              <a:rPr lang="en-US" altLang="en-US" sz="4400" dirty="0" err="1">
                <a:solidFill>
                  <a:prstClr val="black"/>
                </a:solidFill>
                <a:latin typeface="Times New Roman" panose="02020603050405020304" pitchFamily="18" charset="0"/>
                <a:cs typeface="Times New Roman" panose="02020603050405020304" pitchFamily="18" charset="0"/>
              </a:rPr>
              <a:t>yêu</a:t>
            </a:r>
            <a:r>
              <a:rPr lang="en-US" altLang="en-US" sz="4400" dirty="0">
                <a:solidFill>
                  <a:prstClr val="black"/>
                </a:solidFill>
                <a:latin typeface="Times New Roman" panose="02020603050405020304" pitchFamily="18" charset="0"/>
                <a:cs typeface="Times New Roman" panose="02020603050405020304" pitchFamily="18" charset="0"/>
              </a:rPr>
              <a:t> </a:t>
            </a:r>
            <a:r>
              <a:rPr lang="en-US" altLang="en-US" sz="4400" dirty="0" err="1">
                <a:solidFill>
                  <a:prstClr val="black"/>
                </a:solidFill>
                <a:latin typeface="Times New Roman" panose="02020603050405020304" pitchFamily="18" charset="0"/>
                <a:cs typeface="Times New Roman" panose="02020603050405020304" pitchFamily="18" charset="0"/>
              </a:rPr>
              <a:t>nước</a:t>
            </a:r>
            <a:r>
              <a:rPr lang="en-US" altLang="en-US" sz="4400" dirty="0">
                <a:solidFill>
                  <a:prstClr val="black"/>
                </a:solidFill>
                <a:latin typeface="Times New Roman" panose="02020603050405020304" pitchFamily="18" charset="0"/>
                <a:cs typeface="Times New Roman" panose="02020603050405020304" pitchFamily="18" charset="0"/>
              </a:rPr>
              <a:t> </a:t>
            </a:r>
            <a:r>
              <a:rPr lang="en-US" altLang="en-US" sz="4400" dirty="0" err="1">
                <a:solidFill>
                  <a:prstClr val="black"/>
                </a:solidFill>
                <a:latin typeface="Times New Roman" panose="02020603050405020304" pitchFamily="18" charset="0"/>
                <a:cs typeface="Times New Roman" panose="02020603050405020304" pitchFamily="18" charset="0"/>
              </a:rPr>
              <a:t>chống</a:t>
            </a:r>
            <a:r>
              <a:rPr lang="en-US" altLang="en-US" sz="4400" dirty="0">
                <a:solidFill>
                  <a:prstClr val="black"/>
                </a:solidFill>
                <a:latin typeface="Times New Roman" panose="02020603050405020304" pitchFamily="18" charset="0"/>
                <a:cs typeface="Times New Roman" panose="02020603050405020304" pitchFamily="18" charset="0"/>
              </a:rPr>
              <a:t> </a:t>
            </a:r>
            <a:r>
              <a:rPr lang="en-US" altLang="en-US" sz="4400" dirty="0" err="1">
                <a:solidFill>
                  <a:prstClr val="black"/>
                </a:solidFill>
                <a:latin typeface="Times New Roman" panose="02020603050405020304" pitchFamily="18" charset="0"/>
                <a:cs typeface="Times New Roman" panose="02020603050405020304" pitchFamily="18" charset="0"/>
              </a:rPr>
              <a:t>Pháp</a:t>
            </a:r>
            <a:r>
              <a:rPr lang="en-US" altLang="en-US" sz="4400" dirty="0">
                <a:solidFill>
                  <a:prstClr val="black"/>
                </a:solidFill>
                <a:latin typeface="Times New Roman" panose="02020603050405020304" pitchFamily="18" charset="0"/>
                <a:cs typeface="Times New Roman" panose="02020603050405020304" pitchFamily="18" charset="0"/>
              </a:rPr>
              <a:t>: </a:t>
            </a:r>
            <a:r>
              <a:rPr lang="en-US" altLang="en-US" sz="4400" dirty="0" err="1">
                <a:solidFill>
                  <a:prstClr val="black"/>
                </a:solidFill>
                <a:latin typeface="Times New Roman" panose="02020603050405020304" pitchFamily="18" charset="0"/>
                <a:cs typeface="Times New Roman" panose="02020603050405020304" pitchFamily="18" charset="0"/>
              </a:rPr>
              <a:t>Chạy</a:t>
            </a:r>
            <a:r>
              <a:rPr lang="en-US" altLang="en-US" sz="4400" dirty="0">
                <a:solidFill>
                  <a:prstClr val="black"/>
                </a:solidFill>
                <a:latin typeface="Times New Roman" panose="02020603050405020304" pitchFamily="18" charset="0"/>
                <a:cs typeface="Times New Roman" panose="02020603050405020304" pitchFamily="18" charset="0"/>
              </a:rPr>
              <a:t> </a:t>
            </a:r>
            <a:r>
              <a:rPr lang="en-US" altLang="en-US" sz="4400" dirty="0" err="1">
                <a:solidFill>
                  <a:prstClr val="black"/>
                </a:solidFill>
                <a:latin typeface="Times New Roman" panose="02020603050405020304" pitchFamily="18" charset="0"/>
                <a:cs typeface="Times New Roman" panose="02020603050405020304" pitchFamily="18" charset="0"/>
              </a:rPr>
              <a:t>giặc</a:t>
            </a:r>
            <a:r>
              <a:rPr lang="en-US" altLang="en-US" sz="4400" dirty="0">
                <a:solidFill>
                  <a:prstClr val="black"/>
                </a:solidFill>
                <a:latin typeface="Times New Roman" panose="02020603050405020304" pitchFamily="18" charset="0"/>
                <a:cs typeface="Times New Roman" panose="02020603050405020304" pitchFamily="18" charset="0"/>
              </a:rPr>
              <a:t>, </a:t>
            </a:r>
            <a:r>
              <a:rPr lang="en-US" altLang="en-US" sz="4400" dirty="0" err="1">
                <a:solidFill>
                  <a:prstClr val="black"/>
                </a:solidFill>
                <a:latin typeface="Times New Roman" panose="02020603050405020304" pitchFamily="18" charset="0"/>
                <a:cs typeface="Times New Roman" panose="02020603050405020304" pitchFamily="18" charset="0"/>
              </a:rPr>
              <a:t>Dương</a:t>
            </a:r>
            <a:r>
              <a:rPr lang="en-US" altLang="en-US" sz="4400" dirty="0">
                <a:solidFill>
                  <a:prstClr val="black"/>
                </a:solidFill>
                <a:latin typeface="Times New Roman" panose="02020603050405020304" pitchFamily="18" charset="0"/>
                <a:cs typeface="Times New Roman" panose="02020603050405020304" pitchFamily="18" charset="0"/>
              </a:rPr>
              <a:t> </a:t>
            </a:r>
            <a:r>
              <a:rPr lang="en-US" altLang="en-US" sz="4400" dirty="0" err="1">
                <a:solidFill>
                  <a:prstClr val="black"/>
                </a:solidFill>
                <a:latin typeface="Times New Roman" panose="02020603050405020304" pitchFamily="18" charset="0"/>
                <a:cs typeface="Times New Roman" panose="02020603050405020304" pitchFamily="18" charset="0"/>
              </a:rPr>
              <a:t>Từ</a:t>
            </a:r>
            <a:r>
              <a:rPr lang="en-US" altLang="en-US" sz="4400" dirty="0">
                <a:solidFill>
                  <a:prstClr val="black"/>
                </a:solidFill>
                <a:latin typeface="Times New Roman" panose="02020603050405020304" pitchFamily="18" charset="0"/>
                <a:cs typeface="Times New Roman" panose="02020603050405020304" pitchFamily="18" charset="0"/>
              </a:rPr>
              <a:t> - Hà </a:t>
            </a:r>
            <a:r>
              <a:rPr lang="en-US" altLang="en-US" sz="4400" dirty="0" err="1">
                <a:solidFill>
                  <a:prstClr val="black"/>
                </a:solidFill>
                <a:latin typeface="Times New Roman" panose="02020603050405020304" pitchFamily="18" charset="0"/>
                <a:cs typeface="Times New Roman" panose="02020603050405020304" pitchFamily="18" charset="0"/>
              </a:rPr>
              <a:t>Mậu</a:t>
            </a:r>
            <a:r>
              <a:rPr lang="en-US" altLang="en-US" sz="4400" dirty="0">
                <a:solidFill>
                  <a:prstClr val="black"/>
                </a:solidFill>
                <a:latin typeface="Times New Roman" panose="02020603050405020304" pitchFamily="18" charset="0"/>
                <a:cs typeface="Times New Roman" panose="02020603050405020304" pitchFamily="18" charset="0"/>
              </a:rPr>
              <a:t>, </a:t>
            </a:r>
            <a:r>
              <a:rPr lang="en-US" altLang="en-US" sz="4400" dirty="0" err="1">
                <a:solidFill>
                  <a:prstClr val="black"/>
                </a:solidFill>
                <a:latin typeface="Times New Roman" panose="02020603050405020304" pitchFamily="18" charset="0"/>
                <a:cs typeface="Times New Roman" panose="02020603050405020304" pitchFamily="18" charset="0"/>
              </a:rPr>
              <a:t>Ngư</a:t>
            </a:r>
            <a:r>
              <a:rPr lang="en-US" altLang="en-US" sz="4400" dirty="0">
                <a:solidFill>
                  <a:prstClr val="black"/>
                </a:solidFill>
                <a:latin typeface="Times New Roman" panose="02020603050405020304" pitchFamily="18" charset="0"/>
                <a:cs typeface="Times New Roman" panose="02020603050405020304" pitchFamily="18" charset="0"/>
              </a:rPr>
              <a:t> </a:t>
            </a:r>
            <a:r>
              <a:rPr lang="en-US" altLang="en-US" sz="4400" dirty="0" err="1">
                <a:solidFill>
                  <a:prstClr val="black"/>
                </a:solidFill>
                <a:latin typeface="Times New Roman" panose="02020603050405020304" pitchFamily="18" charset="0"/>
                <a:cs typeface="Times New Roman" panose="02020603050405020304" pitchFamily="18" charset="0"/>
              </a:rPr>
              <a:t>Tiều</a:t>
            </a:r>
            <a:r>
              <a:rPr lang="en-US" altLang="en-US" sz="4400" dirty="0">
                <a:solidFill>
                  <a:prstClr val="black"/>
                </a:solidFill>
                <a:latin typeface="Times New Roman" panose="02020603050405020304" pitchFamily="18" charset="0"/>
                <a:cs typeface="Times New Roman" panose="02020603050405020304" pitchFamily="18" charset="0"/>
              </a:rPr>
              <a:t> y </a:t>
            </a:r>
            <a:r>
              <a:rPr lang="en-US" altLang="en-US" sz="4400" dirty="0" err="1">
                <a:solidFill>
                  <a:prstClr val="black"/>
                </a:solidFill>
                <a:latin typeface="Times New Roman" panose="02020603050405020304" pitchFamily="18" charset="0"/>
                <a:cs typeface="Times New Roman" panose="02020603050405020304" pitchFamily="18" charset="0"/>
              </a:rPr>
              <a:t>thuật</a:t>
            </a:r>
            <a:r>
              <a:rPr lang="en-US" altLang="en-US" sz="4400" dirty="0">
                <a:solidFill>
                  <a:prstClr val="black"/>
                </a:solidFill>
                <a:latin typeface="Times New Roman" panose="02020603050405020304" pitchFamily="18" charset="0"/>
                <a:cs typeface="Times New Roman" panose="02020603050405020304" pitchFamily="18" charset="0"/>
              </a:rPr>
              <a:t> </a:t>
            </a:r>
            <a:r>
              <a:rPr lang="en-US" altLang="en-US" sz="4400" dirty="0" err="1">
                <a:solidFill>
                  <a:prstClr val="black"/>
                </a:solidFill>
                <a:latin typeface="Times New Roman" panose="02020603050405020304" pitchFamily="18" charset="0"/>
                <a:cs typeface="Times New Roman" panose="02020603050405020304" pitchFamily="18" charset="0"/>
              </a:rPr>
              <a:t>vấn</a:t>
            </a:r>
            <a:r>
              <a:rPr lang="en-US" altLang="en-US" sz="4400" dirty="0">
                <a:solidFill>
                  <a:prstClr val="black"/>
                </a:solidFill>
                <a:latin typeface="Times New Roman" panose="02020603050405020304" pitchFamily="18" charset="0"/>
                <a:cs typeface="Times New Roman" panose="02020603050405020304" pitchFamily="18" charset="0"/>
              </a:rPr>
              <a:t> </a:t>
            </a:r>
            <a:r>
              <a:rPr lang="en-US" altLang="en-US" sz="4400" dirty="0" err="1">
                <a:solidFill>
                  <a:prstClr val="black"/>
                </a:solidFill>
                <a:latin typeface="Times New Roman" panose="02020603050405020304" pitchFamily="18" charset="0"/>
                <a:cs typeface="Times New Roman" panose="02020603050405020304" pitchFamily="18" charset="0"/>
              </a:rPr>
              <a:t>đáp</a:t>
            </a:r>
            <a:r>
              <a:rPr lang="en-US" altLang="en-US" sz="4400" dirty="0">
                <a:solidFill>
                  <a:prstClr val="black"/>
                </a:solidFill>
                <a:latin typeface="Times New Roman" panose="02020603050405020304" pitchFamily="18" charset="0"/>
                <a:cs typeface="Times New Roman" panose="02020603050405020304" pitchFamily="18" charset="0"/>
              </a:rPr>
              <a:t>, Văn </a:t>
            </a:r>
            <a:r>
              <a:rPr lang="en-US" altLang="en-US" sz="4400" dirty="0" err="1">
                <a:solidFill>
                  <a:prstClr val="black"/>
                </a:solidFill>
                <a:latin typeface="Times New Roman" panose="02020603050405020304" pitchFamily="18" charset="0"/>
                <a:cs typeface="Times New Roman" panose="02020603050405020304" pitchFamily="18" charset="0"/>
              </a:rPr>
              <a:t>tế</a:t>
            </a:r>
            <a:r>
              <a:rPr lang="en-US" altLang="en-US" sz="4400" dirty="0">
                <a:solidFill>
                  <a:prstClr val="black"/>
                </a:solidFill>
                <a:latin typeface="Times New Roman" panose="02020603050405020304" pitchFamily="18" charset="0"/>
                <a:cs typeface="Times New Roman" panose="02020603050405020304" pitchFamily="18" charset="0"/>
              </a:rPr>
              <a:t> </a:t>
            </a:r>
            <a:r>
              <a:rPr lang="en-US" altLang="en-US" sz="4400" dirty="0" err="1">
                <a:solidFill>
                  <a:prstClr val="black"/>
                </a:solidFill>
                <a:latin typeface="Times New Roman" panose="02020603050405020304" pitchFamily="18" charset="0"/>
                <a:cs typeface="Times New Roman" panose="02020603050405020304" pitchFamily="18" charset="0"/>
              </a:rPr>
              <a:t>nghĩa</a:t>
            </a:r>
            <a:r>
              <a:rPr lang="en-US" altLang="en-US" sz="4400" dirty="0">
                <a:solidFill>
                  <a:prstClr val="black"/>
                </a:solidFill>
                <a:latin typeface="Times New Roman" panose="02020603050405020304" pitchFamily="18" charset="0"/>
                <a:cs typeface="Times New Roman" panose="02020603050405020304" pitchFamily="18" charset="0"/>
              </a:rPr>
              <a:t> </a:t>
            </a:r>
            <a:r>
              <a:rPr lang="en-US" altLang="en-US" sz="4400" dirty="0" err="1">
                <a:solidFill>
                  <a:prstClr val="black"/>
                </a:solidFill>
                <a:latin typeface="Times New Roman" panose="02020603050405020304" pitchFamily="18" charset="0"/>
                <a:cs typeface="Times New Roman" panose="02020603050405020304" pitchFamily="18" charset="0"/>
              </a:rPr>
              <a:t>sĩ</a:t>
            </a:r>
            <a:r>
              <a:rPr lang="en-US" altLang="en-US" sz="4400" dirty="0">
                <a:solidFill>
                  <a:prstClr val="black"/>
                </a:solidFill>
                <a:latin typeface="Times New Roman" panose="02020603050405020304" pitchFamily="18" charset="0"/>
                <a:cs typeface="Times New Roman" panose="02020603050405020304" pitchFamily="18" charset="0"/>
              </a:rPr>
              <a:t> </a:t>
            </a:r>
            <a:r>
              <a:rPr lang="en-US" altLang="en-US" sz="4400" dirty="0" err="1">
                <a:solidFill>
                  <a:prstClr val="black"/>
                </a:solidFill>
                <a:latin typeface="Times New Roman" panose="02020603050405020304" pitchFamily="18" charset="0"/>
                <a:cs typeface="Times New Roman" panose="02020603050405020304" pitchFamily="18" charset="0"/>
              </a:rPr>
              <a:t>Cần</a:t>
            </a:r>
            <a:r>
              <a:rPr lang="en-US" altLang="en-US" sz="4400" dirty="0">
                <a:solidFill>
                  <a:prstClr val="black"/>
                </a:solidFill>
                <a:latin typeface="Times New Roman" panose="02020603050405020304" pitchFamily="18" charset="0"/>
                <a:cs typeface="Times New Roman" panose="02020603050405020304" pitchFamily="18" charset="0"/>
              </a:rPr>
              <a:t> </a:t>
            </a:r>
            <a:r>
              <a:rPr lang="en-US" altLang="en-US" sz="4400" dirty="0" err="1">
                <a:solidFill>
                  <a:prstClr val="black"/>
                </a:solidFill>
                <a:latin typeface="Times New Roman" panose="02020603050405020304" pitchFamily="18" charset="0"/>
                <a:cs typeface="Times New Roman" panose="02020603050405020304" pitchFamily="18" charset="0"/>
              </a:rPr>
              <a:t>Giuộc</a:t>
            </a:r>
            <a:r>
              <a:rPr lang="en-US" altLang="en-US" sz="4400" dirty="0">
                <a:solidFill>
                  <a:prstClr val="black"/>
                </a:solidFill>
                <a:latin typeface="Times New Roman" panose="02020603050405020304" pitchFamily="18" charset="0"/>
                <a:cs typeface="Times New Roman" panose="02020603050405020304" pitchFamily="18" charset="0"/>
              </a:rPr>
              <a:t> (1859), Văn </a:t>
            </a:r>
            <a:r>
              <a:rPr lang="en-US" altLang="en-US" sz="4400" dirty="0" err="1">
                <a:solidFill>
                  <a:prstClr val="black"/>
                </a:solidFill>
                <a:latin typeface="Times New Roman" panose="02020603050405020304" pitchFamily="18" charset="0"/>
                <a:cs typeface="Times New Roman" panose="02020603050405020304" pitchFamily="18" charset="0"/>
              </a:rPr>
              <a:t>tế</a:t>
            </a:r>
            <a:r>
              <a:rPr lang="en-US" altLang="en-US" sz="4400" dirty="0">
                <a:solidFill>
                  <a:prstClr val="black"/>
                </a:solidFill>
                <a:latin typeface="Times New Roman" panose="02020603050405020304" pitchFamily="18" charset="0"/>
                <a:cs typeface="Times New Roman" panose="02020603050405020304" pitchFamily="18" charset="0"/>
              </a:rPr>
              <a:t> </a:t>
            </a:r>
            <a:r>
              <a:rPr lang="en-US" altLang="en-US" sz="4400" dirty="0" err="1">
                <a:solidFill>
                  <a:prstClr val="black"/>
                </a:solidFill>
                <a:latin typeface="Times New Roman" panose="02020603050405020304" pitchFamily="18" charset="0"/>
                <a:cs typeface="Times New Roman" panose="02020603050405020304" pitchFamily="18" charset="0"/>
              </a:rPr>
              <a:t>vong</a:t>
            </a:r>
            <a:r>
              <a:rPr lang="en-US" altLang="en-US" sz="4400" dirty="0">
                <a:solidFill>
                  <a:prstClr val="black"/>
                </a:solidFill>
                <a:latin typeface="Times New Roman" panose="02020603050405020304" pitchFamily="18" charset="0"/>
                <a:cs typeface="Times New Roman" panose="02020603050405020304" pitchFamily="18" charset="0"/>
              </a:rPr>
              <a:t> </a:t>
            </a:r>
            <a:r>
              <a:rPr lang="en-US" altLang="en-US" sz="4400" dirty="0" err="1">
                <a:solidFill>
                  <a:prstClr val="black"/>
                </a:solidFill>
                <a:latin typeface="Times New Roman" panose="02020603050405020304" pitchFamily="18" charset="0"/>
                <a:cs typeface="Times New Roman" panose="02020603050405020304" pitchFamily="18" charset="0"/>
              </a:rPr>
              <a:t>hồn</a:t>
            </a:r>
            <a:r>
              <a:rPr lang="en-US" altLang="en-US" sz="4400" dirty="0">
                <a:solidFill>
                  <a:prstClr val="black"/>
                </a:solidFill>
                <a:latin typeface="Times New Roman" panose="02020603050405020304" pitchFamily="18" charset="0"/>
                <a:cs typeface="Times New Roman" panose="02020603050405020304" pitchFamily="18" charset="0"/>
              </a:rPr>
              <a:t> </a:t>
            </a:r>
            <a:r>
              <a:rPr lang="en-US" altLang="en-US" sz="4400" dirty="0" err="1">
                <a:solidFill>
                  <a:prstClr val="black"/>
                </a:solidFill>
                <a:latin typeface="Times New Roman" panose="02020603050405020304" pitchFamily="18" charset="0"/>
                <a:cs typeface="Times New Roman" panose="02020603050405020304" pitchFamily="18" charset="0"/>
              </a:rPr>
              <a:t>dân</a:t>
            </a:r>
            <a:r>
              <a:rPr lang="en-US" altLang="en-US" sz="4400" dirty="0">
                <a:solidFill>
                  <a:prstClr val="black"/>
                </a:solidFill>
                <a:latin typeface="Times New Roman" panose="02020603050405020304" pitchFamily="18" charset="0"/>
                <a:cs typeface="Times New Roman" panose="02020603050405020304" pitchFamily="18" charset="0"/>
              </a:rPr>
              <a:t> </a:t>
            </a:r>
            <a:r>
              <a:rPr lang="en-US" altLang="en-US" sz="4400" dirty="0" err="1">
                <a:solidFill>
                  <a:prstClr val="black"/>
                </a:solidFill>
                <a:latin typeface="Times New Roman" panose="02020603050405020304" pitchFamily="18" charset="0"/>
                <a:cs typeface="Times New Roman" panose="02020603050405020304" pitchFamily="18" charset="0"/>
              </a:rPr>
              <a:t>lục</a:t>
            </a:r>
            <a:r>
              <a:rPr lang="en-US" altLang="en-US" sz="4400" dirty="0">
                <a:solidFill>
                  <a:prstClr val="black"/>
                </a:solidFill>
                <a:latin typeface="Times New Roman" panose="02020603050405020304" pitchFamily="18" charset="0"/>
                <a:cs typeface="Times New Roman" panose="02020603050405020304" pitchFamily="18" charset="0"/>
              </a:rPr>
              <a:t> </a:t>
            </a:r>
            <a:r>
              <a:rPr lang="en-US" altLang="en-US" sz="4400" dirty="0" err="1">
                <a:solidFill>
                  <a:prstClr val="black"/>
                </a:solidFill>
                <a:latin typeface="Times New Roman" panose="02020603050405020304" pitchFamily="18" charset="0"/>
                <a:cs typeface="Times New Roman" panose="02020603050405020304" pitchFamily="18" charset="0"/>
              </a:rPr>
              <a:t>tỉnh</a:t>
            </a:r>
            <a:r>
              <a:rPr lang="en-US" altLang="en-US" sz="4400" dirty="0">
                <a:solidFill>
                  <a:prstClr val="black"/>
                </a:solidFill>
                <a:latin typeface="Times New Roman" panose="02020603050405020304" pitchFamily="18" charset="0"/>
                <a:cs typeface="Times New Roman" panose="02020603050405020304" pitchFamily="18" charset="0"/>
              </a:rPr>
              <a:t> (1873)</a:t>
            </a:r>
            <a:endParaRPr lang="en-US" altLang="en-US" sz="4400" b="1" dirty="0">
              <a:solidFill>
                <a:prstClr val="black"/>
              </a:solidFill>
              <a:latin typeface="Times New Roman" panose="02020603050405020304" pitchFamily="18" charset="0"/>
              <a:cs typeface="Times New Roman" panose="02020603050405020304" pitchFamily="18" charset="0"/>
            </a:endParaRPr>
          </a:p>
        </p:txBody>
      </p:sp>
      <p:pic>
        <p:nvPicPr>
          <p:cNvPr id="9" name="Picture 8" descr="Text&#10;&#10;Description automatically generated">
            <a:extLst>
              <a:ext uri="{FF2B5EF4-FFF2-40B4-BE49-F238E27FC236}">
                <a16:creationId xmlns:a16="http://schemas.microsoft.com/office/drawing/2014/main" id="{94D9A418-B01A-4180-9835-024B2B474B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51717">
            <a:off x="13894587" y="5196428"/>
            <a:ext cx="3169253" cy="4436955"/>
          </a:xfrm>
          <a:prstGeom prst="rect">
            <a:avLst/>
          </a:prstGeom>
          <a:effectLst>
            <a:reflection blurRad="6350" stA="52000" endA="300" endPos="35000" dir="5400000" sy="-100000" algn="bl" rotWithShape="0"/>
          </a:effectLst>
          <a:scene3d>
            <a:camera prst="orthographicFront"/>
            <a:lightRig rig="threePt" dir="t"/>
          </a:scene3d>
          <a:sp3d>
            <a:bevelT w="101600" prst="riblet"/>
          </a:sp3d>
        </p:spPr>
      </p:pic>
      <p:sp>
        <p:nvSpPr>
          <p:cNvPr id="10" name="Rectangle 9">
            <a:extLst>
              <a:ext uri="{FF2B5EF4-FFF2-40B4-BE49-F238E27FC236}">
                <a16:creationId xmlns:a16="http://schemas.microsoft.com/office/drawing/2014/main" id="{EA5767DB-E67B-33D8-1323-74B051FFECEC}"/>
              </a:ext>
            </a:extLst>
          </p:cNvPr>
          <p:cNvSpPr/>
          <p:nvPr/>
        </p:nvSpPr>
        <p:spPr>
          <a:xfrm>
            <a:off x="1250880" y="8361792"/>
            <a:ext cx="12312720" cy="1446550"/>
          </a:xfrm>
          <a:prstGeom prst="rect">
            <a:avLst/>
          </a:prstGeom>
        </p:spPr>
        <p:txBody>
          <a:bodyPr wrap="square">
            <a:spAutoFit/>
          </a:bodyPr>
          <a:lstStyle/>
          <a:p>
            <a:pPr lvl="0" algn="just" defTabSz="1371600">
              <a:spcAft>
                <a:spcPts val="1125"/>
              </a:spcAft>
              <a:defRPr/>
            </a:pP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Ông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được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UNESCO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ra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nghị</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quyết</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vinh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danh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và</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kỉ</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niệm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200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năm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ngày</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sinh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ông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p>
        </p:txBody>
      </p:sp>
    </p:spTree>
    <p:extLst>
      <p:ext uri="{BB962C8B-B14F-4D97-AF65-F5344CB8AC3E}">
        <p14:creationId xmlns:p14="http://schemas.microsoft.com/office/powerpoint/2010/main" val="1433225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1000" fill="hold"/>
                                        <p:tgtEl>
                                          <p:spTgt spid="9"/>
                                        </p:tgtEl>
                                        <p:attrNameLst>
                                          <p:attrName>ppt_w</p:attrName>
                                        </p:attrNameLst>
                                      </p:cBhvr>
                                      <p:tavLst>
                                        <p:tav tm="0">
                                          <p:val>
                                            <p:fltVal val="0"/>
                                          </p:val>
                                        </p:tav>
                                        <p:tav tm="100000">
                                          <p:val>
                                            <p:strVal val="#ppt_w"/>
                                          </p:val>
                                        </p:tav>
                                      </p:tavLst>
                                    </p:anim>
                                    <p:anim calcmode="lin" valueType="num">
                                      <p:cBhvr>
                                        <p:cTn id="27" dur="1000" fill="hold"/>
                                        <p:tgtEl>
                                          <p:spTgt spid="9"/>
                                        </p:tgtEl>
                                        <p:attrNameLst>
                                          <p:attrName>ppt_h</p:attrName>
                                        </p:attrNameLst>
                                      </p:cBhvr>
                                      <p:tavLst>
                                        <p:tav tm="0">
                                          <p:val>
                                            <p:fltVal val="0"/>
                                          </p:val>
                                        </p:tav>
                                        <p:tav tm="100000">
                                          <p:val>
                                            <p:strVal val="#ppt_h"/>
                                          </p:val>
                                        </p:tav>
                                      </p:tavLst>
                                    </p:anim>
                                    <p:anim calcmode="lin" valueType="num">
                                      <p:cBhvr>
                                        <p:cTn id="28" dur="1000" fill="hold"/>
                                        <p:tgtEl>
                                          <p:spTgt spid="9"/>
                                        </p:tgtEl>
                                        <p:attrNameLst>
                                          <p:attrName>style.rotation</p:attrName>
                                        </p:attrNameLst>
                                      </p:cBhvr>
                                      <p:tavLst>
                                        <p:tav tm="0">
                                          <p:val>
                                            <p:fltVal val="90"/>
                                          </p:val>
                                        </p:tav>
                                        <p:tav tm="100000">
                                          <p:val>
                                            <p:fltVal val="0"/>
                                          </p:val>
                                        </p:tav>
                                      </p:tavLst>
                                    </p:anim>
                                    <p:animEffect transition="in" filter="fade">
                                      <p:cBhvr>
                                        <p:cTn id="29" dur="1000"/>
                                        <p:tgtEl>
                                          <p:spTgt spid="9"/>
                                        </p:tgtEl>
                                      </p:cBhvr>
                                    </p:animEffect>
                                  </p:childTnLst>
                                </p:cTn>
                              </p:par>
                              <p:par>
                                <p:cTn id="30" presetID="31"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1000" fill="hold"/>
                                        <p:tgtEl>
                                          <p:spTgt spid="7"/>
                                        </p:tgtEl>
                                        <p:attrNameLst>
                                          <p:attrName>ppt_w</p:attrName>
                                        </p:attrNameLst>
                                      </p:cBhvr>
                                      <p:tavLst>
                                        <p:tav tm="0">
                                          <p:val>
                                            <p:fltVal val="0"/>
                                          </p:val>
                                        </p:tav>
                                        <p:tav tm="100000">
                                          <p:val>
                                            <p:strVal val="#ppt_w"/>
                                          </p:val>
                                        </p:tav>
                                      </p:tavLst>
                                    </p:anim>
                                    <p:anim calcmode="lin" valueType="num">
                                      <p:cBhvr>
                                        <p:cTn id="33" dur="1000" fill="hold"/>
                                        <p:tgtEl>
                                          <p:spTgt spid="7"/>
                                        </p:tgtEl>
                                        <p:attrNameLst>
                                          <p:attrName>ppt_h</p:attrName>
                                        </p:attrNameLst>
                                      </p:cBhvr>
                                      <p:tavLst>
                                        <p:tav tm="0">
                                          <p:val>
                                            <p:fltVal val="0"/>
                                          </p:val>
                                        </p:tav>
                                        <p:tav tm="100000">
                                          <p:val>
                                            <p:strVal val="#ppt_h"/>
                                          </p:val>
                                        </p:tav>
                                      </p:tavLst>
                                    </p:anim>
                                    <p:anim calcmode="lin" valueType="num">
                                      <p:cBhvr>
                                        <p:cTn id="34" dur="1000" fill="hold"/>
                                        <p:tgtEl>
                                          <p:spTgt spid="7"/>
                                        </p:tgtEl>
                                        <p:attrNameLst>
                                          <p:attrName>style.rotation</p:attrName>
                                        </p:attrNameLst>
                                      </p:cBhvr>
                                      <p:tavLst>
                                        <p:tav tm="0">
                                          <p:val>
                                            <p:fltVal val="90"/>
                                          </p:val>
                                        </p:tav>
                                        <p:tav tm="100000">
                                          <p:val>
                                            <p:fltVal val="0"/>
                                          </p:val>
                                        </p:tav>
                                      </p:tavLst>
                                    </p:anim>
                                    <p:animEffect transition="in" filter="fade">
                                      <p:cBhvr>
                                        <p:cTn id="35" dur="1000"/>
                                        <p:tgtEl>
                                          <p:spTgt spid="7"/>
                                        </p:tgtEl>
                                      </p:cBhvr>
                                    </p:animEffect>
                                  </p:childTnLst>
                                </p:cTn>
                              </p:par>
                              <p:par>
                                <p:cTn id="36" presetID="31" presetClass="entr" presetSubtype="0"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1000" fill="hold"/>
                                        <p:tgtEl>
                                          <p:spTgt spid="6"/>
                                        </p:tgtEl>
                                        <p:attrNameLst>
                                          <p:attrName>ppt_w</p:attrName>
                                        </p:attrNameLst>
                                      </p:cBhvr>
                                      <p:tavLst>
                                        <p:tav tm="0">
                                          <p:val>
                                            <p:fltVal val="0"/>
                                          </p:val>
                                        </p:tav>
                                        <p:tav tm="100000">
                                          <p:val>
                                            <p:strVal val="#ppt_w"/>
                                          </p:val>
                                        </p:tav>
                                      </p:tavLst>
                                    </p:anim>
                                    <p:anim calcmode="lin" valueType="num">
                                      <p:cBhvr>
                                        <p:cTn id="39" dur="1000" fill="hold"/>
                                        <p:tgtEl>
                                          <p:spTgt spid="6"/>
                                        </p:tgtEl>
                                        <p:attrNameLst>
                                          <p:attrName>ppt_h</p:attrName>
                                        </p:attrNameLst>
                                      </p:cBhvr>
                                      <p:tavLst>
                                        <p:tav tm="0">
                                          <p:val>
                                            <p:fltVal val="0"/>
                                          </p:val>
                                        </p:tav>
                                        <p:tav tm="100000">
                                          <p:val>
                                            <p:strVal val="#ppt_h"/>
                                          </p:val>
                                        </p:tav>
                                      </p:tavLst>
                                    </p:anim>
                                    <p:anim calcmode="lin" valueType="num">
                                      <p:cBhvr>
                                        <p:cTn id="40" dur="1000" fill="hold"/>
                                        <p:tgtEl>
                                          <p:spTgt spid="6"/>
                                        </p:tgtEl>
                                        <p:attrNameLst>
                                          <p:attrName>style.rotation</p:attrName>
                                        </p:attrNameLst>
                                      </p:cBhvr>
                                      <p:tavLst>
                                        <p:tav tm="0">
                                          <p:val>
                                            <p:fltVal val="90"/>
                                          </p:val>
                                        </p:tav>
                                        <p:tav tm="100000">
                                          <p:val>
                                            <p:fltVal val="0"/>
                                          </p:val>
                                        </p:tav>
                                      </p:tavLst>
                                    </p:anim>
                                    <p:animEffect transition="in" filter="fade">
                                      <p:cBhvr>
                                        <p:cTn id="41" dur="10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000"/>
                                        <p:tgtEl>
                                          <p:spTgt spid="10"/>
                                        </p:tgtEl>
                                      </p:cBhvr>
                                    </p:animEffect>
                                    <p:anim calcmode="lin" valueType="num">
                                      <p:cBhvr>
                                        <p:cTn id="47" dur="1000" fill="hold"/>
                                        <p:tgtEl>
                                          <p:spTgt spid="10"/>
                                        </p:tgtEl>
                                        <p:attrNameLst>
                                          <p:attrName>ppt_x</p:attrName>
                                        </p:attrNameLst>
                                      </p:cBhvr>
                                      <p:tavLst>
                                        <p:tav tm="0">
                                          <p:val>
                                            <p:strVal val="#ppt_x"/>
                                          </p:val>
                                        </p:tav>
                                        <p:tav tm="100000">
                                          <p:val>
                                            <p:strVal val="#ppt_x"/>
                                          </p:val>
                                        </p:tav>
                                      </p:tavLst>
                                    </p:anim>
                                    <p:anim calcmode="lin" valueType="num">
                                      <p:cBhvr>
                                        <p:cTn id="4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r>
              <a:rPr lang="nl-NL" sz="4400" b="1" dirty="0">
                <a:latin typeface="Times New Roman" pitchFamily="18" charset="0"/>
                <a:cs typeface="Times New Roman" pitchFamily="18" charset="0"/>
              </a:rPr>
              <a:t>b. Tác phẩm</a:t>
            </a:r>
            <a:endParaRPr lang="en-US" sz="4400" b="1" dirty="0">
              <a:latin typeface="Times New Roman" pitchFamily="18" charset="0"/>
              <a:cs typeface="Times New Roman" pitchFamily="18" charset="0"/>
            </a:endParaRPr>
          </a:p>
        </p:txBody>
      </p:sp>
      <p:sp>
        <p:nvSpPr>
          <p:cNvPr id="15" name="TextBox 14">
            <a:extLst>
              <a:ext uri="{FF2B5EF4-FFF2-40B4-BE49-F238E27FC236}">
                <a16:creationId xmlns:a16="http://schemas.microsoft.com/office/drawing/2014/main" id="{616211DC-EEA3-490C-8210-A524F9A2CE0B}"/>
              </a:ext>
            </a:extLst>
          </p:cNvPr>
          <p:cNvSpPr txBox="1"/>
          <p:nvPr/>
        </p:nvSpPr>
        <p:spPr>
          <a:xfrm>
            <a:off x="3200400" y="3142097"/>
            <a:ext cx="6351566" cy="738664"/>
          </a:xfrm>
          <a:prstGeom prst="rect">
            <a:avLst/>
          </a:prstGeom>
          <a:solidFill>
            <a:schemeClr val="bg1">
              <a:lumMod val="85000"/>
            </a:schemeClr>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Truyện</a:t>
            </a:r>
            <a:r>
              <a:rPr kumimoji="0" lang="en-US" sz="4200" b="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1" i="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Lục</a:t>
            </a:r>
            <a:r>
              <a:rPr kumimoji="0" lang="en-US" sz="4200" b="1" i="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1" i="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Vân</a:t>
            </a:r>
            <a:r>
              <a:rPr kumimoji="0" lang="en-US" sz="4200" b="1" i="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1" i="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Tiên</a:t>
            </a:r>
            <a:endParaRPr kumimoji="0" lang="en-US" sz="4200" b="1" i="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60520" y="1181100"/>
            <a:ext cx="6351566" cy="30814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Rectangle 16"/>
          <p:cNvSpPr/>
          <p:nvPr/>
        </p:nvSpPr>
        <p:spPr>
          <a:xfrm>
            <a:off x="714324" y="4829811"/>
            <a:ext cx="2915142" cy="2884700"/>
          </a:xfrm>
          <a:prstGeom prst="rect">
            <a:avLst/>
          </a:prstGeom>
        </p:spPr>
        <p:txBody>
          <a:bodyPr wrap="square">
            <a:spAutoFit/>
          </a:bodyPr>
          <a:lstStyle/>
          <a:p>
            <a:pPr marL="0" marR="0" lvl="0" indent="0" algn="l" defTabSz="1371600" rtl="0" eaLnBrk="1" fontAlgn="auto" latinLnBrk="0" hangingPunct="1">
              <a:lnSpc>
                <a:spcPct val="150000"/>
              </a:lnSpc>
              <a:spcBef>
                <a:spcPts val="0"/>
              </a:spcBef>
              <a:spcAft>
                <a:spcPts val="0"/>
              </a:spcAft>
              <a:buClrTx/>
              <a:buSzTx/>
              <a:buFontTx/>
              <a:buNone/>
              <a:tabLst/>
              <a:defRPr/>
            </a:pPr>
            <a:r>
              <a:rPr kumimoji="0" lang="en-US" sz="4200" b="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Thể</a:t>
            </a:r>
            <a:r>
              <a:rPr kumimoji="0" lang="en-US" sz="4200" b="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loại</a:t>
            </a:r>
            <a:r>
              <a:rPr kumimoji="0" lang="en-US" sz="4200" b="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truyện</a:t>
            </a:r>
            <a:r>
              <a:rPr kumimoji="0" lang="en-US" sz="42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thơ</a:t>
            </a:r>
            <a:r>
              <a:rPr kumimoji="0" lang="en-US" sz="42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Nôm</a:t>
            </a:r>
            <a:endParaRPr kumimoji="0" lang="en-US" sz="42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8" name="Rectangle 17"/>
          <p:cNvSpPr/>
          <p:nvPr/>
        </p:nvSpPr>
        <p:spPr>
          <a:xfrm>
            <a:off x="4082396" y="4829811"/>
            <a:ext cx="4168308" cy="3970318"/>
          </a:xfrm>
          <a:prstGeom prst="rect">
            <a:avLst/>
          </a:prstGeom>
        </p:spPr>
        <p:txBody>
          <a:bodyPr wrap="square">
            <a:spAutoFit/>
          </a:bodyP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en-US" sz="4200" b="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Thời</a:t>
            </a:r>
            <a:r>
              <a:rPr kumimoji="0" lang="en-US" sz="4200" b="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gian</a:t>
            </a:r>
            <a:r>
              <a:rPr kumimoji="0" lang="en-US" sz="4200" b="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sáng</a:t>
            </a:r>
            <a:r>
              <a:rPr kumimoji="0" lang="en-US" sz="4200" b="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tác</a:t>
            </a:r>
            <a:r>
              <a:rPr kumimoji="0" lang="en-US" sz="4200" b="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khoảng</a:t>
            </a:r>
            <a:r>
              <a:rPr kumimoji="0" lang="en-US" sz="42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đầu</a:t>
            </a:r>
            <a:r>
              <a:rPr kumimoji="0" lang="en-US" sz="42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những</a:t>
            </a:r>
            <a:r>
              <a:rPr kumimoji="0" lang="en-US" sz="42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năm</a:t>
            </a:r>
            <a:r>
              <a:rPr kumimoji="0" lang="en-US" sz="42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50 </a:t>
            </a:r>
            <a:r>
              <a:rPr kumimoji="0" 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42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thế</a:t>
            </a:r>
            <a:r>
              <a:rPr kumimoji="0" lang="en-US" sz="42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kỉ</a:t>
            </a:r>
            <a:r>
              <a:rPr kumimoji="0" lang="en-US" sz="42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XIX</a:t>
            </a:r>
          </a:p>
        </p:txBody>
      </p:sp>
      <p:sp>
        <p:nvSpPr>
          <p:cNvPr id="19" name="Rectangle 18"/>
          <p:cNvSpPr/>
          <p:nvPr/>
        </p:nvSpPr>
        <p:spPr>
          <a:xfrm>
            <a:off x="9059628" y="4829811"/>
            <a:ext cx="3584355" cy="2884700"/>
          </a:xfrm>
          <a:prstGeom prst="rect">
            <a:avLst/>
          </a:prstGeom>
        </p:spPr>
        <p:txBody>
          <a:bodyPr wrap="square">
            <a:spAutoFit/>
          </a:bodyPr>
          <a:lstStyle/>
          <a:p>
            <a:pPr marL="0" marR="0" lvl="0" indent="0" algn="l" defTabSz="1371600" rtl="0" eaLnBrk="1" fontAlgn="base" latinLnBrk="0" hangingPunct="1">
              <a:lnSpc>
                <a:spcPct val="150000"/>
              </a:lnSpc>
              <a:spcBef>
                <a:spcPts val="0"/>
              </a:spcBef>
              <a:spcAft>
                <a:spcPts val="1500"/>
              </a:spcAft>
              <a:buClrTx/>
              <a:buSzTx/>
              <a:buFontTx/>
              <a:buNone/>
              <a:tabLst/>
              <a:defRPr/>
            </a:pPr>
            <a:r>
              <a:rPr kumimoji="0" lang="en-US" sz="4200" b="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Dung </a:t>
            </a:r>
            <a:r>
              <a:rPr kumimoji="0" lang="en-US" sz="4200" b="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lượng</a:t>
            </a:r>
            <a:r>
              <a:rPr kumimoji="0" lang="en-US" sz="4200" b="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2082 </a:t>
            </a:r>
            <a:r>
              <a:rPr kumimoji="0" 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42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thơ</a:t>
            </a:r>
            <a:r>
              <a:rPr kumimoji="0" lang="en-US" sz="42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lục</a:t>
            </a:r>
            <a:r>
              <a:rPr kumimoji="0" lang="en-US" sz="42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bát</a:t>
            </a:r>
            <a:endParaRPr kumimoji="0" lang="en-US" sz="42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0" name="Rectangle 19"/>
          <p:cNvSpPr/>
          <p:nvPr/>
        </p:nvSpPr>
        <p:spPr>
          <a:xfrm>
            <a:off x="13220792" y="4829811"/>
            <a:ext cx="4574871" cy="3970318"/>
          </a:xfrm>
          <a:prstGeom prst="rect">
            <a:avLst/>
          </a:prstGeom>
        </p:spPr>
        <p:txBody>
          <a:bodyPr wrap="square">
            <a:spAutoFit/>
          </a:bodyP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en-US" sz="4200" b="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Hình</a:t>
            </a:r>
            <a:r>
              <a:rPr kumimoji="0" lang="en-US" sz="4200" b="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thức</a:t>
            </a:r>
            <a:r>
              <a:rPr kumimoji="0" lang="en-US" sz="4200" b="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lưu</a:t>
            </a:r>
            <a:r>
              <a:rPr kumimoji="0" lang="en-US" sz="4200" b="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truyền</a:t>
            </a:r>
            <a:r>
              <a:rPr kumimoji="0" lang="en-US" sz="4200" b="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sinh</a:t>
            </a:r>
            <a:r>
              <a:rPr kumimoji="0" lang="en-US" sz="42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hoạt</a:t>
            </a:r>
            <a:r>
              <a:rPr kumimoji="0" lang="en-US" sz="42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văn</a:t>
            </a:r>
            <a:r>
              <a:rPr kumimoji="0" lang="en-US" sz="42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hóa</a:t>
            </a:r>
            <a:r>
              <a:rPr kumimoji="0" lang="en-US" sz="42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dân</a:t>
            </a:r>
            <a:r>
              <a:rPr kumimoji="0" lang="en-US" sz="42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gian</a:t>
            </a:r>
            <a:r>
              <a:rPr kumimoji="0" lang="en-US" sz="42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hát</a:t>
            </a:r>
            <a:r>
              <a:rPr kumimoji="0" lang="en-US" sz="42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kịch</a:t>
            </a:r>
            <a:r>
              <a:rPr kumimoji="0" lang="en-US" sz="42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cxnSp>
        <p:nvCxnSpPr>
          <p:cNvPr id="21" name="Straight Connector 20"/>
          <p:cNvCxnSpPr/>
          <p:nvPr/>
        </p:nvCxnSpPr>
        <p:spPr>
          <a:xfrm>
            <a:off x="3629466" y="5085471"/>
            <a:ext cx="0" cy="3144129"/>
          </a:xfrm>
          <a:prstGeom prst="line">
            <a:avLst/>
          </a:prstGeom>
          <a:ln w="38100">
            <a:solidFill>
              <a:schemeClr val="accent5">
                <a:lumMod val="75000"/>
              </a:schemeClr>
            </a:solidFill>
            <a:prstDash val="lgDashDotDot"/>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732522" y="5083695"/>
            <a:ext cx="0" cy="3144129"/>
          </a:xfrm>
          <a:prstGeom prst="line">
            <a:avLst/>
          </a:prstGeom>
          <a:ln w="38100">
            <a:solidFill>
              <a:schemeClr val="accent5">
                <a:lumMod val="75000"/>
              </a:schemeClr>
            </a:solidFill>
            <a:prstDash val="lgDashDot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2864906" y="5083695"/>
            <a:ext cx="0" cy="3144129"/>
          </a:xfrm>
          <a:prstGeom prst="line">
            <a:avLst/>
          </a:prstGeom>
          <a:ln w="38100">
            <a:solidFill>
              <a:schemeClr val="accent5">
                <a:lumMod val="75000"/>
              </a:schemeClr>
            </a:solidFill>
            <a:prstDash val="lgDashDot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34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par>
                                <p:cTn id="36" presetID="16" presetClass="entr" presetSubtype="21"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inVertical)">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arn(inVertical)">
                                      <p:cBhvr>
                                        <p:cTn id="43" dur="500"/>
                                        <p:tgtEl>
                                          <p:spTgt spid="20"/>
                                        </p:tgtEl>
                                      </p:cBhvr>
                                    </p:animEffect>
                                  </p:childTnLst>
                                </p:cTn>
                              </p:par>
                              <p:par>
                                <p:cTn id="44" presetID="16" presetClass="entr" presetSubtype="21"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barn(inVertical)">
                                      <p:cBhvr>
                                        <p:cTn id="4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animBg="1"/>
      <p:bldP spid="17" grpId="0"/>
      <p:bldP spid="18" grpId="0"/>
      <p:bldP spid="19"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2171700"/>
            <a:ext cx="9753600" cy="7540526"/>
          </a:xfrm>
          <a:prstGeom prst="rect">
            <a:avLst/>
          </a:prstGeom>
        </p:spPr>
        <p:txBody>
          <a:bodyPr wrap="square">
            <a:spAutoFit/>
          </a:bodyPr>
          <a:lstStyle/>
          <a:p>
            <a:pPr marL="0" marR="0" lvl="0" indent="0" algn="just" defTabSz="1371600" rtl="0" eaLnBrk="1" fontAlgn="auto" latinLnBrk="0" hangingPunct="1">
              <a:spcBef>
                <a:spcPts val="0"/>
              </a:spcBef>
              <a:spcAft>
                <a:spcPts val="0"/>
              </a:spcAft>
              <a:buClrTx/>
              <a:buSzTx/>
              <a:buFontTx/>
              <a:buNone/>
              <a:tabLst/>
              <a:defRPr/>
            </a:pPr>
            <a:r>
              <a:rPr kumimoji="0" lang="en-US" sz="440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Kể</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chuyện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Lục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Vân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Tiên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từ</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giã</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thầy</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xuống</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núi</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dự</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thi</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Trên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đường</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về</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quê</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thì</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gặp</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giặc</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cướp</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Chàng</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một</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mình</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đánh</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tan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bọn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chúng</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cứu</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được</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Kiều</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Nguyệt</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Nga</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Sau</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khi</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gặp</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cha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mẹ</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Vân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Tiên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lên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đường</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đi</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thi</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ghé</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thăm</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Võ</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Công</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người</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đã</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hứa</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gả</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con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gái</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cho</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chàng</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Chàng</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gặp</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kết</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bạn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với</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Vương</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Tử</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Trực</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cùng</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tới</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kinh</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đô</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gặp</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Trịnh</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Hâm</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Bùi</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Kiệm</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Thấy</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Vân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Tiên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tài</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cao</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Trịnh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Hâm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và</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Bùi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Kiệm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đem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lòng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ghen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ghét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440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Rectangle 7"/>
          <p:cNvSpPr/>
          <p:nvPr/>
        </p:nvSpPr>
        <p:spPr>
          <a:xfrm>
            <a:off x="381000" y="495300"/>
            <a:ext cx="9753600" cy="1446550"/>
          </a:xfrm>
          <a:prstGeom prst="rect">
            <a:avLst/>
          </a:prstGeom>
        </p:spPr>
        <p:txBody>
          <a:bodyPr wrap="square">
            <a:spAutoFit/>
          </a:bodyPr>
          <a:lstStyle/>
          <a:p>
            <a:pPr marL="0" marR="0" lvl="0" indent="0" algn="ctr" defTabSz="1371600" rtl="0" eaLnBrk="1" fontAlgn="auto" latinLnBrk="0" hangingPunct="1">
              <a:spcBef>
                <a:spcPts val="0"/>
              </a:spcBef>
              <a:spcAft>
                <a:spcPts val="0"/>
              </a:spcAft>
              <a:buClrTx/>
              <a:buSzTx/>
              <a:buFontTx/>
              <a:buNone/>
              <a:tabLst/>
              <a:defRPr/>
            </a:pPr>
            <a:r>
              <a:rPr kumimoji="0" lang="en-US" sz="4400" b="1" u="none" strike="noStrike" kern="1200" cap="none" spc="0" normalizeH="0" baseline="0" noProof="0" dirty="0" err="1">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rPr>
              <a:t>Phần</a:t>
            </a:r>
            <a:r>
              <a:rPr kumimoji="0" lang="en-US" sz="4400" b="1" u="none" strike="noStrike" kern="1200" cap="none" spc="0" normalizeH="0" baseline="0" noProof="0" dirty="0">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u="none" strike="noStrike" kern="1200" cap="none" spc="0" normalizeH="0" baseline="0" noProof="0" dirty="0" err="1">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rPr>
              <a:t>thứ</a:t>
            </a:r>
            <a:r>
              <a:rPr kumimoji="0" lang="en-US" sz="4400" b="1" u="none" strike="noStrike" kern="1200" cap="none" spc="0" normalizeH="0" noProof="0" dirty="0">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u="none" strike="noStrike" kern="1200" cap="none" spc="0" normalizeH="0" noProof="0" dirty="0" err="1">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rPr>
              <a:t>nhất</a:t>
            </a:r>
            <a:endParaRPr kumimoji="0" lang="en-US" sz="4400" b="1" u="none" strike="noStrike" kern="1200" cap="none" spc="0" normalizeH="0" noProof="0" dirty="0">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ctr" defTabSz="1371600" rtl="0" eaLnBrk="1" fontAlgn="auto" latinLnBrk="0" hangingPunct="1">
              <a:spcBef>
                <a:spcPts val="0"/>
              </a:spcBef>
              <a:spcAft>
                <a:spcPts val="0"/>
              </a:spcAft>
              <a:buClrTx/>
              <a:buSzTx/>
              <a:buFontTx/>
              <a:buNone/>
              <a:tabLst/>
              <a:defRPr/>
            </a:pPr>
            <a:r>
              <a:rPr lang="en-US" sz="4400" b="1" baseline="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GẶP</a:t>
            </a:r>
            <a:r>
              <a:rPr lang="en-US" sz="44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GỠ</a:t>
            </a:r>
            <a:endParaRPr kumimoji="0" lang="en-US" sz="4400" b="0" u="none" strike="noStrike" kern="1200" cap="none" spc="0" normalizeH="0" baseline="0" noProof="0" dirty="0">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18887BD9-2012-97C5-1EB5-A6DF3CC5B63D}"/>
              </a:ext>
            </a:extLst>
          </p:cNvPr>
          <p:cNvPicPr>
            <a:picLocks noChangeAspect="1"/>
          </p:cNvPicPr>
          <p:nvPr/>
        </p:nvPicPr>
        <p:blipFill>
          <a:blip r:embed="rId3"/>
          <a:stretch>
            <a:fillRect/>
          </a:stretch>
        </p:blipFill>
        <p:spPr>
          <a:xfrm>
            <a:off x="10896600" y="266700"/>
            <a:ext cx="6963470" cy="9636946"/>
          </a:xfrm>
          <a:prstGeom prst="rect">
            <a:avLst/>
          </a:prstGeom>
        </p:spPr>
      </p:pic>
    </p:spTree>
    <p:extLst>
      <p:ext uri="{BB962C8B-B14F-4D97-AF65-F5344CB8AC3E}">
        <p14:creationId xmlns:p14="http://schemas.microsoft.com/office/powerpoint/2010/main" val="100361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DC33409B-3AB7-3FF1-9964-A0B71C224931}"/>
              </a:ext>
            </a:extLst>
          </p:cNvPr>
          <p:cNvSpPr txBox="1"/>
          <p:nvPr/>
        </p:nvSpPr>
        <p:spPr>
          <a:xfrm>
            <a:off x="1524000" y="278930"/>
            <a:ext cx="14442045" cy="1107996"/>
          </a:xfrm>
          <a:prstGeom prst="rect">
            <a:avLst/>
          </a:prstGeom>
        </p:spPr>
        <p:txBody>
          <a:bodyPr wrap="square" lIns="0" tIns="0" rIns="0" bIns="0" rtlCol="0" anchor="t">
            <a:spAutoFit/>
          </a:bodyPr>
          <a:lstStyle/>
          <a:p>
            <a:pPr algn="ctr"/>
            <a:r>
              <a:rPr lang="en-US" sz="7200" b="1" dirty="0" err="1">
                <a:solidFill>
                  <a:srgbClr val="C00000"/>
                </a:solidFill>
                <a:latin typeface="#9Slide05 SVNCookie" panose="020B0606040200020203" pitchFamily="34" charset="0"/>
                <a:cs typeface="Times New Roman" panose="02020603050405020304" pitchFamily="18" charset="0"/>
              </a:rPr>
              <a:t>Bài</a:t>
            </a:r>
            <a:r>
              <a:rPr lang="en-US" sz="7200" b="1" dirty="0">
                <a:solidFill>
                  <a:srgbClr val="C00000"/>
                </a:solidFill>
                <a:latin typeface="#9Slide05 SVNCookie" panose="020B0606040200020203" pitchFamily="34" charset="0"/>
                <a:cs typeface="Times New Roman" panose="02020603050405020304" pitchFamily="18" charset="0"/>
              </a:rPr>
              <a:t> 3. </a:t>
            </a:r>
            <a:r>
              <a:rPr lang="en-US" sz="7200" b="1" dirty="0" err="1">
                <a:solidFill>
                  <a:srgbClr val="C00000"/>
                </a:solidFill>
                <a:latin typeface="#9Slide05 SVNCookie" panose="020B0606040200020203" pitchFamily="34" charset="0"/>
                <a:cs typeface="Times New Roman" panose="02020603050405020304" pitchFamily="18" charset="0"/>
              </a:rPr>
              <a:t>Hồn</a:t>
            </a:r>
            <a:r>
              <a:rPr lang="en-US" sz="7200" b="1" dirty="0">
                <a:solidFill>
                  <a:srgbClr val="C00000"/>
                </a:solidFill>
                <a:latin typeface="#9Slide05 SVNCookie" panose="020B0606040200020203" pitchFamily="34" charset="0"/>
                <a:cs typeface="Times New Roman" panose="02020603050405020304" pitchFamily="18" charset="0"/>
              </a:rPr>
              <a:t> </a:t>
            </a:r>
            <a:r>
              <a:rPr lang="en-US" sz="7200" b="1" dirty="0" err="1">
                <a:solidFill>
                  <a:srgbClr val="C00000"/>
                </a:solidFill>
                <a:latin typeface="#9Slide05 SVNCookie" panose="020B0606040200020203" pitchFamily="34" charset="0"/>
                <a:cs typeface="Times New Roman" panose="02020603050405020304" pitchFamily="18" charset="0"/>
              </a:rPr>
              <a:t>nước</a:t>
            </a:r>
            <a:r>
              <a:rPr lang="en-US" sz="7200" b="1" dirty="0">
                <a:solidFill>
                  <a:srgbClr val="C00000"/>
                </a:solidFill>
                <a:latin typeface="#9Slide05 SVNCookie" panose="020B0606040200020203" pitchFamily="34" charset="0"/>
                <a:cs typeface="Times New Roman" panose="02020603050405020304" pitchFamily="18" charset="0"/>
              </a:rPr>
              <a:t> </a:t>
            </a:r>
            <a:r>
              <a:rPr lang="en-US" sz="7200" b="1" dirty="0" err="1">
                <a:solidFill>
                  <a:srgbClr val="C00000"/>
                </a:solidFill>
                <a:latin typeface="#9Slide05 SVNCookie" panose="020B0606040200020203" pitchFamily="34" charset="0"/>
                <a:cs typeface="Times New Roman" panose="02020603050405020304" pitchFamily="18" charset="0"/>
              </a:rPr>
              <a:t>nằm</a:t>
            </a:r>
            <a:r>
              <a:rPr lang="en-US" sz="7200" b="1" dirty="0">
                <a:solidFill>
                  <a:srgbClr val="C00000"/>
                </a:solidFill>
                <a:latin typeface="#9Slide05 SVNCookie" panose="020B0606040200020203" pitchFamily="34" charset="0"/>
                <a:cs typeface="Times New Roman" panose="02020603050405020304" pitchFamily="18" charset="0"/>
              </a:rPr>
              <a:t> </a:t>
            </a:r>
            <a:r>
              <a:rPr lang="en-US" sz="7200" b="1" dirty="0" err="1">
                <a:solidFill>
                  <a:srgbClr val="C00000"/>
                </a:solidFill>
                <a:latin typeface="#9Slide05 SVNCookie" panose="020B0606040200020203" pitchFamily="34" charset="0"/>
                <a:cs typeface="Times New Roman" panose="02020603050405020304" pitchFamily="18" charset="0"/>
              </a:rPr>
              <a:t>trong</a:t>
            </a:r>
            <a:r>
              <a:rPr lang="en-US" sz="7200" b="1" dirty="0">
                <a:solidFill>
                  <a:srgbClr val="C00000"/>
                </a:solidFill>
                <a:latin typeface="#9Slide05 SVNCookie" panose="020B0606040200020203" pitchFamily="34" charset="0"/>
                <a:cs typeface="Times New Roman" panose="02020603050405020304" pitchFamily="18" charset="0"/>
              </a:rPr>
              <a:t> </a:t>
            </a:r>
            <a:r>
              <a:rPr lang="en-US" sz="7200" b="1" dirty="0" err="1">
                <a:solidFill>
                  <a:srgbClr val="C00000"/>
                </a:solidFill>
                <a:latin typeface="#9Slide05 SVNCookie" panose="020B0606040200020203" pitchFamily="34" charset="0"/>
                <a:cs typeface="Times New Roman" panose="02020603050405020304" pitchFamily="18" charset="0"/>
              </a:rPr>
              <a:t>tiếng</a:t>
            </a:r>
            <a:r>
              <a:rPr lang="en-US" sz="7200" b="1" dirty="0">
                <a:solidFill>
                  <a:srgbClr val="C00000"/>
                </a:solidFill>
                <a:latin typeface="#9Slide05 SVNCookie" panose="020B0606040200020203" pitchFamily="34" charset="0"/>
                <a:cs typeface="Times New Roman" panose="02020603050405020304" pitchFamily="18" charset="0"/>
              </a:rPr>
              <a:t> </a:t>
            </a:r>
            <a:r>
              <a:rPr lang="en-US" sz="7200" b="1" dirty="0" err="1">
                <a:solidFill>
                  <a:srgbClr val="C00000"/>
                </a:solidFill>
                <a:latin typeface="#9Slide05 SVNCookie" panose="020B0606040200020203" pitchFamily="34" charset="0"/>
                <a:cs typeface="Times New Roman" panose="02020603050405020304" pitchFamily="18" charset="0"/>
              </a:rPr>
              <a:t>mẹ</a:t>
            </a:r>
            <a:r>
              <a:rPr lang="en-US" sz="7200" b="1" dirty="0">
                <a:solidFill>
                  <a:srgbClr val="C00000"/>
                </a:solidFill>
                <a:latin typeface="#9Slide05 SVNCookie" panose="020B0606040200020203" pitchFamily="34" charset="0"/>
                <a:cs typeface="Times New Roman" panose="02020603050405020304" pitchFamily="18" charset="0"/>
              </a:rPr>
              <a:t> cha</a:t>
            </a:r>
            <a:endParaRPr lang="vi-VN" sz="7200" b="1" dirty="0">
              <a:solidFill>
                <a:srgbClr val="C0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4FC9247-9ABB-1EFE-D968-9636ED2C6687}"/>
              </a:ext>
            </a:extLst>
          </p:cNvPr>
          <p:cNvSpPr txBox="1"/>
          <p:nvPr/>
        </p:nvSpPr>
        <p:spPr>
          <a:xfrm>
            <a:off x="326317" y="4288137"/>
            <a:ext cx="12080514" cy="923330"/>
          </a:xfrm>
          <a:prstGeom prst="rect">
            <a:avLst/>
          </a:prstGeom>
        </p:spPr>
        <p:txBody>
          <a:bodyPr wrap="square" lIns="0" tIns="0" rIns="0" bIns="0" rtlCol="0" anchor="t">
            <a:spAutoFit/>
          </a:bodyPr>
          <a:lstStyle/>
          <a:p>
            <a:pPr algn="r"/>
            <a:r>
              <a:rPr lang="nl-NL" sz="6000" b="1" dirty="0">
                <a:latin typeface="#9Slide05 Hummingbird" panose="02000505000000020002" pitchFamily="2" charset="0"/>
                <a:cs typeface="Times New Roman" pitchFamily="18" charset="0"/>
              </a:rPr>
              <a:t>(Trích </a:t>
            </a:r>
            <a:r>
              <a:rPr lang="nl-NL" sz="6000" b="1" i="1" dirty="0">
                <a:latin typeface="#9Slide05 Hummingbird" panose="02000505000000020002" pitchFamily="2" charset="0"/>
                <a:cs typeface="Times New Roman" pitchFamily="18" charset="0"/>
              </a:rPr>
              <a:t>Truyện Lục Vân Tiên</a:t>
            </a:r>
            <a:r>
              <a:rPr lang="nl-NL" sz="6000" b="1" dirty="0">
                <a:latin typeface="#9Slide05 Hummingbird" panose="02000505000000020002" pitchFamily="2" charset="0"/>
                <a:cs typeface="Times New Roman" pitchFamily="18" charset="0"/>
              </a:rPr>
              <a:t>)</a:t>
            </a:r>
            <a:endParaRPr lang="en-US" sz="6000" b="1" dirty="0">
              <a:latin typeface="#9Slide05 Hummingbird" panose="02000505000000020002" pitchFamily="2" charset="0"/>
              <a:cs typeface="Times New Roman" pitchFamily="18" charset="0"/>
            </a:endParaRPr>
          </a:p>
        </p:txBody>
      </p:sp>
      <p:sp>
        <p:nvSpPr>
          <p:cNvPr id="6" name="TextBox 5">
            <a:extLst>
              <a:ext uri="{FF2B5EF4-FFF2-40B4-BE49-F238E27FC236}">
                <a16:creationId xmlns:a16="http://schemas.microsoft.com/office/drawing/2014/main" id="{30D4C7C3-F434-4E79-75C3-425A310BC3C9}"/>
              </a:ext>
            </a:extLst>
          </p:cNvPr>
          <p:cNvSpPr txBox="1"/>
          <p:nvPr/>
        </p:nvSpPr>
        <p:spPr>
          <a:xfrm>
            <a:off x="11353800" y="4842135"/>
            <a:ext cx="6688859" cy="738664"/>
          </a:xfrm>
          <a:prstGeom prst="rect">
            <a:avLst/>
          </a:prstGeom>
        </p:spPr>
        <p:txBody>
          <a:bodyPr wrap="square" lIns="0" tIns="0" rIns="0" bIns="0" rtlCol="0" anchor="t">
            <a:spAutoFit/>
          </a:bodyPr>
          <a:lstStyle/>
          <a:p>
            <a:pPr algn="ctr"/>
            <a:r>
              <a:rPr lang="nl-NL" sz="4800" b="1" dirty="0">
                <a:latin typeface="#9Slide05 Hummingbird" panose="02000505000000020002" pitchFamily="2" charset="0"/>
                <a:cs typeface="Times New Roman" pitchFamily="18" charset="0"/>
              </a:rPr>
              <a:t>- Nguyễn Đình Chiểu -</a:t>
            </a:r>
            <a:endParaRPr lang="en-US" sz="4800" b="1" dirty="0">
              <a:latin typeface="#9Slide05 Hummingbird" panose="02000505000000020002" pitchFamily="2" charset="0"/>
              <a:cs typeface="Times New Roman" pitchFamily="18" charset="0"/>
            </a:endParaRPr>
          </a:p>
        </p:txBody>
      </p:sp>
      <p:grpSp>
        <p:nvGrpSpPr>
          <p:cNvPr id="7" name="Group 2">
            <a:extLst>
              <a:ext uri="{FF2B5EF4-FFF2-40B4-BE49-F238E27FC236}">
                <a16:creationId xmlns:a16="http://schemas.microsoft.com/office/drawing/2014/main" id="{4C15E675-CD11-8EE3-B6CE-BBBC28951662}"/>
              </a:ext>
            </a:extLst>
          </p:cNvPr>
          <p:cNvGrpSpPr/>
          <p:nvPr/>
        </p:nvGrpSpPr>
        <p:grpSpPr>
          <a:xfrm>
            <a:off x="0" y="5116067"/>
            <a:ext cx="18288000" cy="5377459"/>
            <a:chOff x="0" y="0"/>
            <a:chExt cx="9088341" cy="2672363"/>
          </a:xfrm>
        </p:grpSpPr>
        <p:sp>
          <p:nvSpPr>
            <p:cNvPr id="8" name="Freeform 3">
              <a:extLst>
                <a:ext uri="{FF2B5EF4-FFF2-40B4-BE49-F238E27FC236}">
                  <a16:creationId xmlns:a16="http://schemas.microsoft.com/office/drawing/2014/main" id="{34DB5C51-216D-A65A-8B2A-F69CCB46AC75}"/>
                </a:ext>
              </a:extLst>
            </p:cNvPr>
            <p:cNvSpPr/>
            <p:nvPr/>
          </p:nvSpPr>
          <p:spPr>
            <a:xfrm>
              <a:off x="-54483" y="-87503"/>
              <a:ext cx="9154889" cy="2968654"/>
            </a:xfrm>
            <a:custGeom>
              <a:avLst/>
              <a:gdLst/>
              <a:ahLst/>
              <a:cxnLst/>
              <a:rect l="l" t="t" r="r" b="b"/>
              <a:pathLst>
                <a:path w="9154889" h="2968654">
                  <a:moveTo>
                    <a:pt x="9142824" y="2554345"/>
                  </a:moveTo>
                  <a:cubicBezTo>
                    <a:pt x="9045327" y="2575877"/>
                    <a:pt x="8920545" y="2566522"/>
                    <a:pt x="8792671" y="2561770"/>
                  </a:cubicBezTo>
                  <a:cubicBezTo>
                    <a:pt x="8403956" y="2541426"/>
                    <a:pt x="8085452" y="2568007"/>
                    <a:pt x="7670362" y="2521676"/>
                  </a:cubicBezTo>
                  <a:cubicBezTo>
                    <a:pt x="7098293" y="2562958"/>
                    <a:pt x="6583886" y="2556721"/>
                    <a:pt x="6012727" y="2569938"/>
                  </a:cubicBezTo>
                  <a:cubicBezTo>
                    <a:pt x="5726965" y="2583302"/>
                    <a:pt x="5642747" y="2482918"/>
                    <a:pt x="5073589" y="2578402"/>
                  </a:cubicBezTo>
                  <a:cubicBezTo>
                    <a:pt x="4718161" y="2472226"/>
                    <a:pt x="4398930" y="2572462"/>
                    <a:pt x="4029678" y="2549445"/>
                  </a:cubicBezTo>
                  <a:cubicBezTo>
                    <a:pt x="3811582" y="2569641"/>
                    <a:pt x="3612768" y="2562067"/>
                    <a:pt x="3381212" y="2566819"/>
                  </a:cubicBezTo>
                  <a:cubicBezTo>
                    <a:pt x="3274074" y="2580778"/>
                    <a:pt x="3084718" y="2624139"/>
                    <a:pt x="2955753" y="2603498"/>
                  </a:cubicBezTo>
                  <a:cubicBezTo>
                    <a:pt x="2434070" y="2623545"/>
                    <a:pt x="1882920" y="2623991"/>
                    <a:pt x="1406166" y="2682499"/>
                  </a:cubicBezTo>
                  <a:cubicBezTo>
                    <a:pt x="968702" y="2615526"/>
                    <a:pt x="650017" y="2768629"/>
                    <a:pt x="147433" y="2758232"/>
                  </a:cubicBezTo>
                  <a:cubicBezTo>
                    <a:pt x="20574" y="2744274"/>
                    <a:pt x="77584" y="2968654"/>
                    <a:pt x="54483" y="392517"/>
                  </a:cubicBezTo>
                  <a:cubicBezTo>
                    <a:pt x="74492" y="0"/>
                    <a:pt x="0" y="124924"/>
                    <a:pt x="565980" y="139923"/>
                  </a:cubicBezTo>
                  <a:cubicBezTo>
                    <a:pt x="703858" y="161752"/>
                    <a:pt x="824274" y="111560"/>
                    <a:pt x="948147" y="167098"/>
                  </a:cubicBezTo>
                  <a:cubicBezTo>
                    <a:pt x="1034730" y="197985"/>
                    <a:pt x="1161513" y="54864"/>
                    <a:pt x="1421627" y="111411"/>
                  </a:cubicBezTo>
                  <a:cubicBezTo>
                    <a:pt x="1549865" y="115421"/>
                    <a:pt x="1608254" y="61468"/>
                    <a:pt x="2018615" y="114530"/>
                  </a:cubicBezTo>
                  <a:cubicBezTo>
                    <a:pt x="2132665" y="115569"/>
                    <a:pt x="2227798" y="70866"/>
                    <a:pt x="2328205" y="96561"/>
                  </a:cubicBezTo>
                  <a:cubicBezTo>
                    <a:pt x="2373680" y="89730"/>
                    <a:pt x="2440254" y="155069"/>
                    <a:pt x="2518107" y="112748"/>
                  </a:cubicBezTo>
                  <a:cubicBezTo>
                    <a:pt x="2758394" y="140962"/>
                    <a:pt x="2935744" y="103986"/>
                    <a:pt x="3235693" y="166801"/>
                  </a:cubicBezTo>
                  <a:cubicBezTo>
                    <a:pt x="3404858" y="231991"/>
                    <a:pt x="3549467" y="103541"/>
                    <a:pt x="3979837" y="200807"/>
                  </a:cubicBezTo>
                  <a:cubicBezTo>
                    <a:pt x="4129721" y="217735"/>
                    <a:pt x="4337812" y="262730"/>
                    <a:pt x="4504066" y="203925"/>
                  </a:cubicBezTo>
                  <a:cubicBezTo>
                    <a:pt x="4575734" y="283520"/>
                    <a:pt x="4653223" y="247732"/>
                    <a:pt x="4865679" y="303864"/>
                  </a:cubicBezTo>
                  <a:cubicBezTo>
                    <a:pt x="4982094" y="344849"/>
                    <a:pt x="5077409" y="257236"/>
                    <a:pt x="5207284" y="270007"/>
                  </a:cubicBezTo>
                  <a:cubicBezTo>
                    <a:pt x="5293503" y="250256"/>
                    <a:pt x="5381723" y="316783"/>
                    <a:pt x="5632561" y="269858"/>
                  </a:cubicBezTo>
                  <a:cubicBezTo>
                    <a:pt x="5780444" y="275055"/>
                    <a:pt x="5905044" y="324802"/>
                    <a:pt x="6042376" y="381974"/>
                  </a:cubicBezTo>
                  <a:cubicBezTo>
                    <a:pt x="6122411" y="377816"/>
                    <a:pt x="6221546" y="324357"/>
                    <a:pt x="6316497" y="353759"/>
                  </a:cubicBezTo>
                  <a:cubicBezTo>
                    <a:pt x="6421087" y="357472"/>
                    <a:pt x="6544596" y="329109"/>
                    <a:pt x="6616082" y="406773"/>
                  </a:cubicBezTo>
                  <a:cubicBezTo>
                    <a:pt x="6660465" y="421771"/>
                    <a:pt x="6704666" y="378410"/>
                    <a:pt x="6764146" y="398309"/>
                  </a:cubicBezTo>
                  <a:cubicBezTo>
                    <a:pt x="6874013" y="408109"/>
                    <a:pt x="6994793" y="414049"/>
                    <a:pt x="7125941" y="405733"/>
                  </a:cubicBezTo>
                  <a:cubicBezTo>
                    <a:pt x="7180511" y="395933"/>
                    <a:pt x="7212161" y="353908"/>
                    <a:pt x="7315661" y="385092"/>
                  </a:cubicBezTo>
                  <a:cubicBezTo>
                    <a:pt x="7543396" y="376628"/>
                    <a:pt x="7624159" y="523047"/>
                    <a:pt x="7992321" y="440482"/>
                  </a:cubicBezTo>
                  <a:cubicBezTo>
                    <a:pt x="8032520" y="410337"/>
                    <a:pt x="8090545" y="431423"/>
                    <a:pt x="8163122" y="450877"/>
                  </a:cubicBezTo>
                  <a:cubicBezTo>
                    <a:pt x="8341746" y="485625"/>
                    <a:pt x="8485263" y="493198"/>
                    <a:pt x="8689717" y="510276"/>
                  </a:cubicBezTo>
                  <a:cubicBezTo>
                    <a:pt x="8760839" y="482507"/>
                    <a:pt x="8830142" y="431127"/>
                    <a:pt x="8993485" y="517849"/>
                  </a:cubicBezTo>
                  <a:cubicBezTo>
                    <a:pt x="9154889" y="563883"/>
                    <a:pt x="9150571" y="339800"/>
                    <a:pt x="9126453" y="1983669"/>
                  </a:cubicBezTo>
                  <a:cubicBezTo>
                    <a:pt x="9153873" y="2164985"/>
                    <a:pt x="9111901" y="2360556"/>
                    <a:pt x="9142824" y="2554345"/>
                  </a:cubicBezTo>
                  <a:close/>
                </a:path>
              </a:pathLst>
            </a:custGeom>
            <a:blipFill>
              <a:blip r:embed="rId3"/>
              <a:stretch>
                <a:fillRect t="-7187" b="-41336"/>
              </a:stretch>
            </a:blipFill>
          </p:spPr>
          <p:txBody>
            <a:bodyPr/>
            <a:lstStyle/>
            <a:p>
              <a:endParaRPr lang="en-US"/>
            </a:p>
          </p:txBody>
        </p:sp>
      </p:grpSp>
      <p:sp>
        <p:nvSpPr>
          <p:cNvPr id="9" name="TextBox 8">
            <a:extLst>
              <a:ext uri="{FF2B5EF4-FFF2-40B4-BE49-F238E27FC236}">
                <a16:creationId xmlns:a16="http://schemas.microsoft.com/office/drawing/2014/main" id="{49F406F5-82D2-680A-D712-A202685D294E}"/>
              </a:ext>
            </a:extLst>
          </p:cNvPr>
          <p:cNvSpPr txBox="1"/>
          <p:nvPr/>
        </p:nvSpPr>
        <p:spPr>
          <a:xfrm>
            <a:off x="4038600" y="1940924"/>
            <a:ext cx="12651117" cy="2234458"/>
          </a:xfrm>
          <a:prstGeom prst="rect">
            <a:avLst/>
          </a:prstGeom>
        </p:spPr>
        <p:txBody>
          <a:bodyPr wrap="square" lIns="0" tIns="0" rIns="0" bIns="0" rtlCol="0" anchor="t">
            <a:spAutoFit/>
          </a:bodyPr>
          <a:lstStyle/>
          <a:p>
            <a:pPr>
              <a:lnSpc>
                <a:spcPct val="80000"/>
              </a:lnSpc>
            </a:pPr>
            <a:r>
              <a:rPr lang="nl-NL" sz="8800" b="1" dirty="0">
                <a:solidFill>
                  <a:schemeClr val="tx2">
                    <a:lumMod val="50000"/>
                  </a:schemeClr>
                </a:solidFill>
                <a:latin typeface="#9Slide05 Hummingbird" panose="02000505000000020002" pitchFamily="2" charset="0"/>
                <a:cs typeface="Times New Roman" pitchFamily="18" charset="0"/>
              </a:rPr>
              <a:t>Lục Vân Tiên đánh cướp, </a:t>
            </a:r>
          </a:p>
          <a:p>
            <a:pPr algn="ctr">
              <a:lnSpc>
                <a:spcPct val="80000"/>
              </a:lnSpc>
            </a:pPr>
            <a:r>
              <a:rPr lang="nl-NL" sz="8800" b="1" dirty="0">
                <a:solidFill>
                  <a:schemeClr val="tx2">
                    <a:lumMod val="50000"/>
                  </a:schemeClr>
                </a:solidFill>
                <a:latin typeface="#9Slide05 Hummingbird" panose="02000505000000020002" pitchFamily="2" charset="0"/>
                <a:cs typeface="Times New Roman" pitchFamily="18" charset="0"/>
              </a:rPr>
              <a:t>  cứu Kiều Nguyệt Nga</a:t>
            </a:r>
            <a:endParaRPr lang="en-US" sz="8800" b="1" dirty="0">
              <a:solidFill>
                <a:schemeClr val="tx2">
                  <a:lumMod val="50000"/>
                </a:schemeClr>
              </a:solidFill>
              <a:latin typeface="#9Slide05 Hummingbird" panose="02000505000000020002" pitchFamily="2" charset="0"/>
              <a:cs typeface="Times New Roman" pitchFamily="18" charset="0"/>
            </a:endParaRPr>
          </a:p>
        </p:txBody>
      </p:sp>
    </p:spTree>
    <p:extLst>
      <p:ext uri="{BB962C8B-B14F-4D97-AF65-F5344CB8AC3E}">
        <p14:creationId xmlns:p14="http://schemas.microsoft.com/office/powerpoint/2010/main" val="1549034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62408" y="171634"/>
            <a:ext cx="3552876" cy="1446550"/>
          </a:xfrm>
          <a:prstGeom prst="rect">
            <a:avLst/>
          </a:prstGeom>
        </p:spPr>
        <p:txBody>
          <a:bodyPr wrap="square">
            <a:spAutoFit/>
          </a:bodyPr>
          <a:lstStyle/>
          <a:p>
            <a:pPr marL="0" marR="0" lvl="0" indent="0" algn="ctr" defTabSz="1371600" rtl="0" eaLnBrk="1" fontAlgn="auto" latinLnBrk="0" hangingPunct="1">
              <a:spcBef>
                <a:spcPts val="0"/>
              </a:spcBef>
              <a:spcAft>
                <a:spcPts val="0"/>
              </a:spcAft>
              <a:buClrTx/>
              <a:buSzTx/>
              <a:buFontTx/>
              <a:buNone/>
              <a:tabLst/>
              <a:defRPr/>
            </a:pPr>
            <a:r>
              <a:rPr kumimoji="0" lang="en-US" sz="4400" b="1" u="none" strike="noStrike" kern="1200" cap="none" spc="0" normalizeH="0" baseline="0" noProof="0" dirty="0" err="1">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rPr>
              <a:t>Phần</a:t>
            </a:r>
            <a:r>
              <a:rPr kumimoji="0" lang="en-US" sz="4400" b="1" u="none" strike="noStrike" kern="1200" cap="none" spc="0" normalizeH="0" baseline="0" noProof="0" dirty="0">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u="none" strike="noStrike" kern="1200" cap="none" spc="0" normalizeH="0" baseline="0" noProof="0" dirty="0" err="1">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rPr>
              <a:t>thứ</a:t>
            </a:r>
            <a:r>
              <a:rPr kumimoji="0" lang="en-US" sz="4400" b="1" u="none" strike="noStrike" kern="1200" cap="none" spc="0" normalizeH="0" noProof="0" dirty="0">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u="none" strike="noStrike" kern="1200" cap="none" spc="0" normalizeH="0" noProof="0" dirty="0" err="1">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rPr>
              <a:t>hai</a:t>
            </a:r>
            <a:endParaRPr kumimoji="0" lang="en-US" sz="4400" b="1" u="none" strike="noStrike" kern="1200" cap="none" spc="0" normalizeH="0" noProof="0" dirty="0">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ctr" defTabSz="1371600" rtl="0" eaLnBrk="1" fontAlgn="auto" latinLnBrk="0" hangingPunct="1">
              <a:spcBef>
                <a:spcPts val="0"/>
              </a:spcBef>
              <a:spcAft>
                <a:spcPts val="0"/>
              </a:spcAft>
              <a:buClrTx/>
              <a:buSzTx/>
              <a:buFontTx/>
              <a:buNone/>
              <a:tabLst/>
              <a:defRPr/>
            </a:pPr>
            <a:r>
              <a:rPr lang="en-US" sz="4400" b="1" baseline="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LƯU</a:t>
            </a:r>
            <a:r>
              <a:rPr lang="en-US" sz="44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LẠC</a:t>
            </a:r>
            <a:endParaRPr kumimoji="0" lang="en-US" sz="4400" b="0" u="none" strike="noStrike" kern="1200" cap="none" spc="0" normalizeH="0" baseline="0" noProof="0" dirty="0">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Rectangle 4"/>
          <p:cNvSpPr/>
          <p:nvPr/>
        </p:nvSpPr>
        <p:spPr>
          <a:xfrm>
            <a:off x="6019800" y="696128"/>
            <a:ext cx="11887200" cy="8894743"/>
          </a:xfrm>
          <a:prstGeom prst="rect">
            <a:avLst/>
          </a:prstGeom>
        </p:spPr>
        <p:txBody>
          <a:bodyPr wrap="square">
            <a:spAutoFit/>
          </a:bodyPr>
          <a:lstStyle/>
          <a:p>
            <a:pPr marL="0" marR="0" lvl="0" indent="0" algn="just" defTabSz="1371600" rtl="0" eaLnBrk="1" fontAlgn="auto" latinLnBrk="0" hangingPunct="1">
              <a:spcBef>
                <a:spcPts val="0"/>
              </a:spcBef>
              <a:spcAft>
                <a:spcPts val="0"/>
              </a:spcAft>
              <a:buClrTx/>
              <a:buSzTx/>
              <a:buFontTx/>
              <a:buNone/>
              <a:tabLst/>
              <a:defRPr/>
            </a:pPr>
            <a:r>
              <a:rPr kumimoji="0" lang="en-US" sz="440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Kể</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việc</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khi</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vào</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trường</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thi</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Vân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Tiên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nhận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được</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tin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mẹ</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mất</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liền</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bỏ</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thi</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về</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quê</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chịu</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tang.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Chàng</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khóc</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mẹ</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mù</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cả</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hai</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mắt</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lại</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bị</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Trịnh</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Hâm</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lừa</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đẩy</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xuống</a:t>
            </a:r>
            <a:r>
              <a:rPr kumimoji="0" lang="en-US" sz="440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sông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Nhờ</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giao</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long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dìu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vào</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bờ</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chàng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gia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đình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ông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Ngư</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cưu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mang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Sau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đó</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chàng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bị</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cha con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Võ</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Công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hãm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hại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đem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bỏ</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vào</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hang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núi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rồi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Du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thần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và</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ông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Tiều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cứu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giúp</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Kiều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Nguyệt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sau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khi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nghe</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tin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Lục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Vân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Tiên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chết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nàng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thề</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thủ</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tiết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thờ</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chàng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Thái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sư</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đương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triều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hỏi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nàng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cho</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con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trai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không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bèn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tâu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vua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bắt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nàng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cống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cho</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nước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Ô Qua.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Nguyệt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nhảy</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xuống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sông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tự</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vẫn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Phật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Bà</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Quan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Âm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cứu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sống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rồi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bị</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Bùi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Kiệm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ép</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làm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vợ</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khiến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nàng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bỏ</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trốn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vào</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rừng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440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A5E76E99-991D-3794-876E-D41F87D8EC99}"/>
              </a:ext>
            </a:extLst>
          </p:cNvPr>
          <p:cNvPicPr>
            <a:picLocks noChangeAspect="1"/>
          </p:cNvPicPr>
          <p:nvPr/>
        </p:nvPicPr>
        <p:blipFill>
          <a:blip r:embed="rId3"/>
          <a:stretch>
            <a:fillRect/>
          </a:stretch>
        </p:blipFill>
        <p:spPr>
          <a:xfrm>
            <a:off x="381000" y="1790700"/>
            <a:ext cx="5315692" cy="7640116"/>
          </a:xfrm>
          <a:prstGeom prst="rect">
            <a:avLst/>
          </a:prstGeom>
        </p:spPr>
      </p:pic>
    </p:spTree>
    <p:extLst>
      <p:ext uri="{BB962C8B-B14F-4D97-AF65-F5344CB8AC3E}">
        <p14:creationId xmlns:p14="http://schemas.microsoft.com/office/powerpoint/2010/main" val="2448497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29000" y="484414"/>
            <a:ext cx="3552876" cy="1446550"/>
          </a:xfrm>
          <a:prstGeom prst="rect">
            <a:avLst/>
          </a:prstGeom>
        </p:spPr>
        <p:txBody>
          <a:bodyPr wrap="square">
            <a:spAutoFit/>
          </a:bodyPr>
          <a:lstStyle/>
          <a:p>
            <a:pPr marL="0" marR="0" lvl="0" indent="0" algn="ctr" defTabSz="1371600" rtl="0" eaLnBrk="1" fontAlgn="auto" latinLnBrk="0" hangingPunct="1">
              <a:spcBef>
                <a:spcPts val="0"/>
              </a:spcBef>
              <a:spcAft>
                <a:spcPts val="0"/>
              </a:spcAft>
              <a:buClrTx/>
              <a:buSzTx/>
              <a:buFontTx/>
              <a:buNone/>
              <a:tabLst/>
              <a:defRPr/>
            </a:pPr>
            <a:r>
              <a:rPr kumimoji="0" lang="en-US" sz="4400" b="1" u="none" strike="noStrike" kern="1200" cap="none" spc="0" normalizeH="0" baseline="0" noProof="0" dirty="0" err="1">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rPr>
              <a:t>Phần</a:t>
            </a:r>
            <a:r>
              <a:rPr kumimoji="0" lang="en-US" sz="4400" b="1" u="none" strike="noStrike" kern="1200" cap="none" spc="0" normalizeH="0" baseline="0" noProof="0" dirty="0">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u="none" strike="noStrike" kern="1200" cap="none" spc="0" normalizeH="0" baseline="0" noProof="0" dirty="0" err="1">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rPr>
              <a:t>thứ</a:t>
            </a:r>
            <a:r>
              <a:rPr kumimoji="0" lang="en-US" sz="4400" b="1" u="none" strike="noStrike" kern="1200" cap="none" spc="0" normalizeH="0" noProof="0" dirty="0">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u="none" strike="noStrike" kern="1200" cap="none" spc="0" normalizeH="0" noProof="0" dirty="0" err="1">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rPr>
              <a:t>ba</a:t>
            </a:r>
            <a:endParaRPr kumimoji="0" lang="en-US" sz="4400" b="1" u="none" strike="noStrike" kern="1200" cap="none" spc="0" normalizeH="0" noProof="0" dirty="0">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ctr" defTabSz="1371600" rtl="0" eaLnBrk="1" fontAlgn="auto" latinLnBrk="0" hangingPunct="1">
              <a:spcBef>
                <a:spcPts val="0"/>
              </a:spcBef>
              <a:spcAft>
                <a:spcPts val="0"/>
              </a:spcAft>
              <a:buClrTx/>
              <a:buSzTx/>
              <a:buFontTx/>
              <a:buNone/>
              <a:tabLst/>
              <a:defRPr/>
            </a:pPr>
            <a:r>
              <a:rPr lang="en-US" sz="4400" b="1" noProof="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ĐOÀN TỤ</a:t>
            </a:r>
            <a:endParaRPr kumimoji="0" lang="en-US" sz="4400" b="0" u="none" strike="noStrike" kern="1200" cap="none" spc="0" normalizeH="0" baseline="0" noProof="0" dirty="0">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Rectangle 4"/>
          <p:cNvSpPr/>
          <p:nvPr/>
        </p:nvSpPr>
        <p:spPr>
          <a:xfrm>
            <a:off x="823938" y="3162300"/>
            <a:ext cx="8763000" cy="4832092"/>
          </a:xfrm>
          <a:prstGeom prst="rect">
            <a:avLst/>
          </a:prstGeom>
        </p:spPr>
        <p:txBody>
          <a:bodyPr wrap="square">
            <a:spAutoFit/>
          </a:bodyPr>
          <a:lstStyle/>
          <a:p>
            <a:pPr marL="0" marR="0" lvl="0" indent="0" algn="just" defTabSz="1371600" rtl="0" eaLnBrk="1" fontAlgn="auto" latinLnBrk="0" hangingPunct="1">
              <a:spcBef>
                <a:spcPts val="0"/>
              </a:spcBef>
              <a:spcAft>
                <a:spcPts val="0"/>
              </a:spcAft>
              <a:buClrTx/>
              <a:buSzTx/>
              <a:buFontTx/>
              <a:buNone/>
              <a:tabLst/>
              <a:defRPr/>
            </a:pPr>
            <a:r>
              <a:rPr kumimoji="0" lang="en-US" sz="440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Kể</a:t>
            </a:r>
            <a:r>
              <a:rPr kumimoji="0" lang="en-US" sz="440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việ</a:t>
            </a:r>
            <a:r>
              <a:rPr lang="en-US" sz="4400"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a:t>
            </a:r>
            <a:r>
              <a:rPr lang="en-US" sz="4400"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Lục</a:t>
            </a:r>
            <a:r>
              <a:rPr lang="en-US" sz="4400"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Vân</a:t>
            </a:r>
            <a:r>
              <a:rPr lang="en-US" sz="4400"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Tiên</a:t>
            </a:r>
            <a:r>
              <a:rPr lang="en-US" sz="4400"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4400"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tiên</a:t>
            </a:r>
            <a:r>
              <a:rPr lang="en-US" sz="4400"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cho</a:t>
            </a:r>
            <a:r>
              <a:rPr lang="en-US" sz="4400"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thuốc</a:t>
            </a:r>
            <a:r>
              <a:rPr lang="en-US" sz="4400"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nên</a:t>
            </a:r>
            <a:r>
              <a:rPr lang="en-US" sz="4400"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mắt</a:t>
            </a:r>
            <a:r>
              <a:rPr lang="en-US" sz="4400"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sáng</a:t>
            </a:r>
            <a:r>
              <a:rPr lang="en-US" sz="4400"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lại</a:t>
            </a:r>
            <a:r>
              <a:rPr lang="en-US" sz="4400"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Chàng</a:t>
            </a:r>
            <a:r>
              <a:rPr lang="en-US" sz="4400"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đỗ</a:t>
            </a:r>
            <a:r>
              <a:rPr lang="en-US" sz="4400"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Trạng</a:t>
            </a:r>
            <a:r>
              <a:rPr lang="en-US" sz="4400"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nguyên</a:t>
            </a:r>
            <a:r>
              <a:rPr lang="en-US" sz="4400"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và</a:t>
            </a:r>
            <a:r>
              <a:rPr lang="en-US" sz="4400"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4400"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nhà</a:t>
            </a:r>
            <a:r>
              <a:rPr lang="en-US" sz="4400"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vua</a:t>
            </a:r>
            <a:r>
              <a:rPr lang="en-US" sz="4400"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cử</a:t>
            </a:r>
            <a:r>
              <a:rPr lang="en-US" sz="4400"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đi</a:t>
            </a:r>
            <a:r>
              <a:rPr lang="en-US" sz="4400"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đánh</a:t>
            </a:r>
            <a:r>
              <a:rPr lang="en-US" sz="4400"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noProof="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giặc</a:t>
            </a:r>
            <a:r>
              <a:rPr lang="en-US" sz="4400"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Ô Qua.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Đánh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tan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giặc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Vân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Tiên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bị</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lạc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trong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rừng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và</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gặp</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Nguyệt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Hai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sum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vầy</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hạnh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phúc</a:t>
            </a:r>
            <a:endParaRPr kumimoji="0" lang="en-US" sz="440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A5677586-12C8-F8C5-8630-FE730E5D3162}"/>
              </a:ext>
            </a:extLst>
          </p:cNvPr>
          <p:cNvPicPr>
            <a:picLocks noChangeAspect="1"/>
          </p:cNvPicPr>
          <p:nvPr/>
        </p:nvPicPr>
        <p:blipFill>
          <a:blip r:embed="rId3"/>
          <a:stretch>
            <a:fillRect/>
          </a:stretch>
        </p:blipFill>
        <p:spPr>
          <a:xfrm>
            <a:off x="10363200" y="155673"/>
            <a:ext cx="7220713" cy="9975654"/>
          </a:xfrm>
          <a:prstGeom prst="rect">
            <a:avLst/>
          </a:prstGeom>
        </p:spPr>
      </p:pic>
    </p:spTree>
    <p:extLst>
      <p:ext uri="{BB962C8B-B14F-4D97-AF65-F5344CB8AC3E}">
        <p14:creationId xmlns:p14="http://schemas.microsoft.com/office/powerpoint/2010/main" val="1655127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r>
              <a:rPr lang="nl-NL" sz="4400" b="1" dirty="0">
                <a:latin typeface="Times New Roman" pitchFamily="18" charset="0"/>
                <a:cs typeface="Times New Roman" pitchFamily="18" charset="0"/>
              </a:rPr>
              <a:t>b. Tác phẩm</a:t>
            </a:r>
            <a:endParaRPr lang="en-US" sz="4400" b="1" dirty="0">
              <a:latin typeface="Times New Roman" pitchFamily="18" charset="0"/>
              <a:cs typeface="Times New Roman" pitchFamily="18" charset="0"/>
            </a:endParaRPr>
          </a:p>
        </p:txBody>
      </p:sp>
      <p:sp>
        <p:nvSpPr>
          <p:cNvPr id="15" name="TextBox 14">
            <a:extLst>
              <a:ext uri="{FF2B5EF4-FFF2-40B4-BE49-F238E27FC236}">
                <a16:creationId xmlns:a16="http://schemas.microsoft.com/office/drawing/2014/main" id="{616211DC-EEA3-490C-8210-A524F9A2CE0B}"/>
              </a:ext>
            </a:extLst>
          </p:cNvPr>
          <p:cNvSpPr txBox="1"/>
          <p:nvPr/>
        </p:nvSpPr>
        <p:spPr>
          <a:xfrm>
            <a:off x="3200400" y="3142097"/>
            <a:ext cx="6351566" cy="738664"/>
          </a:xfrm>
          <a:prstGeom prst="rect">
            <a:avLst/>
          </a:prstGeom>
          <a:solidFill>
            <a:schemeClr val="bg1">
              <a:lumMod val="85000"/>
            </a:schemeClr>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Truyện</a:t>
            </a:r>
            <a:r>
              <a:rPr kumimoji="0" lang="en-US" sz="4200" b="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1" i="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Lục</a:t>
            </a:r>
            <a:r>
              <a:rPr kumimoji="0" lang="en-US" sz="4200" b="1" i="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1" i="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Vân</a:t>
            </a:r>
            <a:r>
              <a:rPr kumimoji="0" lang="en-US" sz="4200" b="1" i="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1" i="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Tiên</a:t>
            </a:r>
            <a:endParaRPr kumimoji="0" lang="en-US" sz="4200" b="1" i="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60520" y="1181100"/>
            <a:ext cx="6351566" cy="30814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Rectangle 16"/>
          <p:cNvSpPr/>
          <p:nvPr/>
        </p:nvSpPr>
        <p:spPr>
          <a:xfrm>
            <a:off x="685800" y="4324339"/>
            <a:ext cx="6400800" cy="945708"/>
          </a:xfrm>
          <a:prstGeom prst="rect">
            <a:avLst/>
          </a:prstGeom>
        </p:spPr>
        <p:txBody>
          <a:bodyPr wrap="square">
            <a:spAutoFit/>
          </a:bodyPr>
          <a:lstStyle/>
          <a:p>
            <a:pPr marL="0" marR="0" lvl="0" indent="0" algn="l" defTabSz="1371600" rtl="0" eaLnBrk="1" fontAlgn="auto" latinLnBrk="0" hangingPunct="1">
              <a:lnSpc>
                <a:spcPct val="150000"/>
              </a:lnSpc>
              <a:spcBef>
                <a:spcPts val="0"/>
              </a:spcBef>
              <a:spcAft>
                <a:spcPts val="0"/>
              </a:spcAft>
              <a:buClrTx/>
              <a:buSzTx/>
              <a:buFontTx/>
              <a:buNone/>
              <a:tabLst/>
              <a:defRPr/>
            </a:pPr>
            <a:r>
              <a:rPr kumimoji="0" lang="en-US" sz="4200" b="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Giá</a:t>
            </a:r>
            <a:r>
              <a:rPr kumimoji="0" lang="en-US" sz="4200" b="1"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1"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trị</a:t>
            </a:r>
            <a:r>
              <a:rPr kumimoji="0" lang="en-US" sz="4200" b="1"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1"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nội</a:t>
            </a:r>
            <a:r>
              <a:rPr kumimoji="0" lang="en-US" sz="4200" b="1"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dung </a:t>
            </a:r>
            <a:endParaRPr kumimoji="0" lang="en-US" sz="42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0BFEA894-6BD5-CDB5-E4FA-7F72047BA1BA}"/>
              </a:ext>
            </a:extLst>
          </p:cNvPr>
          <p:cNvSpPr/>
          <p:nvPr/>
        </p:nvSpPr>
        <p:spPr>
          <a:xfrm>
            <a:off x="946484" y="5270408"/>
            <a:ext cx="7740316" cy="4832092"/>
          </a:xfrm>
          <a:prstGeom prst="rect">
            <a:avLst/>
          </a:prstGeom>
        </p:spPr>
        <p:txBody>
          <a:bodyPr wrap="square">
            <a:spAutoFit/>
          </a:bodyPr>
          <a:lstStyle/>
          <a:p>
            <a:pPr lvl="0" algn="just" defTabSz="1371600">
              <a:spcAft>
                <a:spcPts val="1125"/>
              </a:spcAft>
              <a:defRPr/>
            </a:pP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ngợi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ca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những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con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người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hiếu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thảo</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nhân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hậu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thủy</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chung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nghĩa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khí</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lên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án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những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kẻ</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phi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nghĩa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bất</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nhân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thể</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hiện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khát</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vọng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công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lí</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và</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ước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mơ</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nhân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dân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về</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mẫu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người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hùng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cứu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khốn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phò</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nguy</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endPar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p:txBody>
      </p:sp>
      <p:sp>
        <p:nvSpPr>
          <p:cNvPr id="5" name="Rectangle 4">
            <a:extLst>
              <a:ext uri="{FF2B5EF4-FFF2-40B4-BE49-F238E27FC236}">
                <a16:creationId xmlns:a16="http://schemas.microsoft.com/office/drawing/2014/main" id="{328215EF-E450-4F8E-58F4-D96F83F0CCCF}"/>
              </a:ext>
            </a:extLst>
          </p:cNvPr>
          <p:cNvSpPr/>
          <p:nvPr/>
        </p:nvSpPr>
        <p:spPr>
          <a:xfrm>
            <a:off x="9224615" y="4330355"/>
            <a:ext cx="6400800" cy="945708"/>
          </a:xfrm>
          <a:prstGeom prst="rect">
            <a:avLst/>
          </a:prstGeom>
        </p:spPr>
        <p:txBody>
          <a:bodyPr wrap="square">
            <a:spAutoFit/>
          </a:bodyPr>
          <a:lstStyle/>
          <a:p>
            <a:pPr marL="0" marR="0" lvl="0" indent="0" algn="l" defTabSz="1371600" rtl="0" eaLnBrk="1" fontAlgn="auto" latinLnBrk="0" hangingPunct="1">
              <a:lnSpc>
                <a:spcPct val="150000"/>
              </a:lnSpc>
              <a:spcBef>
                <a:spcPts val="0"/>
              </a:spcBef>
              <a:spcAft>
                <a:spcPts val="0"/>
              </a:spcAft>
              <a:buClrTx/>
              <a:buSzTx/>
              <a:buFontTx/>
              <a:buNone/>
              <a:tabLst/>
              <a:defRPr/>
            </a:pPr>
            <a:r>
              <a:rPr kumimoji="0" lang="en-US" sz="4200" b="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Giá</a:t>
            </a:r>
            <a:r>
              <a:rPr kumimoji="0" lang="en-US" sz="4200" b="1"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1"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trị</a:t>
            </a:r>
            <a:r>
              <a:rPr kumimoji="0" lang="en-US" sz="4200" b="1"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1"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nghệ</a:t>
            </a:r>
            <a:r>
              <a:rPr kumimoji="0" lang="en-US" sz="4200" b="1"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200" b="1"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thuật</a:t>
            </a:r>
            <a:endParaRPr kumimoji="0" lang="en-US" sz="42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9158BDCA-061F-7620-8F9B-42A93B19C3AD}"/>
              </a:ext>
            </a:extLst>
          </p:cNvPr>
          <p:cNvSpPr/>
          <p:nvPr/>
        </p:nvSpPr>
        <p:spPr>
          <a:xfrm>
            <a:off x="9485299" y="5276424"/>
            <a:ext cx="7740316" cy="4154984"/>
          </a:xfrm>
          <a:prstGeom prst="rect">
            <a:avLst/>
          </a:prstGeom>
        </p:spPr>
        <p:txBody>
          <a:bodyPr wrap="square">
            <a:spAutoFit/>
          </a:bodyPr>
          <a:lstStyle/>
          <a:p>
            <a:pPr lvl="0" algn="just" defTabSz="1371600">
              <a:spcAft>
                <a:spcPts val="1125"/>
              </a:spcAft>
              <a:defRPr/>
            </a:pP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xây</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dựng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được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nhiều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nhân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vật</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có</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tính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cách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rõ</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nét</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sinh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động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ngôn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ngữ</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mộc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mạc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gần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gũi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với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lời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ăn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tiếng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nói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nhân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dân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kết</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hợp</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tính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cổ</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điển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bác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học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với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chất</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dân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gian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và</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đậm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đà</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màu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sắc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Nam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Bộ</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endPar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428152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80">
                                          <p:stCondLst>
                                            <p:cond delay="0"/>
                                          </p:stCondLst>
                                        </p:cTn>
                                        <p:tgtEl>
                                          <p:spTgt spid="17"/>
                                        </p:tgtEl>
                                      </p:cBhvr>
                                    </p:animEffect>
                                    <p:anim calcmode="lin" valueType="num">
                                      <p:cBhvr>
                                        <p:cTn id="23"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8" dur="26">
                                          <p:stCondLst>
                                            <p:cond delay="650"/>
                                          </p:stCondLst>
                                        </p:cTn>
                                        <p:tgtEl>
                                          <p:spTgt spid="17"/>
                                        </p:tgtEl>
                                      </p:cBhvr>
                                      <p:to x="100000" y="60000"/>
                                    </p:animScale>
                                    <p:animScale>
                                      <p:cBhvr>
                                        <p:cTn id="29" dur="166" decel="50000">
                                          <p:stCondLst>
                                            <p:cond delay="676"/>
                                          </p:stCondLst>
                                        </p:cTn>
                                        <p:tgtEl>
                                          <p:spTgt spid="17"/>
                                        </p:tgtEl>
                                      </p:cBhvr>
                                      <p:to x="100000" y="100000"/>
                                    </p:animScale>
                                    <p:animScale>
                                      <p:cBhvr>
                                        <p:cTn id="30" dur="26">
                                          <p:stCondLst>
                                            <p:cond delay="1312"/>
                                          </p:stCondLst>
                                        </p:cTn>
                                        <p:tgtEl>
                                          <p:spTgt spid="17"/>
                                        </p:tgtEl>
                                      </p:cBhvr>
                                      <p:to x="100000" y="80000"/>
                                    </p:animScale>
                                    <p:animScale>
                                      <p:cBhvr>
                                        <p:cTn id="31" dur="166" decel="50000">
                                          <p:stCondLst>
                                            <p:cond delay="1338"/>
                                          </p:stCondLst>
                                        </p:cTn>
                                        <p:tgtEl>
                                          <p:spTgt spid="17"/>
                                        </p:tgtEl>
                                      </p:cBhvr>
                                      <p:to x="100000" y="100000"/>
                                    </p:animScale>
                                    <p:animScale>
                                      <p:cBhvr>
                                        <p:cTn id="32" dur="26">
                                          <p:stCondLst>
                                            <p:cond delay="1642"/>
                                          </p:stCondLst>
                                        </p:cTn>
                                        <p:tgtEl>
                                          <p:spTgt spid="17"/>
                                        </p:tgtEl>
                                      </p:cBhvr>
                                      <p:to x="100000" y="90000"/>
                                    </p:animScale>
                                    <p:animScale>
                                      <p:cBhvr>
                                        <p:cTn id="33" dur="166" decel="50000">
                                          <p:stCondLst>
                                            <p:cond delay="1668"/>
                                          </p:stCondLst>
                                        </p:cTn>
                                        <p:tgtEl>
                                          <p:spTgt spid="17"/>
                                        </p:tgtEl>
                                      </p:cBhvr>
                                      <p:to x="100000" y="100000"/>
                                    </p:animScale>
                                    <p:animScale>
                                      <p:cBhvr>
                                        <p:cTn id="34" dur="26">
                                          <p:stCondLst>
                                            <p:cond delay="1808"/>
                                          </p:stCondLst>
                                        </p:cTn>
                                        <p:tgtEl>
                                          <p:spTgt spid="17"/>
                                        </p:tgtEl>
                                      </p:cBhvr>
                                      <p:to x="100000" y="95000"/>
                                    </p:animScale>
                                    <p:animScale>
                                      <p:cBhvr>
                                        <p:cTn id="35" dur="166" decel="50000">
                                          <p:stCondLst>
                                            <p:cond delay="1834"/>
                                          </p:stCondLst>
                                        </p:cTn>
                                        <p:tgtEl>
                                          <p:spTgt spid="17"/>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down)">
                                      <p:cBhvr>
                                        <p:cTn id="40" dur="580">
                                          <p:stCondLst>
                                            <p:cond delay="0"/>
                                          </p:stCondLst>
                                        </p:cTn>
                                        <p:tgtEl>
                                          <p:spTgt spid="5"/>
                                        </p:tgtEl>
                                      </p:cBhvr>
                                    </p:animEffect>
                                    <p:anim calcmode="lin" valueType="num">
                                      <p:cBhvr>
                                        <p:cTn id="4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6" dur="26">
                                          <p:stCondLst>
                                            <p:cond delay="650"/>
                                          </p:stCondLst>
                                        </p:cTn>
                                        <p:tgtEl>
                                          <p:spTgt spid="5"/>
                                        </p:tgtEl>
                                      </p:cBhvr>
                                      <p:to x="100000" y="60000"/>
                                    </p:animScale>
                                    <p:animScale>
                                      <p:cBhvr>
                                        <p:cTn id="47" dur="166" decel="50000">
                                          <p:stCondLst>
                                            <p:cond delay="676"/>
                                          </p:stCondLst>
                                        </p:cTn>
                                        <p:tgtEl>
                                          <p:spTgt spid="5"/>
                                        </p:tgtEl>
                                      </p:cBhvr>
                                      <p:to x="100000" y="100000"/>
                                    </p:animScale>
                                    <p:animScale>
                                      <p:cBhvr>
                                        <p:cTn id="48" dur="26">
                                          <p:stCondLst>
                                            <p:cond delay="1312"/>
                                          </p:stCondLst>
                                        </p:cTn>
                                        <p:tgtEl>
                                          <p:spTgt spid="5"/>
                                        </p:tgtEl>
                                      </p:cBhvr>
                                      <p:to x="100000" y="80000"/>
                                    </p:animScale>
                                    <p:animScale>
                                      <p:cBhvr>
                                        <p:cTn id="49" dur="166" decel="50000">
                                          <p:stCondLst>
                                            <p:cond delay="1338"/>
                                          </p:stCondLst>
                                        </p:cTn>
                                        <p:tgtEl>
                                          <p:spTgt spid="5"/>
                                        </p:tgtEl>
                                      </p:cBhvr>
                                      <p:to x="100000" y="100000"/>
                                    </p:animScale>
                                    <p:animScale>
                                      <p:cBhvr>
                                        <p:cTn id="50" dur="26">
                                          <p:stCondLst>
                                            <p:cond delay="1642"/>
                                          </p:stCondLst>
                                        </p:cTn>
                                        <p:tgtEl>
                                          <p:spTgt spid="5"/>
                                        </p:tgtEl>
                                      </p:cBhvr>
                                      <p:to x="100000" y="90000"/>
                                    </p:animScale>
                                    <p:animScale>
                                      <p:cBhvr>
                                        <p:cTn id="51" dur="166" decel="50000">
                                          <p:stCondLst>
                                            <p:cond delay="1668"/>
                                          </p:stCondLst>
                                        </p:cTn>
                                        <p:tgtEl>
                                          <p:spTgt spid="5"/>
                                        </p:tgtEl>
                                      </p:cBhvr>
                                      <p:to x="100000" y="100000"/>
                                    </p:animScale>
                                    <p:animScale>
                                      <p:cBhvr>
                                        <p:cTn id="52" dur="26">
                                          <p:stCondLst>
                                            <p:cond delay="1808"/>
                                          </p:stCondLst>
                                        </p:cTn>
                                        <p:tgtEl>
                                          <p:spTgt spid="5"/>
                                        </p:tgtEl>
                                      </p:cBhvr>
                                      <p:to x="100000" y="95000"/>
                                    </p:animScale>
                                    <p:animScale>
                                      <p:cBhvr>
                                        <p:cTn id="53" dur="166" decel="50000">
                                          <p:stCondLst>
                                            <p:cond delay="1834"/>
                                          </p:stCondLst>
                                        </p:cTn>
                                        <p:tgtEl>
                                          <p:spTgt spid="5"/>
                                        </p:tgtEl>
                                      </p:cBhvr>
                                      <p:to x="100000" y="100000"/>
                                    </p:animScale>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barn(inVertical)">
                                      <p:cBhvr>
                                        <p:cTn id="58" dur="500"/>
                                        <p:tgtEl>
                                          <p:spTgt spid="4"/>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barn(inVertical)">
                                      <p:cBhvr>
                                        <p:cTn id="6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animBg="1"/>
      <p:bldP spid="17" grpId="0"/>
      <p:bldP spid="4" grpId="0"/>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4CC7E9EA-1CF7-9961-0E5C-DBA831A4820F}"/>
              </a:ext>
            </a:extLst>
          </p:cNvPr>
          <p:cNvSpPr/>
          <p:nvPr/>
        </p:nvSpPr>
        <p:spPr>
          <a:xfrm>
            <a:off x="-228600" y="4312334"/>
            <a:ext cx="6258407" cy="6040723"/>
          </a:xfrm>
          <a:custGeom>
            <a:avLst/>
            <a:gdLst/>
            <a:ahLst/>
            <a:cxnLst/>
            <a:rect l="l" t="t" r="r" b="b"/>
            <a:pathLst>
              <a:path w="6258407" h="6040723">
                <a:moveTo>
                  <a:pt x="0" y="0"/>
                </a:moveTo>
                <a:lnTo>
                  <a:pt x="6258407" y="0"/>
                </a:lnTo>
                <a:lnTo>
                  <a:pt x="6258407" y="6040723"/>
                </a:lnTo>
                <a:lnTo>
                  <a:pt x="0" y="6040723"/>
                </a:lnTo>
                <a:lnTo>
                  <a:pt x="0" y="0"/>
                </a:lnTo>
                <a:close/>
              </a:path>
            </a:pathLst>
          </a:custGeom>
          <a:blipFill>
            <a:blip r:embed="rId3"/>
            <a:stretch>
              <a:fillRect l="-579" t="-16816" r="-90724" b="-14714"/>
            </a:stretch>
          </a:blipFill>
        </p:spPr>
        <p:txBody>
          <a:bodyPr/>
          <a:lstStyle/>
          <a:p>
            <a:endParaRPr lang="en-US"/>
          </a:p>
        </p:txBody>
      </p:sp>
      <p:sp>
        <p:nvSpPr>
          <p:cNvPr id="2" name="TextBox 1">
            <a:extLst>
              <a:ext uri="{FF2B5EF4-FFF2-40B4-BE49-F238E27FC236}">
                <a16:creationId xmlns:a16="http://schemas.microsoft.com/office/drawing/2014/main" id="{616211DC-EEA3-490C-8210-A524F9A2CE0B}"/>
              </a:ext>
            </a:extLst>
          </p:cNvPr>
          <p:cNvSpPr txBox="1"/>
          <p:nvPr/>
        </p:nvSpPr>
        <p:spPr>
          <a:xfrm>
            <a:off x="3352800" y="2656610"/>
            <a:ext cx="12143183" cy="1446550"/>
          </a:xfrm>
          <a:prstGeom prst="rect">
            <a:avLst/>
          </a:prstGeom>
          <a:solidFill>
            <a:schemeClr val="bg1">
              <a:lumMod val="85000"/>
            </a:schemeClr>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400" b="1" u="none" strike="noStrike" kern="1200"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Đoạn</a:t>
            </a:r>
            <a:r>
              <a:rPr kumimoji="0" lang="en-US" sz="4400" b="1"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u="none" strike="noStrike" kern="1200"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trích</a:t>
            </a:r>
            <a:endParaRPr kumimoji="0" lang="en-US" sz="4400" b="1"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1" u="none" strike="noStrike" kern="1200"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Lục</a:t>
            </a:r>
            <a:r>
              <a:rPr kumimoji="0" lang="en-US" sz="4400" b="1" i="1"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Vân Tiên </a:t>
            </a:r>
            <a:r>
              <a:rPr lang="en-US" sz="4400" b="1" i="1" dirty="0" err="1">
                <a:latin typeface="Times New Roman" panose="02020603050405020304" pitchFamily="18" charset="0"/>
                <a:ea typeface="Tahoma" panose="020B0604030504040204" pitchFamily="34" charset="0"/>
                <a:cs typeface="Times New Roman" panose="02020603050405020304" pitchFamily="18" charset="0"/>
              </a:rPr>
              <a:t>đánh</a:t>
            </a:r>
            <a:r>
              <a:rPr lang="en-US" sz="4400" b="1" i="1" dirty="0">
                <a:latin typeface="Times New Roman" panose="02020603050405020304" pitchFamily="18" charset="0"/>
                <a:ea typeface="Tahoma" panose="020B0604030504040204" pitchFamily="34" charset="0"/>
                <a:cs typeface="Times New Roman" panose="02020603050405020304" pitchFamily="18" charset="0"/>
              </a:rPr>
              <a:t> </a:t>
            </a:r>
            <a:r>
              <a:rPr lang="en-US" sz="4400" b="1" i="1" dirty="0" err="1">
                <a:latin typeface="Times New Roman" panose="02020603050405020304" pitchFamily="18" charset="0"/>
                <a:ea typeface="Tahoma" panose="020B0604030504040204" pitchFamily="34" charset="0"/>
                <a:cs typeface="Times New Roman" panose="02020603050405020304" pitchFamily="18" charset="0"/>
              </a:rPr>
              <a:t>cướp</a:t>
            </a:r>
            <a:r>
              <a:rPr lang="en-US" sz="4400" b="1" i="1" dirty="0">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1" u="none" strike="noStrike" kern="1200"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cứu</a:t>
            </a:r>
            <a:r>
              <a:rPr kumimoji="0" lang="en-US" sz="4400" b="1" i="1"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1" u="none" strike="noStrike" kern="1200"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Kiều</a:t>
            </a:r>
            <a:r>
              <a:rPr kumimoji="0" lang="en-US" sz="4400" b="1" i="1"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1" u="none" strike="noStrike" kern="1200"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Nguyệt</a:t>
            </a:r>
            <a:r>
              <a:rPr kumimoji="0" lang="en-US" sz="4400" b="1" i="1"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Nga”</a:t>
            </a:r>
          </a:p>
        </p:txBody>
      </p:sp>
      <p:sp>
        <p:nvSpPr>
          <p:cNvPr id="3"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r>
              <a:rPr lang="nl-NL" sz="4400" b="1" dirty="0">
                <a:latin typeface="Times New Roman" pitchFamily="18" charset="0"/>
                <a:cs typeface="Times New Roman" pitchFamily="18" charset="0"/>
              </a:rPr>
              <a:t>b. Tác phẩm</a:t>
            </a:r>
            <a:endParaRPr lang="en-US" sz="4400" b="1" dirty="0">
              <a:latin typeface="Times New Roman" pitchFamily="18" charset="0"/>
              <a:cs typeface="Times New Roman" pitchFamily="18" charset="0"/>
            </a:endParaRPr>
          </a:p>
        </p:txBody>
      </p:sp>
      <p:sp>
        <p:nvSpPr>
          <p:cNvPr id="5" name="Rectangle 4"/>
          <p:cNvSpPr/>
          <p:nvPr/>
        </p:nvSpPr>
        <p:spPr>
          <a:xfrm>
            <a:off x="5715000" y="4892297"/>
            <a:ext cx="9601200" cy="769441"/>
          </a:xfrm>
          <a:prstGeom prst="rect">
            <a:avLst/>
          </a:prstGeom>
          <a:noFill/>
          <a:ln>
            <a:noFill/>
          </a:ln>
        </p:spPr>
        <p:txBody>
          <a:bodyPr wrap="square">
            <a:spAutoFit/>
          </a:bodyPr>
          <a:lstStyle/>
          <a:p>
            <a:pPr marL="0" marR="0" lvl="0" indent="0" algn="just" defTabSz="1066800" rtl="0" eaLnBrk="1" fontAlgn="auto" latinLnBrk="0" hangingPunct="1">
              <a:lnSpc>
                <a:spcPct val="100000"/>
              </a:lnSpc>
              <a:spcBef>
                <a:spcPct val="0"/>
              </a:spcBef>
              <a:spcAft>
                <a:spcPct val="35000"/>
              </a:spcAft>
              <a:buClrTx/>
              <a:buSzTx/>
              <a:buFontTx/>
              <a:buNone/>
              <a:tabLst/>
              <a:defRPr/>
            </a:pP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Phần</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đầu</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truyện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từ</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câu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123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đến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câu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180</a:t>
            </a:r>
            <a:endPar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Rectangle 5"/>
          <p:cNvSpPr/>
          <p:nvPr/>
        </p:nvSpPr>
        <p:spPr>
          <a:xfrm>
            <a:off x="3541427" y="4836834"/>
            <a:ext cx="3119187" cy="769441"/>
          </a:xfrm>
          <a:prstGeom prst="rect">
            <a:avLst/>
          </a:prstGeom>
          <a:noFill/>
          <a:ln>
            <a:noFill/>
          </a:ln>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400" b="1"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u="none" strike="noStrike" kern="1200"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Vị</a:t>
            </a:r>
            <a:r>
              <a:rPr kumimoji="0" lang="en-US" sz="4400" b="1"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u="none" strike="noStrike" kern="1200"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trí</a:t>
            </a:r>
            <a:r>
              <a:rPr kumimoji="0" lang="en-US" sz="4400" b="1"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endParaRPr kumimoji="0" lang="en-US" sz="4400" b="0" u="none" strike="noStrike" kern="1200" cap="none" spc="0" normalizeH="0" baseline="0" noProof="0" dirty="0">
              <a:ln>
                <a:noFill/>
              </a:ln>
              <a:effectLst/>
              <a:uLnTx/>
              <a:uFillTx/>
              <a:latin typeface="Calibri"/>
            </a:endParaRPr>
          </a:p>
        </p:txBody>
      </p:sp>
      <p:sp>
        <p:nvSpPr>
          <p:cNvPr id="7" name="Rectangle 6"/>
          <p:cNvSpPr/>
          <p:nvPr/>
        </p:nvSpPr>
        <p:spPr>
          <a:xfrm>
            <a:off x="3541427" y="6679795"/>
            <a:ext cx="3054041" cy="769441"/>
          </a:xfrm>
          <a:prstGeom prst="rect">
            <a:avLst/>
          </a:prstGeom>
          <a:noFill/>
          <a:ln>
            <a:noFill/>
          </a:ln>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400" b="1"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u="none" strike="noStrike" kern="1200"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Nội</a:t>
            </a:r>
            <a:r>
              <a:rPr kumimoji="0" lang="en-US" sz="4400" b="1"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dung: </a:t>
            </a:r>
            <a:endParaRPr kumimoji="0" lang="en-US" sz="4400" b="0" u="none" strike="noStrike" kern="1200" cap="none" spc="0" normalizeH="0" baseline="0" noProof="0" dirty="0">
              <a:ln>
                <a:noFill/>
              </a:ln>
              <a:effectLst/>
              <a:uLnTx/>
              <a:uFillTx/>
              <a:latin typeface="Calibri"/>
            </a:endParaRPr>
          </a:p>
        </p:txBody>
      </p:sp>
      <p:sp>
        <p:nvSpPr>
          <p:cNvPr id="8" name="Rectangle 7"/>
          <p:cNvSpPr/>
          <p:nvPr/>
        </p:nvSpPr>
        <p:spPr>
          <a:xfrm>
            <a:off x="6660614" y="6709874"/>
            <a:ext cx="10408186" cy="1446550"/>
          </a:xfrm>
          <a:prstGeom prst="rect">
            <a:avLst/>
          </a:prstGeom>
          <a:noFill/>
          <a:ln>
            <a:noFill/>
          </a:ln>
        </p:spPr>
        <p:txBody>
          <a:bodyPr wrap="square">
            <a:spAutoFit/>
          </a:bodyPr>
          <a:lstStyle/>
          <a:p>
            <a:pPr marL="0" marR="0" lvl="0" indent="0" algn="just" defTabSz="1066800" rtl="0" eaLnBrk="1" fontAlgn="auto" latinLnBrk="0" hangingPunct="1">
              <a:lnSpc>
                <a:spcPct val="100000"/>
              </a:lnSpc>
              <a:spcBef>
                <a:spcPct val="0"/>
              </a:spcBef>
              <a:spcAft>
                <a:spcPct val="35000"/>
              </a:spcAft>
              <a:buClrTx/>
              <a:buSzTx/>
              <a:buFontTx/>
              <a:buNone/>
              <a:tabLst/>
              <a:defRPr/>
            </a:pP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Kể</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lại</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sự</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việc</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Lục</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Vân Tiên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đánh</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cướp</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cứu</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được</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Kiều</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Nguyệt</a:t>
            </a:r>
            <a:r>
              <a:rPr kumimoji="0" lang="en-US" sz="4400" b="0"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Nga</a:t>
            </a:r>
            <a:endPar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074123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6211DC-EEA3-490C-8210-A524F9A2CE0B}"/>
              </a:ext>
            </a:extLst>
          </p:cNvPr>
          <p:cNvSpPr txBox="1"/>
          <p:nvPr/>
        </p:nvSpPr>
        <p:spPr>
          <a:xfrm>
            <a:off x="3312943" y="2576036"/>
            <a:ext cx="12143183" cy="769441"/>
          </a:xfrm>
          <a:prstGeom prst="rect">
            <a:avLst/>
          </a:prstGeom>
          <a:solidFill>
            <a:schemeClr val="bg1">
              <a:lumMod val="85000"/>
            </a:schemeClr>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Đoạn</a:t>
            </a:r>
            <a:r>
              <a:rPr kumimoji="0" lang="en-US" sz="4400" b="1" i="1"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1" u="none" strike="noStrike" kern="1200"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trích</a:t>
            </a:r>
            <a:r>
              <a:rPr kumimoji="0" lang="en-US" sz="4400" b="1" i="1"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1" u="none" strike="noStrike" kern="1200"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Lục</a:t>
            </a:r>
            <a:r>
              <a:rPr kumimoji="0" lang="en-US" sz="4400" b="1" i="1"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1" u="none" strike="noStrike" kern="1200"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Vân</a:t>
            </a:r>
            <a:r>
              <a:rPr kumimoji="0" lang="en-US" sz="4400" b="1" i="1"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1" u="none" strike="noStrike" kern="1200"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Tiên</a:t>
            </a:r>
            <a:r>
              <a:rPr kumimoji="0" lang="en-US" sz="4400" b="1" i="1"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1" u="none" strike="noStrike" kern="1200"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cứu</a:t>
            </a:r>
            <a:r>
              <a:rPr kumimoji="0" lang="en-US" sz="4400" b="1" i="1"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1" u="none" strike="noStrike" kern="1200"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Kiều</a:t>
            </a:r>
            <a:r>
              <a:rPr kumimoji="0" lang="en-US" sz="4400" b="1" i="1"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1" u="none" strike="noStrike" kern="1200"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Nguyệt</a:t>
            </a:r>
            <a:r>
              <a:rPr kumimoji="0" lang="en-US" sz="4400" b="1" i="1"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1" u="none" strike="noStrike" kern="1200"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Nga</a:t>
            </a:r>
            <a:r>
              <a:rPr kumimoji="0" lang="en-US" sz="4400" b="1" i="1"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sp>
        <p:nvSpPr>
          <p:cNvPr id="3"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r>
              <a:rPr lang="nl-NL" sz="4400" b="1" dirty="0">
                <a:latin typeface="Times New Roman" pitchFamily="18" charset="0"/>
                <a:cs typeface="Times New Roman" pitchFamily="18" charset="0"/>
              </a:rPr>
              <a:t>b. Tác phẩm</a:t>
            </a:r>
            <a:endParaRPr lang="en-US" sz="4400" b="1" dirty="0">
              <a:latin typeface="Times New Roman" pitchFamily="18" charset="0"/>
              <a:cs typeface="Times New Roman" pitchFamily="18" charset="0"/>
            </a:endParaRPr>
          </a:p>
        </p:txBody>
      </p:sp>
      <p:sp>
        <p:nvSpPr>
          <p:cNvPr id="5" name="Rectangle 4"/>
          <p:cNvSpPr/>
          <p:nvPr/>
        </p:nvSpPr>
        <p:spPr>
          <a:xfrm>
            <a:off x="1600200" y="4208667"/>
            <a:ext cx="15849600" cy="5887253"/>
          </a:xfrm>
          <a:prstGeom prst="rect">
            <a:avLst/>
          </a:prstGeom>
          <a:noFill/>
          <a:ln>
            <a:noFill/>
          </a:ln>
        </p:spPr>
        <p:txBody>
          <a:bodyPr wrap="square">
            <a:spAutoFit/>
          </a:bodyPr>
          <a:lstStyle/>
          <a:p>
            <a:pPr lvl="0" algn="just" defTabSz="1371600">
              <a:spcAft>
                <a:spcPts val="1125"/>
              </a:spcAft>
              <a:defRPr/>
            </a:pPr>
            <a:r>
              <a:rPr kumimoji="0" lang="en-US" sz="4400" b="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Phần</a:t>
            </a:r>
            <a:r>
              <a:rPr kumimoji="0" lang="en-US" sz="4400" b="1"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1 (14 </a:t>
            </a:r>
            <a:r>
              <a:rPr kumimoji="0" lang="en-US" sz="4400" b="1"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dòng</a:t>
            </a:r>
            <a:r>
              <a:rPr kumimoji="0" lang="en-US" sz="4400" b="1"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đầu</a:t>
            </a:r>
            <a:r>
              <a:rPr kumimoji="0" lang="en-US" sz="4400" b="1"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vi-VN"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(từ “Vân Tiên ghé lại bên đàng” đến “Bị Tiên một gậy thác rày thân vong”): Lục Vân Tiên ra tay trừng trị bọn cướp, cứu người gặp nạn.</a:t>
            </a:r>
          </a:p>
          <a:p>
            <a:pPr algn="just" defTabSz="1066800">
              <a:spcBef>
                <a:spcPct val="0"/>
              </a:spcBef>
              <a:spcAft>
                <a:spcPct val="35000"/>
              </a:spcAft>
              <a:defRPr/>
            </a:pPr>
            <a:r>
              <a:rPr kumimoji="0" lang="en-US" sz="4400" b="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r>
              <a:rPr kumimoji="0" lang="en-US" sz="4400" b="1"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Phần</a:t>
            </a:r>
            <a:r>
              <a:rPr kumimoji="0" lang="en-US" sz="4400" b="1"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2 (24 </a:t>
            </a:r>
            <a:r>
              <a:rPr kumimoji="0" lang="en-US" sz="4400" b="1"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dòng</a:t>
            </a:r>
            <a:r>
              <a:rPr kumimoji="0" lang="en-US" sz="4400" b="1"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thơ</a:t>
            </a:r>
            <a:r>
              <a:rPr kumimoji="0" lang="en-US" sz="4400" b="1"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u="none" strike="noStrike" kern="1200" cap="none" spc="0" normalizeH="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tiếp</a:t>
            </a:r>
            <a:r>
              <a:rPr kumimoji="0" lang="en-US" sz="4400" b="1" u="none" strike="noStrike" kern="1200" cap="none" spc="0" normalizeH="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vi-VN"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(từ “Dẹp rồi lũ kiến chòm ong” đến “Lấy chi cho phỉ tấm lòng cùng ngươi”): Lục Vân Tiên hỏi han, an ủi Kiều Nguyệt Nga.</a:t>
            </a:r>
            <a:endPar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a:p>
            <a:pPr algn="just" defTabSz="1066800">
              <a:spcBef>
                <a:spcPct val="0"/>
              </a:spcBef>
              <a:spcAft>
                <a:spcPct val="35000"/>
              </a:spcAft>
              <a:defRPr/>
            </a:pP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Phần</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3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còn</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lại</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vi-VN"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Lục Vân Tiên bày tỏ quan niệm sống và quan niệm về người anh hùng.</a:t>
            </a:r>
            <a:endParaRPr lang="vi-VN"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p:txBody>
      </p:sp>
      <p:sp>
        <p:nvSpPr>
          <p:cNvPr id="6" name="Rectangle 5"/>
          <p:cNvSpPr/>
          <p:nvPr/>
        </p:nvSpPr>
        <p:spPr>
          <a:xfrm>
            <a:off x="638123" y="3315398"/>
            <a:ext cx="3443571" cy="769441"/>
          </a:xfrm>
          <a:prstGeom prst="rect">
            <a:avLst/>
          </a:prstGeom>
          <a:noFill/>
          <a:ln>
            <a:noFill/>
          </a:ln>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400" b="1"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u="none" strike="noStrike" kern="1200"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Bố</a:t>
            </a:r>
            <a:r>
              <a:rPr kumimoji="0" lang="en-US" sz="4400" b="1"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u="none" strike="noStrike" kern="1200"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cục</a:t>
            </a:r>
            <a:r>
              <a:rPr kumimoji="0" lang="en-US" sz="4400" b="1"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endParaRPr kumimoji="0" lang="en-US" sz="4400" b="0" u="none" strike="noStrike" kern="1200" cap="none" spc="0" normalizeH="0" baseline="0" noProof="0" dirty="0">
              <a:ln>
                <a:noFill/>
              </a:ln>
              <a:effectLst/>
              <a:uLnTx/>
              <a:uFillTx/>
              <a:latin typeface="Calibri"/>
            </a:endParaRPr>
          </a:p>
        </p:txBody>
      </p:sp>
      <p:pic>
        <p:nvPicPr>
          <p:cNvPr id="9" name="Picture 8">
            <a:extLst>
              <a:ext uri="{FF2B5EF4-FFF2-40B4-BE49-F238E27FC236}">
                <a16:creationId xmlns:a16="http://schemas.microsoft.com/office/drawing/2014/main" id="{36E5156E-BDC6-1976-C600-2A3A265A66C9}"/>
              </a:ext>
            </a:extLst>
          </p:cNvPr>
          <p:cNvPicPr>
            <a:picLocks noChangeAspect="1"/>
          </p:cNvPicPr>
          <p:nvPr/>
        </p:nvPicPr>
        <p:blipFill>
          <a:blip r:embed="rId3">
            <a:duotone>
              <a:schemeClr val="accent3">
                <a:shade val="45000"/>
                <a:satMod val="135000"/>
              </a:schemeClr>
              <a:prstClr val="white"/>
            </a:duotone>
          </a:blip>
          <a:stretch>
            <a:fillRect/>
          </a:stretch>
        </p:blipFill>
        <p:spPr>
          <a:xfrm>
            <a:off x="13585731" y="-920253"/>
            <a:ext cx="4253470" cy="3777753"/>
          </a:xfrm>
          <a:prstGeom prst="rect">
            <a:avLst/>
          </a:prstGeom>
        </p:spPr>
      </p:pic>
      <p:pic>
        <p:nvPicPr>
          <p:cNvPr id="10" name="Picture 9">
            <a:extLst>
              <a:ext uri="{FF2B5EF4-FFF2-40B4-BE49-F238E27FC236}">
                <a16:creationId xmlns:a16="http://schemas.microsoft.com/office/drawing/2014/main" id="{83942169-EAB3-4F6C-F7A6-854C51EA09D5}"/>
              </a:ext>
            </a:extLst>
          </p:cNvPr>
          <p:cNvPicPr>
            <a:picLocks noChangeAspect="1"/>
          </p:cNvPicPr>
          <p:nvPr/>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15238392" y="-858135"/>
            <a:ext cx="4247873" cy="3777753"/>
          </a:xfrm>
          <a:prstGeom prst="rect">
            <a:avLst/>
          </a:prstGeom>
        </p:spPr>
      </p:pic>
    </p:spTree>
    <p:extLst>
      <p:ext uri="{BB962C8B-B14F-4D97-AF65-F5344CB8AC3E}">
        <p14:creationId xmlns:p14="http://schemas.microsoft.com/office/powerpoint/2010/main" val="326650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inVertic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barn(inVertical)">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barn(inVertical)">
                                      <p:cBhvr>
                                        <p:cTn id="2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3A6E4B-835C-CB9C-57D2-8AC996782B5F}"/>
              </a:ext>
            </a:extLst>
          </p:cNvPr>
          <p:cNvSpPr txBox="1"/>
          <p:nvPr/>
        </p:nvSpPr>
        <p:spPr>
          <a:xfrm>
            <a:off x="1257300" y="3499945"/>
            <a:ext cx="6929431" cy="576549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3000" dirty="0"/>
          </a:p>
        </p:txBody>
      </p:sp>
      <p:sp>
        <p:nvSpPr>
          <p:cNvPr id="6" name="TextBox 4">
            <a:extLst>
              <a:ext uri="{FF2B5EF4-FFF2-40B4-BE49-F238E27FC236}">
                <a16:creationId xmlns:a16="http://schemas.microsoft.com/office/drawing/2014/main" id="{87005886-F06D-27B5-5D3F-CE5AEF616F79}"/>
              </a:ext>
            </a:extLst>
          </p:cNvPr>
          <p:cNvSpPr txBox="1"/>
          <p:nvPr/>
        </p:nvSpPr>
        <p:spPr>
          <a:xfrm>
            <a:off x="10657038" y="4046951"/>
            <a:ext cx="7326758" cy="1846659"/>
          </a:xfrm>
          <a:prstGeom prst="rect">
            <a:avLst/>
          </a:prstGeom>
        </p:spPr>
        <p:txBody>
          <a:bodyPr wrap="square" lIns="0" tIns="0" rIns="0" bIns="0" rtlCol="0" anchor="t">
            <a:spAutoFit/>
          </a:bodyPr>
          <a:lstStyle/>
          <a:p>
            <a:pPr algn="ctr"/>
            <a:r>
              <a:rPr lang="en-US" sz="6000" dirty="0">
                <a:solidFill>
                  <a:srgbClr val="C00000"/>
                </a:solidFill>
                <a:latin typeface="#9Slide04 Rokkitt Bold" panose="00000800000000000000" pitchFamily="2" charset="0"/>
                <a:cs typeface="Times New Roman" panose="02020603050405020304" pitchFamily="18" charset="0"/>
              </a:rPr>
              <a:t>II. </a:t>
            </a:r>
          </a:p>
          <a:p>
            <a:pPr algn="ctr"/>
            <a:r>
              <a:rPr lang="en-US" sz="6000" dirty="0" err="1">
                <a:solidFill>
                  <a:srgbClr val="C00000"/>
                </a:solidFill>
                <a:latin typeface="#9Slide04 Rokkitt Bold" panose="00000800000000000000" pitchFamily="2" charset="0"/>
                <a:cs typeface="Times New Roman" panose="02020603050405020304" pitchFamily="18" charset="0"/>
              </a:rPr>
              <a:t>Khám</a:t>
            </a:r>
            <a:r>
              <a:rPr lang="en-US" sz="6000" dirty="0">
                <a:solidFill>
                  <a:srgbClr val="C00000"/>
                </a:solidFill>
                <a:latin typeface="#9Slide04 Rokkitt Bold" panose="00000800000000000000" pitchFamily="2" charset="0"/>
                <a:cs typeface="Times New Roman" panose="02020603050405020304" pitchFamily="18" charset="0"/>
              </a:rPr>
              <a:t> </a:t>
            </a:r>
            <a:r>
              <a:rPr lang="en-US" sz="6000" dirty="0" err="1">
                <a:solidFill>
                  <a:srgbClr val="C00000"/>
                </a:solidFill>
                <a:latin typeface="#9Slide04 Rokkitt Bold" panose="00000800000000000000" pitchFamily="2" charset="0"/>
                <a:cs typeface="Times New Roman" panose="02020603050405020304" pitchFamily="18" charset="0"/>
              </a:rPr>
              <a:t>phá</a:t>
            </a:r>
            <a:r>
              <a:rPr lang="en-US" sz="6000" dirty="0">
                <a:solidFill>
                  <a:srgbClr val="C00000"/>
                </a:solidFill>
                <a:latin typeface="#9Slide04 Rokkitt Bold" panose="00000800000000000000" pitchFamily="2" charset="0"/>
                <a:cs typeface="Times New Roman" panose="02020603050405020304" pitchFamily="18" charset="0"/>
              </a:rPr>
              <a:t> </a:t>
            </a:r>
            <a:r>
              <a:rPr lang="en-US" sz="6000" dirty="0" err="1">
                <a:solidFill>
                  <a:srgbClr val="C00000"/>
                </a:solidFill>
                <a:latin typeface="#9Slide04 Rokkitt Bold" panose="00000800000000000000" pitchFamily="2" charset="0"/>
                <a:cs typeface="Times New Roman" panose="02020603050405020304" pitchFamily="18" charset="0"/>
              </a:rPr>
              <a:t>văn</a:t>
            </a:r>
            <a:r>
              <a:rPr lang="en-US" sz="6000" dirty="0">
                <a:solidFill>
                  <a:srgbClr val="C00000"/>
                </a:solidFill>
                <a:latin typeface="#9Slide04 Rokkitt Bold" panose="00000800000000000000" pitchFamily="2" charset="0"/>
                <a:cs typeface="Times New Roman" panose="02020603050405020304" pitchFamily="18" charset="0"/>
              </a:rPr>
              <a:t> </a:t>
            </a:r>
            <a:r>
              <a:rPr lang="en-US" sz="6000" dirty="0" err="1">
                <a:solidFill>
                  <a:srgbClr val="C00000"/>
                </a:solidFill>
                <a:latin typeface="#9Slide04 Rokkitt Bold" panose="00000800000000000000" pitchFamily="2" charset="0"/>
                <a:cs typeface="Times New Roman" panose="02020603050405020304" pitchFamily="18" charset="0"/>
              </a:rPr>
              <a:t>bản</a:t>
            </a:r>
            <a:endParaRPr lang="en-US" sz="6000" dirty="0">
              <a:solidFill>
                <a:srgbClr val="C00000"/>
              </a:solidFill>
              <a:latin typeface="#9Slide04 Rokkitt Bold" panose="00000800000000000000" pitchFamily="2" charset="0"/>
              <a:cs typeface="Times New Roman" panose="02020603050405020304" pitchFamily="18" charset="0"/>
            </a:endParaRPr>
          </a:p>
        </p:txBody>
      </p:sp>
      <p:grpSp>
        <p:nvGrpSpPr>
          <p:cNvPr id="3" name="Group 3">
            <a:extLst>
              <a:ext uri="{FF2B5EF4-FFF2-40B4-BE49-F238E27FC236}">
                <a16:creationId xmlns:a16="http://schemas.microsoft.com/office/drawing/2014/main" id="{54149E14-31AA-1D35-3D42-FE09A285EE34}"/>
              </a:ext>
            </a:extLst>
          </p:cNvPr>
          <p:cNvGrpSpPr/>
          <p:nvPr/>
        </p:nvGrpSpPr>
        <p:grpSpPr>
          <a:xfrm>
            <a:off x="-226108" y="-102870"/>
            <a:ext cx="11674972" cy="10389870"/>
            <a:chOff x="0" y="0"/>
            <a:chExt cx="6349238" cy="5650357"/>
          </a:xfrm>
        </p:grpSpPr>
        <p:sp>
          <p:nvSpPr>
            <p:cNvPr id="4" name="Freeform 4">
              <a:extLst>
                <a:ext uri="{FF2B5EF4-FFF2-40B4-BE49-F238E27FC236}">
                  <a16:creationId xmlns:a16="http://schemas.microsoft.com/office/drawing/2014/main" id="{E5601E22-D90D-B69F-FA17-E5F3D0A77BE9}"/>
                </a:ext>
              </a:extLst>
            </p:cNvPr>
            <p:cNvSpPr/>
            <p:nvPr/>
          </p:nvSpPr>
          <p:spPr>
            <a:xfrm>
              <a:off x="-1220470" y="-200914"/>
              <a:ext cx="7579741" cy="5919724"/>
            </a:xfrm>
            <a:custGeom>
              <a:avLst/>
              <a:gdLst/>
              <a:ahLst/>
              <a:cxnLst/>
              <a:rect l="l" t="t" r="r" b="b"/>
              <a:pathLst>
                <a:path w="7579741" h="5919724">
                  <a:moveTo>
                    <a:pt x="7563231" y="542290"/>
                  </a:moveTo>
                  <a:cubicBezTo>
                    <a:pt x="7547864" y="557530"/>
                    <a:pt x="7490206" y="686562"/>
                    <a:pt x="7507224" y="715264"/>
                  </a:cubicBezTo>
                  <a:cubicBezTo>
                    <a:pt x="7525639" y="709803"/>
                    <a:pt x="7436739" y="790321"/>
                    <a:pt x="7482586" y="888111"/>
                  </a:cubicBezTo>
                  <a:cubicBezTo>
                    <a:pt x="7469505" y="906018"/>
                    <a:pt x="7553833" y="924179"/>
                    <a:pt x="7546848" y="962025"/>
                  </a:cubicBezTo>
                  <a:cubicBezTo>
                    <a:pt x="7534529" y="981202"/>
                    <a:pt x="7489825" y="974979"/>
                    <a:pt x="7525639" y="1001014"/>
                  </a:cubicBezTo>
                  <a:cubicBezTo>
                    <a:pt x="7533132" y="1085469"/>
                    <a:pt x="7579233" y="1117346"/>
                    <a:pt x="7428357" y="1351280"/>
                  </a:cubicBezTo>
                  <a:cubicBezTo>
                    <a:pt x="7398639" y="1347343"/>
                    <a:pt x="7317740" y="1604645"/>
                    <a:pt x="7205980" y="1797050"/>
                  </a:cubicBezTo>
                  <a:cubicBezTo>
                    <a:pt x="7222109" y="1833372"/>
                    <a:pt x="7240016" y="1850009"/>
                    <a:pt x="7202297" y="1916684"/>
                  </a:cubicBezTo>
                  <a:cubicBezTo>
                    <a:pt x="7208901" y="1933448"/>
                    <a:pt x="7273036" y="1963420"/>
                    <a:pt x="7239635" y="2007743"/>
                  </a:cubicBezTo>
                  <a:cubicBezTo>
                    <a:pt x="7204202" y="2091436"/>
                    <a:pt x="7205853" y="2286381"/>
                    <a:pt x="7250049" y="2317750"/>
                  </a:cubicBezTo>
                  <a:cubicBezTo>
                    <a:pt x="7275576" y="2308987"/>
                    <a:pt x="7186168" y="2474976"/>
                    <a:pt x="7233031" y="2483866"/>
                  </a:cubicBezTo>
                  <a:cubicBezTo>
                    <a:pt x="7217791" y="2541143"/>
                    <a:pt x="7278497" y="2574417"/>
                    <a:pt x="7147941" y="2695575"/>
                  </a:cubicBezTo>
                  <a:cubicBezTo>
                    <a:pt x="7045960" y="2756535"/>
                    <a:pt x="7168642" y="2805176"/>
                    <a:pt x="7069074" y="2892044"/>
                  </a:cubicBezTo>
                  <a:cubicBezTo>
                    <a:pt x="7109587" y="2925826"/>
                    <a:pt x="7008622" y="2948432"/>
                    <a:pt x="7081139" y="3107690"/>
                  </a:cubicBezTo>
                  <a:cubicBezTo>
                    <a:pt x="7090664" y="3117088"/>
                    <a:pt x="7034657" y="3165983"/>
                    <a:pt x="7017766" y="3207639"/>
                  </a:cubicBezTo>
                  <a:cubicBezTo>
                    <a:pt x="7063232" y="3257296"/>
                    <a:pt x="7012940" y="3253994"/>
                    <a:pt x="6997446" y="3340354"/>
                  </a:cubicBezTo>
                  <a:cubicBezTo>
                    <a:pt x="6914515" y="3405251"/>
                    <a:pt x="6917309" y="3435350"/>
                    <a:pt x="6838696" y="3533013"/>
                  </a:cubicBezTo>
                  <a:cubicBezTo>
                    <a:pt x="6861556" y="3525774"/>
                    <a:pt x="6889496" y="3574161"/>
                    <a:pt x="6822313" y="3687572"/>
                  </a:cubicBezTo>
                  <a:cubicBezTo>
                    <a:pt x="6817868" y="3707257"/>
                    <a:pt x="6727190" y="3726307"/>
                    <a:pt x="6704838" y="3771265"/>
                  </a:cubicBezTo>
                  <a:cubicBezTo>
                    <a:pt x="6674739" y="3791585"/>
                    <a:pt x="6736080" y="3823716"/>
                    <a:pt x="6667881" y="3824732"/>
                  </a:cubicBezTo>
                  <a:cubicBezTo>
                    <a:pt x="6676517" y="3870960"/>
                    <a:pt x="6621399" y="3859911"/>
                    <a:pt x="6607683" y="3879977"/>
                  </a:cubicBezTo>
                  <a:cubicBezTo>
                    <a:pt x="6650990" y="3906901"/>
                    <a:pt x="6618478" y="3901313"/>
                    <a:pt x="6653657" y="3916553"/>
                  </a:cubicBezTo>
                  <a:cubicBezTo>
                    <a:pt x="6651371" y="3988689"/>
                    <a:pt x="6546469" y="4092829"/>
                    <a:pt x="6552819" y="4182491"/>
                  </a:cubicBezTo>
                  <a:cubicBezTo>
                    <a:pt x="6516370" y="4270502"/>
                    <a:pt x="6542786" y="4306443"/>
                    <a:pt x="6490208" y="4402836"/>
                  </a:cubicBezTo>
                  <a:cubicBezTo>
                    <a:pt x="6527419" y="4414266"/>
                    <a:pt x="6500749" y="4427982"/>
                    <a:pt x="6457696" y="4505960"/>
                  </a:cubicBezTo>
                  <a:cubicBezTo>
                    <a:pt x="6503289" y="4531741"/>
                    <a:pt x="6486271" y="4590542"/>
                    <a:pt x="6438519" y="4659376"/>
                  </a:cubicBezTo>
                  <a:cubicBezTo>
                    <a:pt x="6519418" y="4706620"/>
                    <a:pt x="6472682" y="4854575"/>
                    <a:pt x="6428232" y="4913630"/>
                  </a:cubicBezTo>
                  <a:cubicBezTo>
                    <a:pt x="6441440" y="4962525"/>
                    <a:pt x="6419596" y="5014341"/>
                    <a:pt x="6364732" y="5057902"/>
                  </a:cubicBezTo>
                  <a:cubicBezTo>
                    <a:pt x="6326251" y="5158740"/>
                    <a:pt x="6311773" y="5242179"/>
                    <a:pt x="6153531" y="5344668"/>
                  </a:cubicBezTo>
                  <a:cubicBezTo>
                    <a:pt x="6108954" y="5423535"/>
                    <a:pt x="6112764" y="5474843"/>
                    <a:pt x="6025007" y="5580126"/>
                  </a:cubicBezTo>
                  <a:cubicBezTo>
                    <a:pt x="5990082" y="5617337"/>
                    <a:pt x="5948299" y="5575808"/>
                    <a:pt x="5956046" y="5642229"/>
                  </a:cubicBezTo>
                  <a:cubicBezTo>
                    <a:pt x="5906770" y="5660898"/>
                    <a:pt x="5970270" y="5719572"/>
                    <a:pt x="5856605" y="5769483"/>
                  </a:cubicBezTo>
                  <a:cubicBezTo>
                    <a:pt x="5875401" y="5829681"/>
                    <a:pt x="5926582" y="5859272"/>
                    <a:pt x="5715762" y="5839333"/>
                  </a:cubicBezTo>
                  <a:cubicBezTo>
                    <a:pt x="4322445" y="5836539"/>
                    <a:pt x="2963291" y="5847588"/>
                    <a:pt x="1505204" y="5835142"/>
                  </a:cubicBezTo>
                  <a:cubicBezTo>
                    <a:pt x="1422400" y="5827522"/>
                    <a:pt x="1221740" y="5919724"/>
                    <a:pt x="1265555" y="5732399"/>
                  </a:cubicBezTo>
                  <a:cubicBezTo>
                    <a:pt x="1276477" y="4087495"/>
                    <a:pt x="1248029" y="2400427"/>
                    <a:pt x="1253236" y="760476"/>
                  </a:cubicBezTo>
                  <a:cubicBezTo>
                    <a:pt x="1408430" y="0"/>
                    <a:pt x="0" y="249174"/>
                    <a:pt x="6352667" y="210693"/>
                  </a:cubicBezTo>
                  <a:cubicBezTo>
                    <a:pt x="6709537" y="218821"/>
                    <a:pt x="7224776" y="185928"/>
                    <a:pt x="7545070" y="221488"/>
                  </a:cubicBezTo>
                  <a:cubicBezTo>
                    <a:pt x="7579741" y="234569"/>
                    <a:pt x="7569835" y="514604"/>
                    <a:pt x="7563231" y="542290"/>
                  </a:cubicBezTo>
                  <a:close/>
                </a:path>
              </a:pathLst>
            </a:custGeom>
            <a:blipFill>
              <a:blip r:embed="rId3"/>
              <a:stretch>
                <a:fillRect t="-2943" b="-30931"/>
              </a:stretch>
            </a:blipFill>
          </p:spPr>
          <p:txBody>
            <a:bodyPr/>
            <a:lstStyle/>
            <a:p>
              <a:endParaRPr lang="en-US"/>
            </a:p>
          </p:txBody>
        </p:sp>
      </p:grpSp>
    </p:spTree>
    <p:extLst>
      <p:ext uri="{BB962C8B-B14F-4D97-AF65-F5344CB8AC3E}">
        <p14:creationId xmlns:p14="http://schemas.microsoft.com/office/powerpoint/2010/main" val="3851639462"/>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0E2C38-19AE-9E3E-00A9-D40CC9795EC8}"/>
              </a:ext>
            </a:extLst>
          </p:cNvPr>
          <p:cNvSpPr txBox="1"/>
          <p:nvPr/>
        </p:nvSpPr>
        <p:spPr>
          <a:xfrm>
            <a:off x="500924" y="2857500"/>
            <a:ext cx="9220200"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i="0" u="none" strike="noStrike" kern="1200" cap="none" spc="0" normalizeH="0" baseline="0" noProof="0" dirty="0">
                <a:ln>
                  <a:noFill/>
                </a:ln>
                <a:solidFill>
                  <a:srgbClr val="C00000"/>
                </a:solidFill>
                <a:effectLst/>
                <a:uLnTx/>
                <a:uFillTx/>
                <a:latin typeface="#9Slide05 Brannboll Ny" panose="02000000000000000000" pitchFamily="2" charset="0"/>
                <a:ea typeface="#9Slide05 Amtenar" panose="02000000000000000000" pitchFamily="2" charset="0"/>
                <a:cs typeface="Times New Roman" panose="02020603050405020304" pitchFamily="18" charset="0"/>
              </a:rPr>
              <a:t>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i="0" u="none" strike="noStrike" kern="1200" cap="none" spc="0" normalizeH="0" baseline="0" noProof="0" dirty="0" err="1">
                <a:ln>
                  <a:noFill/>
                </a:ln>
                <a:solidFill>
                  <a:srgbClr val="C00000"/>
                </a:solidFill>
                <a:effectLst/>
                <a:uLnTx/>
                <a:uFillTx/>
                <a:latin typeface="#9Slide05 Brannboll Ny" panose="02000000000000000000" pitchFamily="2" charset="0"/>
                <a:ea typeface="#9Slide05 Amtenar" panose="02000000000000000000" pitchFamily="2" charset="0"/>
                <a:cs typeface="Times New Roman" panose="02020603050405020304" pitchFamily="18" charset="0"/>
              </a:rPr>
              <a:t>Nhân</a:t>
            </a:r>
            <a:r>
              <a:rPr kumimoji="0" lang="en-US" sz="11500" i="0" u="none" strike="noStrike" kern="1200" cap="none" spc="0" normalizeH="0" noProof="0" dirty="0">
                <a:ln>
                  <a:noFill/>
                </a:ln>
                <a:solidFill>
                  <a:srgbClr val="C00000"/>
                </a:solidFill>
                <a:effectLst/>
                <a:uLnTx/>
                <a:uFillTx/>
                <a:latin typeface="#9Slide05 Brannboll Ny" panose="02000000000000000000" pitchFamily="2" charset="0"/>
                <a:ea typeface="#9Slide05 Amtenar" panose="02000000000000000000" pitchFamily="2" charset="0"/>
                <a:cs typeface="Times New Roman" panose="02020603050405020304" pitchFamily="18" charset="0"/>
              </a:rPr>
              <a:t> </a:t>
            </a:r>
            <a:r>
              <a:rPr kumimoji="0" lang="en-US" sz="11500" i="0" u="none" strike="noStrike" kern="1200" cap="none" spc="0" normalizeH="0" noProof="0" dirty="0" err="1">
                <a:ln>
                  <a:noFill/>
                </a:ln>
                <a:solidFill>
                  <a:srgbClr val="C00000"/>
                </a:solidFill>
                <a:effectLst/>
                <a:uLnTx/>
                <a:uFillTx/>
                <a:latin typeface="#9Slide05 Brannboll Ny" panose="02000000000000000000" pitchFamily="2" charset="0"/>
                <a:ea typeface="#9Slide05 Amtenar" panose="02000000000000000000" pitchFamily="2" charset="0"/>
                <a:cs typeface="Times New Roman" panose="02020603050405020304" pitchFamily="18" charset="0"/>
              </a:rPr>
              <a:t>vật</a:t>
            </a:r>
            <a:endParaRPr kumimoji="0" lang="en-US" sz="11500" i="0" u="none" strike="noStrike" kern="1200" cap="none" spc="0" normalizeH="0" baseline="0" noProof="0" dirty="0">
              <a:ln>
                <a:noFill/>
              </a:ln>
              <a:solidFill>
                <a:srgbClr val="C00000"/>
              </a:solidFill>
              <a:effectLst/>
              <a:uLnTx/>
              <a:uFillTx/>
              <a:latin typeface="#9Slide05 Brannboll Ny" panose="02000000000000000000" pitchFamily="2" charset="0"/>
              <a:ea typeface="#9Slide05 Amtenar" panose="02000000000000000000" pitchFamily="2" charset="0"/>
              <a:cs typeface="Times New Roman" panose="02020603050405020304" pitchFamily="18" charset="0"/>
            </a:endParaRPr>
          </a:p>
        </p:txBody>
      </p:sp>
      <p:grpSp>
        <p:nvGrpSpPr>
          <p:cNvPr id="3" name="Group 2">
            <a:extLst>
              <a:ext uri="{FF2B5EF4-FFF2-40B4-BE49-F238E27FC236}">
                <a16:creationId xmlns:a16="http://schemas.microsoft.com/office/drawing/2014/main" id="{E1BAB6FB-211D-4E32-47B7-90E252D1226E}"/>
              </a:ext>
            </a:extLst>
          </p:cNvPr>
          <p:cNvGrpSpPr/>
          <p:nvPr/>
        </p:nvGrpSpPr>
        <p:grpSpPr>
          <a:xfrm>
            <a:off x="9764257" y="114300"/>
            <a:ext cx="8523744" cy="10275570"/>
            <a:chOff x="0" y="0"/>
            <a:chExt cx="5270373" cy="6353556"/>
          </a:xfrm>
        </p:grpSpPr>
        <p:sp>
          <p:nvSpPr>
            <p:cNvPr id="4" name="Freeform 3">
              <a:extLst>
                <a:ext uri="{FF2B5EF4-FFF2-40B4-BE49-F238E27FC236}">
                  <a16:creationId xmlns:a16="http://schemas.microsoft.com/office/drawing/2014/main" id="{DD6963B0-6001-9C26-3F51-7ECB016AEBCF}"/>
                </a:ext>
              </a:extLst>
            </p:cNvPr>
            <p:cNvSpPr/>
            <p:nvPr/>
          </p:nvSpPr>
          <p:spPr>
            <a:xfrm>
              <a:off x="-26670" y="-71882"/>
              <a:ext cx="5297043" cy="6432550"/>
            </a:xfrm>
            <a:custGeom>
              <a:avLst/>
              <a:gdLst/>
              <a:ahLst/>
              <a:cxnLst/>
              <a:rect l="l" t="t" r="r" b="b"/>
              <a:pathLst>
                <a:path w="5297043" h="6432550">
                  <a:moveTo>
                    <a:pt x="5286756" y="1160018"/>
                  </a:moveTo>
                  <a:cubicBezTo>
                    <a:pt x="5295646" y="2902966"/>
                    <a:pt x="5278247" y="4665345"/>
                    <a:pt x="5297043" y="6425438"/>
                  </a:cubicBezTo>
                  <a:cubicBezTo>
                    <a:pt x="4287901" y="6393561"/>
                    <a:pt x="3250946" y="6432550"/>
                    <a:pt x="2239391" y="6397371"/>
                  </a:cubicBezTo>
                  <a:cubicBezTo>
                    <a:pt x="1749044" y="6431534"/>
                    <a:pt x="1417955" y="6396101"/>
                    <a:pt x="934720" y="6409817"/>
                  </a:cubicBezTo>
                  <a:cubicBezTo>
                    <a:pt x="724281" y="6421755"/>
                    <a:pt x="584962" y="6399149"/>
                    <a:pt x="397002" y="6409817"/>
                  </a:cubicBezTo>
                  <a:cubicBezTo>
                    <a:pt x="318643" y="6391402"/>
                    <a:pt x="203708" y="6415405"/>
                    <a:pt x="126619" y="6407150"/>
                  </a:cubicBezTo>
                  <a:cubicBezTo>
                    <a:pt x="118364" y="6411849"/>
                    <a:pt x="0" y="6430264"/>
                    <a:pt x="32385" y="6391529"/>
                  </a:cubicBezTo>
                  <a:cubicBezTo>
                    <a:pt x="36195" y="4398264"/>
                    <a:pt x="30226" y="2224405"/>
                    <a:pt x="29718" y="208280"/>
                  </a:cubicBezTo>
                  <a:cubicBezTo>
                    <a:pt x="112395" y="214630"/>
                    <a:pt x="248920" y="296037"/>
                    <a:pt x="378333" y="289941"/>
                  </a:cubicBezTo>
                  <a:cubicBezTo>
                    <a:pt x="412242" y="257556"/>
                    <a:pt x="512699" y="306451"/>
                    <a:pt x="636905" y="315468"/>
                  </a:cubicBezTo>
                  <a:cubicBezTo>
                    <a:pt x="660527" y="343027"/>
                    <a:pt x="749935" y="280035"/>
                    <a:pt x="789432" y="296291"/>
                  </a:cubicBezTo>
                  <a:cubicBezTo>
                    <a:pt x="879348" y="320929"/>
                    <a:pt x="950087" y="307340"/>
                    <a:pt x="1064006" y="336169"/>
                  </a:cubicBezTo>
                  <a:cubicBezTo>
                    <a:pt x="1337564" y="195199"/>
                    <a:pt x="1629791" y="268859"/>
                    <a:pt x="1902206" y="94869"/>
                  </a:cubicBezTo>
                  <a:cubicBezTo>
                    <a:pt x="1908048" y="0"/>
                    <a:pt x="1989455" y="228727"/>
                    <a:pt x="2154301" y="222758"/>
                  </a:cubicBezTo>
                  <a:cubicBezTo>
                    <a:pt x="2274189" y="215646"/>
                    <a:pt x="2339848" y="234188"/>
                    <a:pt x="2425065" y="265938"/>
                  </a:cubicBezTo>
                  <a:cubicBezTo>
                    <a:pt x="2525903" y="253873"/>
                    <a:pt x="2592832" y="293370"/>
                    <a:pt x="2718181" y="306197"/>
                  </a:cubicBezTo>
                  <a:cubicBezTo>
                    <a:pt x="2836672" y="253111"/>
                    <a:pt x="2941574" y="306451"/>
                    <a:pt x="3115437" y="321818"/>
                  </a:cubicBezTo>
                  <a:cubicBezTo>
                    <a:pt x="3143758" y="287528"/>
                    <a:pt x="3115056" y="380365"/>
                    <a:pt x="3235833" y="351409"/>
                  </a:cubicBezTo>
                  <a:cubicBezTo>
                    <a:pt x="3342640" y="412750"/>
                    <a:pt x="3414141" y="477266"/>
                    <a:pt x="3550412" y="526034"/>
                  </a:cubicBezTo>
                  <a:cubicBezTo>
                    <a:pt x="3619373" y="578358"/>
                    <a:pt x="3724275" y="595630"/>
                    <a:pt x="3819398" y="550545"/>
                  </a:cubicBezTo>
                  <a:cubicBezTo>
                    <a:pt x="3807206" y="589661"/>
                    <a:pt x="3931285" y="582676"/>
                    <a:pt x="4015740" y="589153"/>
                  </a:cubicBezTo>
                  <a:cubicBezTo>
                    <a:pt x="4059809" y="566928"/>
                    <a:pt x="4181983" y="489839"/>
                    <a:pt x="4254246" y="541655"/>
                  </a:cubicBezTo>
                  <a:cubicBezTo>
                    <a:pt x="4439920" y="582422"/>
                    <a:pt x="4755007" y="435229"/>
                    <a:pt x="4897120" y="342392"/>
                  </a:cubicBezTo>
                  <a:cubicBezTo>
                    <a:pt x="4866767" y="314452"/>
                    <a:pt x="5115941" y="210947"/>
                    <a:pt x="5285232" y="135763"/>
                  </a:cubicBezTo>
                  <a:cubicBezTo>
                    <a:pt x="5286375" y="459994"/>
                    <a:pt x="5287899" y="834263"/>
                    <a:pt x="5286756" y="1160018"/>
                  </a:cubicBezTo>
                  <a:close/>
                </a:path>
              </a:pathLst>
            </a:custGeom>
            <a:blipFill>
              <a:blip r:embed="rId3"/>
              <a:stretch>
                <a:fillRect l="-3950" r="-3950"/>
              </a:stretch>
            </a:blipFill>
          </p:spPr>
          <p:txBody>
            <a:bodyPr/>
            <a:lstStyle/>
            <a:p>
              <a:endParaRPr lang="en-US"/>
            </a:p>
          </p:txBody>
        </p:sp>
      </p:grpSp>
    </p:spTree>
    <p:extLst>
      <p:ext uri="{BB962C8B-B14F-4D97-AF65-F5344CB8AC3E}">
        <p14:creationId xmlns:p14="http://schemas.microsoft.com/office/powerpoint/2010/main" val="38374435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09EF6-B2E1-FBDE-B78C-49174652B0EF}"/>
              </a:ext>
            </a:extLst>
          </p:cNvPr>
          <p:cNvSpPr/>
          <p:nvPr/>
        </p:nvSpPr>
        <p:spPr>
          <a:xfrm>
            <a:off x="1219200" y="666823"/>
            <a:ext cx="15849600" cy="1107996"/>
          </a:xfrm>
          <a:prstGeom prst="rect">
            <a:avLst/>
          </a:prstGeom>
        </p:spPr>
        <p:txBody>
          <a:bodyPr wrap="square">
            <a:spAutoFit/>
          </a:bodyPr>
          <a:lstStyle/>
          <a:p>
            <a:pPr lvl="0" algn="ctr" defTabSz="1371600">
              <a:spcAft>
                <a:spcPts val="1125"/>
              </a:spcAft>
              <a:defRPr/>
            </a:pPr>
            <a:r>
              <a:rPr lang="en-US" sz="6600" dirty="0" err="1">
                <a:solidFill>
                  <a:srgbClr val="FF0000"/>
                </a:solidFill>
                <a:latin typeface="#9Slide07 IcielCrocante" panose="02000000000000000000" pitchFamily="2" charset="0"/>
                <a:ea typeface="Times New Roman" panose="02020603050405020304" pitchFamily="18" charset="0"/>
                <a:cs typeface="Times New Roman" panose="02020603050405020304" pitchFamily="18" charset="0"/>
                <a:sym typeface="Wingdings" panose="05000000000000000000" pitchFamily="2" charset="2"/>
              </a:rPr>
              <a:t>Hóa</a:t>
            </a:r>
            <a:r>
              <a:rPr lang="en-US" sz="6600" dirty="0">
                <a:solidFill>
                  <a:srgbClr val="FF0000"/>
                </a:solidFill>
                <a:latin typeface="#9Slide07 IcielCrocante" panose="02000000000000000000" pitchFamily="2" charset="0"/>
                <a:ea typeface="Times New Roman" panose="02020603050405020304" pitchFamily="18" charset="0"/>
                <a:cs typeface="Times New Roman" panose="02020603050405020304" pitchFamily="18" charset="0"/>
                <a:sym typeface="Wingdings" panose="05000000000000000000" pitchFamily="2" charset="2"/>
              </a:rPr>
              <a:t> </a:t>
            </a:r>
            <a:r>
              <a:rPr lang="en-US" sz="6600" dirty="0" err="1">
                <a:solidFill>
                  <a:srgbClr val="FF0000"/>
                </a:solidFill>
                <a:latin typeface="#9Slide07 IcielCrocante" panose="02000000000000000000" pitchFamily="2" charset="0"/>
                <a:ea typeface="Times New Roman" panose="02020603050405020304" pitchFamily="18" charset="0"/>
                <a:cs typeface="Times New Roman" panose="02020603050405020304" pitchFamily="18" charset="0"/>
                <a:sym typeface="Wingdings" panose="05000000000000000000" pitchFamily="2" charset="2"/>
              </a:rPr>
              <a:t>thân</a:t>
            </a:r>
            <a:r>
              <a:rPr lang="en-US" sz="6600" dirty="0">
                <a:solidFill>
                  <a:srgbClr val="FF0000"/>
                </a:solidFill>
                <a:latin typeface="#9Slide07 IcielCrocante" panose="02000000000000000000" pitchFamily="2" charset="0"/>
                <a:ea typeface="Times New Roman" panose="02020603050405020304" pitchFamily="18" charset="0"/>
                <a:cs typeface="Times New Roman" panose="02020603050405020304" pitchFamily="18" charset="0"/>
                <a:sym typeface="Wingdings" panose="05000000000000000000" pitchFamily="2" charset="2"/>
              </a:rPr>
              <a:t> </a:t>
            </a:r>
            <a:r>
              <a:rPr lang="en-US" sz="6600" dirty="0" err="1">
                <a:solidFill>
                  <a:srgbClr val="FF0000"/>
                </a:solidFill>
                <a:latin typeface="#9Slide07 IcielCrocante" panose="02000000000000000000" pitchFamily="2" charset="0"/>
                <a:ea typeface="Times New Roman" panose="02020603050405020304" pitchFamily="18" charset="0"/>
                <a:cs typeface="Times New Roman" panose="02020603050405020304" pitchFamily="18" charset="0"/>
                <a:sym typeface="Wingdings" panose="05000000000000000000" pitchFamily="2" charset="2"/>
              </a:rPr>
              <a:t>nhân</a:t>
            </a:r>
            <a:r>
              <a:rPr lang="en-US" sz="6600" dirty="0">
                <a:solidFill>
                  <a:srgbClr val="FF0000"/>
                </a:solidFill>
                <a:latin typeface="#9Slide07 IcielCrocante" panose="02000000000000000000" pitchFamily="2" charset="0"/>
                <a:ea typeface="Times New Roman" panose="02020603050405020304" pitchFamily="18" charset="0"/>
                <a:cs typeface="Times New Roman" panose="02020603050405020304" pitchFamily="18" charset="0"/>
                <a:sym typeface="Wingdings" panose="05000000000000000000" pitchFamily="2" charset="2"/>
              </a:rPr>
              <a:t> </a:t>
            </a:r>
            <a:r>
              <a:rPr lang="en-US" sz="6600" dirty="0" err="1">
                <a:solidFill>
                  <a:srgbClr val="FF0000"/>
                </a:solidFill>
                <a:latin typeface="#9Slide07 IcielCrocante" panose="02000000000000000000" pitchFamily="2" charset="0"/>
                <a:ea typeface="Times New Roman" panose="02020603050405020304" pitchFamily="18" charset="0"/>
                <a:cs typeface="Times New Roman" panose="02020603050405020304" pitchFamily="18" charset="0"/>
                <a:sym typeface="Wingdings" panose="05000000000000000000" pitchFamily="2" charset="2"/>
              </a:rPr>
              <a:t>vật</a:t>
            </a:r>
            <a:endParaRPr lang="en-US" sz="6600" dirty="0">
              <a:solidFill>
                <a:srgbClr val="FF0000"/>
              </a:solidFill>
              <a:latin typeface="#9Slide07 IcielCrocante" panose="02000000000000000000" pitchFamily="2" charset="0"/>
              <a:ea typeface="Times New Roman" panose="02020603050405020304" pitchFamily="18" charset="0"/>
              <a:cs typeface="Times New Roman" panose="02020603050405020304" pitchFamily="18" charset="0"/>
              <a:sym typeface="Wingdings" panose="05000000000000000000" pitchFamily="2" charset="2"/>
            </a:endParaRPr>
          </a:p>
        </p:txBody>
      </p:sp>
      <p:sp>
        <p:nvSpPr>
          <p:cNvPr id="3" name="TextBox 2">
            <a:extLst>
              <a:ext uri="{FF2B5EF4-FFF2-40B4-BE49-F238E27FC236}">
                <a16:creationId xmlns:a16="http://schemas.microsoft.com/office/drawing/2014/main" id="{487CCB01-3A33-31C6-2B6C-EEB07EC460F1}"/>
              </a:ext>
            </a:extLst>
          </p:cNvPr>
          <p:cNvSpPr txBox="1"/>
          <p:nvPr/>
        </p:nvSpPr>
        <p:spPr>
          <a:xfrm>
            <a:off x="2514600" y="2050345"/>
            <a:ext cx="13487400" cy="6186309"/>
          </a:xfrm>
          <a:prstGeom prst="rect">
            <a:avLst/>
          </a:prstGeom>
          <a:solidFill>
            <a:schemeClr val="bg1"/>
          </a:solidFill>
        </p:spPr>
        <p:txBody>
          <a:bodyPr wrap="square" rtlCol="0">
            <a:spAutoFit/>
          </a:bodyPr>
          <a:lstStyle/>
          <a:p>
            <a:pPr algn="just"/>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Em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hãy</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hoá</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thân</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thành</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2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vật</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và</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nhận</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xét</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về</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phương</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tính</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cách</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Hình</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thức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đối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thoại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trực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tiếp</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chia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lớp</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thành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2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nhóm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lớn</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Hoá</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thân</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Kiều</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Nguyệt</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Nga</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nhận</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xét</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về</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Lục</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Vân</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Tiên</a:t>
            </a:r>
            <a:endPar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Hoá</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thân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Lục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Vân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Tiên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nhận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xét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Kiều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Nguyệt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Nga</a:t>
            </a:r>
            <a:endPar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baseline="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Thời</a:t>
            </a:r>
            <a:r>
              <a:rPr lang="en-US" sz="4400" b="1" baseline="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gian</a:t>
            </a:r>
            <a:r>
              <a:rPr lang="en-US" sz="4400" baseline="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10 </a:t>
            </a:r>
            <a:r>
              <a:rPr lang="en-US" sz="4400" baseline="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phút</a:t>
            </a:r>
            <a:endParaRPr lang="en-US" sz="4400" baseline="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Ví</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dụ</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aseline="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Kiều</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Nguyệt</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Nga: </a:t>
            </a:r>
            <a:r>
              <a:rPr lang="vi-VN"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Q</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ua</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việc</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vừa</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rồi</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thiếp</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thấy</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chàng</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thật</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dũng</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tài</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giỏi</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văn</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võ</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song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toàn</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6" name="Freeform 4">
            <a:extLst>
              <a:ext uri="{FF2B5EF4-FFF2-40B4-BE49-F238E27FC236}">
                <a16:creationId xmlns:a16="http://schemas.microsoft.com/office/drawing/2014/main" id="{F881C52F-7EE1-DDF6-81C6-38081316BC04}"/>
              </a:ext>
            </a:extLst>
          </p:cNvPr>
          <p:cNvSpPr/>
          <p:nvPr/>
        </p:nvSpPr>
        <p:spPr>
          <a:xfrm>
            <a:off x="-260110" y="5453766"/>
            <a:ext cx="2653820" cy="4895397"/>
          </a:xfrm>
          <a:custGeom>
            <a:avLst/>
            <a:gdLst/>
            <a:ahLst/>
            <a:cxnLst/>
            <a:rect l="l" t="t" r="r" b="b"/>
            <a:pathLst>
              <a:path w="2653820" h="4895397">
                <a:moveTo>
                  <a:pt x="0" y="0"/>
                </a:moveTo>
                <a:lnTo>
                  <a:pt x="2653820" y="0"/>
                </a:lnTo>
                <a:lnTo>
                  <a:pt x="2653820" y="4895397"/>
                </a:lnTo>
                <a:lnTo>
                  <a:pt x="0" y="4895397"/>
                </a:lnTo>
                <a:lnTo>
                  <a:pt x="0" y="0"/>
                </a:lnTo>
                <a:close/>
              </a:path>
            </a:pathLst>
          </a:custGeom>
          <a:blipFill>
            <a:blip r:embed="rId3"/>
            <a:stretch>
              <a:fillRect t="-27017" r="-109708"/>
            </a:stretch>
          </a:blipFill>
        </p:spPr>
        <p:txBody>
          <a:bodyPr/>
          <a:lstStyle/>
          <a:p>
            <a:endParaRPr lang="en-US"/>
          </a:p>
        </p:txBody>
      </p:sp>
      <p:sp>
        <p:nvSpPr>
          <p:cNvPr id="7" name="Freeform 5">
            <a:extLst>
              <a:ext uri="{FF2B5EF4-FFF2-40B4-BE49-F238E27FC236}">
                <a16:creationId xmlns:a16="http://schemas.microsoft.com/office/drawing/2014/main" id="{92B1C42A-4A19-345C-E3C8-0FA0E44CD8A7}"/>
              </a:ext>
            </a:extLst>
          </p:cNvPr>
          <p:cNvSpPr/>
          <p:nvPr/>
        </p:nvSpPr>
        <p:spPr>
          <a:xfrm>
            <a:off x="16077901" y="4692537"/>
            <a:ext cx="2190046" cy="5642589"/>
          </a:xfrm>
          <a:custGeom>
            <a:avLst/>
            <a:gdLst/>
            <a:ahLst/>
            <a:cxnLst/>
            <a:rect l="l" t="t" r="r" b="b"/>
            <a:pathLst>
              <a:path w="2190046" h="5642589">
                <a:moveTo>
                  <a:pt x="0" y="0"/>
                </a:moveTo>
                <a:lnTo>
                  <a:pt x="2190046" y="0"/>
                </a:lnTo>
                <a:lnTo>
                  <a:pt x="2190046" y="5642589"/>
                </a:lnTo>
                <a:lnTo>
                  <a:pt x="0" y="5642589"/>
                </a:lnTo>
                <a:lnTo>
                  <a:pt x="0" y="0"/>
                </a:lnTo>
                <a:close/>
              </a:path>
            </a:pathLst>
          </a:custGeom>
          <a:blipFill>
            <a:blip r:embed="rId4"/>
            <a:stretch>
              <a:fillRect l="-154117" t="-10197"/>
            </a:stretch>
          </a:blipFill>
        </p:spPr>
        <p:txBody>
          <a:bodyPr/>
          <a:lstStyle/>
          <a:p>
            <a:endParaRPr lang="en-US"/>
          </a:p>
        </p:txBody>
      </p:sp>
    </p:spTree>
    <p:extLst>
      <p:ext uri="{BB962C8B-B14F-4D97-AF65-F5344CB8AC3E}">
        <p14:creationId xmlns:p14="http://schemas.microsoft.com/office/powerpoint/2010/main" val="799249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DCD2552-410A-A6AC-4951-ABE10B6C3CED}"/>
              </a:ext>
            </a:extLst>
          </p:cNvPr>
          <p:cNvSpPr txBox="1"/>
          <p:nvPr/>
        </p:nvSpPr>
        <p:spPr>
          <a:xfrm>
            <a:off x="762000" y="2208561"/>
            <a:ext cx="48006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Lí</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do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đán</a:t>
            </a:r>
            <a:r>
              <a:rPr lang="en-US" sz="44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 </a:t>
            </a:r>
            <a:r>
              <a:rPr lang="en-US" sz="44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cướp</a:t>
            </a:r>
            <a:r>
              <a:rPr lang="en-US" sz="44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p:txBody>
      </p:sp>
      <p:sp>
        <p:nvSpPr>
          <p:cNvPr id="9" name="TextBox 8">
            <a:extLst>
              <a:ext uri="{FF2B5EF4-FFF2-40B4-BE49-F238E27FC236}">
                <a16:creationId xmlns:a16="http://schemas.microsoft.com/office/drawing/2014/main" id="{9336A718-18F6-A372-4173-90CD4C1DEA7B}"/>
              </a:ext>
            </a:extLst>
          </p:cNvPr>
          <p:cNvSpPr txBox="1"/>
          <p:nvPr/>
        </p:nvSpPr>
        <p:spPr>
          <a:xfrm>
            <a:off x="4648200" y="3086100"/>
            <a:ext cx="9144000" cy="1446550"/>
          </a:xfrm>
          <a:prstGeom prst="rect">
            <a:avLst/>
          </a:prstGeom>
          <a:noFill/>
        </p:spPr>
        <p:txBody>
          <a:bodyPr wrap="square">
            <a:spAutoFit/>
          </a:bodyPr>
          <a:lstStyle/>
          <a:p>
            <a:pPr algn="ctr"/>
            <a:r>
              <a:rPr lang="vi-VN"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Kêu rằng: “Bớ đảng hung đồ</a:t>
            </a:r>
            <a:endPar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a:p>
            <a:pPr algn="ctr"/>
            <a:r>
              <a:rPr lang="vi-VN"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Chớ quen làm thói hồ đồ hại dân”. </a:t>
            </a:r>
            <a:endParaRPr lang="en-US" sz="4400" dirty="0"/>
          </a:p>
        </p:txBody>
      </p:sp>
      <p:sp>
        <p:nvSpPr>
          <p:cNvPr id="10" name="Rectangle 9">
            <a:extLst>
              <a:ext uri="{FF2B5EF4-FFF2-40B4-BE49-F238E27FC236}">
                <a16:creationId xmlns:a16="http://schemas.microsoft.com/office/drawing/2014/main" id="{F531FC32-2EEA-55EC-1C02-931EF9543AAA}"/>
              </a:ext>
            </a:extLst>
          </p:cNvPr>
          <p:cNvSpPr/>
          <p:nvPr/>
        </p:nvSpPr>
        <p:spPr>
          <a:xfrm>
            <a:off x="6019800" y="5436006"/>
            <a:ext cx="11658600" cy="3618939"/>
          </a:xfrm>
          <a:prstGeom prst="rect">
            <a:avLst/>
          </a:prstGeom>
        </p:spPr>
        <p:txBody>
          <a:bodyPr wrap="square">
            <a:spAutoFit/>
          </a:bodyPr>
          <a:lstStyle/>
          <a:p>
            <a:pPr marL="571500" lvl="0" indent="-571500" algn="just" defTabSz="1371600">
              <a:spcAft>
                <a:spcPts val="1125"/>
              </a:spcAft>
              <a:buFont typeface="Wingdings" panose="05000000000000000000" pitchFamily="2" charset="2"/>
              <a:buChar char="è"/>
              <a:defRPr/>
            </a:pPr>
            <a:r>
              <a:rPr lang="vi-VN"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Phẫn nộ trước hành động ngang ngược, bất lương của bọn cướp, xót thương cho những người dân lành bị ức hiếp. </a:t>
            </a:r>
            <a:endPar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a:p>
            <a:pPr marL="571500" lvl="0" indent="-571500" algn="just" defTabSz="1371600">
              <a:spcAft>
                <a:spcPts val="1125"/>
              </a:spcAft>
              <a:buFont typeface="Wingdings" panose="05000000000000000000" pitchFamily="2" charset="2"/>
              <a:buChar char="è"/>
              <a:defRPr/>
            </a:pP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T</a:t>
            </a:r>
            <a:r>
              <a:rPr lang="vi-VN"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inh thần nghĩa hiệp, không thể thờ ơ trước sự bất công, ngang trái.</a:t>
            </a:r>
            <a:endPar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p:txBody>
      </p:sp>
      <p:sp>
        <p:nvSpPr>
          <p:cNvPr id="11" name="TextBox 10">
            <a:extLst>
              <a:ext uri="{FF2B5EF4-FFF2-40B4-BE49-F238E27FC236}">
                <a16:creationId xmlns:a16="http://schemas.microsoft.com/office/drawing/2014/main" id="{E56D0A0C-9E73-6FE5-6A01-510E1FEF4736}"/>
              </a:ext>
            </a:extLst>
          </p:cNvPr>
          <p:cNvSpPr txBox="1"/>
          <p:nvPr/>
        </p:nvSpPr>
        <p:spPr>
          <a:xfrm>
            <a:off x="762000" y="755790"/>
            <a:ext cx="112776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 </a:t>
            </a:r>
            <a:r>
              <a:rPr lang="en-US" sz="44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44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vật</a:t>
            </a:r>
            <a:r>
              <a:rPr lang="en-US" sz="44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Lục</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Vân Tiên</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p:txBody>
      </p:sp>
      <p:pic>
        <p:nvPicPr>
          <p:cNvPr id="1026" name="Picture 2">
            <a:extLst>
              <a:ext uri="{FF2B5EF4-FFF2-40B4-BE49-F238E27FC236}">
                <a16:creationId xmlns:a16="http://schemas.microsoft.com/office/drawing/2014/main" id="{1C8415A0-3265-4A91-5EC9-EADD779104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129463"/>
            <a:ext cx="5410200" cy="4160954"/>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3">
            <a:extLst>
              <a:ext uri="{FF2B5EF4-FFF2-40B4-BE49-F238E27FC236}">
                <a16:creationId xmlns:a16="http://schemas.microsoft.com/office/drawing/2014/main" id="{CA748E9C-F442-EE03-CFC5-7B30D6A6713A}"/>
              </a:ext>
            </a:extLst>
          </p:cNvPr>
          <p:cNvSpPr/>
          <p:nvPr/>
        </p:nvSpPr>
        <p:spPr>
          <a:xfrm>
            <a:off x="15621000" y="8060113"/>
            <a:ext cx="3231469" cy="2460608"/>
          </a:xfrm>
          <a:custGeom>
            <a:avLst/>
            <a:gdLst/>
            <a:ahLst/>
            <a:cxnLst/>
            <a:rect l="l" t="t" r="r" b="b"/>
            <a:pathLst>
              <a:path w="4634138" h="3655177">
                <a:moveTo>
                  <a:pt x="0" y="0"/>
                </a:moveTo>
                <a:lnTo>
                  <a:pt x="4634138" y="0"/>
                </a:lnTo>
                <a:lnTo>
                  <a:pt x="4634138" y="3655177"/>
                </a:lnTo>
                <a:lnTo>
                  <a:pt x="0" y="3655177"/>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758035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barn(inVertical)">
                                      <p:cBhvr>
                                        <p:cTn id="22" dur="500"/>
                                        <p:tgtEl>
                                          <p:spTgt spid="102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fade">
                                      <p:cBhvr>
                                        <p:cTn id="27" dur="1000"/>
                                        <p:tgtEl>
                                          <p:spTgt spid="10">
                                            <p:txEl>
                                              <p:pRg st="0" end="0"/>
                                            </p:txEl>
                                          </p:spTgt>
                                        </p:tgtEl>
                                      </p:cBhvr>
                                    </p:animEffect>
                                    <p:anim calcmode="lin" valueType="num">
                                      <p:cBhvr>
                                        <p:cTn id="2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0">
                                            <p:txEl>
                                              <p:pRg st="1" end="1"/>
                                            </p:txEl>
                                          </p:spTgt>
                                        </p:tgtEl>
                                        <p:attrNameLst>
                                          <p:attrName>style.visibility</p:attrName>
                                        </p:attrNameLst>
                                      </p:cBhvr>
                                      <p:to>
                                        <p:strVal val="visible"/>
                                      </p:to>
                                    </p:set>
                                    <p:animEffect transition="in" filter="fade">
                                      <p:cBhvr>
                                        <p:cTn id="34" dur="1000"/>
                                        <p:tgtEl>
                                          <p:spTgt spid="10">
                                            <p:txEl>
                                              <p:pRg st="1" end="1"/>
                                            </p:txEl>
                                          </p:spTgt>
                                        </p:tgtEl>
                                      </p:cBhvr>
                                    </p:animEffect>
                                    <p:anim calcmode="lin" valueType="num">
                                      <p:cBhvr>
                                        <p:cTn id="35"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36"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FBEECE-73E6-5CF3-C9A6-E96AB9135D2C}"/>
              </a:ext>
            </a:extLst>
          </p:cNvPr>
          <p:cNvSpPr/>
          <p:nvPr/>
        </p:nvSpPr>
        <p:spPr>
          <a:xfrm>
            <a:off x="9525000" y="1682610"/>
            <a:ext cx="7848600" cy="4296048"/>
          </a:xfrm>
          <a:prstGeom prst="rect">
            <a:avLst/>
          </a:prstGeom>
        </p:spPr>
        <p:txBody>
          <a:bodyPr wrap="square">
            <a:spAutoFit/>
          </a:bodyPr>
          <a:lstStyle/>
          <a:p>
            <a:pPr lvl="0" algn="just" defTabSz="1371600">
              <a:spcAft>
                <a:spcPts val="1125"/>
              </a:spcAft>
              <a:defRPr/>
            </a:pP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Khi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Lục</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Vân Tiên tung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hoành</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giữa</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vòng</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vây</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đánh</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tan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bọn</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cướp</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tả</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đột</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hữu</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xông</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bị</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Tiên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một</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gậy</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thể</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hiện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lòng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quả</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cảm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và</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võ</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nghệ</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cao</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cường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p>
          <a:p>
            <a:pPr lvl="0" algn="just" defTabSz="1371600">
              <a:spcAft>
                <a:spcPts val="1125"/>
              </a:spcAft>
              <a:defRPr/>
            </a:pPr>
            <a:endPar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p:txBody>
      </p:sp>
      <p:sp>
        <p:nvSpPr>
          <p:cNvPr id="3" name="Rectangle 2">
            <a:extLst>
              <a:ext uri="{FF2B5EF4-FFF2-40B4-BE49-F238E27FC236}">
                <a16:creationId xmlns:a16="http://schemas.microsoft.com/office/drawing/2014/main" id="{ACEC083A-3126-91C2-9772-07DDE27D6E65}"/>
              </a:ext>
            </a:extLst>
          </p:cNvPr>
          <p:cNvSpPr/>
          <p:nvPr/>
        </p:nvSpPr>
        <p:spPr>
          <a:xfrm>
            <a:off x="1295400" y="1682611"/>
            <a:ext cx="7848600" cy="5509200"/>
          </a:xfrm>
          <a:prstGeom prst="rect">
            <a:avLst/>
          </a:prstGeom>
        </p:spPr>
        <p:txBody>
          <a:bodyPr wrap="square">
            <a:spAutoFit/>
          </a:bodyPr>
          <a:lstStyle/>
          <a:p>
            <a:pPr lvl="0" algn="just" defTabSz="1371600">
              <a:spcAft>
                <a:spcPts val="1125"/>
              </a:spcAft>
              <a:defRPr/>
            </a:pP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Khi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Lục</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Vân Tiên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quyết</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định</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trừng</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trị</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bọn</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cướp</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cử</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chỉ</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dứt</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khoát</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hành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động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mạnh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mẽ</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quyết</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đoán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không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chút</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ngập</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ngừng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ghé</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lại</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bẻ</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cây</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xông</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vô</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mặc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dù</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chỉ</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là</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việc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giữa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đường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và</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biết</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rõ</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bọn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cướp</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đông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đúc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hung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hãn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tàn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ác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như</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thế</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nào</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p>
        </p:txBody>
      </p:sp>
      <p:sp>
        <p:nvSpPr>
          <p:cNvPr id="4" name="Rectangle 3">
            <a:extLst>
              <a:ext uri="{FF2B5EF4-FFF2-40B4-BE49-F238E27FC236}">
                <a16:creationId xmlns:a16="http://schemas.microsoft.com/office/drawing/2014/main" id="{A03AA73B-BADB-6BF0-DCDC-9662C235E754}"/>
              </a:ext>
            </a:extLst>
          </p:cNvPr>
          <p:cNvSpPr/>
          <p:nvPr/>
        </p:nvSpPr>
        <p:spPr>
          <a:xfrm>
            <a:off x="990600" y="7191811"/>
            <a:ext cx="14706600" cy="2264723"/>
          </a:xfrm>
          <a:prstGeom prst="rect">
            <a:avLst/>
          </a:prstGeom>
        </p:spPr>
        <p:txBody>
          <a:bodyPr wrap="square">
            <a:spAutoFit/>
          </a:bodyPr>
          <a:lstStyle/>
          <a:p>
            <a:pPr lvl="0" algn="just" defTabSz="1371600">
              <a:spcAft>
                <a:spcPts val="1125"/>
              </a:spcAft>
              <a:defRPr/>
            </a:pP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Tình</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cảm</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yêu</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mến</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trân</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trọng</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của</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người</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kể</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chuyện</a:t>
            </a:r>
            <a:endPar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a:p>
            <a:pPr lvl="0" algn="just" defTabSz="1371600">
              <a:spcAft>
                <a:spcPts val="1125"/>
              </a:spcAft>
              <a:defRPr/>
            </a:pP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Vân Tiên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hiện</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lên</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với</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vẻ</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đẹp</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của</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người</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anh</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hùng</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quả</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cảm</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nghĩa</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hiệp</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sẵn</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sàng</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cứu</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giúp</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bảo</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vệ</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dân</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lành</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p>
        </p:txBody>
      </p:sp>
      <p:sp>
        <p:nvSpPr>
          <p:cNvPr id="5" name="TextBox 4">
            <a:extLst>
              <a:ext uri="{FF2B5EF4-FFF2-40B4-BE49-F238E27FC236}">
                <a16:creationId xmlns:a16="http://schemas.microsoft.com/office/drawing/2014/main" id="{4C4E3C4B-9D1F-E575-716A-86693F315D29}"/>
              </a:ext>
            </a:extLst>
          </p:cNvPr>
          <p:cNvSpPr txBox="1"/>
          <p:nvPr/>
        </p:nvSpPr>
        <p:spPr>
          <a:xfrm>
            <a:off x="762000" y="571500"/>
            <a:ext cx="112776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 </a:t>
            </a:r>
            <a:r>
              <a:rPr lang="en-US" sz="44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44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vật</a:t>
            </a:r>
            <a:r>
              <a:rPr lang="en-US" sz="44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Lục</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Vân Tiên</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p:txBody>
      </p:sp>
      <p:sp>
        <p:nvSpPr>
          <p:cNvPr id="8" name="Freeform 5">
            <a:extLst>
              <a:ext uri="{FF2B5EF4-FFF2-40B4-BE49-F238E27FC236}">
                <a16:creationId xmlns:a16="http://schemas.microsoft.com/office/drawing/2014/main" id="{1D974D47-0CE5-1395-7479-6EC4FA9D4FBF}"/>
              </a:ext>
            </a:extLst>
          </p:cNvPr>
          <p:cNvSpPr/>
          <p:nvPr/>
        </p:nvSpPr>
        <p:spPr>
          <a:xfrm>
            <a:off x="16077901" y="4692537"/>
            <a:ext cx="2190046" cy="5642589"/>
          </a:xfrm>
          <a:custGeom>
            <a:avLst/>
            <a:gdLst/>
            <a:ahLst/>
            <a:cxnLst/>
            <a:rect l="l" t="t" r="r" b="b"/>
            <a:pathLst>
              <a:path w="2190046" h="5642589">
                <a:moveTo>
                  <a:pt x="0" y="0"/>
                </a:moveTo>
                <a:lnTo>
                  <a:pt x="2190046" y="0"/>
                </a:lnTo>
                <a:lnTo>
                  <a:pt x="2190046" y="5642589"/>
                </a:lnTo>
                <a:lnTo>
                  <a:pt x="0" y="5642589"/>
                </a:lnTo>
                <a:lnTo>
                  <a:pt x="0" y="0"/>
                </a:lnTo>
                <a:close/>
              </a:path>
            </a:pathLst>
          </a:custGeom>
          <a:blipFill>
            <a:blip r:embed="rId3"/>
            <a:stretch>
              <a:fillRect l="-154117" t="-10197"/>
            </a:stretch>
          </a:blipFill>
        </p:spPr>
        <p:txBody>
          <a:bodyPr/>
          <a:lstStyle/>
          <a:p>
            <a:endParaRPr lang="en-US"/>
          </a:p>
        </p:txBody>
      </p:sp>
    </p:spTree>
    <p:extLst>
      <p:ext uri="{BB962C8B-B14F-4D97-AF65-F5344CB8AC3E}">
        <p14:creationId xmlns:p14="http://schemas.microsoft.com/office/powerpoint/2010/main" val="287427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80">
                                          <p:stCondLst>
                                            <p:cond delay="0"/>
                                          </p:stCondLst>
                                        </p:cTn>
                                        <p:tgtEl>
                                          <p:spTgt spid="4"/>
                                        </p:tgtEl>
                                      </p:cBhvr>
                                    </p:animEffect>
                                    <p:anim calcmode="lin" valueType="num">
                                      <p:cBhvr>
                                        <p:cTn id="2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5" dur="26">
                                          <p:stCondLst>
                                            <p:cond delay="650"/>
                                          </p:stCondLst>
                                        </p:cTn>
                                        <p:tgtEl>
                                          <p:spTgt spid="4"/>
                                        </p:tgtEl>
                                      </p:cBhvr>
                                      <p:to x="100000" y="60000"/>
                                    </p:animScale>
                                    <p:animScale>
                                      <p:cBhvr>
                                        <p:cTn id="26" dur="166" decel="50000">
                                          <p:stCondLst>
                                            <p:cond delay="676"/>
                                          </p:stCondLst>
                                        </p:cTn>
                                        <p:tgtEl>
                                          <p:spTgt spid="4"/>
                                        </p:tgtEl>
                                      </p:cBhvr>
                                      <p:to x="100000" y="100000"/>
                                    </p:animScale>
                                    <p:animScale>
                                      <p:cBhvr>
                                        <p:cTn id="27" dur="26">
                                          <p:stCondLst>
                                            <p:cond delay="1312"/>
                                          </p:stCondLst>
                                        </p:cTn>
                                        <p:tgtEl>
                                          <p:spTgt spid="4"/>
                                        </p:tgtEl>
                                      </p:cBhvr>
                                      <p:to x="100000" y="80000"/>
                                    </p:animScale>
                                    <p:animScale>
                                      <p:cBhvr>
                                        <p:cTn id="28" dur="166" decel="50000">
                                          <p:stCondLst>
                                            <p:cond delay="1338"/>
                                          </p:stCondLst>
                                        </p:cTn>
                                        <p:tgtEl>
                                          <p:spTgt spid="4"/>
                                        </p:tgtEl>
                                      </p:cBhvr>
                                      <p:to x="100000" y="100000"/>
                                    </p:animScale>
                                    <p:animScale>
                                      <p:cBhvr>
                                        <p:cTn id="29" dur="26">
                                          <p:stCondLst>
                                            <p:cond delay="1642"/>
                                          </p:stCondLst>
                                        </p:cTn>
                                        <p:tgtEl>
                                          <p:spTgt spid="4"/>
                                        </p:tgtEl>
                                      </p:cBhvr>
                                      <p:to x="100000" y="90000"/>
                                    </p:animScale>
                                    <p:animScale>
                                      <p:cBhvr>
                                        <p:cTn id="30" dur="166" decel="50000">
                                          <p:stCondLst>
                                            <p:cond delay="1668"/>
                                          </p:stCondLst>
                                        </p:cTn>
                                        <p:tgtEl>
                                          <p:spTgt spid="4"/>
                                        </p:tgtEl>
                                      </p:cBhvr>
                                      <p:to x="100000" y="100000"/>
                                    </p:animScale>
                                    <p:animScale>
                                      <p:cBhvr>
                                        <p:cTn id="31" dur="26">
                                          <p:stCondLst>
                                            <p:cond delay="1808"/>
                                          </p:stCondLst>
                                        </p:cTn>
                                        <p:tgtEl>
                                          <p:spTgt spid="4"/>
                                        </p:tgtEl>
                                      </p:cBhvr>
                                      <p:to x="100000" y="95000"/>
                                    </p:animScale>
                                    <p:animScale>
                                      <p:cBhvr>
                                        <p:cTn id="32"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4F7E70-31BD-07EE-A037-194977156777}"/>
              </a:ext>
            </a:extLst>
          </p:cNvPr>
          <p:cNvSpPr/>
          <p:nvPr/>
        </p:nvSpPr>
        <p:spPr>
          <a:xfrm>
            <a:off x="457200" y="266700"/>
            <a:ext cx="16611600" cy="2264723"/>
          </a:xfrm>
          <a:prstGeom prst="rect">
            <a:avLst/>
          </a:prstGeom>
        </p:spPr>
        <p:txBody>
          <a:bodyPr wrap="square">
            <a:spAutoFit/>
          </a:bodyPr>
          <a:lstStyle/>
          <a:p>
            <a:pPr lvl="0" algn="ctr" defTabSz="1371600">
              <a:spcAft>
                <a:spcPts val="1125"/>
              </a:spcAft>
              <a:defRPr/>
            </a:pPr>
            <a:r>
              <a:rPr lang="en-US" sz="6600" dirty="0">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I. </a:t>
            </a:r>
          </a:p>
          <a:p>
            <a:pPr lvl="0" algn="ctr" defTabSz="1371600">
              <a:spcAft>
                <a:spcPts val="1125"/>
              </a:spcAft>
              <a:defRPr/>
            </a:pPr>
            <a:r>
              <a:rPr lang="en-US" sz="6600" dirty="0" err="1">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Đọc</a:t>
            </a:r>
            <a:r>
              <a:rPr lang="en-US" sz="6600" dirty="0">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 – </a:t>
            </a:r>
            <a:r>
              <a:rPr lang="en-US" sz="6600" dirty="0" err="1">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tìm</a:t>
            </a:r>
            <a:r>
              <a:rPr lang="en-US" sz="6600" dirty="0">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 </a:t>
            </a:r>
            <a:r>
              <a:rPr lang="en-US" sz="6600" dirty="0" err="1">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hiểu</a:t>
            </a:r>
            <a:r>
              <a:rPr lang="en-US" sz="6600" dirty="0">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 </a:t>
            </a:r>
            <a:r>
              <a:rPr lang="en-US" sz="6600" dirty="0" err="1">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chung</a:t>
            </a:r>
            <a:endParaRPr lang="en-US" sz="6600" dirty="0">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endParaRPr>
          </a:p>
        </p:txBody>
      </p:sp>
      <p:sp>
        <p:nvSpPr>
          <p:cNvPr id="4" name="Freeform 3">
            <a:extLst>
              <a:ext uri="{FF2B5EF4-FFF2-40B4-BE49-F238E27FC236}">
                <a16:creationId xmlns:a16="http://schemas.microsoft.com/office/drawing/2014/main" id="{09E81249-13F3-780A-A4E5-B3BD911F7DE4}"/>
              </a:ext>
            </a:extLst>
          </p:cNvPr>
          <p:cNvSpPr/>
          <p:nvPr/>
        </p:nvSpPr>
        <p:spPr>
          <a:xfrm>
            <a:off x="3048000" y="2781300"/>
            <a:ext cx="11653326" cy="7919371"/>
          </a:xfrm>
          <a:custGeom>
            <a:avLst/>
            <a:gdLst/>
            <a:ahLst/>
            <a:cxnLst/>
            <a:rect l="l" t="t" r="r" b="b"/>
            <a:pathLst>
              <a:path w="9461586" h="6429908">
                <a:moveTo>
                  <a:pt x="0" y="0"/>
                </a:moveTo>
                <a:lnTo>
                  <a:pt x="9461587" y="0"/>
                </a:lnTo>
                <a:lnTo>
                  <a:pt x="9461587" y="6429908"/>
                </a:lnTo>
                <a:lnTo>
                  <a:pt x="0" y="6429908"/>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1812142339"/>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3">
            <a:extLst>
              <a:ext uri="{FF2B5EF4-FFF2-40B4-BE49-F238E27FC236}">
                <a16:creationId xmlns:a16="http://schemas.microsoft.com/office/drawing/2014/main" id="{EECA9354-1013-2CD5-DF56-01F53E52BD51}"/>
              </a:ext>
            </a:extLst>
          </p:cNvPr>
          <p:cNvSpPr/>
          <p:nvPr/>
        </p:nvSpPr>
        <p:spPr>
          <a:xfrm>
            <a:off x="228600" y="4229100"/>
            <a:ext cx="17297400" cy="4994323"/>
          </a:xfrm>
          <a:prstGeom prst="rect">
            <a:avLst/>
          </a:prstGeom>
          <a:solidFill>
            <a:srgbClr val="FFFDF5"/>
          </a:solidFill>
        </p:spPr>
        <p:txBody>
          <a:bodyPr/>
          <a:lstStyle/>
          <a:p>
            <a:endParaRPr lang="en-US"/>
          </a:p>
        </p:txBody>
      </p:sp>
      <p:sp>
        <p:nvSpPr>
          <p:cNvPr id="2" name="Rectangle 1">
            <a:extLst>
              <a:ext uri="{FF2B5EF4-FFF2-40B4-BE49-F238E27FC236}">
                <a16:creationId xmlns:a16="http://schemas.microsoft.com/office/drawing/2014/main" id="{0F279A12-CA57-D565-F439-A7CECE59D47D}"/>
              </a:ext>
            </a:extLst>
          </p:cNvPr>
          <p:cNvSpPr/>
          <p:nvPr/>
        </p:nvSpPr>
        <p:spPr>
          <a:xfrm>
            <a:off x="1066800" y="1790700"/>
            <a:ext cx="16078200" cy="2123658"/>
          </a:xfrm>
          <a:prstGeom prst="rect">
            <a:avLst/>
          </a:prstGeom>
        </p:spPr>
        <p:txBody>
          <a:bodyPr wrap="square">
            <a:spAutoFit/>
          </a:bodyPr>
          <a:lstStyle/>
          <a:p>
            <a:pPr lvl="0" algn="just" defTabSz="1371600">
              <a:spcAft>
                <a:spcPts val="1125"/>
              </a:spcAft>
              <a:defRPr/>
            </a:pPr>
            <a:r>
              <a:rPr lang="vi-VN"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Câu nói nào của Lục Vân Tiên đã thể hiện quan niệm của nhân vật về người anh hùng? Em có đồng tình với quan điểm đó không? Vì sao?</a:t>
            </a:r>
            <a:endPar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p:txBody>
      </p:sp>
      <p:sp>
        <p:nvSpPr>
          <p:cNvPr id="3" name="Rectangle 2">
            <a:extLst>
              <a:ext uri="{FF2B5EF4-FFF2-40B4-BE49-F238E27FC236}">
                <a16:creationId xmlns:a16="http://schemas.microsoft.com/office/drawing/2014/main" id="{BA020808-9A04-D81D-B25E-CBA6DB6564B3}"/>
              </a:ext>
            </a:extLst>
          </p:cNvPr>
          <p:cNvSpPr/>
          <p:nvPr/>
        </p:nvSpPr>
        <p:spPr>
          <a:xfrm>
            <a:off x="1291389" y="4972259"/>
            <a:ext cx="15849600" cy="2800767"/>
          </a:xfrm>
          <a:prstGeom prst="rect">
            <a:avLst/>
          </a:prstGeom>
        </p:spPr>
        <p:txBody>
          <a:bodyPr wrap="square">
            <a:spAutoFit/>
          </a:bodyPr>
          <a:lstStyle/>
          <a:p>
            <a:pPr lvl="0" algn="just" defTabSz="1371600">
              <a:spcAft>
                <a:spcPts val="1125"/>
              </a:spcAft>
              <a:defRPr/>
            </a:pP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Cứu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giúp</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làm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ơn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cho</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người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khác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mà</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không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màng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tới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sự</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báo</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đáp</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Làm</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ơn</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há</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dễ</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trông</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người</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trả</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ơn</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Nào</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ai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tính</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thiệt</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so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hơn</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làm</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gì</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Coi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việc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nghĩa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là</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bổn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phận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trách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nhiệm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người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hùng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Nhớ</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câu</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kiến</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nghĩa</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bất</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vi/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Làm</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người</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thế</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ấy</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cũng</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phi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anh</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hùng</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endPar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p:txBody>
      </p:sp>
      <p:sp>
        <p:nvSpPr>
          <p:cNvPr id="4" name="Rectangle 3">
            <a:extLst>
              <a:ext uri="{FF2B5EF4-FFF2-40B4-BE49-F238E27FC236}">
                <a16:creationId xmlns:a16="http://schemas.microsoft.com/office/drawing/2014/main" id="{BF80317B-15BE-5640-55FF-E3FE527F4AEE}"/>
              </a:ext>
            </a:extLst>
          </p:cNvPr>
          <p:cNvSpPr/>
          <p:nvPr/>
        </p:nvSpPr>
        <p:spPr>
          <a:xfrm>
            <a:off x="914400" y="743096"/>
            <a:ext cx="15849600" cy="830997"/>
          </a:xfrm>
          <a:prstGeom prst="rect">
            <a:avLst/>
          </a:prstGeom>
        </p:spPr>
        <p:txBody>
          <a:bodyPr wrap="square">
            <a:spAutoFit/>
          </a:bodyPr>
          <a:lstStyle/>
          <a:p>
            <a:pPr lvl="0" algn="ctr" defTabSz="1371600">
              <a:spcAft>
                <a:spcPts val="1125"/>
              </a:spcAft>
              <a:defRPr/>
            </a:pPr>
            <a:r>
              <a:rPr lang="en-US" sz="4800" dirty="0" err="1">
                <a:solidFill>
                  <a:srgbClr val="FF0000"/>
                </a:solidFill>
                <a:latin typeface="#9Slide07 IcielCrocante" panose="02000000000000000000" pitchFamily="2" charset="0"/>
                <a:ea typeface="Times New Roman" panose="02020603050405020304" pitchFamily="18" charset="0"/>
                <a:cs typeface="Times New Roman" panose="02020603050405020304" pitchFamily="18" charset="0"/>
                <a:sym typeface="Wingdings" panose="05000000000000000000" pitchFamily="2" charset="2"/>
              </a:rPr>
              <a:t>Tiếng</a:t>
            </a:r>
            <a:r>
              <a:rPr lang="en-US" sz="4800" dirty="0">
                <a:solidFill>
                  <a:srgbClr val="FF0000"/>
                </a:solidFill>
                <a:latin typeface="#9Slide07 IcielCrocante" panose="02000000000000000000" pitchFamily="2" charset="0"/>
                <a:ea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9Slide07 IcielCrocante" panose="02000000000000000000" pitchFamily="2" charset="0"/>
                <a:ea typeface="Times New Roman" panose="02020603050405020304" pitchFamily="18" charset="0"/>
                <a:cs typeface="Times New Roman" panose="02020603050405020304" pitchFamily="18" charset="0"/>
                <a:sym typeface="Wingdings" panose="05000000000000000000" pitchFamily="2" charset="2"/>
              </a:rPr>
              <a:t>nói</a:t>
            </a:r>
            <a:r>
              <a:rPr lang="en-US" sz="4800" dirty="0">
                <a:solidFill>
                  <a:srgbClr val="FF0000"/>
                </a:solidFill>
                <a:latin typeface="#9Slide07 IcielCrocante" panose="02000000000000000000" pitchFamily="2" charset="0"/>
                <a:ea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9Slide07 IcielCrocante" panose="02000000000000000000" pitchFamily="2" charset="0"/>
                <a:ea typeface="Times New Roman" panose="02020603050405020304" pitchFamily="18" charset="0"/>
                <a:cs typeface="Times New Roman" panose="02020603050405020304" pitchFamily="18" charset="0"/>
                <a:sym typeface="Wingdings" panose="05000000000000000000" pitchFamily="2" charset="2"/>
              </a:rPr>
              <a:t>anh</a:t>
            </a:r>
            <a:r>
              <a:rPr lang="en-US" sz="4800" dirty="0">
                <a:solidFill>
                  <a:srgbClr val="FF0000"/>
                </a:solidFill>
                <a:latin typeface="#9Slide07 IcielCrocante" panose="02000000000000000000" pitchFamily="2" charset="0"/>
                <a:ea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9Slide07 IcielCrocante" panose="02000000000000000000" pitchFamily="2" charset="0"/>
                <a:ea typeface="Times New Roman" panose="02020603050405020304" pitchFamily="18" charset="0"/>
                <a:cs typeface="Times New Roman" panose="02020603050405020304" pitchFamily="18" charset="0"/>
                <a:sym typeface="Wingdings" panose="05000000000000000000" pitchFamily="2" charset="2"/>
              </a:rPr>
              <a:t>hùng</a:t>
            </a:r>
            <a:endParaRPr lang="en-US" sz="4800" dirty="0">
              <a:solidFill>
                <a:srgbClr val="FF0000"/>
              </a:solidFill>
              <a:latin typeface="#9Slide07 IcielCrocante" panose="02000000000000000000" pitchFamily="2" charset="0"/>
              <a:ea typeface="Times New Roman" panose="02020603050405020304" pitchFamily="18" charset="0"/>
              <a:cs typeface="Times New Roman" panose="02020603050405020304" pitchFamily="18" charset="0"/>
              <a:sym typeface="Wingdings" panose="05000000000000000000" pitchFamily="2" charset="2"/>
            </a:endParaRPr>
          </a:p>
        </p:txBody>
      </p:sp>
      <p:sp>
        <p:nvSpPr>
          <p:cNvPr id="7" name="Freeform 2">
            <a:extLst>
              <a:ext uri="{FF2B5EF4-FFF2-40B4-BE49-F238E27FC236}">
                <a16:creationId xmlns:a16="http://schemas.microsoft.com/office/drawing/2014/main" id="{A2E68B0A-462D-EF73-157E-A597A037E392}"/>
              </a:ext>
            </a:extLst>
          </p:cNvPr>
          <p:cNvSpPr/>
          <p:nvPr/>
        </p:nvSpPr>
        <p:spPr>
          <a:xfrm>
            <a:off x="-1524000" y="9266362"/>
            <a:ext cx="5547782" cy="2385546"/>
          </a:xfrm>
          <a:custGeom>
            <a:avLst/>
            <a:gdLst/>
            <a:ahLst/>
            <a:cxnLst/>
            <a:rect l="l" t="t" r="r" b="b"/>
            <a:pathLst>
              <a:path w="8186793" h="3520321">
                <a:moveTo>
                  <a:pt x="0" y="0"/>
                </a:moveTo>
                <a:lnTo>
                  <a:pt x="8186793" y="0"/>
                </a:lnTo>
                <a:lnTo>
                  <a:pt x="8186793" y="3520321"/>
                </a:lnTo>
                <a:lnTo>
                  <a:pt x="0" y="3520321"/>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1709236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07A35F-4C3D-AD19-CC96-E21CCCD39FA2}"/>
              </a:ext>
            </a:extLst>
          </p:cNvPr>
          <p:cNvSpPr txBox="1"/>
          <p:nvPr/>
        </p:nvSpPr>
        <p:spPr>
          <a:xfrm>
            <a:off x="762000" y="755790"/>
            <a:ext cx="112776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44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vật</a:t>
            </a:r>
            <a:r>
              <a:rPr lang="en-US" sz="44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Kiều</a:t>
            </a:r>
            <a:r>
              <a:rPr lang="en-US" sz="44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Nguyệt</a:t>
            </a:r>
            <a:r>
              <a:rPr lang="en-US" sz="44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Nga</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p:txBody>
      </p:sp>
      <p:sp>
        <p:nvSpPr>
          <p:cNvPr id="3" name="Rectangle 2">
            <a:extLst>
              <a:ext uri="{FF2B5EF4-FFF2-40B4-BE49-F238E27FC236}">
                <a16:creationId xmlns:a16="http://schemas.microsoft.com/office/drawing/2014/main" id="{4BB7F209-5266-5377-4CA6-E56BC1118C56}"/>
              </a:ext>
            </a:extLst>
          </p:cNvPr>
          <p:cNvSpPr/>
          <p:nvPr/>
        </p:nvSpPr>
        <p:spPr>
          <a:xfrm>
            <a:off x="1905000" y="2095500"/>
            <a:ext cx="14554200" cy="2123658"/>
          </a:xfrm>
          <a:prstGeom prst="rect">
            <a:avLst/>
          </a:prstGeom>
        </p:spPr>
        <p:txBody>
          <a:bodyPr wrap="square">
            <a:spAutoFit/>
          </a:bodyPr>
          <a:lstStyle/>
          <a:p>
            <a:pPr lvl="0" algn="just" defTabSz="1371600">
              <a:spcAft>
                <a:spcPts val="1125"/>
              </a:spcAft>
              <a:defRPr/>
            </a:pP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Lối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xưng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hô</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quân</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tử</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chàng</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thiếp</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và</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lời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nói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khiêm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nhường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lễ</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phép</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thể</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hiện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thái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độ</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trân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trọng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ân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nhân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Thưa</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rằng</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….Xin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cho</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tiện</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thiếp</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…Xin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theo</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cùng</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thiếp</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endPar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p:txBody>
      </p:sp>
      <p:sp>
        <p:nvSpPr>
          <p:cNvPr id="4" name="Rectangle 3">
            <a:extLst>
              <a:ext uri="{FF2B5EF4-FFF2-40B4-BE49-F238E27FC236}">
                <a16:creationId xmlns:a16="http://schemas.microsoft.com/office/drawing/2014/main" id="{5731827D-E9E9-E5F7-E15D-7988EDC2F379}"/>
              </a:ext>
            </a:extLst>
          </p:cNvPr>
          <p:cNvSpPr/>
          <p:nvPr/>
        </p:nvSpPr>
        <p:spPr>
          <a:xfrm>
            <a:off x="2209800" y="4613189"/>
            <a:ext cx="14554200" cy="1446550"/>
          </a:xfrm>
          <a:prstGeom prst="rect">
            <a:avLst/>
          </a:prstGeom>
        </p:spPr>
        <p:txBody>
          <a:bodyPr wrap="square">
            <a:spAutoFit/>
          </a:bodyPr>
          <a:lstStyle/>
          <a:p>
            <a:pPr lvl="0" algn="just" defTabSz="1371600">
              <a:spcAft>
                <a:spcPts val="1125"/>
              </a:spcAft>
              <a:defRPr/>
            </a:pP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Xin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được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lạy</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tạ</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ơn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cứu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mạng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và</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thiết</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mời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Lục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Vân Tiên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đến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nơi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cha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mình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đang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làm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quan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để</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báo</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đền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ân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nghĩa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p>
        </p:txBody>
      </p:sp>
      <p:sp>
        <p:nvSpPr>
          <p:cNvPr id="5" name="Rectangle 4">
            <a:extLst>
              <a:ext uri="{FF2B5EF4-FFF2-40B4-BE49-F238E27FC236}">
                <a16:creationId xmlns:a16="http://schemas.microsoft.com/office/drawing/2014/main" id="{9E06B104-16CF-BAB4-E42E-79E01AFF307F}"/>
              </a:ext>
            </a:extLst>
          </p:cNvPr>
          <p:cNvSpPr/>
          <p:nvPr/>
        </p:nvSpPr>
        <p:spPr>
          <a:xfrm>
            <a:off x="3505200" y="6738934"/>
            <a:ext cx="12801600" cy="1446550"/>
          </a:xfrm>
          <a:prstGeom prst="rect">
            <a:avLst/>
          </a:prstGeom>
        </p:spPr>
        <p:txBody>
          <a:bodyPr wrap="square">
            <a:spAutoFit/>
          </a:bodyPr>
          <a:lstStyle/>
          <a:p>
            <a:pPr lvl="0" algn="just" defTabSz="1371600">
              <a:spcAft>
                <a:spcPts val="1125"/>
              </a:spcAft>
              <a:defRPr/>
            </a:pP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vi-VN"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hông</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minh</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đoan</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trang</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nền</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nếp</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khiêm</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nhường</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biết</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ứng</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xử</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và</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trân</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trọng</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ân</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nghĩa</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p>
        </p:txBody>
      </p:sp>
      <p:sp>
        <p:nvSpPr>
          <p:cNvPr id="7" name="Freeform 4">
            <a:extLst>
              <a:ext uri="{FF2B5EF4-FFF2-40B4-BE49-F238E27FC236}">
                <a16:creationId xmlns:a16="http://schemas.microsoft.com/office/drawing/2014/main" id="{BFF842DD-6C0A-BFBC-485B-6A02C0C08473}"/>
              </a:ext>
            </a:extLst>
          </p:cNvPr>
          <p:cNvSpPr/>
          <p:nvPr/>
        </p:nvSpPr>
        <p:spPr>
          <a:xfrm>
            <a:off x="-260110" y="5453766"/>
            <a:ext cx="2653820" cy="4895397"/>
          </a:xfrm>
          <a:custGeom>
            <a:avLst/>
            <a:gdLst/>
            <a:ahLst/>
            <a:cxnLst/>
            <a:rect l="l" t="t" r="r" b="b"/>
            <a:pathLst>
              <a:path w="2653820" h="4895397">
                <a:moveTo>
                  <a:pt x="0" y="0"/>
                </a:moveTo>
                <a:lnTo>
                  <a:pt x="2653820" y="0"/>
                </a:lnTo>
                <a:lnTo>
                  <a:pt x="2653820" y="4895397"/>
                </a:lnTo>
                <a:lnTo>
                  <a:pt x="0" y="4895397"/>
                </a:lnTo>
                <a:lnTo>
                  <a:pt x="0" y="0"/>
                </a:lnTo>
                <a:close/>
              </a:path>
            </a:pathLst>
          </a:custGeom>
          <a:blipFill>
            <a:blip r:embed="rId3"/>
            <a:stretch>
              <a:fillRect t="-27017" r="-109708"/>
            </a:stretch>
          </a:blipFill>
        </p:spPr>
        <p:txBody>
          <a:bodyPr/>
          <a:lstStyle/>
          <a:p>
            <a:endParaRPr lang="en-US"/>
          </a:p>
        </p:txBody>
      </p:sp>
    </p:spTree>
    <p:extLst>
      <p:ext uri="{BB962C8B-B14F-4D97-AF65-F5344CB8AC3E}">
        <p14:creationId xmlns:p14="http://schemas.microsoft.com/office/powerpoint/2010/main" val="242711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circle(in)">
                                      <p:cBhvr>
                                        <p:cTn id="3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91CFE8CA-9406-6683-9156-C2420FA00FF4}"/>
              </a:ext>
            </a:extLst>
          </p:cNvPr>
          <p:cNvGrpSpPr/>
          <p:nvPr/>
        </p:nvGrpSpPr>
        <p:grpSpPr>
          <a:xfrm>
            <a:off x="0" y="4131129"/>
            <a:ext cx="18288000" cy="6327332"/>
            <a:chOff x="0" y="0"/>
            <a:chExt cx="6345428" cy="2285492"/>
          </a:xfrm>
        </p:grpSpPr>
        <p:sp>
          <p:nvSpPr>
            <p:cNvPr id="3" name="Freeform 5">
              <a:extLst>
                <a:ext uri="{FF2B5EF4-FFF2-40B4-BE49-F238E27FC236}">
                  <a16:creationId xmlns:a16="http://schemas.microsoft.com/office/drawing/2014/main" id="{AA34D8CD-0D27-63CD-5256-3470119C4D5F}"/>
                </a:ext>
              </a:extLst>
            </p:cNvPr>
            <p:cNvSpPr/>
            <p:nvPr/>
          </p:nvSpPr>
          <p:spPr>
            <a:xfrm>
              <a:off x="-54483" y="-87503"/>
              <a:ext cx="6411976" cy="2581783"/>
            </a:xfrm>
            <a:custGeom>
              <a:avLst/>
              <a:gdLst/>
              <a:ahLst/>
              <a:cxnLst/>
              <a:rect l="l" t="t" r="r" b="b"/>
              <a:pathLst>
                <a:path w="6411976" h="2581783">
                  <a:moveTo>
                    <a:pt x="6399911" y="2197227"/>
                  </a:moveTo>
                  <a:cubicBezTo>
                    <a:pt x="6331839" y="2215642"/>
                    <a:pt x="6244717" y="2207641"/>
                    <a:pt x="6155436" y="2203577"/>
                  </a:cubicBezTo>
                  <a:cubicBezTo>
                    <a:pt x="5884037" y="2186178"/>
                    <a:pt x="5661660" y="2208911"/>
                    <a:pt x="5371846" y="2169287"/>
                  </a:cubicBezTo>
                  <a:cubicBezTo>
                    <a:pt x="4972431" y="2204593"/>
                    <a:pt x="4613275" y="2199259"/>
                    <a:pt x="4214495" y="2210562"/>
                  </a:cubicBezTo>
                  <a:cubicBezTo>
                    <a:pt x="4014978" y="2221992"/>
                    <a:pt x="3956177" y="2136140"/>
                    <a:pt x="3558794" y="2217801"/>
                  </a:cubicBezTo>
                  <a:cubicBezTo>
                    <a:pt x="3310636" y="2126996"/>
                    <a:pt x="3087751" y="2212721"/>
                    <a:pt x="2829941" y="2193036"/>
                  </a:cubicBezTo>
                  <a:cubicBezTo>
                    <a:pt x="2677668" y="2210308"/>
                    <a:pt x="2538857" y="2203831"/>
                    <a:pt x="2377186" y="2207895"/>
                  </a:cubicBezTo>
                  <a:cubicBezTo>
                    <a:pt x="2302383" y="2219833"/>
                    <a:pt x="2170176" y="2256917"/>
                    <a:pt x="2080133" y="2239264"/>
                  </a:cubicBezTo>
                  <a:cubicBezTo>
                    <a:pt x="1715897" y="2256409"/>
                    <a:pt x="1331087" y="2256790"/>
                    <a:pt x="998220" y="2306828"/>
                  </a:cubicBezTo>
                  <a:cubicBezTo>
                    <a:pt x="692785" y="2249551"/>
                    <a:pt x="470281" y="2381758"/>
                    <a:pt x="119380" y="2371598"/>
                  </a:cubicBezTo>
                  <a:cubicBezTo>
                    <a:pt x="20574" y="2359660"/>
                    <a:pt x="70612" y="2581783"/>
                    <a:pt x="54483" y="348361"/>
                  </a:cubicBezTo>
                  <a:cubicBezTo>
                    <a:pt x="68453" y="0"/>
                    <a:pt x="0" y="119507"/>
                    <a:pt x="411607" y="132334"/>
                  </a:cubicBezTo>
                  <a:cubicBezTo>
                    <a:pt x="507873" y="151003"/>
                    <a:pt x="591947" y="108077"/>
                    <a:pt x="678434" y="155575"/>
                  </a:cubicBezTo>
                  <a:cubicBezTo>
                    <a:pt x="738886" y="181991"/>
                    <a:pt x="827405" y="54864"/>
                    <a:pt x="1009015" y="107950"/>
                  </a:cubicBezTo>
                  <a:cubicBezTo>
                    <a:pt x="1098550" y="111379"/>
                    <a:pt x="1139317" y="61468"/>
                    <a:pt x="1425829" y="110617"/>
                  </a:cubicBezTo>
                  <a:cubicBezTo>
                    <a:pt x="1505458" y="111506"/>
                    <a:pt x="1571879" y="70866"/>
                    <a:pt x="1641983" y="95250"/>
                  </a:cubicBezTo>
                  <a:cubicBezTo>
                    <a:pt x="1673733" y="89408"/>
                    <a:pt x="1720215" y="145288"/>
                    <a:pt x="1774571" y="109093"/>
                  </a:cubicBezTo>
                  <a:cubicBezTo>
                    <a:pt x="1942338" y="133223"/>
                    <a:pt x="2066163" y="101600"/>
                    <a:pt x="2275586" y="155321"/>
                  </a:cubicBezTo>
                  <a:cubicBezTo>
                    <a:pt x="2393696" y="211074"/>
                    <a:pt x="2494661" y="101219"/>
                    <a:pt x="2795143" y="184404"/>
                  </a:cubicBezTo>
                  <a:cubicBezTo>
                    <a:pt x="2899791" y="198882"/>
                    <a:pt x="3045079" y="237363"/>
                    <a:pt x="3161157" y="187071"/>
                  </a:cubicBezTo>
                  <a:cubicBezTo>
                    <a:pt x="3211195" y="255143"/>
                    <a:pt x="3265297" y="224536"/>
                    <a:pt x="3413633" y="272542"/>
                  </a:cubicBezTo>
                  <a:cubicBezTo>
                    <a:pt x="3494913" y="307594"/>
                    <a:pt x="3561461" y="232664"/>
                    <a:pt x="3652139" y="243586"/>
                  </a:cubicBezTo>
                  <a:cubicBezTo>
                    <a:pt x="3712337" y="226695"/>
                    <a:pt x="3773932" y="283591"/>
                    <a:pt x="3949065" y="243459"/>
                  </a:cubicBezTo>
                  <a:cubicBezTo>
                    <a:pt x="4052316" y="247904"/>
                    <a:pt x="4139311" y="290449"/>
                    <a:pt x="4235196" y="339344"/>
                  </a:cubicBezTo>
                  <a:cubicBezTo>
                    <a:pt x="4291076" y="335788"/>
                    <a:pt x="4360291" y="290068"/>
                    <a:pt x="4426585" y="315214"/>
                  </a:cubicBezTo>
                  <a:cubicBezTo>
                    <a:pt x="4499610" y="318389"/>
                    <a:pt x="4585843" y="294132"/>
                    <a:pt x="4635754" y="360553"/>
                  </a:cubicBezTo>
                  <a:cubicBezTo>
                    <a:pt x="4666742" y="373380"/>
                    <a:pt x="4697603" y="336296"/>
                    <a:pt x="4739132" y="353314"/>
                  </a:cubicBezTo>
                  <a:cubicBezTo>
                    <a:pt x="4815840" y="361696"/>
                    <a:pt x="4900168" y="366776"/>
                    <a:pt x="4991735" y="359664"/>
                  </a:cubicBezTo>
                  <a:cubicBezTo>
                    <a:pt x="5029835" y="351282"/>
                    <a:pt x="5051933" y="315341"/>
                    <a:pt x="5124196" y="342011"/>
                  </a:cubicBezTo>
                  <a:cubicBezTo>
                    <a:pt x="5283200" y="334772"/>
                    <a:pt x="5339588" y="459994"/>
                    <a:pt x="5596636" y="389382"/>
                  </a:cubicBezTo>
                  <a:cubicBezTo>
                    <a:pt x="5624703" y="363601"/>
                    <a:pt x="5665216" y="381635"/>
                    <a:pt x="5715889" y="398272"/>
                  </a:cubicBezTo>
                  <a:cubicBezTo>
                    <a:pt x="5840603" y="427990"/>
                    <a:pt x="5940806" y="434467"/>
                    <a:pt x="6083554" y="449072"/>
                  </a:cubicBezTo>
                  <a:cubicBezTo>
                    <a:pt x="6133211" y="425323"/>
                    <a:pt x="6181598" y="381381"/>
                    <a:pt x="6295644" y="455549"/>
                  </a:cubicBezTo>
                  <a:cubicBezTo>
                    <a:pt x="6411976" y="494919"/>
                    <a:pt x="6407658" y="303276"/>
                    <a:pt x="6388481" y="1709166"/>
                  </a:cubicBezTo>
                  <a:cubicBezTo>
                    <a:pt x="6410960" y="1864233"/>
                    <a:pt x="6378321" y="2031492"/>
                    <a:pt x="6399911" y="2197227"/>
                  </a:cubicBezTo>
                  <a:close/>
                </a:path>
              </a:pathLst>
            </a:custGeom>
            <a:blipFill>
              <a:blip r:embed="rId3"/>
              <a:stretch>
                <a:fillRect t="-22780" b="-22780"/>
              </a:stretch>
            </a:blipFill>
          </p:spPr>
          <p:txBody>
            <a:bodyPr/>
            <a:lstStyle/>
            <a:p>
              <a:endParaRPr lang="en-US"/>
            </a:p>
          </p:txBody>
        </p:sp>
      </p:grpSp>
      <p:sp>
        <p:nvSpPr>
          <p:cNvPr id="4" name="TextBox 3">
            <a:extLst>
              <a:ext uri="{FF2B5EF4-FFF2-40B4-BE49-F238E27FC236}">
                <a16:creationId xmlns:a16="http://schemas.microsoft.com/office/drawing/2014/main" id="{1A40D3FF-2274-9415-A54A-76DB97816C7A}"/>
              </a:ext>
            </a:extLst>
          </p:cNvPr>
          <p:cNvSpPr txBox="1"/>
          <p:nvPr/>
        </p:nvSpPr>
        <p:spPr>
          <a:xfrm>
            <a:off x="548474" y="1181100"/>
            <a:ext cx="17068800"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i="0" u="none" strike="noStrike" kern="1200" cap="none" spc="0" normalizeH="0" baseline="0" noProof="0" dirty="0">
                <a:ln>
                  <a:noFill/>
                </a:ln>
                <a:solidFill>
                  <a:srgbClr val="C00000"/>
                </a:solidFill>
                <a:effectLst/>
                <a:uLnTx/>
                <a:uFillTx/>
                <a:latin typeface="#9Slide05 Brannboll Ny" panose="02000000000000000000" pitchFamily="2" charset="0"/>
                <a:cs typeface="Times New Roman" panose="02020603050405020304" pitchFamily="18" charset="0"/>
              </a:rPr>
              <a:t>2.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noProof="0" dirty="0" err="1">
                <a:solidFill>
                  <a:srgbClr val="C00000"/>
                </a:solidFill>
                <a:latin typeface="#9Slide05 Brannboll Ny" panose="02000000000000000000" pitchFamily="2" charset="0"/>
                <a:cs typeface="Times New Roman" panose="02020603050405020304" pitchFamily="18" charset="0"/>
              </a:rPr>
              <a:t>Đặc</a:t>
            </a:r>
            <a:r>
              <a:rPr lang="en-US" sz="6600" noProof="0" dirty="0">
                <a:solidFill>
                  <a:srgbClr val="C00000"/>
                </a:solidFill>
                <a:latin typeface="#9Slide05 Brannboll Ny" panose="02000000000000000000" pitchFamily="2" charset="0"/>
                <a:cs typeface="Times New Roman" panose="02020603050405020304" pitchFamily="18" charset="0"/>
              </a:rPr>
              <a:t> </a:t>
            </a:r>
            <a:r>
              <a:rPr lang="en-US" sz="6600" noProof="0" dirty="0" err="1">
                <a:solidFill>
                  <a:srgbClr val="C00000"/>
                </a:solidFill>
                <a:latin typeface="#9Slide05 Brannboll Ny" panose="02000000000000000000" pitchFamily="2" charset="0"/>
                <a:cs typeface="Times New Roman" panose="02020603050405020304" pitchFamily="18" charset="0"/>
              </a:rPr>
              <a:t>sắc</a:t>
            </a:r>
            <a:r>
              <a:rPr lang="en-US" sz="6600" noProof="0" dirty="0">
                <a:solidFill>
                  <a:srgbClr val="C00000"/>
                </a:solidFill>
                <a:latin typeface="#9Slide05 Brannboll Ny" panose="02000000000000000000" pitchFamily="2" charset="0"/>
                <a:cs typeface="Times New Roman" panose="02020603050405020304" pitchFamily="18" charset="0"/>
              </a:rPr>
              <a:t> </a:t>
            </a:r>
            <a:r>
              <a:rPr lang="en-US" sz="6600" noProof="0" dirty="0" err="1">
                <a:solidFill>
                  <a:srgbClr val="C00000"/>
                </a:solidFill>
                <a:latin typeface="#9Slide05 Brannboll Ny" panose="02000000000000000000" pitchFamily="2" charset="0"/>
                <a:cs typeface="Times New Roman" panose="02020603050405020304" pitchFamily="18" charset="0"/>
              </a:rPr>
              <a:t>nghệ</a:t>
            </a:r>
            <a:r>
              <a:rPr lang="en-US" sz="6600" noProof="0" dirty="0">
                <a:solidFill>
                  <a:srgbClr val="C00000"/>
                </a:solidFill>
                <a:latin typeface="#9Slide05 Brannboll Ny" panose="02000000000000000000" pitchFamily="2" charset="0"/>
                <a:cs typeface="Times New Roman" panose="02020603050405020304" pitchFamily="18" charset="0"/>
              </a:rPr>
              <a:t> </a:t>
            </a:r>
            <a:r>
              <a:rPr lang="en-US" sz="6600" noProof="0" dirty="0" err="1">
                <a:solidFill>
                  <a:srgbClr val="C00000"/>
                </a:solidFill>
                <a:latin typeface="#9Slide05 Brannboll Ny" panose="02000000000000000000" pitchFamily="2" charset="0"/>
                <a:cs typeface="Times New Roman" panose="02020603050405020304" pitchFamily="18" charset="0"/>
              </a:rPr>
              <a:t>thuật</a:t>
            </a:r>
            <a:r>
              <a:rPr lang="en-US" sz="6600" noProof="0" dirty="0">
                <a:solidFill>
                  <a:srgbClr val="C00000"/>
                </a:solidFill>
                <a:latin typeface="#9Slide05 Brannboll Ny" panose="02000000000000000000" pitchFamily="2" charset="0"/>
                <a:cs typeface="Times New Roman" panose="02020603050405020304" pitchFamily="18" charset="0"/>
              </a:rPr>
              <a:t> </a:t>
            </a:r>
            <a:r>
              <a:rPr lang="en-US" sz="6600" noProof="0" dirty="0" err="1">
                <a:solidFill>
                  <a:srgbClr val="C00000"/>
                </a:solidFill>
                <a:latin typeface="#9Slide05 Brannboll Ny" panose="02000000000000000000" pitchFamily="2" charset="0"/>
                <a:cs typeface="Times New Roman" panose="02020603050405020304" pitchFamily="18" charset="0"/>
              </a:rPr>
              <a:t>của</a:t>
            </a:r>
            <a:r>
              <a:rPr lang="en-US" sz="6600" noProof="0" dirty="0">
                <a:solidFill>
                  <a:srgbClr val="C00000"/>
                </a:solidFill>
                <a:latin typeface="#9Slide05 Brannboll Ny" panose="02000000000000000000" pitchFamily="2" charset="0"/>
                <a:cs typeface="Times New Roman" panose="02020603050405020304" pitchFamily="18" charset="0"/>
              </a:rPr>
              <a:t> </a:t>
            </a:r>
            <a:r>
              <a:rPr lang="en-US" sz="6600" noProof="0" dirty="0" err="1">
                <a:solidFill>
                  <a:srgbClr val="C00000"/>
                </a:solidFill>
                <a:latin typeface="#9Slide05 Brannboll Ny" panose="02000000000000000000" pitchFamily="2" charset="0"/>
                <a:cs typeface="Times New Roman" panose="02020603050405020304" pitchFamily="18" charset="0"/>
              </a:rPr>
              <a:t>đoạn</a:t>
            </a:r>
            <a:r>
              <a:rPr lang="en-US" sz="6600" noProof="0" dirty="0">
                <a:solidFill>
                  <a:srgbClr val="C00000"/>
                </a:solidFill>
                <a:latin typeface="#9Slide05 Brannboll Ny" panose="02000000000000000000" pitchFamily="2" charset="0"/>
                <a:cs typeface="Times New Roman" panose="02020603050405020304" pitchFamily="18" charset="0"/>
              </a:rPr>
              <a:t> </a:t>
            </a:r>
            <a:r>
              <a:rPr lang="en-US" sz="6600" noProof="0" dirty="0" err="1">
                <a:solidFill>
                  <a:srgbClr val="C00000"/>
                </a:solidFill>
                <a:latin typeface="#9Slide05 Brannboll Ny" panose="02000000000000000000" pitchFamily="2" charset="0"/>
                <a:cs typeface="Times New Roman" panose="02020603050405020304" pitchFamily="18" charset="0"/>
              </a:rPr>
              <a:t>trích</a:t>
            </a:r>
            <a:endParaRPr kumimoji="0" lang="en-US" sz="6600" i="0" u="none" strike="noStrike" kern="1200" cap="none" spc="0" normalizeH="0" baseline="0" noProof="0" dirty="0">
              <a:ln>
                <a:noFill/>
              </a:ln>
              <a:solidFill>
                <a:srgbClr val="C00000"/>
              </a:solidFill>
              <a:effectLst/>
              <a:uLnTx/>
              <a:uFillTx/>
              <a:latin typeface="#9Slide05 Brannboll Ny"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16138861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3009900" y="3829782"/>
            <a:ext cx="12725400" cy="7391400"/>
          </a:xfrm>
          <a:prstGeom prst="roundRect">
            <a:avLst/>
          </a:prstGeom>
          <a:solidFill>
            <a:srgbClr val="E7E5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E6992E3-67D2-DD79-DF68-9AC4D97935F3}"/>
              </a:ext>
            </a:extLst>
          </p:cNvPr>
          <p:cNvSpPr txBox="1"/>
          <p:nvPr/>
        </p:nvSpPr>
        <p:spPr>
          <a:xfrm>
            <a:off x="457200" y="1257300"/>
            <a:ext cx="6324600" cy="147732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600" b="1" i="0" u="none" strike="noStrike" kern="1200" cap="none" spc="0" normalizeH="0" baseline="0" noProof="0" dirty="0">
                <a:ln>
                  <a:noFill/>
                </a:ln>
                <a:solidFill>
                  <a:srgbClr val="002060"/>
                </a:solidFill>
                <a:effectLst/>
                <a:uLnTx/>
                <a:uFillTx/>
                <a:latin typeface="#9Slide05 Agile Script Calligra" panose="03070402050302030203" pitchFamily="66" charset="0"/>
                <a:ea typeface="+mn-ea"/>
                <a:cs typeface="Times New Roman" pitchFamily="18" charset="0"/>
              </a:rPr>
              <a:t>Kỹ thuật</a:t>
            </a:r>
            <a:endParaRPr kumimoji="0" lang="en-US" sz="9600" b="1" i="0" u="none" strike="noStrike" kern="1200" cap="none" spc="0" normalizeH="0" baseline="0" noProof="0" dirty="0">
              <a:ln>
                <a:noFill/>
              </a:ln>
              <a:solidFill>
                <a:srgbClr val="002060"/>
              </a:solidFill>
              <a:effectLst/>
              <a:uLnTx/>
              <a:uFillTx/>
              <a:latin typeface="#9Slide05 Agile Script Calligra" panose="03070402050302030203" pitchFamily="66" charset="0"/>
              <a:ea typeface="+mn-ea"/>
              <a:cs typeface="Times New Roman" pitchFamily="18" charset="0"/>
            </a:endParaRPr>
          </a:p>
        </p:txBody>
      </p:sp>
      <p:sp>
        <p:nvSpPr>
          <p:cNvPr id="3" name="Rounded Rectangle 2"/>
          <p:cNvSpPr/>
          <p:nvPr/>
        </p:nvSpPr>
        <p:spPr>
          <a:xfrm>
            <a:off x="6324600" y="1028700"/>
            <a:ext cx="1295400" cy="1219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prstClr val="white"/>
                </a:solidFill>
                <a:effectLst/>
                <a:uLnTx/>
                <a:uFillTx/>
                <a:latin typeface="#9Slide05 SVNBistro Script" panose="02000506000000020003" pitchFamily="2" charset="0"/>
                <a:ea typeface="+mn-ea"/>
                <a:cs typeface="+mn-cs"/>
              </a:rPr>
              <a:t>x</a:t>
            </a:r>
          </a:p>
        </p:txBody>
      </p:sp>
      <p:sp>
        <p:nvSpPr>
          <p:cNvPr id="4" name="Rounded Rectangle 3"/>
          <p:cNvSpPr/>
          <p:nvPr/>
        </p:nvSpPr>
        <p:spPr>
          <a:xfrm>
            <a:off x="8077200" y="1028700"/>
            <a:ext cx="1295400" cy="1219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prstClr val="white"/>
                </a:solidFill>
                <a:effectLst/>
                <a:uLnTx/>
                <a:uFillTx/>
                <a:latin typeface="#9Slide05 SVNBistro Script" panose="02000506000000020003" pitchFamily="2" charset="0"/>
                <a:ea typeface="+mn-ea"/>
                <a:cs typeface="+mn-cs"/>
              </a:rPr>
              <a:t>y</a:t>
            </a:r>
          </a:p>
        </p:txBody>
      </p:sp>
      <p:sp>
        <p:nvSpPr>
          <p:cNvPr id="5" name="Rounded Rectangle 4"/>
          <p:cNvSpPr/>
          <p:nvPr/>
        </p:nvSpPr>
        <p:spPr>
          <a:xfrm>
            <a:off x="9829800" y="1105786"/>
            <a:ext cx="1295400" cy="1219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prstClr val="white"/>
                </a:solidFill>
                <a:effectLst/>
                <a:uLnTx/>
                <a:uFillTx/>
                <a:latin typeface="#9Slide05 SVNBistro Script" panose="02000506000000020003" pitchFamily="2" charset="0"/>
                <a:ea typeface="+mn-ea"/>
                <a:cs typeface="+mn-cs"/>
              </a:rPr>
              <a:t>z</a:t>
            </a:r>
          </a:p>
        </p:txBody>
      </p:sp>
      <p:sp>
        <p:nvSpPr>
          <p:cNvPr id="6" name="TextBox 5">
            <a:extLst>
              <a:ext uri="{FF2B5EF4-FFF2-40B4-BE49-F238E27FC236}">
                <a16:creationId xmlns:a16="http://schemas.microsoft.com/office/drawing/2014/main" id="{0E6992E3-67D2-DD79-DF68-9AC4D97935F3}"/>
              </a:ext>
            </a:extLst>
          </p:cNvPr>
          <p:cNvSpPr txBox="1"/>
          <p:nvPr/>
        </p:nvSpPr>
        <p:spPr>
          <a:xfrm>
            <a:off x="11277600" y="934135"/>
            <a:ext cx="6324600" cy="212365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3800" b="1" i="0" u="none" strike="noStrike" kern="1200" cap="none" spc="0" normalizeH="0" baseline="0" noProof="0" dirty="0">
                <a:ln>
                  <a:noFill/>
                </a:ln>
                <a:solidFill>
                  <a:srgbClr val="002060"/>
                </a:solidFill>
                <a:effectLst/>
                <a:uLnTx/>
                <a:uFillTx/>
                <a:latin typeface="#9Slide05 Agile Script Calligra" panose="03070402050302030203" pitchFamily="66" charset="0"/>
                <a:ea typeface="+mn-ea"/>
                <a:cs typeface="Times New Roman" pitchFamily="18" charset="0"/>
              </a:rPr>
              <a:t>4 – 5 – 3 </a:t>
            </a:r>
            <a:endParaRPr kumimoji="0" lang="en-US" sz="13800" b="1" i="0" u="none" strike="noStrike" kern="1200" cap="none" spc="0" normalizeH="0" baseline="0" noProof="0" dirty="0">
              <a:ln>
                <a:noFill/>
              </a:ln>
              <a:solidFill>
                <a:srgbClr val="002060"/>
              </a:solidFill>
              <a:effectLst/>
              <a:uLnTx/>
              <a:uFillTx/>
              <a:latin typeface="#9Slide05 Agile Script Calligra" panose="03070402050302030203" pitchFamily="66" charset="0"/>
              <a:ea typeface="+mn-ea"/>
              <a:cs typeface="Times New Roman" pitchFamily="18" charset="0"/>
            </a:endParaRPr>
          </a:p>
        </p:txBody>
      </p:sp>
      <p:sp>
        <p:nvSpPr>
          <p:cNvPr id="7" name="TextBox 6">
            <a:extLst>
              <a:ext uri="{FF2B5EF4-FFF2-40B4-BE49-F238E27FC236}">
                <a16:creationId xmlns:a16="http://schemas.microsoft.com/office/drawing/2014/main" id="{87005886-F06D-27B5-5D3F-CE5AEF616F79}"/>
              </a:ext>
            </a:extLst>
          </p:cNvPr>
          <p:cNvSpPr txBox="1"/>
          <p:nvPr/>
        </p:nvSpPr>
        <p:spPr>
          <a:xfrm>
            <a:off x="4419600" y="5299100"/>
            <a:ext cx="9201150" cy="2215991"/>
          </a:xfrm>
          <a:prstGeom prst="rect">
            <a:avLst/>
          </a:prstGeom>
        </p:spPr>
        <p:txBody>
          <a:bodyPr wrap="square" lIns="0" tIns="0" rIns="0" bIns="0" rtlCol="0" anchor="t">
            <a:spAutoFit/>
          </a:bodyPr>
          <a:lstStyle/>
          <a:p>
            <a:pPr lvl="0" algn="just">
              <a:defRPr/>
            </a:pPr>
            <a:r>
              <a:rPr lang="vi-VN" sz="4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Nhận xét về nghệ thuật sử dụng ngôn ngữ và nghệ thuật xây dựng nhân vật trong đoạn trích.</a:t>
            </a:r>
            <a:endParaRPr lang="en-US" sz="4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p:txBody>
      </p:sp>
      <p:sp>
        <p:nvSpPr>
          <p:cNvPr id="9" name="Freeform 2">
            <a:extLst>
              <a:ext uri="{FF2B5EF4-FFF2-40B4-BE49-F238E27FC236}">
                <a16:creationId xmlns:a16="http://schemas.microsoft.com/office/drawing/2014/main" id="{FA006A18-E414-345F-ECC9-80DA0493702A}"/>
              </a:ext>
            </a:extLst>
          </p:cNvPr>
          <p:cNvSpPr/>
          <p:nvPr/>
        </p:nvSpPr>
        <p:spPr>
          <a:xfrm flipH="1">
            <a:off x="14344472" y="3829782"/>
            <a:ext cx="3943528" cy="5275623"/>
          </a:xfrm>
          <a:custGeom>
            <a:avLst/>
            <a:gdLst/>
            <a:ahLst/>
            <a:cxnLst/>
            <a:rect l="l" t="t" r="r" b="b"/>
            <a:pathLst>
              <a:path w="2553057" h="3415461">
                <a:moveTo>
                  <a:pt x="0" y="0"/>
                </a:moveTo>
                <a:lnTo>
                  <a:pt x="2553057" y="0"/>
                </a:lnTo>
                <a:lnTo>
                  <a:pt x="2553057" y="3415461"/>
                </a:lnTo>
                <a:lnTo>
                  <a:pt x="0" y="3415461"/>
                </a:lnTo>
                <a:lnTo>
                  <a:pt x="0" y="0"/>
                </a:lnTo>
                <a:close/>
              </a:path>
            </a:pathLst>
          </a:custGeom>
          <a:blipFill>
            <a:blip r:embed="rId3">
              <a:grayscl/>
            </a:blip>
            <a:stretch>
              <a:fillRect/>
            </a:stretch>
          </a:blipFill>
        </p:spPr>
        <p:txBody>
          <a:bodyPr/>
          <a:lstStyle/>
          <a:p>
            <a:endParaRPr lang="en-US"/>
          </a:p>
        </p:txBody>
      </p:sp>
    </p:spTree>
    <p:extLst>
      <p:ext uri="{BB962C8B-B14F-4D97-AF65-F5344CB8AC3E}">
        <p14:creationId xmlns:p14="http://schemas.microsoft.com/office/powerpoint/2010/main" val="196746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anim calcmode="lin" valueType="num">
                                      <p:cBhvr>
                                        <p:cTn id="13" dur="2000" fill="hold"/>
                                        <p:tgtEl>
                                          <p:spTgt spid="3"/>
                                        </p:tgtEl>
                                        <p:attrNameLst>
                                          <p:attrName>ppt_w</p:attrName>
                                        </p:attrNameLst>
                                      </p:cBhvr>
                                      <p:tavLst>
                                        <p:tav tm="0" fmla="#ppt_w*sin(2.5*pi*$)">
                                          <p:val>
                                            <p:fltVal val="0"/>
                                          </p:val>
                                        </p:tav>
                                        <p:tav tm="100000">
                                          <p:val>
                                            <p:fltVal val="1"/>
                                          </p:val>
                                        </p:tav>
                                      </p:tavLst>
                                    </p:anim>
                                    <p:anim calcmode="lin" valueType="num">
                                      <p:cBhvr>
                                        <p:cTn id="14" dur="2000" fill="hold"/>
                                        <p:tgtEl>
                                          <p:spTgt spid="3"/>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anim calcmode="lin" valueType="num">
                                      <p:cBhvr>
                                        <p:cTn id="18" dur="2000" fill="hold"/>
                                        <p:tgtEl>
                                          <p:spTgt spid="4"/>
                                        </p:tgtEl>
                                        <p:attrNameLst>
                                          <p:attrName>ppt_w</p:attrName>
                                        </p:attrNameLst>
                                      </p:cBhvr>
                                      <p:tavLst>
                                        <p:tav tm="0" fmla="#ppt_w*sin(2.5*pi*$)">
                                          <p:val>
                                            <p:fltVal val="0"/>
                                          </p:val>
                                        </p:tav>
                                        <p:tav tm="100000">
                                          <p:val>
                                            <p:fltVal val="1"/>
                                          </p:val>
                                        </p:tav>
                                      </p:tavLst>
                                    </p:anim>
                                    <p:anim calcmode="lin" valueType="num">
                                      <p:cBhvr>
                                        <p:cTn id="19" dur="2000" fill="hold"/>
                                        <p:tgtEl>
                                          <p:spTgt spid="4"/>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000"/>
                                        <p:tgtEl>
                                          <p:spTgt spid="5"/>
                                        </p:tgtEl>
                                      </p:cBhvr>
                                    </p:animEffect>
                                    <p:anim calcmode="lin" valueType="num">
                                      <p:cBhvr>
                                        <p:cTn id="23" dur="2000" fill="hold"/>
                                        <p:tgtEl>
                                          <p:spTgt spid="5"/>
                                        </p:tgtEl>
                                        <p:attrNameLst>
                                          <p:attrName>ppt_w</p:attrName>
                                        </p:attrNameLst>
                                      </p:cBhvr>
                                      <p:tavLst>
                                        <p:tav tm="0" fmla="#ppt_w*sin(2.5*pi*$)">
                                          <p:val>
                                            <p:fltVal val="0"/>
                                          </p:val>
                                        </p:tav>
                                        <p:tav tm="100000">
                                          <p:val>
                                            <p:fltVal val="1"/>
                                          </p:val>
                                        </p:tav>
                                      </p:tavLst>
                                    </p:anim>
                                    <p:anim calcmode="lin" valueType="num">
                                      <p:cBhvr>
                                        <p:cTn id="24" dur="2000" fill="hold"/>
                                        <p:tgtEl>
                                          <p:spTgt spid="5"/>
                                        </p:tgtEl>
                                        <p:attrNameLst>
                                          <p:attrName>ppt_h</p:attrName>
                                        </p:attrNameLst>
                                      </p:cBhvr>
                                      <p:tavLst>
                                        <p:tav tm="0">
                                          <p:val>
                                            <p:strVal val="#ppt_h"/>
                                          </p:val>
                                        </p:tav>
                                        <p:tav tm="100000">
                                          <p:val>
                                            <p:strVal val="#ppt_h"/>
                                          </p:val>
                                        </p:tav>
                                      </p:tavLst>
                                    </p:anim>
                                  </p:childTnLst>
                                </p:cTn>
                              </p:par>
                              <p:par>
                                <p:cTn id="25" presetID="45"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0"/>
                                        <p:tgtEl>
                                          <p:spTgt spid="6"/>
                                        </p:tgtEl>
                                      </p:cBhvr>
                                    </p:animEffect>
                                    <p:anim calcmode="lin" valueType="num">
                                      <p:cBhvr>
                                        <p:cTn id="28" dur="2000" fill="hold"/>
                                        <p:tgtEl>
                                          <p:spTgt spid="6"/>
                                        </p:tgtEl>
                                        <p:attrNameLst>
                                          <p:attrName>ppt_w</p:attrName>
                                        </p:attrNameLst>
                                      </p:cBhvr>
                                      <p:tavLst>
                                        <p:tav tm="0" fmla="#ppt_w*sin(2.5*pi*$)">
                                          <p:val>
                                            <p:fltVal val="0"/>
                                          </p:val>
                                        </p:tav>
                                        <p:tav tm="100000">
                                          <p:val>
                                            <p:fltVal val="1"/>
                                          </p:val>
                                        </p:tav>
                                      </p:tavLst>
                                    </p:anim>
                                    <p:anim calcmode="lin" valueType="num">
                                      <p:cBhvr>
                                        <p:cTn id="29"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fill="hold"/>
                                        <p:tgtEl>
                                          <p:spTgt spid="7"/>
                                        </p:tgtEl>
                                        <p:attrNameLst>
                                          <p:attrName>ppt_x</p:attrName>
                                        </p:attrNameLst>
                                      </p:cBhvr>
                                      <p:tavLst>
                                        <p:tav tm="0">
                                          <p:val>
                                            <p:strVal val="#ppt_x"/>
                                          </p:val>
                                        </p:tav>
                                        <p:tav tm="100000">
                                          <p:val>
                                            <p:strVal val="#ppt_x"/>
                                          </p:val>
                                        </p:tav>
                                      </p:tavLst>
                                    </p:anim>
                                    <p:anim calcmode="lin" valueType="num">
                                      <p:cBhvr additive="base">
                                        <p:cTn id="3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3" grpId="0" animBg="1"/>
      <p:bldP spid="4" grpId="0" animBg="1"/>
      <p:bldP spid="5" grpId="0" animBg="1"/>
      <p:bldP spid="6"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3">
            <a:extLst>
              <a:ext uri="{FF2B5EF4-FFF2-40B4-BE49-F238E27FC236}">
                <a16:creationId xmlns:a16="http://schemas.microsoft.com/office/drawing/2014/main" id="{353D949E-D45A-BF06-3478-672ACB975233}"/>
              </a:ext>
            </a:extLst>
          </p:cNvPr>
          <p:cNvSpPr/>
          <p:nvPr/>
        </p:nvSpPr>
        <p:spPr>
          <a:xfrm>
            <a:off x="457201" y="999371"/>
            <a:ext cx="8458200" cy="8182730"/>
          </a:xfrm>
          <a:prstGeom prst="rect">
            <a:avLst/>
          </a:prstGeom>
          <a:solidFill>
            <a:srgbClr val="FFFDF5"/>
          </a:solidFill>
        </p:spPr>
        <p:txBody>
          <a:bodyPr/>
          <a:lstStyle/>
          <a:p>
            <a:endParaRPr lang="en-US"/>
          </a:p>
        </p:txBody>
      </p:sp>
      <p:sp>
        <p:nvSpPr>
          <p:cNvPr id="7" name="AutoShape 3">
            <a:extLst>
              <a:ext uri="{FF2B5EF4-FFF2-40B4-BE49-F238E27FC236}">
                <a16:creationId xmlns:a16="http://schemas.microsoft.com/office/drawing/2014/main" id="{725FA654-7AA9-6595-FA4C-3A60A27DFB1D}"/>
              </a:ext>
            </a:extLst>
          </p:cNvPr>
          <p:cNvSpPr/>
          <p:nvPr/>
        </p:nvSpPr>
        <p:spPr>
          <a:xfrm>
            <a:off x="9220200" y="999371"/>
            <a:ext cx="8458200" cy="8182730"/>
          </a:xfrm>
          <a:prstGeom prst="rect">
            <a:avLst/>
          </a:prstGeom>
          <a:solidFill>
            <a:srgbClr val="FFFDF5"/>
          </a:solidFill>
        </p:spPr>
        <p:txBody>
          <a:bodyPr/>
          <a:lstStyle/>
          <a:p>
            <a:endParaRPr lang="en-US"/>
          </a:p>
        </p:txBody>
      </p:sp>
      <p:sp>
        <p:nvSpPr>
          <p:cNvPr id="3" name="Rectangle 2">
            <a:extLst>
              <a:ext uri="{FF2B5EF4-FFF2-40B4-BE49-F238E27FC236}">
                <a16:creationId xmlns:a16="http://schemas.microsoft.com/office/drawing/2014/main" id="{73B896FF-4707-F432-912A-736CA7772C4C}"/>
              </a:ext>
            </a:extLst>
          </p:cNvPr>
          <p:cNvSpPr/>
          <p:nvPr/>
        </p:nvSpPr>
        <p:spPr>
          <a:xfrm>
            <a:off x="744683" y="3009900"/>
            <a:ext cx="8001000" cy="3618939"/>
          </a:xfrm>
          <a:prstGeom prst="rect">
            <a:avLst/>
          </a:prstGeom>
        </p:spPr>
        <p:txBody>
          <a:bodyPr wrap="square">
            <a:spAutoFit/>
          </a:bodyPr>
          <a:lstStyle/>
          <a:p>
            <a:pPr lvl="0" algn="ctr" defTabSz="1371600">
              <a:spcAft>
                <a:spcPts val="1125"/>
              </a:spcAft>
              <a:defRPr/>
            </a:pP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a:t>
            </a:r>
            <a:r>
              <a:rPr lang="vi-VN"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ghệ thuật sử dụng ngôn ngữ</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p>
          <a:p>
            <a:pPr lvl="0" algn="just" defTabSz="1371600">
              <a:spcAft>
                <a:spcPts val="1125"/>
              </a:spcAft>
              <a:defRPr/>
            </a:pP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ngôn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ngữ</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giản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di,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mang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màu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sắc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địa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phương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đôi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chỗ</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còn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thô</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mộc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sử</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dụng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từ</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Hán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Việt</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và</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điển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tích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điển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cố</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khá</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nhuần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nhuyễn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p>
        </p:txBody>
      </p:sp>
      <p:sp>
        <p:nvSpPr>
          <p:cNvPr id="4" name="Rectangle 3">
            <a:extLst>
              <a:ext uri="{FF2B5EF4-FFF2-40B4-BE49-F238E27FC236}">
                <a16:creationId xmlns:a16="http://schemas.microsoft.com/office/drawing/2014/main" id="{2B3AEBFD-5AB6-811C-D5CA-435FDA607D8B}"/>
              </a:ext>
            </a:extLst>
          </p:cNvPr>
          <p:cNvSpPr/>
          <p:nvPr/>
        </p:nvSpPr>
        <p:spPr>
          <a:xfrm>
            <a:off x="9279083" y="3009900"/>
            <a:ext cx="8153400" cy="2941831"/>
          </a:xfrm>
          <a:prstGeom prst="rect">
            <a:avLst/>
          </a:prstGeom>
        </p:spPr>
        <p:txBody>
          <a:bodyPr wrap="square">
            <a:spAutoFit/>
          </a:bodyPr>
          <a:lstStyle/>
          <a:p>
            <a:pPr lvl="0" algn="ctr" defTabSz="1371600">
              <a:spcAft>
                <a:spcPts val="1125"/>
              </a:spcAft>
              <a:defRPr/>
            </a:pP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Ngh</a:t>
            </a:r>
            <a:r>
              <a:rPr lang="vi-VN"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ệ thuật xây dựng nhân vật</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p>
          <a:p>
            <a:pPr lvl="0" algn="just" defTabSz="1371600">
              <a:spcAft>
                <a:spcPts val="1125"/>
              </a:spcAft>
              <a:defRPr/>
            </a:pP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nhân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vật</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chủ</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yếu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được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khắc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họa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qua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ngoại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hình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lời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nói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cử</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chỉ</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hành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động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p>
        </p:txBody>
      </p:sp>
      <p:sp>
        <p:nvSpPr>
          <p:cNvPr id="8" name="Freeform 11">
            <a:extLst>
              <a:ext uri="{FF2B5EF4-FFF2-40B4-BE49-F238E27FC236}">
                <a16:creationId xmlns:a16="http://schemas.microsoft.com/office/drawing/2014/main" id="{7564D834-36B1-776A-62CC-E2C425E02F9D}"/>
              </a:ext>
            </a:extLst>
          </p:cNvPr>
          <p:cNvSpPr/>
          <p:nvPr/>
        </p:nvSpPr>
        <p:spPr>
          <a:xfrm>
            <a:off x="15316200" y="266700"/>
            <a:ext cx="4688584" cy="2238799"/>
          </a:xfrm>
          <a:custGeom>
            <a:avLst/>
            <a:gdLst/>
            <a:ahLst/>
            <a:cxnLst/>
            <a:rect l="l" t="t" r="r" b="b"/>
            <a:pathLst>
              <a:path w="4688584" h="2238799">
                <a:moveTo>
                  <a:pt x="0" y="0"/>
                </a:moveTo>
                <a:lnTo>
                  <a:pt x="4688583" y="0"/>
                </a:lnTo>
                <a:lnTo>
                  <a:pt x="4688583" y="2238798"/>
                </a:lnTo>
                <a:lnTo>
                  <a:pt x="0" y="2238798"/>
                </a:lnTo>
                <a:lnTo>
                  <a:pt x="0" y="0"/>
                </a:lnTo>
                <a:close/>
              </a:path>
            </a:pathLst>
          </a:custGeom>
          <a:blipFill>
            <a:blip r:embed="rId2"/>
            <a:stretch>
              <a:fillRect/>
            </a:stretch>
          </a:blipFill>
        </p:spPr>
        <p:txBody>
          <a:bodyPr/>
          <a:lstStyle/>
          <a:p>
            <a:endParaRPr lang="en-US"/>
          </a:p>
        </p:txBody>
      </p:sp>
      <p:sp>
        <p:nvSpPr>
          <p:cNvPr id="9" name="Freeform 6">
            <a:extLst>
              <a:ext uri="{FF2B5EF4-FFF2-40B4-BE49-F238E27FC236}">
                <a16:creationId xmlns:a16="http://schemas.microsoft.com/office/drawing/2014/main" id="{534D58E0-425C-54C7-E82F-5659412E34E2}"/>
              </a:ext>
            </a:extLst>
          </p:cNvPr>
          <p:cNvSpPr/>
          <p:nvPr/>
        </p:nvSpPr>
        <p:spPr>
          <a:xfrm>
            <a:off x="-1676400" y="9410700"/>
            <a:ext cx="6569188" cy="1437010"/>
          </a:xfrm>
          <a:custGeom>
            <a:avLst/>
            <a:gdLst/>
            <a:ahLst/>
            <a:cxnLst/>
            <a:rect l="l" t="t" r="r" b="b"/>
            <a:pathLst>
              <a:path w="6569188" h="1437010">
                <a:moveTo>
                  <a:pt x="0" y="0"/>
                </a:moveTo>
                <a:lnTo>
                  <a:pt x="6569188" y="0"/>
                </a:lnTo>
                <a:lnTo>
                  <a:pt x="6569188" y="1437010"/>
                </a:lnTo>
                <a:lnTo>
                  <a:pt x="0" y="143701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135449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1619250" y="1257300"/>
            <a:ext cx="15049500" cy="246221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dirty="0">
                <a:solidFill>
                  <a:srgbClr val="C00000"/>
                </a:solidFill>
                <a:latin typeface="#9Slide05 Brannboll Ny" panose="02000000000000000000" pitchFamily="2" charset="0"/>
                <a:cs typeface="Times New Roman" panose="02020603050405020304" pitchFamily="18" charset="0"/>
              </a:rPr>
              <a:t>3</a:t>
            </a:r>
            <a:r>
              <a:rPr kumimoji="0" lang="en-US" sz="8000" i="0" u="none" strike="noStrike" kern="1200" cap="none" spc="0" normalizeH="0" baseline="0" noProof="0" dirty="0">
                <a:ln>
                  <a:noFill/>
                </a:ln>
                <a:solidFill>
                  <a:srgbClr val="C00000"/>
                </a:solidFill>
                <a:effectLst/>
                <a:uLnTx/>
                <a:uFillTx/>
                <a:latin typeface="#9Slide05 Brannboll Ny" panose="02000000000000000000" pitchFamily="2" charset="0"/>
                <a:cs typeface="Times New Roman" panose="02020603050405020304" pitchFamily="18" charset="0"/>
              </a:rPr>
              <a:t>. </a:t>
            </a:r>
            <a:endParaRPr lang="en-US" sz="8000" dirty="0">
              <a:solidFill>
                <a:srgbClr val="C00000"/>
              </a:solidFill>
              <a:latin typeface="#9Slide05 Brannboll Ny" panose="02000000000000000000" pitchFamily="2"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i="0" u="none" strike="noStrike" kern="1200" cap="none" spc="0" normalizeH="0" baseline="0" noProof="0" dirty="0" err="1">
                <a:ln>
                  <a:noFill/>
                </a:ln>
                <a:solidFill>
                  <a:srgbClr val="C00000"/>
                </a:solidFill>
                <a:effectLst/>
                <a:uLnTx/>
                <a:uFillTx/>
                <a:latin typeface="#9Slide05 Brannboll Ny" panose="02000000000000000000" pitchFamily="2" charset="0"/>
                <a:cs typeface="Times New Roman" panose="02020603050405020304" pitchFamily="18" charset="0"/>
              </a:rPr>
              <a:t>Chủ</a:t>
            </a:r>
            <a:r>
              <a:rPr kumimoji="0" lang="en-US" sz="8000" i="0" u="none" strike="noStrike" kern="1200" cap="none" spc="0" normalizeH="0" baseline="0" noProof="0" dirty="0">
                <a:ln>
                  <a:noFill/>
                </a:ln>
                <a:solidFill>
                  <a:srgbClr val="C00000"/>
                </a:solidFill>
                <a:effectLst/>
                <a:uLnTx/>
                <a:uFillTx/>
                <a:latin typeface="#9Slide05 Brannboll Ny" panose="02000000000000000000" pitchFamily="2" charset="0"/>
                <a:cs typeface="Times New Roman" panose="02020603050405020304" pitchFamily="18" charset="0"/>
              </a:rPr>
              <a:t> </a:t>
            </a:r>
            <a:r>
              <a:rPr kumimoji="0" lang="en-US" sz="8000" i="0" u="none" strike="noStrike" kern="1200" cap="none" spc="0" normalizeH="0" baseline="0" noProof="0" dirty="0" err="1">
                <a:ln>
                  <a:noFill/>
                </a:ln>
                <a:solidFill>
                  <a:srgbClr val="C00000"/>
                </a:solidFill>
                <a:effectLst/>
                <a:uLnTx/>
                <a:uFillTx/>
                <a:latin typeface="#9Slide05 Brannboll Ny" panose="02000000000000000000" pitchFamily="2" charset="0"/>
                <a:cs typeface="Times New Roman" panose="02020603050405020304" pitchFamily="18" charset="0"/>
              </a:rPr>
              <a:t>đề</a:t>
            </a:r>
            <a:r>
              <a:rPr kumimoji="0" lang="en-US" sz="8000" i="0" u="none" strike="noStrike" kern="1200" cap="none" spc="0" normalizeH="0" baseline="0" noProof="0" dirty="0">
                <a:ln>
                  <a:noFill/>
                </a:ln>
                <a:solidFill>
                  <a:srgbClr val="C00000"/>
                </a:solidFill>
                <a:effectLst/>
                <a:uLnTx/>
                <a:uFillTx/>
                <a:latin typeface="#9Slide05 Brannboll Ny" panose="02000000000000000000" pitchFamily="2" charset="0"/>
                <a:cs typeface="Times New Roman" panose="02020603050405020304" pitchFamily="18" charset="0"/>
              </a:rPr>
              <a:t> </a:t>
            </a:r>
            <a:r>
              <a:rPr kumimoji="0" lang="en-US" sz="8000" i="0" u="none" strike="noStrike" kern="1200" cap="none" spc="0" normalizeH="0" baseline="0" noProof="0" dirty="0" err="1">
                <a:ln>
                  <a:noFill/>
                </a:ln>
                <a:solidFill>
                  <a:srgbClr val="C00000"/>
                </a:solidFill>
                <a:effectLst/>
                <a:uLnTx/>
                <a:uFillTx/>
                <a:latin typeface="#9Slide05 Brannboll Ny" panose="02000000000000000000" pitchFamily="2" charset="0"/>
                <a:cs typeface="Times New Roman" panose="02020603050405020304" pitchFamily="18" charset="0"/>
              </a:rPr>
              <a:t>và</a:t>
            </a:r>
            <a:r>
              <a:rPr kumimoji="0" lang="en-US" sz="8000" i="0" u="none" strike="noStrike" kern="1200" cap="none" spc="0" normalizeH="0" baseline="0" noProof="0" dirty="0">
                <a:ln>
                  <a:noFill/>
                </a:ln>
                <a:solidFill>
                  <a:srgbClr val="C00000"/>
                </a:solidFill>
                <a:effectLst/>
                <a:uLnTx/>
                <a:uFillTx/>
                <a:latin typeface="#9Slide05 Brannboll Ny" panose="02000000000000000000" pitchFamily="2" charset="0"/>
                <a:cs typeface="Times New Roman" panose="02020603050405020304" pitchFamily="18" charset="0"/>
              </a:rPr>
              <a:t> </a:t>
            </a:r>
            <a:r>
              <a:rPr kumimoji="0" lang="en-US" sz="8000" i="0" u="none" strike="noStrike" kern="1200" cap="none" spc="0" normalizeH="0" baseline="0" noProof="0" dirty="0" err="1">
                <a:ln>
                  <a:noFill/>
                </a:ln>
                <a:solidFill>
                  <a:srgbClr val="C00000"/>
                </a:solidFill>
                <a:effectLst/>
                <a:uLnTx/>
                <a:uFillTx/>
                <a:latin typeface="#9Slide05 Brannboll Ny" panose="02000000000000000000" pitchFamily="2" charset="0"/>
                <a:cs typeface="Times New Roman" panose="02020603050405020304" pitchFamily="18" charset="0"/>
              </a:rPr>
              <a:t>tư</a:t>
            </a:r>
            <a:r>
              <a:rPr kumimoji="0" lang="en-US" sz="8000" i="0" u="none" strike="noStrike" kern="1200" cap="none" spc="0" normalizeH="0" baseline="0" noProof="0" dirty="0">
                <a:ln>
                  <a:noFill/>
                </a:ln>
                <a:solidFill>
                  <a:srgbClr val="C00000"/>
                </a:solidFill>
                <a:effectLst/>
                <a:uLnTx/>
                <a:uFillTx/>
                <a:latin typeface="#9Slide05 Brannboll Ny" panose="02000000000000000000" pitchFamily="2" charset="0"/>
                <a:cs typeface="Times New Roman" panose="02020603050405020304" pitchFamily="18" charset="0"/>
              </a:rPr>
              <a:t> </a:t>
            </a:r>
            <a:r>
              <a:rPr kumimoji="0" lang="en-US" sz="8000" i="0" u="none" strike="noStrike" kern="1200" cap="none" spc="0" normalizeH="0" baseline="0" noProof="0" dirty="0" err="1">
                <a:ln>
                  <a:noFill/>
                </a:ln>
                <a:solidFill>
                  <a:srgbClr val="C00000"/>
                </a:solidFill>
                <a:effectLst/>
                <a:uLnTx/>
                <a:uFillTx/>
                <a:latin typeface="#9Slide05 Brannboll Ny" panose="02000000000000000000" pitchFamily="2" charset="0"/>
                <a:cs typeface="Times New Roman" panose="02020603050405020304" pitchFamily="18" charset="0"/>
              </a:rPr>
              <a:t>tưởng</a:t>
            </a:r>
            <a:r>
              <a:rPr kumimoji="0" lang="en-US" sz="8000" i="0" u="none" strike="noStrike" kern="1200" cap="none" spc="0" normalizeH="0" baseline="0" noProof="0" dirty="0">
                <a:ln>
                  <a:noFill/>
                </a:ln>
                <a:solidFill>
                  <a:srgbClr val="C00000"/>
                </a:solidFill>
                <a:effectLst/>
                <a:uLnTx/>
                <a:uFillTx/>
                <a:latin typeface="#9Slide05 Brannboll Ny" panose="02000000000000000000" pitchFamily="2" charset="0"/>
                <a:cs typeface="Times New Roman" panose="02020603050405020304" pitchFamily="18" charset="0"/>
              </a:rPr>
              <a:t>, </a:t>
            </a:r>
            <a:r>
              <a:rPr kumimoji="0" lang="en-US" sz="8000" i="0" u="none" strike="noStrike" kern="1200" cap="none" spc="0" normalizeH="0" baseline="0" noProof="0" dirty="0" err="1">
                <a:ln>
                  <a:noFill/>
                </a:ln>
                <a:solidFill>
                  <a:srgbClr val="C00000"/>
                </a:solidFill>
                <a:effectLst/>
                <a:uLnTx/>
                <a:uFillTx/>
                <a:latin typeface="#9Slide05 Brannboll Ny" panose="02000000000000000000" pitchFamily="2" charset="0"/>
                <a:cs typeface="Times New Roman" panose="02020603050405020304" pitchFamily="18" charset="0"/>
              </a:rPr>
              <a:t>tình</a:t>
            </a:r>
            <a:r>
              <a:rPr kumimoji="0" lang="en-US" sz="8000" i="0" u="none" strike="noStrike" kern="1200" cap="none" spc="0" normalizeH="0" baseline="0" noProof="0" dirty="0">
                <a:ln>
                  <a:noFill/>
                </a:ln>
                <a:solidFill>
                  <a:srgbClr val="C00000"/>
                </a:solidFill>
                <a:effectLst/>
                <a:uLnTx/>
                <a:uFillTx/>
                <a:latin typeface="#9Slide05 Brannboll Ny" panose="02000000000000000000" pitchFamily="2" charset="0"/>
                <a:cs typeface="Times New Roman" panose="02020603050405020304" pitchFamily="18" charset="0"/>
              </a:rPr>
              <a:t> </a:t>
            </a:r>
            <a:r>
              <a:rPr kumimoji="0" lang="en-US" sz="8000" i="0" u="none" strike="noStrike" kern="1200" cap="none" spc="0" normalizeH="0" baseline="0" noProof="0" dirty="0" err="1">
                <a:ln>
                  <a:noFill/>
                </a:ln>
                <a:solidFill>
                  <a:srgbClr val="C00000"/>
                </a:solidFill>
                <a:effectLst/>
                <a:uLnTx/>
                <a:uFillTx/>
                <a:latin typeface="#9Slide05 Brannboll Ny" panose="02000000000000000000" pitchFamily="2" charset="0"/>
                <a:cs typeface="Times New Roman" panose="02020603050405020304" pitchFamily="18" charset="0"/>
              </a:rPr>
              <a:t>cảm</a:t>
            </a:r>
            <a:r>
              <a:rPr kumimoji="0" lang="en-US" sz="8000" i="0" u="none" strike="noStrike" kern="1200" cap="none" spc="0" normalizeH="0" baseline="0" noProof="0" dirty="0">
                <a:ln>
                  <a:noFill/>
                </a:ln>
                <a:solidFill>
                  <a:srgbClr val="C00000"/>
                </a:solidFill>
                <a:effectLst/>
                <a:uLnTx/>
                <a:uFillTx/>
                <a:latin typeface="#9Slide05 Brannboll Ny" panose="02000000000000000000" pitchFamily="2" charset="0"/>
                <a:cs typeface="Times New Roman" panose="02020603050405020304" pitchFamily="18" charset="0"/>
              </a:rPr>
              <a:t> </a:t>
            </a:r>
            <a:r>
              <a:rPr kumimoji="0" lang="en-US" sz="8000" i="0" u="none" strike="noStrike" kern="1200" cap="none" spc="0" normalizeH="0" baseline="0" noProof="0" dirty="0" err="1">
                <a:ln>
                  <a:noFill/>
                </a:ln>
                <a:solidFill>
                  <a:srgbClr val="C00000"/>
                </a:solidFill>
                <a:effectLst/>
                <a:uLnTx/>
                <a:uFillTx/>
                <a:latin typeface="#9Slide05 Brannboll Ny" panose="02000000000000000000" pitchFamily="2" charset="0"/>
                <a:cs typeface="Times New Roman" panose="02020603050405020304" pitchFamily="18" charset="0"/>
              </a:rPr>
              <a:t>của</a:t>
            </a:r>
            <a:r>
              <a:rPr kumimoji="0" lang="en-US" sz="8000" i="0" u="none" strike="noStrike" kern="1200" cap="none" spc="0" normalizeH="0" baseline="0" noProof="0" dirty="0">
                <a:ln>
                  <a:noFill/>
                </a:ln>
                <a:solidFill>
                  <a:srgbClr val="C00000"/>
                </a:solidFill>
                <a:effectLst/>
                <a:uLnTx/>
                <a:uFillTx/>
                <a:latin typeface="#9Slide05 Brannboll Ny" panose="02000000000000000000" pitchFamily="2" charset="0"/>
                <a:cs typeface="Times New Roman" panose="02020603050405020304" pitchFamily="18" charset="0"/>
              </a:rPr>
              <a:t> </a:t>
            </a:r>
            <a:r>
              <a:rPr kumimoji="0" lang="en-US" sz="8000" i="0" u="none" strike="noStrike" kern="1200" cap="none" spc="0" normalizeH="0" baseline="0" noProof="0" dirty="0" err="1">
                <a:ln>
                  <a:noFill/>
                </a:ln>
                <a:solidFill>
                  <a:srgbClr val="C00000"/>
                </a:solidFill>
                <a:effectLst/>
                <a:uLnTx/>
                <a:uFillTx/>
                <a:latin typeface="#9Slide05 Brannboll Ny" panose="02000000000000000000" pitchFamily="2" charset="0"/>
                <a:cs typeface="Times New Roman" panose="02020603050405020304" pitchFamily="18" charset="0"/>
              </a:rPr>
              <a:t>tác</a:t>
            </a:r>
            <a:r>
              <a:rPr kumimoji="0" lang="en-US" sz="8000" i="0" u="none" strike="noStrike" kern="1200" cap="none" spc="0" normalizeH="0" baseline="0" noProof="0" dirty="0">
                <a:ln>
                  <a:noFill/>
                </a:ln>
                <a:solidFill>
                  <a:srgbClr val="C00000"/>
                </a:solidFill>
                <a:effectLst/>
                <a:uLnTx/>
                <a:uFillTx/>
                <a:latin typeface="#9Slide05 Brannboll Ny" panose="02000000000000000000" pitchFamily="2" charset="0"/>
                <a:cs typeface="Times New Roman" panose="02020603050405020304" pitchFamily="18" charset="0"/>
              </a:rPr>
              <a:t> </a:t>
            </a:r>
            <a:r>
              <a:rPr kumimoji="0" lang="en-US" sz="8000" i="0" u="none" strike="noStrike" kern="1200" cap="none" spc="0" normalizeH="0" baseline="0" noProof="0" dirty="0" err="1">
                <a:ln>
                  <a:noFill/>
                </a:ln>
                <a:solidFill>
                  <a:srgbClr val="C00000"/>
                </a:solidFill>
                <a:effectLst/>
                <a:uLnTx/>
                <a:uFillTx/>
                <a:latin typeface="#9Slide05 Brannboll Ny" panose="02000000000000000000" pitchFamily="2" charset="0"/>
                <a:cs typeface="Times New Roman" panose="02020603050405020304" pitchFamily="18" charset="0"/>
              </a:rPr>
              <a:t>giả</a:t>
            </a:r>
            <a:endParaRPr kumimoji="0" lang="en-US" sz="8000" i="0" u="none" strike="noStrike" kern="1200" cap="none" spc="0" normalizeH="0" baseline="0" noProof="0" dirty="0">
              <a:ln>
                <a:noFill/>
              </a:ln>
              <a:solidFill>
                <a:srgbClr val="C00000"/>
              </a:solidFill>
              <a:effectLst/>
              <a:uLnTx/>
              <a:uFillTx/>
              <a:latin typeface="#9Slide05 Brannboll Ny" panose="02000000000000000000" pitchFamily="2" charset="0"/>
              <a:cs typeface="Times New Roman" panose="02020603050405020304" pitchFamily="18" charset="0"/>
            </a:endParaRPr>
          </a:p>
        </p:txBody>
      </p:sp>
      <p:sp>
        <p:nvSpPr>
          <p:cNvPr id="3" name="Freeform 2">
            <a:extLst>
              <a:ext uri="{FF2B5EF4-FFF2-40B4-BE49-F238E27FC236}">
                <a16:creationId xmlns:a16="http://schemas.microsoft.com/office/drawing/2014/main" id="{1D7C83D8-D6B5-19A3-CBC8-6BCB326CFEB1}"/>
              </a:ext>
            </a:extLst>
          </p:cNvPr>
          <p:cNvSpPr/>
          <p:nvPr/>
        </p:nvSpPr>
        <p:spPr>
          <a:xfrm>
            <a:off x="3962400" y="3848100"/>
            <a:ext cx="10363200" cy="6898228"/>
          </a:xfrm>
          <a:custGeom>
            <a:avLst/>
            <a:gdLst/>
            <a:ahLst/>
            <a:cxnLst/>
            <a:rect l="l" t="t" r="r" b="b"/>
            <a:pathLst>
              <a:path w="7830539" h="5212371">
                <a:moveTo>
                  <a:pt x="0" y="0"/>
                </a:moveTo>
                <a:lnTo>
                  <a:pt x="7830539" y="0"/>
                </a:lnTo>
                <a:lnTo>
                  <a:pt x="7830539" y="5212371"/>
                </a:lnTo>
                <a:lnTo>
                  <a:pt x="0" y="5212371"/>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1330837842"/>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7005886-F06D-27B5-5D3F-CE5AEF616F79}"/>
              </a:ext>
            </a:extLst>
          </p:cNvPr>
          <p:cNvSpPr txBox="1"/>
          <p:nvPr/>
        </p:nvSpPr>
        <p:spPr>
          <a:xfrm>
            <a:off x="7331242" y="2933700"/>
            <a:ext cx="9829800" cy="4431983"/>
          </a:xfrm>
          <a:prstGeom prst="rect">
            <a:avLst/>
          </a:prstGeom>
        </p:spPr>
        <p:txBody>
          <a:bodyPr wrap="square" lIns="0" tIns="0" rIns="0" bIns="0" rtlCol="0" anchor="t">
            <a:spAutoFit/>
          </a:bodyPr>
          <a:lstStyle/>
          <a:p>
            <a:pPr algn="just">
              <a:defRPr/>
            </a:pPr>
            <a:r>
              <a:rPr lang="en-US" sz="4800" dirty="0">
                <a:latin typeface="Times New Roman" panose="02020603050405020304" pitchFamily="18" charset="0"/>
                <a:cs typeface="Times New Roman" panose="02020603050405020304" pitchFamily="18" charset="0"/>
              </a:rPr>
              <a:t>- Ca </a:t>
            </a:r>
            <a:r>
              <a:rPr lang="en-US" sz="4800" dirty="0" err="1">
                <a:latin typeface="Times New Roman" panose="02020603050405020304" pitchFamily="18" charset="0"/>
                <a:cs typeface="Times New Roman" panose="02020603050405020304" pitchFamily="18" charset="0"/>
              </a:rPr>
              <a:t>ngợi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hành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động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đánh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cướp</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cứu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người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đề</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cao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tinh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thần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trọng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nghĩa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khinh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tài</a:t>
            </a:r>
            <a:r>
              <a:rPr lang="en-US" sz="4800" dirty="0">
                <a:latin typeface="Times New Roman" panose="02020603050405020304" pitchFamily="18" charset="0"/>
                <a:cs typeface="Times New Roman" panose="02020603050405020304" pitchFamily="18" charset="0"/>
              </a:rPr>
              <a:t>” </a:t>
            </a:r>
          </a:p>
          <a:p>
            <a:pPr algn="just">
              <a:defRPr/>
            </a:pPr>
            <a:r>
              <a:rPr lang="en-US" sz="4800" dirty="0">
                <a:latin typeface="Times New Roman" panose="02020603050405020304" pitchFamily="18" charset="0"/>
                <a:cs typeface="Times New Roman" panose="02020603050405020304" pitchFamily="18" charset="0"/>
              </a:rPr>
              <a:t>- Ca </a:t>
            </a:r>
            <a:r>
              <a:rPr lang="en-US" sz="4800" dirty="0" err="1">
                <a:latin typeface="Times New Roman" panose="02020603050405020304" pitchFamily="18" charset="0"/>
                <a:cs typeface="Times New Roman" panose="02020603050405020304" pitchFamily="18" charset="0"/>
              </a:rPr>
              <a:t>ngợi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phẩm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chất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đạo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đức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tốt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đẹp</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người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phụ</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nữ</a:t>
            </a:r>
            <a:r>
              <a:rPr lang="en-US" sz="4800" dirty="0">
                <a:latin typeface="Times New Roman" panose="02020603050405020304" pitchFamily="18" charset="0"/>
                <a:cs typeface="Times New Roman" panose="02020603050405020304" pitchFamily="18" charset="0"/>
              </a:rPr>
              <a:t> </a:t>
            </a:r>
          </a:p>
          <a:p>
            <a:pPr algn="just">
              <a:defRPr/>
            </a:pP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Khát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vọng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hành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đạo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giúp</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đời</a:t>
            </a:r>
            <a:endParaRPr lang="en-US" sz="4800" dirty="0">
              <a:solidFill>
                <a:srgbClr val="00000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BA86B162-053E-501C-1753-B1D0A9EFCDCF}"/>
              </a:ext>
            </a:extLst>
          </p:cNvPr>
          <p:cNvPicPr>
            <a:picLocks noChangeAspect="1"/>
          </p:cNvPicPr>
          <p:nvPr/>
        </p:nvPicPr>
        <p:blipFill>
          <a:blip r:embed="rId3"/>
          <a:stretch>
            <a:fillRect/>
          </a:stretch>
        </p:blipFill>
        <p:spPr>
          <a:xfrm>
            <a:off x="1066800" y="1178548"/>
            <a:ext cx="5715000" cy="7929904"/>
          </a:xfrm>
          <a:prstGeom prst="rect">
            <a:avLst/>
          </a:prstGeom>
        </p:spPr>
      </p:pic>
      <p:pic>
        <p:nvPicPr>
          <p:cNvPr id="2" name="Picture 1">
            <a:extLst>
              <a:ext uri="{FF2B5EF4-FFF2-40B4-BE49-F238E27FC236}">
                <a16:creationId xmlns:a16="http://schemas.microsoft.com/office/drawing/2014/main" id="{AA59EA1C-1C82-CAD0-DB17-F331D7BFF180}"/>
              </a:ext>
            </a:extLst>
          </p:cNvPr>
          <p:cNvPicPr>
            <a:picLocks noChangeAspect="1"/>
          </p:cNvPicPr>
          <p:nvPr/>
        </p:nvPicPr>
        <p:blipFill>
          <a:blip r:embed="rId4">
            <a:duotone>
              <a:schemeClr val="bg2">
                <a:shade val="45000"/>
                <a:satMod val="135000"/>
              </a:schemeClr>
              <a:prstClr val="white"/>
            </a:duotone>
          </a:blip>
          <a:stretch>
            <a:fillRect/>
          </a:stretch>
        </p:blipFill>
        <p:spPr>
          <a:xfrm>
            <a:off x="13944600" y="-260677"/>
            <a:ext cx="4779678" cy="1664352"/>
          </a:xfrm>
          <a:prstGeom prst="rect">
            <a:avLst/>
          </a:prstGeom>
        </p:spPr>
      </p:pic>
    </p:spTree>
    <p:extLst>
      <p:ext uri="{BB962C8B-B14F-4D97-AF65-F5344CB8AC3E}">
        <p14:creationId xmlns:p14="http://schemas.microsoft.com/office/powerpoint/2010/main" val="96015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3518552"/>
            <a:ext cx="6248080" cy="2708434"/>
          </a:xfrm>
          <a:prstGeom prst="rect">
            <a:avLst/>
          </a:prstGeom>
        </p:spPr>
        <p:txBody>
          <a:bodyPr wrap="square" lIns="0" tIns="0" rIns="0" bIns="0" rtlCol="0" anchor="t">
            <a:spAutoFit/>
          </a:bodyPr>
          <a:lstStyle/>
          <a:p>
            <a:pPr algn="ctr"/>
            <a:r>
              <a:rPr lang="en-US" sz="8800" dirty="0">
                <a:solidFill>
                  <a:srgbClr val="C00000"/>
                </a:solidFill>
                <a:latin typeface="#9Slide04 Rokkitt Bold" panose="00000800000000000000" pitchFamily="2" charset="0"/>
                <a:cs typeface="Times New Roman" panose="02020603050405020304" pitchFamily="18" charset="0"/>
              </a:rPr>
              <a:t>III. </a:t>
            </a:r>
          </a:p>
          <a:p>
            <a:pPr algn="ctr"/>
            <a:r>
              <a:rPr lang="en-US" sz="8800" dirty="0">
                <a:solidFill>
                  <a:srgbClr val="C00000"/>
                </a:solidFill>
                <a:latin typeface="#9Slide04 Rokkitt Bold" panose="00000800000000000000" pitchFamily="2" charset="0"/>
                <a:cs typeface="Times New Roman" panose="02020603050405020304" pitchFamily="18" charset="0"/>
              </a:rPr>
              <a:t>TỔNG KẾT</a:t>
            </a:r>
          </a:p>
        </p:txBody>
      </p:sp>
      <p:grpSp>
        <p:nvGrpSpPr>
          <p:cNvPr id="3" name="Group 2">
            <a:extLst>
              <a:ext uri="{FF2B5EF4-FFF2-40B4-BE49-F238E27FC236}">
                <a16:creationId xmlns:a16="http://schemas.microsoft.com/office/drawing/2014/main" id="{96B0C81E-9359-4516-6782-D152C1CEEF96}"/>
              </a:ext>
            </a:extLst>
          </p:cNvPr>
          <p:cNvGrpSpPr/>
          <p:nvPr/>
        </p:nvGrpSpPr>
        <p:grpSpPr>
          <a:xfrm>
            <a:off x="8194542" y="114300"/>
            <a:ext cx="9642258" cy="10172700"/>
            <a:chOff x="0" y="0"/>
            <a:chExt cx="2077720" cy="2192020"/>
          </a:xfrm>
        </p:grpSpPr>
        <p:sp>
          <p:nvSpPr>
            <p:cNvPr id="4" name="Freeform 3">
              <a:extLst>
                <a:ext uri="{FF2B5EF4-FFF2-40B4-BE49-F238E27FC236}">
                  <a16:creationId xmlns:a16="http://schemas.microsoft.com/office/drawing/2014/main" id="{ABCECF87-990E-6B08-EEF5-903BC724A78C}"/>
                </a:ext>
              </a:extLst>
            </p:cNvPr>
            <p:cNvSpPr/>
            <p:nvPr/>
          </p:nvSpPr>
          <p:spPr>
            <a:xfrm>
              <a:off x="-7620" y="-2540"/>
              <a:ext cx="2085340" cy="2194560"/>
            </a:xfrm>
            <a:custGeom>
              <a:avLst/>
              <a:gdLst/>
              <a:ahLst/>
              <a:cxnLst/>
              <a:rect l="l" t="t" r="r" b="b"/>
              <a:pathLst>
                <a:path w="2085340" h="2194560">
                  <a:moveTo>
                    <a:pt x="2085340" y="394970"/>
                  </a:moveTo>
                  <a:cubicBezTo>
                    <a:pt x="2084070" y="394970"/>
                    <a:pt x="2082800" y="394970"/>
                    <a:pt x="2081530" y="393700"/>
                  </a:cubicBezTo>
                  <a:cubicBezTo>
                    <a:pt x="2075180" y="392430"/>
                    <a:pt x="2067560" y="393700"/>
                    <a:pt x="2063750" y="387350"/>
                  </a:cubicBezTo>
                  <a:cubicBezTo>
                    <a:pt x="2062480" y="384810"/>
                    <a:pt x="2058670" y="382270"/>
                    <a:pt x="2056130" y="381000"/>
                  </a:cubicBezTo>
                  <a:cubicBezTo>
                    <a:pt x="2051050" y="375920"/>
                    <a:pt x="2044700" y="370840"/>
                    <a:pt x="2038350" y="365760"/>
                  </a:cubicBezTo>
                  <a:lnTo>
                    <a:pt x="2026920" y="354330"/>
                  </a:lnTo>
                  <a:cubicBezTo>
                    <a:pt x="2025650" y="353060"/>
                    <a:pt x="2025650" y="351790"/>
                    <a:pt x="2025650" y="350520"/>
                  </a:cubicBezTo>
                  <a:cubicBezTo>
                    <a:pt x="2023110" y="347980"/>
                    <a:pt x="2019300" y="345440"/>
                    <a:pt x="2015490" y="345440"/>
                  </a:cubicBezTo>
                  <a:cubicBezTo>
                    <a:pt x="2009140" y="344170"/>
                    <a:pt x="2002790" y="344170"/>
                    <a:pt x="1996440" y="342900"/>
                  </a:cubicBezTo>
                  <a:lnTo>
                    <a:pt x="1991360" y="342900"/>
                  </a:lnTo>
                  <a:cubicBezTo>
                    <a:pt x="1985010" y="340360"/>
                    <a:pt x="1979930" y="339090"/>
                    <a:pt x="1973580" y="340360"/>
                  </a:cubicBezTo>
                  <a:cubicBezTo>
                    <a:pt x="1971040" y="340360"/>
                    <a:pt x="1968500" y="340360"/>
                    <a:pt x="1967230" y="337820"/>
                  </a:cubicBezTo>
                  <a:cubicBezTo>
                    <a:pt x="1965960" y="335280"/>
                    <a:pt x="1963420" y="334010"/>
                    <a:pt x="1962150" y="332740"/>
                  </a:cubicBezTo>
                  <a:cubicBezTo>
                    <a:pt x="1959610" y="330200"/>
                    <a:pt x="1955800" y="328930"/>
                    <a:pt x="1953260" y="327660"/>
                  </a:cubicBezTo>
                  <a:cubicBezTo>
                    <a:pt x="1948180" y="323850"/>
                    <a:pt x="1944370" y="320040"/>
                    <a:pt x="1938020" y="320040"/>
                  </a:cubicBezTo>
                  <a:cubicBezTo>
                    <a:pt x="1932940" y="320040"/>
                    <a:pt x="1927860" y="318770"/>
                    <a:pt x="1922780" y="317500"/>
                  </a:cubicBezTo>
                  <a:cubicBezTo>
                    <a:pt x="1921510" y="317500"/>
                    <a:pt x="1921510" y="317500"/>
                    <a:pt x="1921510" y="316230"/>
                  </a:cubicBezTo>
                  <a:cubicBezTo>
                    <a:pt x="1917700" y="311150"/>
                    <a:pt x="1911350" y="309880"/>
                    <a:pt x="1905000" y="309880"/>
                  </a:cubicBezTo>
                  <a:cubicBezTo>
                    <a:pt x="1902460" y="309880"/>
                    <a:pt x="1899920" y="308610"/>
                    <a:pt x="1899920" y="307340"/>
                  </a:cubicBezTo>
                  <a:cubicBezTo>
                    <a:pt x="1898650" y="303530"/>
                    <a:pt x="1896110" y="302260"/>
                    <a:pt x="1893570" y="302260"/>
                  </a:cubicBezTo>
                  <a:cubicBezTo>
                    <a:pt x="1889760" y="302260"/>
                    <a:pt x="1885950" y="300990"/>
                    <a:pt x="1883410" y="302260"/>
                  </a:cubicBezTo>
                  <a:cubicBezTo>
                    <a:pt x="1873250" y="306070"/>
                    <a:pt x="1865630" y="298450"/>
                    <a:pt x="1856740" y="297180"/>
                  </a:cubicBezTo>
                  <a:lnTo>
                    <a:pt x="1855470" y="295910"/>
                  </a:lnTo>
                  <a:cubicBezTo>
                    <a:pt x="1852930" y="289560"/>
                    <a:pt x="1846580" y="289560"/>
                    <a:pt x="1840230" y="288290"/>
                  </a:cubicBezTo>
                  <a:cubicBezTo>
                    <a:pt x="1840230" y="287020"/>
                    <a:pt x="1841500" y="287020"/>
                    <a:pt x="1841500" y="285750"/>
                  </a:cubicBezTo>
                  <a:cubicBezTo>
                    <a:pt x="1840230" y="285750"/>
                    <a:pt x="1838960" y="287020"/>
                    <a:pt x="1836420" y="287020"/>
                  </a:cubicBezTo>
                  <a:cubicBezTo>
                    <a:pt x="1835150" y="287020"/>
                    <a:pt x="1832610" y="288290"/>
                    <a:pt x="1831340" y="287020"/>
                  </a:cubicBezTo>
                  <a:cubicBezTo>
                    <a:pt x="1828800" y="283210"/>
                    <a:pt x="1824990" y="279400"/>
                    <a:pt x="1824990" y="275590"/>
                  </a:cubicBezTo>
                  <a:cubicBezTo>
                    <a:pt x="1824990" y="271780"/>
                    <a:pt x="1821180" y="271780"/>
                    <a:pt x="1819910" y="270510"/>
                  </a:cubicBezTo>
                  <a:lnTo>
                    <a:pt x="1817370" y="270510"/>
                  </a:lnTo>
                  <a:cubicBezTo>
                    <a:pt x="1812290" y="265430"/>
                    <a:pt x="1807210" y="264160"/>
                    <a:pt x="1800860" y="267970"/>
                  </a:cubicBezTo>
                  <a:cubicBezTo>
                    <a:pt x="1799590" y="264160"/>
                    <a:pt x="1802130" y="259080"/>
                    <a:pt x="1797050" y="257810"/>
                  </a:cubicBezTo>
                  <a:lnTo>
                    <a:pt x="1797050" y="256540"/>
                  </a:lnTo>
                  <a:cubicBezTo>
                    <a:pt x="1799590" y="250190"/>
                    <a:pt x="1795780" y="246380"/>
                    <a:pt x="1790700" y="243840"/>
                  </a:cubicBezTo>
                  <a:cubicBezTo>
                    <a:pt x="1786890" y="241300"/>
                    <a:pt x="1785620" y="238760"/>
                    <a:pt x="1785620" y="234950"/>
                  </a:cubicBezTo>
                  <a:lnTo>
                    <a:pt x="1785620" y="229870"/>
                  </a:lnTo>
                  <a:cubicBezTo>
                    <a:pt x="1780540" y="228600"/>
                    <a:pt x="1778000" y="223520"/>
                    <a:pt x="1775460" y="219710"/>
                  </a:cubicBezTo>
                  <a:cubicBezTo>
                    <a:pt x="1774190" y="214630"/>
                    <a:pt x="1771650" y="210820"/>
                    <a:pt x="1769110" y="207010"/>
                  </a:cubicBezTo>
                  <a:cubicBezTo>
                    <a:pt x="1766570" y="203200"/>
                    <a:pt x="1761490" y="200660"/>
                    <a:pt x="1761490" y="194310"/>
                  </a:cubicBezTo>
                  <a:cubicBezTo>
                    <a:pt x="1761490" y="190500"/>
                    <a:pt x="1760220" y="186690"/>
                    <a:pt x="1758950" y="182880"/>
                  </a:cubicBezTo>
                  <a:cubicBezTo>
                    <a:pt x="1756410" y="177800"/>
                    <a:pt x="1753870" y="173990"/>
                    <a:pt x="1750060" y="168910"/>
                  </a:cubicBezTo>
                  <a:cubicBezTo>
                    <a:pt x="1752600" y="165100"/>
                    <a:pt x="1755140" y="162560"/>
                    <a:pt x="1751330" y="158750"/>
                  </a:cubicBezTo>
                  <a:lnTo>
                    <a:pt x="1751330" y="156210"/>
                  </a:lnTo>
                  <a:cubicBezTo>
                    <a:pt x="1751330" y="154940"/>
                    <a:pt x="1750060" y="153670"/>
                    <a:pt x="1750060" y="152400"/>
                  </a:cubicBezTo>
                  <a:cubicBezTo>
                    <a:pt x="1748790" y="151130"/>
                    <a:pt x="1746250" y="149860"/>
                    <a:pt x="1744980" y="148590"/>
                  </a:cubicBezTo>
                  <a:cubicBezTo>
                    <a:pt x="1741170" y="144780"/>
                    <a:pt x="1738630" y="139700"/>
                    <a:pt x="1732280" y="142240"/>
                  </a:cubicBezTo>
                  <a:cubicBezTo>
                    <a:pt x="1729740" y="137160"/>
                    <a:pt x="1728470" y="132080"/>
                    <a:pt x="1727200" y="127000"/>
                  </a:cubicBezTo>
                  <a:cubicBezTo>
                    <a:pt x="1725930" y="123190"/>
                    <a:pt x="1724660" y="120650"/>
                    <a:pt x="1723390" y="116840"/>
                  </a:cubicBezTo>
                  <a:lnTo>
                    <a:pt x="1723390" y="115570"/>
                  </a:lnTo>
                  <a:cubicBezTo>
                    <a:pt x="1725930" y="110490"/>
                    <a:pt x="1722120" y="106680"/>
                    <a:pt x="1722120" y="102870"/>
                  </a:cubicBezTo>
                  <a:cubicBezTo>
                    <a:pt x="1722120" y="100330"/>
                    <a:pt x="1719580" y="97790"/>
                    <a:pt x="1718310" y="95250"/>
                  </a:cubicBezTo>
                  <a:cubicBezTo>
                    <a:pt x="1717040" y="91440"/>
                    <a:pt x="1713230" y="88900"/>
                    <a:pt x="1713230" y="85090"/>
                  </a:cubicBezTo>
                  <a:lnTo>
                    <a:pt x="1713230" y="64770"/>
                  </a:lnTo>
                  <a:cubicBezTo>
                    <a:pt x="1711960" y="57150"/>
                    <a:pt x="1709420" y="53340"/>
                    <a:pt x="1700530" y="52070"/>
                  </a:cubicBezTo>
                  <a:cubicBezTo>
                    <a:pt x="1699260" y="52070"/>
                    <a:pt x="1697990" y="52070"/>
                    <a:pt x="1697990" y="50800"/>
                  </a:cubicBezTo>
                  <a:cubicBezTo>
                    <a:pt x="1695450" y="46990"/>
                    <a:pt x="1691640" y="45720"/>
                    <a:pt x="1686560" y="44450"/>
                  </a:cubicBezTo>
                  <a:cubicBezTo>
                    <a:pt x="1682750" y="44450"/>
                    <a:pt x="1680210" y="44450"/>
                    <a:pt x="1677670" y="45720"/>
                  </a:cubicBezTo>
                  <a:cubicBezTo>
                    <a:pt x="1671320" y="49530"/>
                    <a:pt x="1664970" y="53340"/>
                    <a:pt x="1659890" y="58420"/>
                  </a:cubicBezTo>
                  <a:cubicBezTo>
                    <a:pt x="1653540" y="63500"/>
                    <a:pt x="1648460" y="67310"/>
                    <a:pt x="1640840" y="63500"/>
                  </a:cubicBezTo>
                  <a:lnTo>
                    <a:pt x="1638300" y="63500"/>
                  </a:lnTo>
                  <a:cubicBezTo>
                    <a:pt x="1635760" y="62230"/>
                    <a:pt x="1631950" y="60960"/>
                    <a:pt x="1629410" y="59690"/>
                  </a:cubicBezTo>
                  <a:cubicBezTo>
                    <a:pt x="1628140" y="60960"/>
                    <a:pt x="1626870" y="62230"/>
                    <a:pt x="1623060" y="60960"/>
                  </a:cubicBezTo>
                  <a:cubicBezTo>
                    <a:pt x="1615440" y="59690"/>
                    <a:pt x="1609090" y="58420"/>
                    <a:pt x="1602740" y="53340"/>
                  </a:cubicBezTo>
                  <a:cubicBezTo>
                    <a:pt x="1601470" y="52070"/>
                    <a:pt x="1598930" y="52070"/>
                    <a:pt x="1597660" y="52070"/>
                  </a:cubicBezTo>
                  <a:cubicBezTo>
                    <a:pt x="1592580" y="50800"/>
                    <a:pt x="1586230" y="49530"/>
                    <a:pt x="1579880" y="46990"/>
                  </a:cubicBezTo>
                  <a:cubicBezTo>
                    <a:pt x="1584960" y="43180"/>
                    <a:pt x="1583690" y="40640"/>
                    <a:pt x="1581150" y="38100"/>
                  </a:cubicBezTo>
                  <a:cubicBezTo>
                    <a:pt x="1577340" y="33020"/>
                    <a:pt x="1572260" y="33020"/>
                    <a:pt x="1568450" y="35560"/>
                  </a:cubicBezTo>
                  <a:cubicBezTo>
                    <a:pt x="1559560" y="39370"/>
                    <a:pt x="1550670" y="44450"/>
                    <a:pt x="1540510" y="48260"/>
                  </a:cubicBezTo>
                  <a:cubicBezTo>
                    <a:pt x="1536700" y="50800"/>
                    <a:pt x="1531620" y="52070"/>
                    <a:pt x="1526540" y="53340"/>
                  </a:cubicBezTo>
                  <a:cubicBezTo>
                    <a:pt x="1522730" y="54610"/>
                    <a:pt x="1518920" y="53340"/>
                    <a:pt x="1515110" y="54610"/>
                  </a:cubicBezTo>
                  <a:cubicBezTo>
                    <a:pt x="1511300" y="55880"/>
                    <a:pt x="1507490" y="57150"/>
                    <a:pt x="1502410" y="55880"/>
                  </a:cubicBezTo>
                  <a:cubicBezTo>
                    <a:pt x="1501140" y="55880"/>
                    <a:pt x="1498600" y="57150"/>
                    <a:pt x="1497330" y="57150"/>
                  </a:cubicBezTo>
                  <a:cubicBezTo>
                    <a:pt x="1494790" y="58420"/>
                    <a:pt x="1493520" y="59690"/>
                    <a:pt x="1490980" y="58420"/>
                  </a:cubicBezTo>
                  <a:cubicBezTo>
                    <a:pt x="1485900" y="58420"/>
                    <a:pt x="1483360" y="60960"/>
                    <a:pt x="1480820" y="63500"/>
                  </a:cubicBezTo>
                  <a:cubicBezTo>
                    <a:pt x="1478280" y="66040"/>
                    <a:pt x="1475740" y="71120"/>
                    <a:pt x="1473200" y="72390"/>
                  </a:cubicBezTo>
                  <a:cubicBezTo>
                    <a:pt x="1469390" y="73660"/>
                    <a:pt x="1466850" y="76200"/>
                    <a:pt x="1464310" y="78740"/>
                  </a:cubicBezTo>
                  <a:cubicBezTo>
                    <a:pt x="1461770" y="81280"/>
                    <a:pt x="1459230" y="82550"/>
                    <a:pt x="1456690" y="83820"/>
                  </a:cubicBezTo>
                  <a:cubicBezTo>
                    <a:pt x="1452880" y="86360"/>
                    <a:pt x="1449070" y="87630"/>
                    <a:pt x="1445260" y="90170"/>
                  </a:cubicBezTo>
                  <a:cubicBezTo>
                    <a:pt x="1441450" y="93980"/>
                    <a:pt x="1436370" y="96520"/>
                    <a:pt x="1431290" y="96520"/>
                  </a:cubicBezTo>
                  <a:cubicBezTo>
                    <a:pt x="1426210" y="97790"/>
                    <a:pt x="1419860" y="97790"/>
                    <a:pt x="1414780" y="101600"/>
                  </a:cubicBezTo>
                  <a:cubicBezTo>
                    <a:pt x="1414780" y="101600"/>
                    <a:pt x="1413510" y="102870"/>
                    <a:pt x="1412240" y="102870"/>
                  </a:cubicBezTo>
                  <a:cubicBezTo>
                    <a:pt x="1407160" y="102870"/>
                    <a:pt x="1402080" y="101600"/>
                    <a:pt x="1397000" y="101600"/>
                  </a:cubicBezTo>
                  <a:cubicBezTo>
                    <a:pt x="1393190" y="101600"/>
                    <a:pt x="1386840" y="100330"/>
                    <a:pt x="1384300" y="106680"/>
                  </a:cubicBezTo>
                  <a:cubicBezTo>
                    <a:pt x="1384300" y="106680"/>
                    <a:pt x="1383030" y="107950"/>
                    <a:pt x="1381760" y="107950"/>
                  </a:cubicBezTo>
                  <a:cubicBezTo>
                    <a:pt x="1377950" y="109220"/>
                    <a:pt x="1374140" y="111760"/>
                    <a:pt x="1370330" y="113030"/>
                  </a:cubicBezTo>
                  <a:cubicBezTo>
                    <a:pt x="1370330" y="115570"/>
                    <a:pt x="1366520" y="116840"/>
                    <a:pt x="1363980" y="116840"/>
                  </a:cubicBezTo>
                  <a:cubicBezTo>
                    <a:pt x="1352550" y="115570"/>
                    <a:pt x="1342390" y="115570"/>
                    <a:pt x="1330960" y="111760"/>
                  </a:cubicBezTo>
                  <a:cubicBezTo>
                    <a:pt x="1325880" y="110490"/>
                    <a:pt x="1320800" y="107950"/>
                    <a:pt x="1314450" y="105410"/>
                  </a:cubicBezTo>
                  <a:cubicBezTo>
                    <a:pt x="1313180" y="105410"/>
                    <a:pt x="1311910" y="104140"/>
                    <a:pt x="1310640" y="104140"/>
                  </a:cubicBezTo>
                  <a:cubicBezTo>
                    <a:pt x="1301750" y="104140"/>
                    <a:pt x="1292860" y="105410"/>
                    <a:pt x="1282700" y="105410"/>
                  </a:cubicBezTo>
                  <a:lnTo>
                    <a:pt x="1281430" y="105410"/>
                  </a:lnTo>
                  <a:cubicBezTo>
                    <a:pt x="1276350" y="102870"/>
                    <a:pt x="1270000" y="104140"/>
                    <a:pt x="1264920" y="107950"/>
                  </a:cubicBezTo>
                  <a:cubicBezTo>
                    <a:pt x="1263650" y="109220"/>
                    <a:pt x="1261110" y="110490"/>
                    <a:pt x="1259840" y="110490"/>
                  </a:cubicBezTo>
                  <a:cubicBezTo>
                    <a:pt x="1253490" y="109220"/>
                    <a:pt x="1248410" y="107950"/>
                    <a:pt x="1242060" y="106680"/>
                  </a:cubicBezTo>
                  <a:cubicBezTo>
                    <a:pt x="1235710" y="105410"/>
                    <a:pt x="1230630" y="104140"/>
                    <a:pt x="1224280" y="104140"/>
                  </a:cubicBezTo>
                  <a:cubicBezTo>
                    <a:pt x="1219200" y="104140"/>
                    <a:pt x="1214120" y="102870"/>
                    <a:pt x="1209040" y="100330"/>
                  </a:cubicBezTo>
                  <a:cubicBezTo>
                    <a:pt x="1203960" y="97790"/>
                    <a:pt x="1198880" y="96520"/>
                    <a:pt x="1193800" y="93980"/>
                  </a:cubicBezTo>
                  <a:cubicBezTo>
                    <a:pt x="1191260" y="92710"/>
                    <a:pt x="1187450" y="92710"/>
                    <a:pt x="1183640" y="91440"/>
                  </a:cubicBezTo>
                  <a:cubicBezTo>
                    <a:pt x="1183640" y="87630"/>
                    <a:pt x="1184910" y="85090"/>
                    <a:pt x="1184910" y="82550"/>
                  </a:cubicBezTo>
                  <a:cubicBezTo>
                    <a:pt x="1178560" y="85090"/>
                    <a:pt x="1174750" y="83820"/>
                    <a:pt x="1170940" y="81280"/>
                  </a:cubicBezTo>
                  <a:cubicBezTo>
                    <a:pt x="1168400" y="80010"/>
                    <a:pt x="1164590" y="80010"/>
                    <a:pt x="1162050" y="78740"/>
                  </a:cubicBezTo>
                  <a:lnTo>
                    <a:pt x="1158240" y="78740"/>
                  </a:lnTo>
                  <a:cubicBezTo>
                    <a:pt x="1153160" y="76200"/>
                    <a:pt x="1146810" y="76200"/>
                    <a:pt x="1140460" y="76200"/>
                  </a:cubicBezTo>
                  <a:cubicBezTo>
                    <a:pt x="1132840" y="76200"/>
                    <a:pt x="1123950" y="74930"/>
                    <a:pt x="1116330" y="69850"/>
                  </a:cubicBezTo>
                  <a:cubicBezTo>
                    <a:pt x="1109980" y="66040"/>
                    <a:pt x="1102360" y="63500"/>
                    <a:pt x="1094740" y="64770"/>
                  </a:cubicBezTo>
                  <a:cubicBezTo>
                    <a:pt x="1090930" y="66040"/>
                    <a:pt x="1087120" y="68580"/>
                    <a:pt x="1083310" y="69850"/>
                  </a:cubicBezTo>
                  <a:cubicBezTo>
                    <a:pt x="1076960" y="72390"/>
                    <a:pt x="1071880" y="77470"/>
                    <a:pt x="1065530" y="80010"/>
                  </a:cubicBezTo>
                  <a:cubicBezTo>
                    <a:pt x="1059180" y="82550"/>
                    <a:pt x="1051560" y="85090"/>
                    <a:pt x="1043940" y="87630"/>
                  </a:cubicBezTo>
                  <a:cubicBezTo>
                    <a:pt x="1040130" y="88900"/>
                    <a:pt x="1036320" y="91440"/>
                    <a:pt x="1032510" y="92710"/>
                  </a:cubicBezTo>
                  <a:cubicBezTo>
                    <a:pt x="1026160" y="95250"/>
                    <a:pt x="1021080" y="96520"/>
                    <a:pt x="1014730" y="99060"/>
                  </a:cubicBezTo>
                  <a:cubicBezTo>
                    <a:pt x="1010920" y="100330"/>
                    <a:pt x="1005840" y="104140"/>
                    <a:pt x="1002030" y="105410"/>
                  </a:cubicBezTo>
                  <a:cubicBezTo>
                    <a:pt x="994410" y="107950"/>
                    <a:pt x="986790" y="111760"/>
                    <a:pt x="977900" y="113030"/>
                  </a:cubicBezTo>
                  <a:cubicBezTo>
                    <a:pt x="974090" y="114300"/>
                    <a:pt x="972820" y="116840"/>
                    <a:pt x="970280" y="118110"/>
                  </a:cubicBezTo>
                  <a:lnTo>
                    <a:pt x="958850" y="121920"/>
                  </a:lnTo>
                  <a:cubicBezTo>
                    <a:pt x="951230" y="124460"/>
                    <a:pt x="944880" y="127000"/>
                    <a:pt x="937260" y="128270"/>
                  </a:cubicBezTo>
                  <a:cubicBezTo>
                    <a:pt x="933450" y="129540"/>
                    <a:pt x="928370" y="130810"/>
                    <a:pt x="924560" y="132080"/>
                  </a:cubicBezTo>
                  <a:cubicBezTo>
                    <a:pt x="923290" y="132080"/>
                    <a:pt x="923290" y="133350"/>
                    <a:pt x="922020" y="133350"/>
                  </a:cubicBezTo>
                  <a:cubicBezTo>
                    <a:pt x="919480" y="135890"/>
                    <a:pt x="916940" y="138430"/>
                    <a:pt x="913130" y="139700"/>
                  </a:cubicBezTo>
                  <a:cubicBezTo>
                    <a:pt x="906780" y="142240"/>
                    <a:pt x="900430" y="144780"/>
                    <a:pt x="894080" y="146050"/>
                  </a:cubicBezTo>
                  <a:cubicBezTo>
                    <a:pt x="891540" y="147320"/>
                    <a:pt x="887730" y="147320"/>
                    <a:pt x="885190" y="147320"/>
                  </a:cubicBezTo>
                  <a:cubicBezTo>
                    <a:pt x="877570" y="148590"/>
                    <a:pt x="869950" y="152400"/>
                    <a:pt x="862330" y="154940"/>
                  </a:cubicBezTo>
                  <a:cubicBezTo>
                    <a:pt x="855980" y="157480"/>
                    <a:pt x="849630" y="158750"/>
                    <a:pt x="844550" y="161290"/>
                  </a:cubicBezTo>
                  <a:cubicBezTo>
                    <a:pt x="836930" y="163830"/>
                    <a:pt x="829310" y="166370"/>
                    <a:pt x="825500" y="173990"/>
                  </a:cubicBezTo>
                  <a:cubicBezTo>
                    <a:pt x="825500" y="175260"/>
                    <a:pt x="822960" y="175260"/>
                    <a:pt x="822960" y="175260"/>
                  </a:cubicBezTo>
                  <a:cubicBezTo>
                    <a:pt x="819150" y="176530"/>
                    <a:pt x="814070" y="177800"/>
                    <a:pt x="810260" y="179070"/>
                  </a:cubicBezTo>
                  <a:cubicBezTo>
                    <a:pt x="808990" y="180340"/>
                    <a:pt x="807720" y="179070"/>
                    <a:pt x="807720" y="177800"/>
                  </a:cubicBezTo>
                  <a:cubicBezTo>
                    <a:pt x="806450" y="172720"/>
                    <a:pt x="806450" y="166370"/>
                    <a:pt x="798830" y="163830"/>
                  </a:cubicBezTo>
                  <a:lnTo>
                    <a:pt x="797560" y="162560"/>
                  </a:lnTo>
                  <a:cubicBezTo>
                    <a:pt x="797560" y="156210"/>
                    <a:pt x="792480" y="153670"/>
                    <a:pt x="787400" y="151130"/>
                  </a:cubicBezTo>
                  <a:cubicBezTo>
                    <a:pt x="782320" y="148590"/>
                    <a:pt x="778510" y="147320"/>
                    <a:pt x="774700" y="142240"/>
                  </a:cubicBezTo>
                  <a:cubicBezTo>
                    <a:pt x="772160" y="138430"/>
                    <a:pt x="767080" y="135890"/>
                    <a:pt x="763270" y="132080"/>
                  </a:cubicBezTo>
                  <a:cubicBezTo>
                    <a:pt x="759460" y="129540"/>
                    <a:pt x="754380" y="128270"/>
                    <a:pt x="751840" y="123190"/>
                  </a:cubicBezTo>
                  <a:cubicBezTo>
                    <a:pt x="750570" y="120650"/>
                    <a:pt x="748030" y="119380"/>
                    <a:pt x="745490" y="116840"/>
                  </a:cubicBezTo>
                  <a:cubicBezTo>
                    <a:pt x="746760" y="116840"/>
                    <a:pt x="744220" y="116840"/>
                    <a:pt x="742950" y="115570"/>
                  </a:cubicBezTo>
                  <a:cubicBezTo>
                    <a:pt x="741680" y="114300"/>
                    <a:pt x="740410" y="114300"/>
                    <a:pt x="739140" y="113030"/>
                  </a:cubicBezTo>
                  <a:cubicBezTo>
                    <a:pt x="737870" y="110490"/>
                    <a:pt x="736600" y="107950"/>
                    <a:pt x="732790" y="107950"/>
                  </a:cubicBezTo>
                  <a:cubicBezTo>
                    <a:pt x="731520" y="107950"/>
                    <a:pt x="730250" y="106680"/>
                    <a:pt x="728980" y="105410"/>
                  </a:cubicBezTo>
                  <a:cubicBezTo>
                    <a:pt x="727710" y="105410"/>
                    <a:pt x="726440" y="104140"/>
                    <a:pt x="723900" y="104140"/>
                  </a:cubicBezTo>
                  <a:lnTo>
                    <a:pt x="708660" y="96520"/>
                  </a:lnTo>
                  <a:cubicBezTo>
                    <a:pt x="704850" y="93980"/>
                    <a:pt x="701040" y="90170"/>
                    <a:pt x="695960" y="88900"/>
                  </a:cubicBezTo>
                  <a:cubicBezTo>
                    <a:pt x="688340" y="86360"/>
                    <a:pt x="681990" y="82550"/>
                    <a:pt x="676910" y="76200"/>
                  </a:cubicBezTo>
                  <a:cubicBezTo>
                    <a:pt x="671830" y="69850"/>
                    <a:pt x="665480" y="66040"/>
                    <a:pt x="657860" y="62230"/>
                  </a:cubicBezTo>
                  <a:cubicBezTo>
                    <a:pt x="654050" y="59690"/>
                    <a:pt x="650240" y="58420"/>
                    <a:pt x="647700" y="57150"/>
                  </a:cubicBezTo>
                  <a:cubicBezTo>
                    <a:pt x="642620" y="53340"/>
                    <a:pt x="636270" y="50800"/>
                    <a:pt x="629920" y="48260"/>
                  </a:cubicBezTo>
                  <a:cubicBezTo>
                    <a:pt x="632460" y="44450"/>
                    <a:pt x="631190" y="44450"/>
                    <a:pt x="628650" y="43180"/>
                  </a:cubicBezTo>
                  <a:cubicBezTo>
                    <a:pt x="626110" y="41910"/>
                    <a:pt x="623570" y="41910"/>
                    <a:pt x="622300" y="40640"/>
                  </a:cubicBezTo>
                  <a:cubicBezTo>
                    <a:pt x="621030" y="36830"/>
                    <a:pt x="617220" y="36830"/>
                    <a:pt x="614680" y="34290"/>
                  </a:cubicBezTo>
                  <a:cubicBezTo>
                    <a:pt x="610870" y="30480"/>
                    <a:pt x="605790" y="26670"/>
                    <a:pt x="601980" y="22860"/>
                  </a:cubicBezTo>
                  <a:cubicBezTo>
                    <a:pt x="600710" y="21590"/>
                    <a:pt x="599440" y="20320"/>
                    <a:pt x="598170" y="20320"/>
                  </a:cubicBezTo>
                  <a:cubicBezTo>
                    <a:pt x="588010" y="19050"/>
                    <a:pt x="580390" y="12700"/>
                    <a:pt x="571500" y="8890"/>
                  </a:cubicBezTo>
                  <a:cubicBezTo>
                    <a:pt x="570230" y="7620"/>
                    <a:pt x="567690" y="6350"/>
                    <a:pt x="566420" y="6350"/>
                  </a:cubicBezTo>
                  <a:cubicBezTo>
                    <a:pt x="561340" y="6350"/>
                    <a:pt x="556260" y="7620"/>
                    <a:pt x="549910" y="7620"/>
                  </a:cubicBezTo>
                  <a:cubicBezTo>
                    <a:pt x="544830" y="7620"/>
                    <a:pt x="538480" y="6350"/>
                    <a:pt x="533400" y="5080"/>
                  </a:cubicBezTo>
                  <a:cubicBezTo>
                    <a:pt x="528320" y="3810"/>
                    <a:pt x="523240" y="3810"/>
                    <a:pt x="518160" y="1270"/>
                  </a:cubicBezTo>
                  <a:cubicBezTo>
                    <a:pt x="513080" y="0"/>
                    <a:pt x="509270" y="2540"/>
                    <a:pt x="505460" y="1270"/>
                  </a:cubicBezTo>
                  <a:cubicBezTo>
                    <a:pt x="502920" y="2540"/>
                    <a:pt x="496570" y="5080"/>
                    <a:pt x="492760" y="7620"/>
                  </a:cubicBezTo>
                  <a:cubicBezTo>
                    <a:pt x="487680" y="10160"/>
                    <a:pt x="482600" y="13970"/>
                    <a:pt x="477520" y="17780"/>
                  </a:cubicBezTo>
                  <a:cubicBezTo>
                    <a:pt x="471170" y="21590"/>
                    <a:pt x="463550" y="25400"/>
                    <a:pt x="455930" y="29210"/>
                  </a:cubicBezTo>
                  <a:cubicBezTo>
                    <a:pt x="454660" y="30480"/>
                    <a:pt x="452120" y="30480"/>
                    <a:pt x="449580" y="29210"/>
                  </a:cubicBezTo>
                  <a:cubicBezTo>
                    <a:pt x="447040" y="27940"/>
                    <a:pt x="444500" y="29210"/>
                    <a:pt x="441960" y="30480"/>
                  </a:cubicBezTo>
                  <a:cubicBezTo>
                    <a:pt x="438150" y="33020"/>
                    <a:pt x="433070" y="34290"/>
                    <a:pt x="429260" y="36830"/>
                  </a:cubicBezTo>
                  <a:cubicBezTo>
                    <a:pt x="422910" y="41910"/>
                    <a:pt x="416560" y="48260"/>
                    <a:pt x="407670" y="49530"/>
                  </a:cubicBezTo>
                  <a:cubicBezTo>
                    <a:pt x="402590" y="49530"/>
                    <a:pt x="397510" y="53340"/>
                    <a:pt x="392430" y="53340"/>
                  </a:cubicBezTo>
                  <a:cubicBezTo>
                    <a:pt x="388620" y="53340"/>
                    <a:pt x="386080" y="53340"/>
                    <a:pt x="382270" y="54610"/>
                  </a:cubicBezTo>
                  <a:cubicBezTo>
                    <a:pt x="377190" y="55880"/>
                    <a:pt x="372110" y="58420"/>
                    <a:pt x="365760" y="58420"/>
                  </a:cubicBezTo>
                  <a:cubicBezTo>
                    <a:pt x="358140" y="58420"/>
                    <a:pt x="351790" y="62230"/>
                    <a:pt x="344170" y="64770"/>
                  </a:cubicBezTo>
                  <a:cubicBezTo>
                    <a:pt x="336550" y="68580"/>
                    <a:pt x="330200" y="72390"/>
                    <a:pt x="322580" y="76200"/>
                  </a:cubicBezTo>
                  <a:cubicBezTo>
                    <a:pt x="317500" y="78740"/>
                    <a:pt x="312420" y="78740"/>
                    <a:pt x="306070" y="77470"/>
                  </a:cubicBezTo>
                  <a:cubicBezTo>
                    <a:pt x="302260" y="77470"/>
                    <a:pt x="299720" y="76200"/>
                    <a:pt x="297180" y="78740"/>
                  </a:cubicBezTo>
                  <a:lnTo>
                    <a:pt x="285750" y="86360"/>
                  </a:lnTo>
                  <a:cubicBezTo>
                    <a:pt x="280670" y="90170"/>
                    <a:pt x="276860" y="95250"/>
                    <a:pt x="273050" y="99060"/>
                  </a:cubicBezTo>
                  <a:cubicBezTo>
                    <a:pt x="267970" y="105410"/>
                    <a:pt x="265430" y="113030"/>
                    <a:pt x="257810" y="116840"/>
                  </a:cubicBezTo>
                  <a:cubicBezTo>
                    <a:pt x="256540" y="118110"/>
                    <a:pt x="255270" y="120650"/>
                    <a:pt x="254000" y="123190"/>
                  </a:cubicBezTo>
                  <a:cubicBezTo>
                    <a:pt x="252730" y="124460"/>
                    <a:pt x="252730" y="125730"/>
                    <a:pt x="251460" y="127000"/>
                  </a:cubicBezTo>
                  <a:cubicBezTo>
                    <a:pt x="247650" y="130810"/>
                    <a:pt x="243840" y="134620"/>
                    <a:pt x="241300" y="139700"/>
                  </a:cubicBezTo>
                  <a:cubicBezTo>
                    <a:pt x="238760" y="144780"/>
                    <a:pt x="232410" y="146050"/>
                    <a:pt x="229870" y="149860"/>
                  </a:cubicBezTo>
                  <a:cubicBezTo>
                    <a:pt x="226060" y="154940"/>
                    <a:pt x="218440" y="157480"/>
                    <a:pt x="213360" y="160020"/>
                  </a:cubicBezTo>
                  <a:cubicBezTo>
                    <a:pt x="205740" y="163830"/>
                    <a:pt x="199390" y="168910"/>
                    <a:pt x="195580" y="176530"/>
                  </a:cubicBezTo>
                  <a:cubicBezTo>
                    <a:pt x="195580" y="177800"/>
                    <a:pt x="195580" y="177800"/>
                    <a:pt x="194310" y="179070"/>
                  </a:cubicBezTo>
                  <a:cubicBezTo>
                    <a:pt x="185420" y="184150"/>
                    <a:pt x="176530" y="187960"/>
                    <a:pt x="167640" y="193040"/>
                  </a:cubicBezTo>
                  <a:cubicBezTo>
                    <a:pt x="161290" y="196850"/>
                    <a:pt x="153670" y="196850"/>
                    <a:pt x="147320" y="201930"/>
                  </a:cubicBezTo>
                  <a:cubicBezTo>
                    <a:pt x="144780" y="204470"/>
                    <a:pt x="140970" y="205740"/>
                    <a:pt x="137160" y="207010"/>
                  </a:cubicBezTo>
                  <a:cubicBezTo>
                    <a:pt x="129540" y="210820"/>
                    <a:pt x="121920" y="212090"/>
                    <a:pt x="116840" y="218440"/>
                  </a:cubicBezTo>
                  <a:cubicBezTo>
                    <a:pt x="110490" y="226060"/>
                    <a:pt x="101600" y="228600"/>
                    <a:pt x="95250" y="233680"/>
                  </a:cubicBezTo>
                  <a:cubicBezTo>
                    <a:pt x="86360" y="240030"/>
                    <a:pt x="77470" y="246380"/>
                    <a:pt x="68580" y="254000"/>
                  </a:cubicBezTo>
                  <a:cubicBezTo>
                    <a:pt x="63500" y="256540"/>
                    <a:pt x="58420" y="257810"/>
                    <a:pt x="53340" y="255270"/>
                  </a:cubicBezTo>
                  <a:cubicBezTo>
                    <a:pt x="50800" y="254000"/>
                    <a:pt x="48260" y="252730"/>
                    <a:pt x="46990" y="254000"/>
                  </a:cubicBezTo>
                  <a:cubicBezTo>
                    <a:pt x="41910" y="257810"/>
                    <a:pt x="35560" y="259080"/>
                    <a:pt x="29210" y="260350"/>
                  </a:cubicBezTo>
                  <a:cubicBezTo>
                    <a:pt x="27940" y="260350"/>
                    <a:pt x="26670" y="261620"/>
                    <a:pt x="25400" y="261620"/>
                  </a:cubicBezTo>
                  <a:cubicBezTo>
                    <a:pt x="22860" y="407670"/>
                    <a:pt x="16510" y="554990"/>
                    <a:pt x="10160" y="701040"/>
                  </a:cubicBezTo>
                  <a:cubicBezTo>
                    <a:pt x="3810" y="858520"/>
                    <a:pt x="13970" y="995680"/>
                    <a:pt x="12700" y="1153160"/>
                  </a:cubicBezTo>
                  <a:cubicBezTo>
                    <a:pt x="11430" y="1311910"/>
                    <a:pt x="0" y="1487170"/>
                    <a:pt x="13970" y="1644650"/>
                  </a:cubicBezTo>
                  <a:cubicBezTo>
                    <a:pt x="26670" y="1800860"/>
                    <a:pt x="41910" y="1957070"/>
                    <a:pt x="54610" y="2113280"/>
                  </a:cubicBezTo>
                  <a:lnTo>
                    <a:pt x="55880" y="2113280"/>
                  </a:lnTo>
                  <a:cubicBezTo>
                    <a:pt x="60960" y="2112010"/>
                    <a:pt x="66040" y="2112010"/>
                    <a:pt x="72390" y="2112010"/>
                  </a:cubicBezTo>
                  <a:cubicBezTo>
                    <a:pt x="80010" y="2110740"/>
                    <a:pt x="86360" y="2108200"/>
                    <a:pt x="93980" y="2108200"/>
                  </a:cubicBezTo>
                  <a:cubicBezTo>
                    <a:pt x="102870" y="2108200"/>
                    <a:pt x="111760" y="2109470"/>
                    <a:pt x="120650" y="2109470"/>
                  </a:cubicBezTo>
                  <a:cubicBezTo>
                    <a:pt x="129540" y="2109470"/>
                    <a:pt x="138430" y="2110740"/>
                    <a:pt x="146050" y="2112010"/>
                  </a:cubicBezTo>
                  <a:cubicBezTo>
                    <a:pt x="153670" y="2113280"/>
                    <a:pt x="160020" y="2113280"/>
                    <a:pt x="166370" y="2109470"/>
                  </a:cubicBezTo>
                  <a:lnTo>
                    <a:pt x="167640" y="2109470"/>
                  </a:lnTo>
                  <a:cubicBezTo>
                    <a:pt x="175260" y="2108200"/>
                    <a:pt x="182880" y="2106930"/>
                    <a:pt x="191770" y="2105660"/>
                  </a:cubicBezTo>
                  <a:cubicBezTo>
                    <a:pt x="194310" y="2105660"/>
                    <a:pt x="198120" y="2105660"/>
                    <a:pt x="199390" y="2106930"/>
                  </a:cubicBezTo>
                  <a:cubicBezTo>
                    <a:pt x="204470" y="2112010"/>
                    <a:pt x="209550" y="2110740"/>
                    <a:pt x="215900" y="2109470"/>
                  </a:cubicBezTo>
                  <a:cubicBezTo>
                    <a:pt x="222250" y="2108200"/>
                    <a:pt x="226060" y="2109470"/>
                    <a:pt x="231140" y="2112010"/>
                  </a:cubicBezTo>
                  <a:cubicBezTo>
                    <a:pt x="233680" y="2113280"/>
                    <a:pt x="236220" y="2113280"/>
                    <a:pt x="238760" y="2113280"/>
                  </a:cubicBezTo>
                  <a:lnTo>
                    <a:pt x="255270" y="2113280"/>
                  </a:lnTo>
                  <a:cubicBezTo>
                    <a:pt x="259080" y="2113280"/>
                    <a:pt x="262890" y="2115820"/>
                    <a:pt x="266700" y="2115820"/>
                  </a:cubicBezTo>
                  <a:cubicBezTo>
                    <a:pt x="271780" y="2117090"/>
                    <a:pt x="278130" y="2117090"/>
                    <a:pt x="283210" y="2117090"/>
                  </a:cubicBezTo>
                  <a:cubicBezTo>
                    <a:pt x="285750" y="2117090"/>
                    <a:pt x="288290" y="2119630"/>
                    <a:pt x="289560" y="2120900"/>
                  </a:cubicBezTo>
                  <a:cubicBezTo>
                    <a:pt x="300990" y="2124710"/>
                    <a:pt x="311150" y="2122170"/>
                    <a:pt x="322580" y="2122170"/>
                  </a:cubicBezTo>
                  <a:cubicBezTo>
                    <a:pt x="325120" y="2122170"/>
                    <a:pt x="327660" y="2119630"/>
                    <a:pt x="330200" y="2119630"/>
                  </a:cubicBezTo>
                  <a:cubicBezTo>
                    <a:pt x="339090" y="2118360"/>
                    <a:pt x="346710" y="2119630"/>
                    <a:pt x="354330" y="2123440"/>
                  </a:cubicBezTo>
                  <a:cubicBezTo>
                    <a:pt x="358140" y="2124710"/>
                    <a:pt x="363220" y="2124710"/>
                    <a:pt x="368300" y="2124710"/>
                  </a:cubicBezTo>
                  <a:lnTo>
                    <a:pt x="372110" y="2124710"/>
                  </a:lnTo>
                  <a:cubicBezTo>
                    <a:pt x="377190" y="2125980"/>
                    <a:pt x="381000" y="2128520"/>
                    <a:pt x="386080" y="2127250"/>
                  </a:cubicBezTo>
                  <a:cubicBezTo>
                    <a:pt x="392430" y="2125980"/>
                    <a:pt x="398780" y="2125980"/>
                    <a:pt x="406400" y="2124710"/>
                  </a:cubicBezTo>
                  <a:cubicBezTo>
                    <a:pt x="412750" y="2123440"/>
                    <a:pt x="419100" y="2124710"/>
                    <a:pt x="425450" y="2125980"/>
                  </a:cubicBezTo>
                  <a:cubicBezTo>
                    <a:pt x="426720" y="2125980"/>
                    <a:pt x="427990" y="2127250"/>
                    <a:pt x="429260" y="2125980"/>
                  </a:cubicBezTo>
                  <a:cubicBezTo>
                    <a:pt x="435610" y="2124710"/>
                    <a:pt x="440690" y="2122170"/>
                    <a:pt x="447040" y="2123440"/>
                  </a:cubicBezTo>
                  <a:cubicBezTo>
                    <a:pt x="452120" y="2124710"/>
                    <a:pt x="455930" y="2125980"/>
                    <a:pt x="461010" y="2127250"/>
                  </a:cubicBezTo>
                  <a:cubicBezTo>
                    <a:pt x="466090" y="2128520"/>
                    <a:pt x="469900" y="2129790"/>
                    <a:pt x="474980" y="2131060"/>
                  </a:cubicBezTo>
                  <a:cubicBezTo>
                    <a:pt x="481330" y="2132330"/>
                    <a:pt x="487680" y="2132330"/>
                    <a:pt x="492760" y="2133600"/>
                  </a:cubicBezTo>
                  <a:cubicBezTo>
                    <a:pt x="499110" y="2134870"/>
                    <a:pt x="502920" y="2139950"/>
                    <a:pt x="509270" y="2139950"/>
                  </a:cubicBezTo>
                  <a:cubicBezTo>
                    <a:pt x="515620" y="2139950"/>
                    <a:pt x="520700" y="2143760"/>
                    <a:pt x="527050" y="2146300"/>
                  </a:cubicBezTo>
                  <a:cubicBezTo>
                    <a:pt x="529590" y="2147570"/>
                    <a:pt x="532130" y="2147570"/>
                    <a:pt x="535940" y="2148840"/>
                  </a:cubicBezTo>
                  <a:cubicBezTo>
                    <a:pt x="543560" y="2150110"/>
                    <a:pt x="549910" y="2150110"/>
                    <a:pt x="557530" y="2151380"/>
                  </a:cubicBezTo>
                  <a:cubicBezTo>
                    <a:pt x="563880" y="2152650"/>
                    <a:pt x="570230" y="2155190"/>
                    <a:pt x="576580" y="2153920"/>
                  </a:cubicBezTo>
                  <a:cubicBezTo>
                    <a:pt x="586740" y="2152650"/>
                    <a:pt x="594360" y="2155190"/>
                    <a:pt x="603250" y="2157730"/>
                  </a:cubicBezTo>
                  <a:cubicBezTo>
                    <a:pt x="609600" y="2159000"/>
                    <a:pt x="614680" y="2162810"/>
                    <a:pt x="621030" y="2162810"/>
                  </a:cubicBezTo>
                  <a:cubicBezTo>
                    <a:pt x="628650" y="2164080"/>
                    <a:pt x="636270" y="2165350"/>
                    <a:pt x="641350" y="2170430"/>
                  </a:cubicBezTo>
                  <a:cubicBezTo>
                    <a:pt x="642620" y="2169160"/>
                    <a:pt x="643890" y="2169160"/>
                    <a:pt x="643890" y="2169160"/>
                  </a:cubicBezTo>
                  <a:cubicBezTo>
                    <a:pt x="647700" y="2170430"/>
                    <a:pt x="652780" y="2170430"/>
                    <a:pt x="656590" y="2171700"/>
                  </a:cubicBezTo>
                  <a:cubicBezTo>
                    <a:pt x="664210" y="2172970"/>
                    <a:pt x="670560" y="2175510"/>
                    <a:pt x="676910" y="2176780"/>
                  </a:cubicBezTo>
                  <a:cubicBezTo>
                    <a:pt x="680720" y="2178050"/>
                    <a:pt x="684530" y="2178050"/>
                    <a:pt x="687070" y="2180590"/>
                  </a:cubicBezTo>
                  <a:cubicBezTo>
                    <a:pt x="690880" y="2183130"/>
                    <a:pt x="694690" y="2184400"/>
                    <a:pt x="698500" y="2183130"/>
                  </a:cubicBezTo>
                  <a:cubicBezTo>
                    <a:pt x="702310" y="2183130"/>
                    <a:pt x="704850" y="2181860"/>
                    <a:pt x="708660" y="2183130"/>
                  </a:cubicBezTo>
                  <a:cubicBezTo>
                    <a:pt x="716280" y="2184400"/>
                    <a:pt x="722630" y="2188210"/>
                    <a:pt x="730250" y="2189480"/>
                  </a:cubicBezTo>
                  <a:cubicBezTo>
                    <a:pt x="732790" y="2190750"/>
                    <a:pt x="736600" y="2190750"/>
                    <a:pt x="740410" y="2189480"/>
                  </a:cubicBezTo>
                  <a:cubicBezTo>
                    <a:pt x="750570" y="2186940"/>
                    <a:pt x="760730" y="2186940"/>
                    <a:pt x="770890" y="2189480"/>
                  </a:cubicBezTo>
                  <a:cubicBezTo>
                    <a:pt x="777240" y="2190750"/>
                    <a:pt x="784860" y="2194560"/>
                    <a:pt x="791210" y="2192020"/>
                  </a:cubicBezTo>
                  <a:cubicBezTo>
                    <a:pt x="796290" y="2190750"/>
                    <a:pt x="800100" y="2190750"/>
                    <a:pt x="803910" y="2190750"/>
                  </a:cubicBezTo>
                  <a:cubicBezTo>
                    <a:pt x="806450" y="2190750"/>
                    <a:pt x="808990" y="2192020"/>
                    <a:pt x="810260" y="2190750"/>
                  </a:cubicBezTo>
                  <a:cubicBezTo>
                    <a:pt x="816610" y="2184400"/>
                    <a:pt x="824230" y="2186940"/>
                    <a:pt x="831850" y="2186940"/>
                  </a:cubicBezTo>
                  <a:cubicBezTo>
                    <a:pt x="836930" y="2188210"/>
                    <a:pt x="843280" y="2188210"/>
                    <a:pt x="848360" y="2185670"/>
                  </a:cubicBezTo>
                  <a:lnTo>
                    <a:pt x="850900" y="2185670"/>
                  </a:lnTo>
                  <a:cubicBezTo>
                    <a:pt x="858520" y="2185670"/>
                    <a:pt x="866140" y="2186940"/>
                    <a:pt x="873760" y="2186940"/>
                  </a:cubicBezTo>
                  <a:lnTo>
                    <a:pt x="876300" y="2186940"/>
                  </a:lnTo>
                  <a:cubicBezTo>
                    <a:pt x="881380" y="2185670"/>
                    <a:pt x="885190" y="2183130"/>
                    <a:pt x="890270" y="2181860"/>
                  </a:cubicBezTo>
                  <a:cubicBezTo>
                    <a:pt x="897890" y="2179320"/>
                    <a:pt x="905510" y="2178050"/>
                    <a:pt x="913130" y="2176780"/>
                  </a:cubicBezTo>
                  <a:cubicBezTo>
                    <a:pt x="919480" y="2175510"/>
                    <a:pt x="924560" y="2176780"/>
                    <a:pt x="930910" y="2175510"/>
                  </a:cubicBezTo>
                  <a:cubicBezTo>
                    <a:pt x="932180" y="2175510"/>
                    <a:pt x="933450" y="2175510"/>
                    <a:pt x="934720" y="2174240"/>
                  </a:cubicBezTo>
                  <a:cubicBezTo>
                    <a:pt x="938530" y="2171700"/>
                    <a:pt x="944880" y="2174240"/>
                    <a:pt x="946150" y="2169160"/>
                  </a:cubicBezTo>
                  <a:lnTo>
                    <a:pt x="947420" y="2169160"/>
                  </a:lnTo>
                  <a:cubicBezTo>
                    <a:pt x="949960" y="2169160"/>
                    <a:pt x="953770" y="2169160"/>
                    <a:pt x="956310" y="2166620"/>
                  </a:cubicBezTo>
                  <a:cubicBezTo>
                    <a:pt x="961390" y="2162810"/>
                    <a:pt x="965200" y="2164080"/>
                    <a:pt x="970280" y="2165350"/>
                  </a:cubicBezTo>
                  <a:cubicBezTo>
                    <a:pt x="976630" y="2166620"/>
                    <a:pt x="982980" y="2167890"/>
                    <a:pt x="988060" y="2166620"/>
                  </a:cubicBezTo>
                  <a:cubicBezTo>
                    <a:pt x="994410" y="2165350"/>
                    <a:pt x="1002030" y="2162810"/>
                    <a:pt x="1008380" y="2161540"/>
                  </a:cubicBezTo>
                  <a:cubicBezTo>
                    <a:pt x="1009650" y="2161540"/>
                    <a:pt x="1010920" y="2160270"/>
                    <a:pt x="1012190" y="2159000"/>
                  </a:cubicBezTo>
                  <a:cubicBezTo>
                    <a:pt x="1016000" y="2156460"/>
                    <a:pt x="1018540" y="2152650"/>
                    <a:pt x="1022350" y="2150110"/>
                  </a:cubicBezTo>
                  <a:cubicBezTo>
                    <a:pt x="1022350" y="2150110"/>
                    <a:pt x="1023620" y="2148840"/>
                    <a:pt x="1024890" y="2148840"/>
                  </a:cubicBezTo>
                  <a:cubicBezTo>
                    <a:pt x="1031240" y="2151380"/>
                    <a:pt x="1033780" y="2145030"/>
                    <a:pt x="1037590" y="2142490"/>
                  </a:cubicBezTo>
                  <a:cubicBezTo>
                    <a:pt x="1042670" y="2139950"/>
                    <a:pt x="1045210" y="2132330"/>
                    <a:pt x="1052830" y="2133600"/>
                  </a:cubicBezTo>
                  <a:lnTo>
                    <a:pt x="1054100" y="2133600"/>
                  </a:lnTo>
                  <a:cubicBezTo>
                    <a:pt x="1059180" y="2131060"/>
                    <a:pt x="1064260" y="2127250"/>
                    <a:pt x="1068070" y="2124710"/>
                  </a:cubicBezTo>
                  <a:cubicBezTo>
                    <a:pt x="1069340" y="2123440"/>
                    <a:pt x="1070610" y="2122170"/>
                    <a:pt x="1070610" y="2120900"/>
                  </a:cubicBezTo>
                  <a:cubicBezTo>
                    <a:pt x="1071880" y="2119630"/>
                    <a:pt x="1073150" y="2117090"/>
                    <a:pt x="1075690" y="2115820"/>
                  </a:cubicBezTo>
                  <a:cubicBezTo>
                    <a:pt x="1084580" y="2109470"/>
                    <a:pt x="1093470" y="2104390"/>
                    <a:pt x="1102360" y="2098040"/>
                  </a:cubicBezTo>
                  <a:cubicBezTo>
                    <a:pt x="1106170" y="2095500"/>
                    <a:pt x="1112520" y="2092960"/>
                    <a:pt x="1112520" y="2085340"/>
                  </a:cubicBezTo>
                  <a:cubicBezTo>
                    <a:pt x="1112520" y="2077720"/>
                    <a:pt x="1120140" y="2075180"/>
                    <a:pt x="1125220" y="2072640"/>
                  </a:cubicBezTo>
                  <a:cubicBezTo>
                    <a:pt x="1129030" y="2070100"/>
                    <a:pt x="1134110" y="2070100"/>
                    <a:pt x="1139190" y="2068830"/>
                  </a:cubicBezTo>
                  <a:cubicBezTo>
                    <a:pt x="1141730" y="2068830"/>
                    <a:pt x="1143000" y="2067560"/>
                    <a:pt x="1145540" y="2067560"/>
                  </a:cubicBezTo>
                  <a:cubicBezTo>
                    <a:pt x="1148080" y="2067560"/>
                    <a:pt x="1150620" y="2067560"/>
                    <a:pt x="1151890" y="2065020"/>
                  </a:cubicBezTo>
                  <a:cubicBezTo>
                    <a:pt x="1153160" y="2063750"/>
                    <a:pt x="1154430" y="2063750"/>
                    <a:pt x="1155700" y="2062480"/>
                  </a:cubicBezTo>
                  <a:cubicBezTo>
                    <a:pt x="1158240" y="2061210"/>
                    <a:pt x="1160780" y="2059940"/>
                    <a:pt x="1162050" y="2058670"/>
                  </a:cubicBezTo>
                  <a:lnTo>
                    <a:pt x="1169670" y="2058670"/>
                  </a:lnTo>
                  <a:cubicBezTo>
                    <a:pt x="1174750" y="2061210"/>
                    <a:pt x="1178560" y="2063750"/>
                    <a:pt x="1182370" y="2065020"/>
                  </a:cubicBezTo>
                  <a:cubicBezTo>
                    <a:pt x="1182370" y="2065020"/>
                    <a:pt x="1183640" y="2063750"/>
                    <a:pt x="1184910" y="2063750"/>
                  </a:cubicBezTo>
                  <a:cubicBezTo>
                    <a:pt x="1182370" y="2062480"/>
                    <a:pt x="1181100" y="2061210"/>
                    <a:pt x="1178560" y="2059940"/>
                  </a:cubicBezTo>
                  <a:cubicBezTo>
                    <a:pt x="1178560" y="2057400"/>
                    <a:pt x="1178560" y="2056130"/>
                    <a:pt x="1179830" y="2053590"/>
                  </a:cubicBezTo>
                  <a:cubicBezTo>
                    <a:pt x="1182370" y="2054860"/>
                    <a:pt x="1186180" y="2056130"/>
                    <a:pt x="1184910" y="2051050"/>
                  </a:cubicBezTo>
                  <a:lnTo>
                    <a:pt x="1186180" y="2049780"/>
                  </a:lnTo>
                  <a:cubicBezTo>
                    <a:pt x="1188720" y="2047240"/>
                    <a:pt x="1191260" y="2044700"/>
                    <a:pt x="1195070" y="2045970"/>
                  </a:cubicBezTo>
                  <a:cubicBezTo>
                    <a:pt x="1195070" y="2045970"/>
                    <a:pt x="1196340" y="2044700"/>
                    <a:pt x="1197610" y="2044700"/>
                  </a:cubicBezTo>
                  <a:lnTo>
                    <a:pt x="1205230" y="2048510"/>
                  </a:lnTo>
                  <a:cubicBezTo>
                    <a:pt x="1205230" y="2047240"/>
                    <a:pt x="1205230" y="2045970"/>
                    <a:pt x="1203960" y="2045970"/>
                  </a:cubicBezTo>
                  <a:lnTo>
                    <a:pt x="1205230" y="2045970"/>
                  </a:lnTo>
                  <a:cubicBezTo>
                    <a:pt x="1206500" y="2047240"/>
                    <a:pt x="1207770" y="2047240"/>
                    <a:pt x="1210310" y="2048510"/>
                  </a:cubicBezTo>
                  <a:cubicBezTo>
                    <a:pt x="1210310" y="2045970"/>
                    <a:pt x="1216660" y="2042160"/>
                    <a:pt x="1217930" y="2043430"/>
                  </a:cubicBezTo>
                  <a:lnTo>
                    <a:pt x="1219200" y="2043430"/>
                  </a:lnTo>
                  <a:cubicBezTo>
                    <a:pt x="1220470" y="2047240"/>
                    <a:pt x="1223010" y="2049780"/>
                    <a:pt x="1224280" y="2053590"/>
                  </a:cubicBezTo>
                  <a:cubicBezTo>
                    <a:pt x="1226820" y="2052320"/>
                    <a:pt x="1229360" y="2049780"/>
                    <a:pt x="1231900" y="2048510"/>
                  </a:cubicBezTo>
                  <a:cubicBezTo>
                    <a:pt x="1233170" y="2051050"/>
                    <a:pt x="1233170" y="2053590"/>
                    <a:pt x="1234440" y="2057400"/>
                  </a:cubicBezTo>
                  <a:cubicBezTo>
                    <a:pt x="1236980" y="2054860"/>
                    <a:pt x="1238250" y="2053590"/>
                    <a:pt x="1238250" y="2052320"/>
                  </a:cubicBezTo>
                  <a:cubicBezTo>
                    <a:pt x="1242060" y="2053590"/>
                    <a:pt x="1245870" y="2053590"/>
                    <a:pt x="1248410" y="2054860"/>
                  </a:cubicBezTo>
                  <a:cubicBezTo>
                    <a:pt x="1252220" y="2057400"/>
                    <a:pt x="1256030" y="2057400"/>
                    <a:pt x="1259840" y="2056130"/>
                  </a:cubicBezTo>
                  <a:cubicBezTo>
                    <a:pt x="1262380" y="2054860"/>
                    <a:pt x="1263650" y="2053590"/>
                    <a:pt x="1266190" y="2052320"/>
                  </a:cubicBezTo>
                  <a:cubicBezTo>
                    <a:pt x="1267460" y="2054860"/>
                    <a:pt x="1268730" y="2056130"/>
                    <a:pt x="1271270" y="2057400"/>
                  </a:cubicBezTo>
                  <a:cubicBezTo>
                    <a:pt x="1270000" y="2057400"/>
                    <a:pt x="1268730" y="2058670"/>
                    <a:pt x="1267460" y="2058670"/>
                  </a:cubicBezTo>
                  <a:cubicBezTo>
                    <a:pt x="1264920" y="2059940"/>
                    <a:pt x="1263650" y="2061210"/>
                    <a:pt x="1262380" y="2063750"/>
                  </a:cubicBezTo>
                  <a:cubicBezTo>
                    <a:pt x="1261110" y="2066290"/>
                    <a:pt x="1261110" y="2068830"/>
                    <a:pt x="1258570" y="2070100"/>
                  </a:cubicBezTo>
                  <a:cubicBezTo>
                    <a:pt x="1256030" y="2071370"/>
                    <a:pt x="1256030" y="2068830"/>
                    <a:pt x="1253490" y="2068830"/>
                  </a:cubicBezTo>
                  <a:cubicBezTo>
                    <a:pt x="1256030" y="2067560"/>
                    <a:pt x="1257300" y="2067560"/>
                    <a:pt x="1258570" y="2067560"/>
                  </a:cubicBezTo>
                  <a:lnTo>
                    <a:pt x="1258570" y="2065020"/>
                  </a:lnTo>
                  <a:cubicBezTo>
                    <a:pt x="1250950" y="2067560"/>
                    <a:pt x="1243330" y="2063750"/>
                    <a:pt x="1234440" y="2065020"/>
                  </a:cubicBezTo>
                  <a:cubicBezTo>
                    <a:pt x="1239520" y="2067560"/>
                    <a:pt x="1244600" y="2068830"/>
                    <a:pt x="1249680" y="2070100"/>
                  </a:cubicBezTo>
                  <a:lnTo>
                    <a:pt x="1247140" y="2072640"/>
                  </a:lnTo>
                  <a:cubicBezTo>
                    <a:pt x="1249680" y="2073910"/>
                    <a:pt x="1252220" y="2073910"/>
                    <a:pt x="1254760" y="2073910"/>
                  </a:cubicBezTo>
                  <a:lnTo>
                    <a:pt x="1254760" y="2075180"/>
                  </a:lnTo>
                  <a:cubicBezTo>
                    <a:pt x="1252220" y="2075180"/>
                    <a:pt x="1250950" y="2076450"/>
                    <a:pt x="1248410" y="2076450"/>
                  </a:cubicBezTo>
                  <a:lnTo>
                    <a:pt x="1248410" y="2077720"/>
                  </a:lnTo>
                  <a:lnTo>
                    <a:pt x="1259840" y="2077720"/>
                  </a:lnTo>
                  <a:cubicBezTo>
                    <a:pt x="1262380" y="2071370"/>
                    <a:pt x="1270000" y="2073910"/>
                    <a:pt x="1273810" y="2070100"/>
                  </a:cubicBezTo>
                  <a:lnTo>
                    <a:pt x="1276350" y="2070100"/>
                  </a:lnTo>
                  <a:lnTo>
                    <a:pt x="1272540" y="2073910"/>
                  </a:lnTo>
                  <a:cubicBezTo>
                    <a:pt x="1273810" y="2075180"/>
                    <a:pt x="1275080" y="2075180"/>
                    <a:pt x="1276350" y="2076450"/>
                  </a:cubicBezTo>
                  <a:cubicBezTo>
                    <a:pt x="1277620" y="2077720"/>
                    <a:pt x="1278890" y="2077720"/>
                    <a:pt x="1280160" y="2078990"/>
                  </a:cubicBezTo>
                  <a:cubicBezTo>
                    <a:pt x="1282700" y="2077720"/>
                    <a:pt x="1283970" y="2077720"/>
                    <a:pt x="1286510" y="2076450"/>
                  </a:cubicBezTo>
                  <a:cubicBezTo>
                    <a:pt x="1285240" y="2078990"/>
                    <a:pt x="1285240" y="2080260"/>
                    <a:pt x="1285240" y="2081530"/>
                  </a:cubicBezTo>
                  <a:lnTo>
                    <a:pt x="1291590" y="2081530"/>
                  </a:lnTo>
                  <a:lnTo>
                    <a:pt x="1291590" y="2077720"/>
                  </a:lnTo>
                  <a:cubicBezTo>
                    <a:pt x="1291590" y="2073910"/>
                    <a:pt x="1294130" y="2073910"/>
                    <a:pt x="1296670" y="2075180"/>
                  </a:cubicBezTo>
                  <a:cubicBezTo>
                    <a:pt x="1300480" y="2077720"/>
                    <a:pt x="1303020" y="2076450"/>
                    <a:pt x="1306830" y="2075180"/>
                  </a:cubicBezTo>
                  <a:cubicBezTo>
                    <a:pt x="1310640" y="2075180"/>
                    <a:pt x="1313180" y="2072640"/>
                    <a:pt x="1314450" y="2068830"/>
                  </a:cubicBezTo>
                  <a:lnTo>
                    <a:pt x="1309370" y="2068830"/>
                  </a:lnTo>
                  <a:cubicBezTo>
                    <a:pt x="1309370" y="2067560"/>
                    <a:pt x="1310640" y="2066290"/>
                    <a:pt x="1310640" y="2065020"/>
                  </a:cubicBezTo>
                  <a:lnTo>
                    <a:pt x="1310640" y="2059940"/>
                  </a:lnTo>
                  <a:lnTo>
                    <a:pt x="1311910" y="2059940"/>
                  </a:lnTo>
                  <a:cubicBezTo>
                    <a:pt x="1311910" y="2062480"/>
                    <a:pt x="1313180" y="2063750"/>
                    <a:pt x="1313180" y="2066290"/>
                  </a:cubicBezTo>
                  <a:cubicBezTo>
                    <a:pt x="1315720" y="2065020"/>
                    <a:pt x="1319530" y="2065020"/>
                    <a:pt x="1323340" y="2063750"/>
                  </a:cubicBezTo>
                  <a:lnTo>
                    <a:pt x="1323340" y="2067560"/>
                  </a:lnTo>
                  <a:cubicBezTo>
                    <a:pt x="1327150" y="2068830"/>
                    <a:pt x="1330960" y="2071370"/>
                    <a:pt x="1333500" y="2076450"/>
                  </a:cubicBezTo>
                  <a:cubicBezTo>
                    <a:pt x="1333500" y="2076450"/>
                    <a:pt x="1334770" y="2077720"/>
                    <a:pt x="1334770" y="2076450"/>
                  </a:cubicBezTo>
                  <a:lnTo>
                    <a:pt x="1346200" y="2072640"/>
                  </a:lnTo>
                  <a:cubicBezTo>
                    <a:pt x="1351280" y="2071370"/>
                    <a:pt x="1355090" y="2070100"/>
                    <a:pt x="1360170" y="2068830"/>
                  </a:cubicBezTo>
                  <a:cubicBezTo>
                    <a:pt x="1362710" y="2068830"/>
                    <a:pt x="1363980" y="2071370"/>
                    <a:pt x="1367790" y="2073910"/>
                  </a:cubicBezTo>
                  <a:cubicBezTo>
                    <a:pt x="1371600" y="2073910"/>
                    <a:pt x="1384300" y="2076450"/>
                    <a:pt x="1389380" y="2080260"/>
                  </a:cubicBezTo>
                  <a:cubicBezTo>
                    <a:pt x="1390650" y="2081530"/>
                    <a:pt x="1393190" y="2080260"/>
                    <a:pt x="1394460" y="2080260"/>
                  </a:cubicBezTo>
                  <a:cubicBezTo>
                    <a:pt x="1398270" y="2078990"/>
                    <a:pt x="1402080" y="2078990"/>
                    <a:pt x="1405890" y="2077720"/>
                  </a:cubicBezTo>
                  <a:lnTo>
                    <a:pt x="1407160" y="2078990"/>
                  </a:lnTo>
                  <a:cubicBezTo>
                    <a:pt x="1408430" y="2081530"/>
                    <a:pt x="1408430" y="2084070"/>
                    <a:pt x="1408430" y="2086610"/>
                  </a:cubicBezTo>
                  <a:cubicBezTo>
                    <a:pt x="1412240" y="2090420"/>
                    <a:pt x="1416050" y="2094230"/>
                    <a:pt x="1421130" y="2087880"/>
                  </a:cubicBezTo>
                  <a:cubicBezTo>
                    <a:pt x="1421130" y="2089150"/>
                    <a:pt x="1419860" y="2090420"/>
                    <a:pt x="1419860" y="2091690"/>
                  </a:cubicBezTo>
                  <a:cubicBezTo>
                    <a:pt x="1421130" y="2091690"/>
                    <a:pt x="1421130" y="2092960"/>
                    <a:pt x="1422400" y="2092960"/>
                  </a:cubicBezTo>
                  <a:cubicBezTo>
                    <a:pt x="1424940" y="2094230"/>
                    <a:pt x="1432560" y="2095500"/>
                    <a:pt x="1433830" y="2092960"/>
                  </a:cubicBezTo>
                  <a:cubicBezTo>
                    <a:pt x="1435100" y="2089150"/>
                    <a:pt x="1437640" y="2090420"/>
                    <a:pt x="1438910" y="2090420"/>
                  </a:cubicBezTo>
                  <a:cubicBezTo>
                    <a:pt x="1440180" y="2091690"/>
                    <a:pt x="1440180" y="2094230"/>
                    <a:pt x="1441450" y="2096770"/>
                  </a:cubicBezTo>
                  <a:lnTo>
                    <a:pt x="1441450" y="2087880"/>
                  </a:lnTo>
                  <a:cubicBezTo>
                    <a:pt x="1443990" y="2090420"/>
                    <a:pt x="1445260" y="2091690"/>
                    <a:pt x="1446530" y="2094230"/>
                  </a:cubicBezTo>
                  <a:cubicBezTo>
                    <a:pt x="1447800" y="2095500"/>
                    <a:pt x="1447800" y="2096770"/>
                    <a:pt x="1447800" y="2098040"/>
                  </a:cubicBezTo>
                  <a:cubicBezTo>
                    <a:pt x="1446530" y="2098040"/>
                    <a:pt x="1445260" y="2098040"/>
                    <a:pt x="1443990" y="2099310"/>
                  </a:cubicBezTo>
                  <a:lnTo>
                    <a:pt x="1440180" y="2099310"/>
                  </a:lnTo>
                  <a:cubicBezTo>
                    <a:pt x="1443990" y="2101850"/>
                    <a:pt x="1442720" y="2108200"/>
                    <a:pt x="1447800" y="2105660"/>
                  </a:cubicBezTo>
                  <a:cubicBezTo>
                    <a:pt x="1449070" y="2104390"/>
                    <a:pt x="1450340" y="2101850"/>
                    <a:pt x="1451610" y="2100580"/>
                  </a:cubicBezTo>
                  <a:cubicBezTo>
                    <a:pt x="1451610" y="2101850"/>
                    <a:pt x="1452880" y="2104390"/>
                    <a:pt x="1452880" y="2105660"/>
                  </a:cubicBezTo>
                  <a:cubicBezTo>
                    <a:pt x="1454150" y="2105660"/>
                    <a:pt x="1455420" y="2105660"/>
                    <a:pt x="1456690" y="2106930"/>
                  </a:cubicBezTo>
                  <a:cubicBezTo>
                    <a:pt x="1459230" y="2110740"/>
                    <a:pt x="1463040" y="2109470"/>
                    <a:pt x="1466850" y="2110740"/>
                  </a:cubicBezTo>
                  <a:cubicBezTo>
                    <a:pt x="1469390" y="2110740"/>
                    <a:pt x="1470660" y="2113280"/>
                    <a:pt x="1471930" y="2114550"/>
                  </a:cubicBezTo>
                  <a:cubicBezTo>
                    <a:pt x="1473200" y="2117090"/>
                    <a:pt x="1474470" y="2119630"/>
                    <a:pt x="1478280" y="2119630"/>
                  </a:cubicBezTo>
                  <a:cubicBezTo>
                    <a:pt x="1480820" y="2119630"/>
                    <a:pt x="1483360" y="2122170"/>
                    <a:pt x="1485900" y="2124710"/>
                  </a:cubicBezTo>
                  <a:cubicBezTo>
                    <a:pt x="1489710" y="2127250"/>
                    <a:pt x="1493520" y="2132330"/>
                    <a:pt x="1497330" y="2134870"/>
                  </a:cubicBezTo>
                  <a:cubicBezTo>
                    <a:pt x="1503680" y="2138680"/>
                    <a:pt x="1510030" y="2143760"/>
                    <a:pt x="1517650" y="2142490"/>
                  </a:cubicBezTo>
                  <a:cubicBezTo>
                    <a:pt x="1521460" y="2142490"/>
                    <a:pt x="1525270" y="2145030"/>
                    <a:pt x="1529080" y="2145030"/>
                  </a:cubicBezTo>
                  <a:cubicBezTo>
                    <a:pt x="1532890" y="2145030"/>
                    <a:pt x="1537970" y="2145030"/>
                    <a:pt x="1543050" y="2143760"/>
                  </a:cubicBezTo>
                  <a:cubicBezTo>
                    <a:pt x="1543050" y="2147570"/>
                    <a:pt x="1543050" y="2148840"/>
                    <a:pt x="1546860" y="2148840"/>
                  </a:cubicBezTo>
                  <a:cubicBezTo>
                    <a:pt x="1549400" y="2148840"/>
                    <a:pt x="1551940" y="2148840"/>
                    <a:pt x="1554480" y="2150110"/>
                  </a:cubicBezTo>
                  <a:cubicBezTo>
                    <a:pt x="1562100" y="2150110"/>
                    <a:pt x="1568450" y="2153920"/>
                    <a:pt x="1576070" y="2152650"/>
                  </a:cubicBezTo>
                  <a:cubicBezTo>
                    <a:pt x="1578610" y="2152650"/>
                    <a:pt x="1581150" y="2153920"/>
                    <a:pt x="1583690" y="2155190"/>
                  </a:cubicBezTo>
                  <a:cubicBezTo>
                    <a:pt x="1591310" y="2157730"/>
                    <a:pt x="1596390" y="2164080"/>
                    <a:pt x="1605280" y="2162810"/>
                  </a:cubicBezTo>
                  <a:cubicBezTo>
                    <a:pt x="1606550" y="2162810"/>
                    <a:pt x="1609090" y="2162810"/>
                    <a:pt x="1610360" y="2164080"/>
                  </a:cubicBezTo>
                  <a:cubicBezTo>
                    <a:pt x="1612900" y="2166620"/>
                    <a:pt x="1614170" y="2165350"/>
                    <a:pt x="1615440" y="2164080"/>
                  </a:cubicBezTo>
                  <a:cubicBezTo>
                    <a:pt x="1617980" y="2162810"/>
                    <a:pt x="1620520" y="2161540"/>
                    <a:pt x="1621790" y="2162810"/>
                  </a:cubicBezTo>
                  <a:cubicBezTo>
                    <a:pt x="1626870" y="2164080"/>
                    <a:pt x="1633220" y="2165350"/>
                    <a:pt x="1638300" y="2166620"/>
                  </a:cubicBezTo>
                  <a:lnTo>
                    <a:pt x="1643380" y="2166620"/>
                  </a:lnTo>
                  <a:cubicBezTo>
                    <a:pt x="1647190" y="2165350"/>
                    <a:pt x="1652270" y="2164080"/>
                    <a:pt x="1656080" y="2164080"/>
                  </a:cubicBezTo>
                  <a:cubicBezTo>
                    <a:pt x="1662430" y="2162810"/>
                    <a:pt x="1668780" y="2162810"/>
                    <a:pt x="1675130" y="2162810"/>
                  </a:cubicBezTo>
                  <a:lnTo>
                    <a:pt x="1677670" y="2162810"/>
                  </a:lnTo>
                  <a:cubicBezTo>
                    <a:pt x="1686560" y="2160270"/>
                    <a:pt x="1696720" y="2157730"/>
                    <a:pt x="1705610" y="2155190"/>
                  </a:cubicBezTo>
                  <a:cubicBezTo>
                    <a:pt x="1711960" y="2153920"/>
                    <a:pt x="1718310" y="2152650"/>
                    <a:pt x="1725930" y="2151380"/>
                  </a:cubicBezTo>
                  <a:cubicBezTo>
                    <a:pt x="1733550" y="2150110"/>
                    <a:pt x="1739900" y="2147570"/>
                    <a:pt x="1747520" y="2146300"/>
                  </a:cubicBezTo>
                  <a:cubicBezTo>
                    <a:pt x="1750060" y="2146300"/>
                    <a:pt x="1752600" y="2146300"/>
                    <a:pt x="1756410" y="2145030"/>
                  </a:cubicBezTo>
                  <a:cubicBezTo>
                    <a:pt x="1766570" y="2143760"/>
                    <a:pt x="1776730" y="2139950"/>
                    <a:pt x="1786890" y="2145030"/>
                  </a:cubicBezTo>
                  <a:lnTo>
                    <a:pt x="1802130" y="2148840"/>
                  </a:lnTo>
                  <a:cubicBezTo>
                    <a:pt x="1808480" y="2150110"/>
                    <a:pt x="1813560" y="2153920"/>
                    <a:pt x="1819910" y="2153920"/>
                  </a:cubicBezTo>
                  <a:cubicBezTo>
                    <a:pt x="1821180" y="2153920"/>
                    <a:pt x="1823720" y="2155190"/>
                    <a:pt x="1824990" y="2155190"/>
                  </a:cubicBezTo>
                  <a:cubicBezTo>
                    <a:pt x="1832610" y="2157730"/>
                    <a:pt x="1838960" y="2164080"/>
                    <a:pt x="1847850" y="2161540"/>
                  </a:cubicBezTo>
                  <a:cubicBezTo>
                    <a:pt x="1851660" y="2160270"/>
                    <a:pt x="1858010" y="2162810"/>
                    <a:pt x="1861820" y="2164080"/>
                  </a:cubicBezTo>
                  <a:cubicBezTo>
                    <a:pt x="1865630" y="2165350"/>
                    <a:pt x="1869440" y="2165350"/>
                    <a:pt x="1873250" y="2166620"/>
                  </a:cubicBezTo>
                  <a:lnTo>
                    <a:pt x="1873250" y="2169160"/>
                  </a:lnTo>
                  <a:cubicBezTo>
                    <a:pt x="1880870" y="2169160"/>
                    <a:pt x="1888490" y="2170430"/>
                    <a:pt x="1896110" y="2166620"/>
                  </a:cubicBezTo>
                  <a:cubicBezTo>
                    <a:pt x="1898650" y="2165350"/>
                    <a:pt x="1899920" y="2164080"/>
                    <a:pt x="1902460" y="2164080"/>
                  </a:cubicBezTo>
                  <a:cubicBezTo>
                    <a:pt x="1907540" y="2162810"/>
                    <a:pt x="1913890" y="2162810"/>
                    <a:pt x="1918970" y="2165350"/>
                  </a:cubicBezTo>
                  <a:cubicBezTo>
                    <a:pt x="1922780" y="2166620"/>
                    <a:pt x="1929130" y="2165350"/>
                    <a:pt x="1932940" y="2162810"/>
                  </a:cubicBezTo>
                  <a:cubicBezTo>
                    <a:pt x="1938020" y="2160270"/>
                    <a:pt x="1944370" y="2161540"/>
                    <a:pt x="1949450" y="2161540"/>
                  </a:cubicBezTo>
                  <a:cubicBezTo>
                    <a:pt x="1954530" y="2161540"/>
                    <a:pt x="1958340" y="2162810"/>
                    <a:pt x="1963420" y="2161540"/>
                  </a:cubicBezTo>
                  <a:cubicBezTo>
                    <a:pt x="1974850" y="2160270"/>
                    <a:pt x="1985010" y="2156460"/>
                    <a:pt x="1997710" y="2157730"/>
                  </a:cubicBezTo>
                  <a:cubicBezTo>
                    <a:pt x="2002790" y="2157730"/>
                    <a:pt x="2007870" y="2159000"/>
                    <a:pt x="2012950" y="2157730"/>
                  </a:cubicBezTo>
                  <a:cubicBezTo>
                    <a:pt x="2023110" y="2156460"/>
                    <a:pt x="2030730" y="2160270"/>
                    <a:pt x="2038350" y="2165350"/>
                  </a:cubicBezTo>
                  <a:cubicBezTo>
                    <a:pt x="2044700" y="2170430"/>
                    <a:pt x="2052320" y="2174240"/>
                    <a:pt x="2059940" y="2178050"/>
                  </a:cubicBezTo>
                  <a:cubicBezTo>
                    <a:pt x="2065020" y="2180590"/>
                    <a:pt x="2072640" y="2175510"/>
                    <a:pt x="2072640" y="2169160"/>
                  </a:cubicBezTo>
                  <a:lnTo>
                    <a:pt x="2072640" y="2157730"/>
                  </a:lnTo>
                  <a:cubicBezTo>
                    <a:pt x="2072640" y="2124710"/>
                    <a:pt x="2072640" y="2092960"/>
                    <a:pt x="2073910" y="2059940"/>
                  </a:cubicBezTo>
                  <a:cubicBezTo>
                    <a:pt x="2073910" y="2037080"/>
                    <a:pt x="2075180" y="2014220"/>
                    <a:pt x="2075180" y="1990090"/>
                  </a:cubicBezTo>
                  <a:cubicBezTo>
                    <a:pt x="2075180" y="1964690"/>
                    <a:pt x="2073910" y="447040"/>
                    <a:pt x="2073910" y="421640"/>
                  </a:cubicBezTo>
                  <a:cubicBezTo>
                    <a:pt x="2081530" y="410210"/>
                    <a:pt x="2078990" y="401320"/>
                    <a:pt x="2085340" y="394970"/>
                  </a:cubicBezTo>
                  <a:close/>
                  <a:moveTo>
                    <a:pt x="1263650" y="2052320"/>
                  </a:moveTo>
                  <a:cubicBezTo>
                    <a:pt x="1266190" y="2045970"/>
                    <a:pt x="1271270" y="2047240"/>
                    <a:pt x="1275080" y="2048510"/>
                  </a:cubicBezTo>
                  <a:cubicBezTo>
                    <a:pt x="1272540" y="2053590"/>
                    <a:pt x="1267460" y="2051050"/>
                    <a:pt x="1263650" y="2052320"/>
                  </a:cubicBezTo>
                  <a:close/>
                  <a:moveTo>
                    <a:pt x="1275080" y="2058670"/>
                  </a:moveTo>
                  <a:cubicBezTo>
                    <a:pt x="1276350" y="2056130"/>
                    <a:pt x="1276350" y="2052320"/>
                    <a:pt x="1280160" y="2052320"/>
                  </a:cubicBezTo>
                  <a:cubicBezTo>
                    <a:pt x="1281430" y="2052320"/>
                    <a:pt x="1283970" y="2053590"/>
                    <a:pt x="1285240" y="2053590"/>
                  </a:cubicBezTo>
                  <a:cubicBezTo>
                    <a:pt x="1283970" y="2056130"/>
                    <a:pt x="1282700" y="2057400"/>
                    <a:pt x="1281430" y="2059940"/>
                  </a:cubicBezTo>
                  <a:cubicBezTo>
                    <a:pt x="1280160" y="2059940"/>
                    <a:pt x="1277620" y="2059940"/>
                    <a:pt x="1275080" y="2058670"/>
                  </a:cubicBezTo>
                  <a:close/>
                  <a:moveTo>
                    <a:pt x="1280160" y="2071370"/>
                  </a:moveTo>
                  <a:cubicBezTo>
                    <a:pt x="1282700" y="2070100"/>
                    <a:pt x="1283970" y="2067560"/>
                    <a:pt x="1286510" y="2066290"/>
                  </a:cubicBezTo>
                  <a:cubicBezTo>
                    <a:pt x="1287780" y="2066290"/>
                    <a:pt x="1289050" y="2067560"/>
                    <a:pt x="1290320" y="2067560"/>
                  </a:cubicBezTo>
                  <a:cubicBezTo>
                    <a:pt x="1290320" y="2072640"/>
                    <a:pt x="1285240" y="2073910"/>
                    <a:pt x="1280160" y="2071370"/>
                  </a:cubicBezTo>
                  <a:close/>
                  <a:moveTo>
                    <a:pt x="1285240" y="2030730"/>
                  </a:moveTo>
                  <a:cubicBezTo>
                    <a:pt x="1286510" y="2032000"/>
                    <a:pt x="1286510" y="2033270"/>
                    <a:pt x="1289050" y="2034540"/>
                  </a:cubicBezTo>
                  <a:lnTo>
                    <a:pt x="1277620" y="2034540"/>
                  </a:lnTo>
                  <a:cubicBezTo>
                    <a:pt x="1277620" y="2033270"/>
                    <a:pt x="1277620" y="2032000"/>
                    <a:pt x="1278890" y="2030730"/>
                  </a:cubicBezTo>
                  <a:cubicBezTo>
                    <a:pt x="1283970" y="2030730"/>
                    <a:pt x="1285240" y="2030730"/>
                    <a:pt x="1285240" y="2025650"/>
                  </a:cubicBezTo>
                  <a:cubicBezTo>
                    <a:pt x="1289050" y="2026920"/>
                    <a:pt x="1294130" y="2023110"/>
                    <a:pt x="1295400" y="2029460"/>
                  </a:cubicBezTo>
                  <a:cubicBezTo>
                    <a:pt x="1291590" y="2030730"/>
                    <a:pt x="1289050" y="2030730"/>
                    <a:pt x="1285240" y="2030730"/>
                  </a:cubicBezTo>
                  <a:close/>
                </a:path>
              </a:pathLst>
            </a:custGeom>
            <a:blipFill>
              <a:blip r:embed="rId3"/>
              <a:stretch>
                <a:fillRect l="-24479" r="-24479"/>
              </a:stretch>
            </a:blipFill>
          </p:spPr>
          <p:txBody>
            <a:bodyPr/>
            <a:lstStyle/>
            <a:p>
              <a:endParaRPr lang="en-US"/>
            </a:p>
          </p:txBody>
        </p:sp>
      </p:grpSp>
    </p:spTree>
    <p:extLst>
      <p:ext uri="{BB962C8B-B14F-4D97-AF65-F5344CB8AC3E}">
        <p14:creationId xmlns:p14="http://schemas.microsoft.com/office/powerpoint/2010/main" val="33045085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08EEFD02-280E-61C8-C5F4-52B23F7BB457}"/>
              </a:ext>
            </a:extLst>
          </p:cNvPr>
          <p:cNvSpPr/>
          <p:nvPr/>
        </p:nvSpPr>
        <p:spPr>
          <a:xfrm>
            <a:off x="-76200" y="7980384"/>
            <a:ext cx="18440400" cy="3623174"/>
          </a:xfrm>
          <a:custGeom>
            <a:avLst/>
            <a:gdLst/>
            <a:ahLst/>
            <a:cxnLst/>
            <a:rect l="l" t="t" r="r" b="b"/>
            <a:pathLst>
              <a:path w="13168693" h="3623174">
                <a:moveTo>
                  <a:pt x="0" y="0"/>
                </a:moveTo>
                <a:lnTo>
                  <a:pt x="13168693" y="0"/>
                </a:lnTo>
                <a:lnTo>
                  <a:pt x="13168693" y="3623175"/>
                </a:lnTo>
                <a:lnTo>
                  <a:pt x="0" y="3623175"/>
                </a:lnTo>
                <a:lnTo>
                  <a:pt x="0" y="0"/>
                </a:lnTo>
                <a:close/>
              </a:path>
            </a:pathLst>
          </a:custGeom>
          <a:blipFill>
            <a:blip r:embed="rId3"/>
            <a:stretch>
              <a:fillRect/>
            </a:stretch>
          </a:blipFill>
        </p:spPr>
        <p:txBody>
          <a:bodyPr/>
          <a:lstStyle/>
          <a:p>
            <a:endParaRPr lang="en-US"/>
          </a:p>
        </p:txBody>
      </p:sp>
      <p:sp>
        <p:nvSpPr>
          <p:cNvPr id="2" name="TextBox 4">
            <a:extLst>
              <a:ext uri="{FF2B5EF4-FFF2-40B4-BE49-F238E27FC236}">
                <a16:creationId xmlns:a16="http://schemas.microsoft.com/office/drawing/2014/main" id="{87005886-F06D-27B5-5D3F-CE5AEF616F79}"/>
              </a:ext>
            </a:extLst>
          </p:cNvPr>
          <p:cNvSpPr txBox="1"/>
          <p:nvPr/>
        </p:nvSpPr>
        <p:spPr>
          <a:xfrm>
            <a:off x="1600200" y="495029"/>
            <a:ext cx="13792200" cy="83099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rgbClr val="000000"/>
                </a:solidFill>
                <a:latin typeface="Times New Roman" panose="02020603050405020304" pitchFamily="18" charset="0"/>
                <a:cs typeface="Times New Roman" panose="02020603050405020304" pitchFamily="18" charset="0"/>
              </a:rPr>
              <a:t>1. </a:t>
            </a:r>
            <a:r>
              <a:rPr lang="en-US" sz="5400" b="1" dirty="0" err="1">
                <a:solidFill>
                  <a:srgbClr val="000000"/>
                </a:solidFill>
                <a:latin typeface="Times New Roman" panose="02020603050405020304" pitchFamily="18" charset="0"/>
                <a:cs typeface="Times New Roman" panose="02020603050405020304" pitchFamily="18" charset="0"/>
              </a:rPr>
              <a:t>Nghệ</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thuật</a:t>
            </a:r>
            <a:endParaRPr kumimoji="0" lang="en-US" sz="5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524000" y="1364126"/>
            <a:ext cx="16247844" cy="3000821"/>
          </a:xfrm>
          <a:prstGeom prst="rect">
            <a:avLst/>
          </a:prstGeom>
        </p:spPr>
        <p:txBody>
          <a:bodyPr wrap="square">
            <a:spAutoFit/>
          </a:bodyPr>
          <a:lstStyle/>
          <a:p>
            <a:pPr defTabSz="1371600">
              <a:lnSpc>
                <a:spcPct val="150000"/>
              </a:lnSpc>
            </a:pPr>
            <a:r>
              <a:rPr lang="en-US" sz="4200" dirty="0">
                <a:solidFill>
                  <a:prstClr val="black"/>
                </a:solidFill>
                <a:latin typeface="Calibri"/>
                <a:ea typeface="Tahoma" panose="020B0604030504040204" pitchFamily="34" charset="0"/>
                <a:cs typeface="Tahoma" panose="020B0604030504040204" pitchFamily="34" charset="0"/>
              </a:rPr>
              <a:t>- </a:t>
            </a:r>
            <a:r>
              <a:rPr lang="vi-VN" sz="4200" dirty="0">
                <a:solidFill>
                  <a:prstClr val="black"/>
                </a:solidFill>
                <a:latin typeface="Times New Roman" panose="02020603050405020304" pitchFamily="18" charset="0"/>
                <a:ea typeface="Tahoma" panose="020B0604030504040204" pitchFamily="34" charset="0"/>
                <a:cs typeface="Tahoma" panose="020B0604030504040204" pitchFamily="34" charset="0"/>
              </a:rPr>
              <a:t>Miêu tả nhân vật chủ yếu qua cử chỉ, hành động, lời nói. </a:t>
            </a:r>
            <a:endParaRPr lang="en-US" sz="4200" dirty="0">
              <a:solidFill>
                <a:prstClr val="black"/>
              </a:solidFill>
              <a:latin typeface="Calibri"/>
              <a:ea typeface="Tahoma" panose="020B0604030504040204" pitchFamily="34" charset="0"/>
              <a:cs typeface="Tahoma" panose="020B0604030504040204" pitchFamily="34" charset="0"/>
            </a:endParaRPr>
          </a:p>
          <a:p>
            <a:pPr defTabSz="1371600">
              <a:lnSpc>
                <a:spcPct val="150000"/>
              </a:lnSpc>
            </a:pPr>
            <a:r>
              <a:rPr lang="en-US" sz="4200" dirty="0">
                <a:solidFill>
                  <a:prstClr val="black"/>
                </a:solidFill>
                <a:latin typeface="Calibri"/>
                <a:ea typeface="Tahoma" panose="020B0604030504040204" pitchFamily="34" charset="0"/>
                <a:cs typeface="Tahoma" panose="020B0604030504040204" pitchFamily="34" charset="0"/>
              </a:rPr>
              <a:t>- </a:t>
            </a:r>
            <a:r>
              <a:rPr lang="vi-VN" sz="4200" dirty="0">
                <a:solidFill>
                  <a:prstClr val="black"/>
                </a:solidFill>
                <a:latin typeface="Times New Roman" panose="02020603050405020304" pitchFamily="18" charset="0"/>
                <a:ea typeface="Tahoma" panose="020B0604030504040204" pitchFamily="34" charset="0"/>
                <a:cs typeface="Tahoma" panose="020B0604030504040204" pitchFamily="34" charset="0"/>
              </a:rPr>
              <a:t>Sử dụng ngôn ngữ</a:t>
            </a:r>
            <a:r>
              <a:rPr lang="en-US" sz="4200" dirty="0">
                <a:solidFill>
                  <a:prstClr val="black"/>
                </a:solidFill>
                <a:latin typeface="Times New Roman" panose="02020603050405020304" pitchFamily="18" charset="0"/>
                <a:ea typeface="Tahoma" panose="020B0604030504040204" pitchFamily="34" charset="0"/>
                <a:cs typeface="Tahoma" panose="020B0604030504040204" pitchFamily="34" charset="0"/>
              </a:rPr>
              <a:t> </a:t>
            </a:r>
            <a:r>
              <a:rPr lang="en-US" sz="4200" dirty="0" err="1">
                <a:solidFill>
                  <a:prstClr val="black"/>
                </a:solidFill>
                <a:latin typeface="Times New Roman" panose="02020603050405020304" pitchFamily="18" charset="0"/>
                <a:ea typeface="Tahoma" panose="020B0604030504040204" pitchFamily="34" charset="0"/>
                <a:cs typeface="Tahoma" panose="020B0604030504040204" pitchFamily="34" charset="0"/>
              </a:rPr>
              <a:t>đối</a:t>
            </a:r>
            <a:r>
              <a:rPr lang="en-US" sz="4200" dirty="0">
                <a:solidFill>
                  <a:prstClr val="black"/>
                </a:solidFill>
                <a:latin typeface="Times New Roman" panose="02020603050405020304" pitchFamily="18" charset="0"/>
                <a:ea typeface="Tahoma" panose="020B0604030504040204" pitchFamily="34" charset="0"/>
                <a:cs typeface="Tahoma" panose="020B0604030504040204" pitchFamily="34" charset="0"/>
              </a:rPr>
              <a:t> </a:t>
            </a:r>
            <a:r>
              <a:rPr lang="en-US" sz="4200" dirty="0" err="1">
                <a:solidFill>
                  <a:prstClr val="black"/>
                </a:solidFill>
                <a:latin typeface="Times New Roman" panose="02020603050405020304" pitchFamily="18" charset="0"/>
                <a:ea typeface="Tahoma" panose="020B0604030504040204" pitchFamily="34" charset="0"/>
                <a:cs typeface="Tahoma" panose="020B0604030504040204" pitchFamily="34" charset="0"/>
              </a:rPr>
              <a:t>thoại</a:t>
            </a:r>
            <a:r>
              <a:rPr lang="vi-VN" sz="4200" dirty="0">
                <a:solidFill>
                  <a:prstClr val="black"/>
                </a:solidFill>
                <a:latin typeface="Times New Roman" panose="02020603050405020304" pitchFamily="18" charset="0"/>
                <a:ea typeface="Tahoma" panose="020B0604030504040204" pitchFamily="34" charset="0"/>
                <a:cs typeface="Tahoma" panose="020B0604030504040204" pitchFamily="34" charset="0"/>
              </a:rPr>
              <a:t> mộc mạc, bình dị, gần với lời nói thông thường, mang màu sắc Nam bộ rõ nét</a:t>
            </a:r>
            <a:r>
              <a:rPr lang="en-US" sz="4200" dirty="0">
                <a:solidFill>
                  <a:prstClr val="black"/>
                </a:solidFill>
                <a:latin typeface="Calibri"/>
                <a:ea typeface="Tahoma" panose="020B0604030504040204" pitchFamily="34" charset="0"/>
                <a:cs typeface="Tahoma" panose="020B0604030504040204" pitchFamily="34" charset="0"/>
              </a:rPr>
              <a:t>.</a:t>
            </a:r>
          </a:p>
        </p:txBody>
      </p:sp>
      <p:sp>
        <p:nvSpPr>
          <p:cNvPr id="4" name="TextBox 4">
            <a:extLst>
              <a:ext uri="{FF2B5EF4-FFF2-40B4-BE49-F238E27FC236}">
                <a16:creationId xmlns:a16="http://schemas.microsoft.com/office/drawing/2014/main" id="{87005886-F06D-27B5-5D3F-CE5AEF616F79}"/>
              </a:ext>
            </a:extLst>
          </p:cNvPr>
          <p:cNvSpPr txBox="1"/>
          <p:nvPr/>
        </p:nvSpPr>
        <p:spPr>
          <a:xfrm>
            <a:off x="1447800" y="4448923"/>
            <a:ext cx="13792200" cy="83099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rgbClr val="000000"/>
                </a:solidFill>
                <a:latin typeface="Times New Roman" panose="02020603050405020304" pitchFamily="18" charset="0"/>
                <a:cs typeface="Times New Roman" panose="02020603050405020304" pitchFamily="18" charset="0"/>
              </a:rPr>
              <a:t>2. </a:t>
            </a:r>
            <a:r>
              <a:rPr lang="en-US" sz="5400" b="1" dirty="0" err="1">
                <a:solidFill>
                  <a:srgbClr val="000000"/>
                </a:solidFill>
                <a:latin typeface="Times New Roman" panose="02020603050405020304" pitchFamily="18" charset="0"/>
                <a:cs typeface="Times New Roman" panose="02020603050405020304" pitchFamily="18" charset="0"/>
              </a:rPr>
              <a:t>Nội</a:t>
            </a:r>
            <a:r>
              <a:rPr lang="en-US" sz="5400" b="1" dirty="0">
                <a:solidFill>
                  <a:srgbClr val="000000"/>
                </a:solidFill>
                <a:latin typeface="Times New Roman" panose="02020603050405020304" pitchFamily="18" charset="0"/>
                <a:cs typeface="Times New Roman" panose="02020603050405020304" pitchFamily="18" charset="0"/>
              </a:rPr>
              <a:t> dung</a:t>
            </a:r>
            <a:endParaRPr kumimoji="0" lang="en-US" sz="5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1066800" y="5524500"/>
            <a:ext cx="16247844" cy="2884700"/>
          </a:xfrm>
          <a:prstGeom prst="rect">
            <a:avLst/>
          </a:prstGeom>
        </p:spPr>
        <p:txBody>
          <a:bodyPr wrap="square">
            <a:spAutoFit/>
          </a:bodyPr>
          <a:lstStyle/>
          <a:p>
            <a:pPr algn="just" defTabSz="1371600">
              <a:lnSpc>
                <a:spcPct val="150000"/>
              </a:lnSpc>
            </a:pP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Khắc</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hoạ</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những</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phẩm</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chất</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đẹp</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đẽ</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hai</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nhân</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vật</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Lục</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Vân Tiên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và</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Kiều</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Nguyệt</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Nga.</a:t>
            </a:r>
          </a:p>
          <a:p>
            <a:pPr algn="just" defTabSz="1371600">
              <a:lnSpc>
                <a:spcPct val="150000"/>
              </a:lnSpc>
            </a:pP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Thể</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hiện</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khát</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vọng</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hành</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đạo</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giúp</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đời</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tác</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giả</a:t>
            </a:r>
            <a:r>
              <a:rPr lang="en-US" sz="4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7" name="Freeform 6">
            <a:extLst>
              <a:ext uri="{FF2B5EF4-FFF2-40B4-BE49-F238E27FC236}">
                <a16:creationId xmlns:a16="http://schemas.microsoft.com/office/drawing/2014/main" id="{924C217B-4776-6A5B-A5F0-1F285646DEDD}"/>
              </a:ext>
            </a:extLst>
          </p:cNvPr>
          <p:cNvSpPr/>
          <p:nvPr/>
        </p:nvSpPr>
        <p:spPr>
          <a:xfrm>
            <a:off x="15011400" y="-375060"/>
            <a:ext cx="3612339" cy="2989211"/>
          </a:xfrm>
          <a:custGeom>
            <a:avLst/>
            <a:gdLst/>
            <a:ahLst/>
            <a:cxnLst/>
            <a:rect l="l" t="t" r="r" b="b"/>
            <a:pathLst>
              <a:path w="3612339" h="2989211">
                <a:moveTo>
                  <a:pt x="0" y="0"/>
                </a:moveTo>
                <a:lnTo>
                  <a:pt x="3612339" y="0"/>
                </a:lnTo>
                <a:lnTo>
                  <a:pt x="3612339" y="2989211"/>
                </a:lnTo>
                <a:lnTo>
                  <a:pt x="0" y="2989211"/>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1211513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3">
            <a:extLst>
              <a:ext uri="{FF2B5EF4-FFF2-40B4-BE49-F238E27FC236}">
                <a16:creationId xmlns:a16="http://schemas.microsoft.com/office/drawing/2014/main" id="{23244331-8D13-0817-A419-071BBFBFBA72}"/>
              </a:ext>
            </a:extLst>
          </p:cNvPr>
          <p:cNvSpPr/>
          <p:nvPr/>
        </p:nvSpPr>
        <p:spPr>
          <a:xfrm>
            <a:off x="685800" y="-287977"/>
            <a:ext cx="16916400" cy="3602677"/>
          </a:xfrm>
          <a:prstGeom prst="rect">
            <a:avLst/>
          </a:prstGeom>
          <a:solidFill>
            <a:srgbClr val="FFFDF5"/>
          </a:solidFill>
        </p:spPr>
        <p:txBody>
          <a:bodyPr/>
          <a:lstStyle/>
          <a:p>
            <a:endParaRPr lang="en-US" dirty="0"/>
          </a:p>
        </p:txBody>
      </p:sp>
      <p:sp>
        <p:nvSpPr>
          <p:cNvPr id="2" name="Rectangle 1">
            <a:extLst>
              <a:ext uri="{FF2B5EF4-FFF2-40B4-BE49-F238E27FC236}">
                <a16:creationId xmlns:a16="http://schemas.microsoft.com/office/drawing/2014/main" id="{0F279A12-CA57-D565-F439-A7CECE59D47D}"/>
              </a:ext>
            </a:extLst>
          </p:cNvPr>
          <p:cNvSpPr/>
          <p:nvPr/>
        </p:nvSpPr>
        <p:spPr>
          <a:xfrm>
            <a:off x="1219200" y="571500"/>
            <a:ext cx="15849600" cy="2264723"/>
          </a:xfrm>
          <a:prstGeom prst="rect">
            <a:avLst/>
          </a:prstGeom>
        </p:spPr>
        <p:txBody>
          <a:bodyPr wrap="square">
            <a:spAutoFit/>
          </a:bodyPr>
          <a:lstStyle/>
          <a:p>
            <a:pPr lvl="0" algn="ctr" defTabSz="1371600">
              <a:spcAft>
                <a:spcPts val="1125"/>
              </a:spcAft>
              <a:defRPr/>
            </a:pPr>
            <a:r>
              <a:rPr lang="vi-VN" sz="4400" dirty="0">
                <a:solidFill>
                  <a:srgbClr val="FF0000"/>
                </a:solidFill>
                <a:latin typeface="#9Slide07 IcielCrocante" panose="02000000000000000000" pitchFamily="2" charset="0"/>
                <a:ea typeface="Times New Roman" panose="02020603050405020304" pitchFamily="18" charset="0"/>
                <a:cs typeface="Times New Roman" panose="02020603050405020304" pitchFamily="18" charset="0"/>
                <a:sym typeface="Wingdings" panose="05000000000000000000" pitchFamily="2" charset="2"/>
              </a:rPr>
              <a:t>Viết kết nối đọc:</a:t>
            </a:r>
          </a:p>
          <a:p>
            <a:pPr lvl="0" algn="just" defTabSz="1371600">
              <a:spcAft>
                <a:spcPts val="1125"/>
              </a:spcAft>
              <a:defRPr/>
            </a:pPr>
            <a:r>
              <a:rPr lang="vi-VN"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Viết đoạn văn (khoảng 7 – 9 câu) phân tích nét tính cách mà em yêu thích của một nhân vật trong đoạn trích.</a:t>
            </a:r>
            <a:endPar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p:txBody>
      </p:sp>
      <p:graphicFrame>
        <p:nvGraphicFramePr>
          <p:cNvPr id="4" name="Table 4">
            <a:extLst>
              <a:ext uri="{FF2B5EF4-FFF2-40B4-BE49-F238E27FC236}">
                <a16:creationId xmlns:a16="http://schemas.microsoft.com/office/drawing/2014/main" id="{21CC328C-B80B-7586-E585-B30E685A26DE}"/>
              </a:ext>
            </a:extLst>
          </p:cNvPr>
          <p:cNvGraphicFramePr>
            <a:graphicFrameLocks noGrp="1"/>
          </p:cNvGraphicFramePr>
          <p:nvPr>
            <p:extLst>
              <p:ext uri="{D42A27DB-BD31-4B8C-83A1-F6EECF244321}">
                <p14:modId xmlns:p14="http://schemas.microsoft.com/office/powerpoint/2010/main" val="3241850792"/>
              </p:ext>
            </p:extLst>
          </p:nvPr>
        </p:nvGraphicFramePr>
        <p:xfrm>
          <a:off x="1066800" y="3695700"/>
          <a:ext cx="15862522" cy="6096000"/>
        </p:xfrm>
        <a:graphic>
          <a:graphicData uri="http://schemas.openxmlformats.org/drawingml/2006/table">
            <a:tbl>
              <a:tblPr firstRow="1" bandRow="1">
                <a:tableStyleId>{5C22544A-7EE6-4342-B048-85BDC9FD1C3A}</a:tableStyleId>
              </a:tblPr>
              <a:tblGrid>
                <a:gridCol w="2918143">
                  <a:extLst>
                    <a:ext uri="{9D8B030D-6E8A-4147-A177-3AD203B41FA5}">
                      <a16:colId xmlns:a16="http://schemas.microsoft.com/office/drawing/2014/main" val="3478774966"/>
                    </a:ext>
                  </a:extLst>
                </a:gridCol>
                <a:gridCol w="12944379">
                  <a:extLst>
                    <a:ext uri="{9D8B030D-6E8A-4147-A177-3AD203B41FA5}">
                      <a16:colId xmlns:a16="http://schemas.microsoft.com/office/drawing/2014/main" val="1328454434"/>
                    </a:ext>
                  </a:extLst>
                </a:gridCol>
              </a:tblGrid>
              <a:tr h="1548714">
                <a:tc>
                  <a:txBody>
                    <a:bodyPr/>
                    <a:lstStyle/>
                    <a:p>
                      <a:pPr algn="ctr"/>
                      <a:r>
                        <a:rPr lang="en-US" sz="4400" b="1" dirty="0" err="1">
                          <a:solidFill>
                            <a:schemeClr val="tx1"/>
                          </a:solidFill>
                          <a:latin typeface="Times New Roman" panose="02020603050405020304" pitchFamily="18" charset="0"/>
                          <a:cs typeface="Times New Roman" panose="02020603050405020304" pitchFamily="18" charset="0"/>
                        </a:rPr>
                        <a:t>Mở</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đoạn</a:t>
                      </a:r>
                      <a:endParaRPr lang="en-US" sz="44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just"/>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Giới</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thiệu</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ngắn</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gọn</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về</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nhân</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vật</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em</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yêu</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thích</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trong</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đoạn</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trích</a:t>
                      </a:r>
                      <a:endParaRPr lang="en-US" sz="4400" b="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60644429"/>
                  </a:ext>
                </a:extLst>
              </a:tr>
              <a:tr h="2273643">
                <a:tc>
                  <a:txBody>
                    <a:bodyPr/>
                    <a:lstStyle/>
                    <a:p>
                      <a:pPr algn="ctr"/>
                      <a:r>
                        <a:rPr lang="en-US" sz="4400" b="1" dirty="0" err="1">
                          <a:solidFill>
                            <a:schemeClr val="tx1"/>
                          </a:solidFill>
                          <a:latin typeface="Times New Roman" panose="02020603050405020304" pitchFamily="18" charset="0"/>
                          <a:cs typeface="Times New Roman" panose="02020603050405020304" pitchFamily="18" charset="0"/>
                        </a:rPr>
                        <a:t>Thân</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đoạn</a:t>
                      </a:r>
                      <a:endParaRPr lang="en-US" sz="44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just"/>
                      <a:r>
                        <a:rPr lang="en-US" sz="4400" b="0" dirty="0" err="1">
                          <a:solidFill>
                            <a:schemeClr val="tx1"/>
                          </a:solidFill>
                          <a:latin typeface="Times New Roman" panose="02020603050405020304" pitchFamily="18" charset="0"/>
                          <a:cs typeface="Times New Roman" panose="02020603050405020304" pitchFamily="18" charset="0"/>
                        </a:rPr>
                        <a:t>Tập</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trung</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phân</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tích</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nét</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tính</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cách</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gây</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ấn</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tượng</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nhất</a:t>
                      </a:r>
                      <a:r>
                        <a:rPr lang="en-US" sz="4400" b="0" dirty="0">
                          <a:solidFill>
                            <a:schemeClr val="tx1"/>
                          </a:solidFill>
                          <a:latin typeface="Times New Roman" panose="02020603050405020304" pitchFamily="18" charset="0"/>
                          <a:cs typeface="Times New Roman" panose="02020603050405020304" pitchFamily="18" charset="0"/>
                        </a:rPr>
                        <a:t> ở </a:t>
                      </a:r>
                      <a:r>
                        <a:rPr lang="en-US" sz="4400" b="0" dirty="0" err="1">
                          <a:solidFill>
                            <a:schemeClr val="tx1"/>
                          </a:solidFill>
                          <a:latin typeface="Times New Roman" panose="02020603050405020304" pitchFamily="18" charset="0"/>
                          <a:cs typeface="Times New Roman" panose="02020603050405020304" pitchFamily="18" charset="0"/>
                        </a:rPr>
                        <a:t>nhân</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vật</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đó</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là</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nét</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tính</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cách</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gì</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được</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thể</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hiện</a:t>
                      </a:r>
                      <a:r>
                        <a:rPr lang="en-US" sz="4400" b="0" dirty="0">
                          <a:solidFill>
                            <a:schemeClr val="tx1"/>
                          </a:solidFill>
                          <a:latin typeface="Times New Roman" panose="02020603050405020304" pitchFamily="18" charset="0"/>
                          <a:cs typeface="Times New Roman" panose="02020603050405020304" pitchFamily="18" charset="0"/>
                        </a:rPr>
                        <a:t> qua </a:t>
                      </a:r>
                      <a:r>
                        <a:rPr lang="en-US" sz="4400" b="0" dirty="0" err="1">
                          <a:solidFill>
                            <a:schemeClr val="tx1"/>
                          </a:solidFill>
                          <a:latin typeface="Times New Roman" panose="02020603050405020304" pitchFamily="18" charset="0"/>
                          <a:cs typeface="Times New Roman" panose="02020603050405020304" pitchFamily="18" charset="0"/>
                        </a:rPr>
                        <a:t>những</a:t>
                      </a:r>
                      <a:r>
                        <a:rPr lang="en-US" sz="4400" b="0" dirty="0">
                          <a:solidFill>
                            <a:schemeClr val="tx1"/>
                          </a:solidFill>
                          <a:latin typeface="Times New Roman" panose="02020603050405020304" pitchFamily="18" charset="0"/>
                          <a:cs typeface="Times New Roman" panose="02020603050405020304" pitchFamily="18" charset="0"/>
                        </a:rPr>
                        <a:t> chi </a:t>
                      </a:r>
                      <a:r>
                        <a:rPr lang="en-US" sz="4400" b="0" dirty="0" err="1">
                          <a:solidFill>
                            <a:schemeClr val="tx1"/>
                          </a:solidFill>
                          <a:latin typeface="Times New Roman" panose="02020603050405020304" pitchFamily="18" charset="0"/>
                          <a:cs typeface="Times New Roman" panose="02020603050405020304" pitchFamily="18" charset="0"/>
                        </a:rPr>
                        <a:t>tiết</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nào</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cách</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miêu</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tả</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có</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gì</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đặc</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sắc</a:t>
                      </a:r>
                      <a:r>
                        <a:rPr lang="en-US" sz="4400" b="0" dirty="0">
                          <a:solidFill>
                            <a:schemeClr val="tx1"/>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60361074"/>
                  </a:ext>
                </a:extLst>
              </a:tr>
              <a:tr h="2273643">
                <a:tc>
                  <a:txBody>
                    <a:bodyPr/>
                    <a:lstStyle/>
                    <a:p>
                      <a:pPr algn="ctr"/>
                      <a:r>
                        <a:rPr lang="en-US" sz="4400" b="1" dirty="0" err="1">
                          <a:solidFill>
                            <a:schemeClr val="tx1"/>
                          </a:solidFill>
                          <a:latin typeface="Times New Roman" panose="02020603050405020304" pitchFamily="18" charset="0"/>
                          <a:cs typeface="Times New Roman" panose="02020603050405020304" pitchFamily="18" charset="0"/>
                        </a:rPr>
                        <a:t>Kết</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đoạn</a:t>
                      </a:r>
                      <a:endParaRPr lang="en-US" sz="44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just"/>
                      <a:r>
                        <a:rPr lang="en-US" sz="4400" b="0" dirty="0" err="1">
                          <a:solidFill>
                            <a:schemeClr val="tx1"/>
                          </a:solidFill>
                          <a:latin typeface="Times New Roman" panose="02020603050405020304" pitchFamily="18" charset="0"/>
                          <a:cs typeface="Times New Roman" panose="02020603050405020304" pitchFamily="18" charset="0"/>
                        </a:rPr>
                        <a:t>Nhấn</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mạnh</a:t>
                      </a:r>
                      <a:r>
                        <a:rPr lang="en-US" sz="4400" b="0" dirty="0">
                          <a:solidFill>
                            <a:schemeClr val="tx1"/>
                          </a:solidFill>
                          <a:latin typeface="Times New Roman" panose="02020603050405020304" pitchFamily="18" charset="0"/>
                          <a:cs typeface="Times New Roman" panose="02020603050405020304" pitchFamily="18" charset="0"/>
                        </a:rPr>
                        <a:t> ý </a:t>
                      </a:r>
                      <a:r>
                        <a:rPr lang="en-US" sz="4400" b="0" dirty="0" err="1">
                          <a:solidFill>
                            <a:schemeClr val="tx1"/>
                          </a:solidFill>
                          <a:latin typeface="Times New Roman" panose="02020603050405020304" pitchFamily="18" charset="0"/>
                          <a:cs typeface="Times New Roman" panose="02020603050405020304" pitchFamily="18" charset="0"/>
                        </a:rPr>
                        <a:t>nghĩa</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của</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nét</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tính</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cách</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đó</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trong</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việc</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khắc</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họa</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hình</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tượng</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nhân</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vật</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và</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thể</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hiện</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chủ</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đề</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của</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tác</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phẩm</a:t>
                      </a:r>
                      <a:endParaRPr lang="en-US" sz="4400" b="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52864450"/>
                  </a:ext>
                </a:extLst>
              </a:tr>
            </a:tbl>
          </a:graphicData>
        </a:graphic>
      </p:graphicFrame>
    </p:spTree>
    <p:extLst>
      <p:ext uri="{BB962C8B-B14F-4D97-AF65-F5344CB8AC3E}">
        <p14:creationId xmlns:p14="http://schemas.microsoft.com/office/powerpoint/2010/main" val="394247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80">
                                          <p:stCondLst>
                                            <p:cond delay="0"/>
                                          </p:stCondLst>
                                        </p:cTn>
                                        <p:tgtEl>
                                          <p:spTgt spid="4"/>
                                        </p:tgtEl>
                                      </p:cBhvr>
                                    </p:animEffect>
                                    <p:anim calcmode="lin" valueType="num">
                                      <p:cBhvr>
                                        <p:cTn id="2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5" dur="26">
                                          <p:stCondLst>
                                            <p:cond delay="650"/>
                                          </p:stCondLst>
                                        </p:cTn>
                                        <p:tgtEl>
                                          <p:spTgt spid="4"/>
                                        </p:tgtEl>
                                      </p:cBhvr>
                                      <p:to x="100000" y="60000"/>
                                    </p:animScale>
                                    <p:animScale>
                                      <p:cBhvr>
                                        <p:cTn id="26" dur="166" decel="50000">
                                          <p:stCondLst>
                                            <p:cond delay="676"/>
                                          </p:stCondLst>
                                        </p:cTn>
                                        <p:tgtEl>
                                          <p:spTgt spid="4"/>
                                        </p:tgtEl>
                                      </p:cBhvr>
                                      <p:to x="100000" y="100000"/>
                                    </p:animScale>
                                    <p:animScale>
                                      <p:cBhvr>
                                        <p:cTn id="27" dur="26">
                                          <p:stCondLst>
                                            <p:cond delay="1312"/>
                                          </p:stCondLst>
                                        </p:cTn>
                                        <p:tgtEl>
                                          <p:spTgt spid="4"/>
                                        </p:tgtEl>
                                      </p:cBhvr>
                                      <p:to x="100000" y="80000"/>
                                    </p:animScale>
                                    <p:animScale>
                                      <p:cBhvr>
                                        <p:cTn id="28" dur="166" decel="50000">
                                          <p:stCondLst>
                                            <p:cond delay="1338"/>
                                          </p:stCondLst>
                                        </p:cTn>
                                        <p:tgtEl>
                                          <p:spTgt spid="4"/>
                                        </p:tgtEl>
                                      </p:cBhvr>
                                      <p:to x="100000" y="100000"/>
                                    </p:animScale>
                                    <p:animScale>
                                      <p:cBhvr>
                                        <p:cTn id="29" dur="26">
                                          <p:stCondLst>
                                            <p:cond delay="1642"/>
                                          </p:stCondLst>
                                        </p:cTn>
                                        <p:tgtEl>
                                          <p:spTgt spid="4"/>
                                        </p:tgtEl>
                                      </p:cBhvr>
                                      <p:to x="100000" y="90000"/>
                                    </p:animScale>
                                    <p:animScale>
                                      <p:cBhvr>
                                        <p:cTn id="30" dur="166" decel="50000">
                                          <p:stCondLst>
                                            <p:cond delay="1668"/>
                                          </p:stCondLst>
                                        </p:cTn>
                                        <p:tgtEl>
                                          <p:spTgt spid="4"/>
                                        </p:tgtEl>
                                      </p:cBhvr>
                                      <p:to x="100000" y="100000"/>
                                    </p:animScale>
                                    <p:animScale>
                                      <p:cBhvr>
                                        <p:cTn id="31" dur="26">
                                          <p:stCondLst>
                                            <p:cond delay="1808"/>
                                          </p:stCondLst>
                                        </p:cTn>
                                        <p:tgtEl>
                                          <p:spTgt spid="4"/>
                                        </p:tgtEl>
                                      </p:cBhvr>
                                      <p:to x="100000" y="95000"/>
                                    </p:animScale>
                                    <p:animScale>
                                      <p:cBhvr>
                                        <p:cTn id="32"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a:extLst>
              <a:ext uri="{FF2B5EF4-FFF2-40B4-BE49-F238E27FC236}">
                <a16:creationId xmlns:a16="http://schemas.microsoft.com/office/drawing/2014/main" id="{13D570F5-0A65-5CD0-7DD1-EC4B9D551902}"/>
              </a:ext>
            </a:extLst>
          </p:cNvPr>
          <p:cNvSpPr txBox="1"/>
          <p:nvPr/>
        </p:nvSpPr>
        <p:spPr>
          <a:xfrm>
            <a:off x="914400" y="8001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Đọc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chú</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thích</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3A9E3A1-A692-C1A4-311D-96B7496264E8}"/>
              </a:ext>
            </a:extLst>
          </p:cNvPr>
          <p:cNvSpPr txBox="1"/>
          <p:nvPr/>
        </p:nvSpPr>
        <p:spPr>
          <a:xfrm>
            <a:off x="1219200" y="1632898"/>
            <a:ext cx="12080514" cy="677108"/>
          </a:xfrm>
          <a:prstGeom prst="rect">
            <a:avLst/>
          </a:prstGeom>
        </p:spPr>
        <p:txBody>
          <a:bodyPr wrap="square" lIns="0" tIns="0" rIns="0" bIns="0" rtlCol="0" anchor="t">
            <a:spAutoFit/>
          </a:bodyPr>
          <a:lstStyle/>
          <a:p>
            <a:r>
              <a:rPr lang="nl-NL" sz="4400" dirty="0">
                <a:latin typeface="Times New Roman" pitchFamily="18" charset="0"/>
                <a:cs typeface="Times New Roman" pitchFamily="18" charset="0"/>
              </a:rPr>
              <a:t>a. Đọc</a:t>
            </a:r>
            <a:endParaRPr lang="en-US" sz="4400" dirty="0">
              <a:latin typeface="Times New Roman" pitchFamily="18" charset="0"/>
              <a:cs typeface="Times New Roman" pitchFamily="18" charset="0"/>
            </a:endParaRPr>
          </a:p>
        </p:txBody>
      </p:sp>
      <p:sp>
        <p:nvSpPr>
          <p:cNvPr id="2" name="Rectangle 1">
            <a:extLst>
              <a:ext uri="{FF2B5EF4-FFF2-40B4-BE49-F238E27FC236}">
                <a16:creationId xmlns:a16="http://schemas.microsoft.com/office/drawing/2014/main" id="{083D63B1-1AAF-D6F8-06E3-CF2974794496}"/>
              </a:ext>
            </a:extLst>
          </p:cNvPr>
          <p:cNvSpPr/>
          <p:nvPr/>
        </p:nvSpPr>
        <p:spPr>
          <a:xfrm>
            <a:off x="2286000" y="3019842"/>
            <a:ext cx="14249400" cy="1446550"/>
          </a:xfrm>
          <a:prstGeom prst="rect">
            <a:avLst/>
          </a:prstGeom>
        </p:spPr>
        <p:txBody>
          <a:bodyPr wrap="square">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Đọc</a:t>
            </a:r>
            <a:r>
              <a:rPr lang="en-US" sz="4400" dirty="0">
                <a:solidFill>
                  <a:srgbClr val="000000"/>
                </a:solidFill>
                <a:latin typeface="Times New Roman" panose="02020603050405020304" pitchFamily="18" charset="0"/>
                <a:cs typeface="Times New Roman" panose="02020603050405020304" pitchFamily="18" charset="0"/>
              </a:rPr>
              <a:t> to, </a:t>
            </a:r>
            <a:r>
              <a:rPr lang="en-US" sz="4400" dirty="0" err="1">
                <a:solidFill>
                  <a:srgbClr val="000000"/>
                </a:solidFill>
                <a:latin typeface="Times New Roman" panose="02020603050405020304" pitchFamily="18" charset="0"/>
                <a:cs typeface="Times New Roman" panose="02020603050405020304" pitchFamily="18" charset="0"/>
              </a:rPr>
              <a:t>rõ</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ràng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diễn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cảm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tâm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cảm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xúc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vật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A641C402-393B-55D5-76B6-96C88B9401F9}"/>
              </a:ext>
            </a:extLst>
          </p:cNvPr>
          <p:cNvSpPr/>
          <p:nvPr/>
        </p:nvSpPr>
        <p:spPr>
          <a:xfrm>
            <a:off x="2286000" y="4991100"/>
            <a:ext cx="14249400" cy="769441"/>
          </a:xfrm>
          <a:prstGeom prst="rect">
            <a:avLst/>
          </a:prstGeom>
        </p:spPr>
        <p:txBody>
          <a:bodyPr wrap="square">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Chú</a:t>
            </a:r>
            <a:r>
              <a:rPr lang="en-US" sz="4400" dirty="0">
                <a:solidFill>
                  <a:srgbClr val="000000"/>
                </a:solidFill>
                <a:latin typeface="Times New Roman" panose="02020603050405020304" pitchFamily="18" charset="0"/>
                <a:cs typeface="Times New Roman" panose="02020603050405020304" pitchFamily="18" charset="0"/>
              </a:rPr>
              <a:t> ý </a:t>
            </a:r>
            <a:r>
              <a:rPr lang="en-US" sz="4400" dirty="0" err="1">
                <a:solidFill>
                  <a:srgbClr val="000000"/>
                </a:solidFill>
                <a:latin typeface="Times New Roman" panose="02020603050405020304" pitchFamily="18" charset="0"/>
                <a:cs typeface="Times New Roman" panose="02020603050405020304" pitchFamily="18" charset="0"/>
              </a:rPr>
              <a:t>sử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dụng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đọc</a:t>
            </a:r>
            <a:r>
              <a:rPr lang="en-US" sz="4400"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theo</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dõi</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hình</a:t>
            </a:r>
            <a:r>
              <a:rPr lang="en-US" sz="4400" i="1" dirty="0">
                <a:solidFill>
                  <a:srgbClr val="000000"/>
                </a:solidFill>
                <a:latin typeface="Times New Roman" panose="02020603050405020304" pitchFamily="18" charset="0"/>
                <a:cs typeface="Times New Roman" panose="02020603050405020304" pitchFamily="18" charset="0"/>
              </a:rPr>
              <a:t> dung</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5" name="Freeform 2">
            <a:extLst>
              <a:ext uri="{FF2B5EF4-FFF2-40B4-BE49-F238E27FC236}">
                <a16:creationId xmlns:a16="http://schemas.microsoft.com/office/drawing/2014/main" id="{4536E60E-47E0-B8B7-25B8-3F631CD93018}"/>
              </a:ext>
            </a:extLst>
          </p:cNvPr>
          <p:cNvSpPr/>
          <p:nvPr/>
        </p:nvSpPr>
        <p:spPr>
          <a:xfrm>
            <a:off x="11201400" y="5524500"/>
            <a:ext cx="7192782" cy="5052460"/>
          </a:xfrm>
          <a:custGeom>
            <a:avLst/>
            <a:gdLst/>
            <a:ahLst/>
            <a:cxnLst/>
            <a:rect l="l" t="t" r="r" b="b"/>
            <a:pathLst>
              <a:path w="7830539" h="5212371">
                <a:moveTo>
                  <a:pt x="0" y="0"/>
                </a:moveTo>
                <a:lnTo>
                  <a:pt x="7830539" y="0"/>
                </a:lnTo>
                <a:lnTo>
                  <a:pt x="7830539" y="5212371"/>
                </a:lnTo>
                <a:lnTo>
                  <a:pt x="0" y="5212371"/>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04018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par>
                                <p:cTn id="23" presetID="16" presetClass="entr" presetSubtype="21"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2" grpId="0"/>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6211DC-EEA3-490C-8210-A524F9A2CE0B}"/>
              </a:ext>
            </a:extLst>
          </p:cNvPr>
          <p:cNvSpPr txBox="1"/>
          <p:nvPr/>
        </p:nvSpPr>
        <p:spPr>
          <a:xfrm>
            <a:off x="1188720" y="952500"/>
            <a:ext cx="15910560" cy="1938992"/>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000" u="none" strike="noStrike" kern="1200" cap="none" spc="0" normalizeH="0" baseline="0" noProof="0" dirty="0">
                <a:ln>
                  <a:noFill/>
                </a:ln>
                <a:solidFill>
                  <a:srgbClr val="FF0000"/>
                </a:solidFill>
                <a:effectLst/>
                <a:uLnTx/>
                <a:uFillTx/>
                <a:latin typeface="#9Slide07 IcielCrocante" panose="02000000000000000000" pitchFamily="2" charset="0"/>
                <a:ea typeface="Tahoma" panose="020B0604030504040204" pitchFamily="34" charset="0"/>
                <a:cs typeface="Times New Roman" panose="02020603050405020304" pitchFamily="18" charset="0"/>
              </a:rPr>
              <a:t>TÌM NHỮNG ĐIỂM GIỐNG VÀ KHÁC NHAU GIỮA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000" u="none" strike="noStrike" kern="1200" cap="none" spc="0" normalizeH="0" baseline="0" noProof="0" dirty="0">
                <a:ln>
                  <a:noFill/>
                </a:ln>
                <a:solidFill>
                  <a:srgbClr val="FF0000"/>
                </a:solidFill>
                <a:effectLst/>
                <a:uLnTx/>
                <a:uFillTx/>
                <a:latin typeface="#9Slide07 IcielCrocante" panose="02000000000000000000" pitchFamily="2" charset="0"/>
                <a:ea typeface="Tahoma" panose="020B0604030504040204" pitchFamily="34" charset="0"/>
                <a:cs typeface="Times New Roman" panose="02020603050405020304" pitchFamily="18" charset="0"/>
              </a:rPr>
              <a:t>LỤC VÂN TIÊN VÀ TÁC GIẢ</a:t>
            </a:r>
          </a:p>
        </p:txBody>
      </p:sp>
      <p:sp>
        <p:nvSpPr>
          <p:cNvPr id="3" name="Rectangle 2"/>
          <p:cNvSpPr/>
          <p:nvPr/>
        </p:nvSpPr>
        <p:spPr>
          <a:xfrm>
            <a:off x="662567" y="5077964"/>
            <a:ext cx="6722973" cy="3951851"/>
          </a:xfrm>
          <a:prstGeom prst="rect">
            <a:avLst/>
          </a:prstGeom>
        </p:spPr>
        <p:txBody>
          <a:bodyPr wrap="square">
            <a:spAutoFit/>
          </a:bodyPr>
          <a:lstStyle/>
          <a:p>
            <a:pPr marL="685800" marR="0" lvl="0" indent="-685800" algn="just" defTabSz="1066800" rtl="0" eaLnBrk="1" fontAlgn="auto" latinLnBrk="0" hangingPunct="1">
              <a:lnSpc>
                <a:spcPct val="100000"/>
              </a:lnSpc>
              <a:spcBef>
                <a:spcPct val="0"/>
              </a:spcBef>
              <a:spcAft>
                <a:spcPct val="35000"/>
              </a:spcAft>
              <a:buClrTx/>
              <a:buSzTx/>
              <a:buFontTx/>
              <a:buChar char="-"/>
              <a:tabLst/>
              <a:defRPr/>
            </a:pP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Bỏ</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thi</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về</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chịu</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tang,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bị</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đau</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mắt</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bị</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mù</a:t>
            </a:r>
            <a:endPar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685800" marR="0" lvl="0" indent="-685800" algn="just" defTabSz="1066800" rtl="0" eaLnBrk="1" fontAlgn="auto" latinLnBrk="0" hangingPunct="1">
              <a:lnSpc>
                <a:spcPct val="100000"/>
              </a:lnSpc>
              <a:spcBef>
                <a:spcPct val="0"/>
              </a:spcBef>
              <a:spcAft>
                <a:spcPct val="35000"/>
              </a:spcAft>
              <a:buClrTx/>
              <a:buSzTx/>
              <a:buFontTx/>
              <a:buChar char="-"/>
              <a:tabLst/>
              <a:defRPr/>
            </a:pP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Bị</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bội</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hôn</a:t>
            </a:r>
            <a:endPar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685800" marR="0" lvl="0" indent="-685800" algn="just" defTabSz="1066800" rtl="0" eaLnBrk="1" fontAlgn="auto" latinLnBrk="0" hangingPunct="1">
              <a:lnSpc>
                <a:spcPct val="100000"/>
              </a:lnSpc>
              <a:spcBef>
                <a:spcPct val="0"/>
              </a:spcBef>
              <a:spcAft>
                <a:spcPct val="35000"/>
              </a:spcAft>
              <a:buClrTx/>
              <a:buSzTx/>
              <a:buFontTx/>
              <a:buChar char="-"/>
              <a:tabLst/>
              <a:defRPr/>
            </a:pP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Về</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sau</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đều</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gặp</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cuộc</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hôn</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nhân</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tốt</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đẹp</a:t>
            </a:r>
            <a:endPar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4" name="Rectangle 3"/>
          <p:cNvSpPr/>
          <p:nvPr/>
        </p:nvSpPr>
        <p:spPr>
          <a:xfrm>
            <a:off x="2305190" y="3995822"/>
            <a:ext cx="4259499" cy="769441"/>
          </a:xfrm>
          <a:prstGeom prst="rect">
            <a:avLst/>
          </a:prstGeom>
          <a:solidFill>
            <a:srgbClr val="E7E5D5"/>
          </a:solidFill>
        </p:spPr>
        <p:txBody>
          <a:bodyPr wrap="non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400" b="1"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GIỐNG NHAU: </a:t>
            </a:r>
            <a:endParaRPr kumimoji="0" lang="en-US" sz="4400" b="0" u="none" strike="noStrike" kern="1200" cap="none" spc="0" normalizeH="0" baseline="0" noProof="0" dirty="0">
              <a:ln>
                <a:noFill/>
              </a:ln>
              <a:effectLst/>
              <a:uLnTx/>
              <a:uFillTx/>
              <a:latin typeface="Calibri"/>
            </a:endParaRPr>
          </a:p>
        </p:txBody>
      </p:sp>
      <p:sp>
        <p:nvSpPr>
          <p:cNvPr id="5" name="Rectangle 4"/>
          <p:cNvSpPr/>
          <p:nvPr/>
        </p:nvSpPr>
        <p:spPr>
          <a:xfrm>
            <a:off x="10465518" y="5077964"/>
            <a:ext cx="7441482" cy="5306068"/>
          </a:xfrm>
          <a:prstGeom prst="rect">
            <a:avLst/>
          </a:prstGeom>
        </p:spPr>
        <p:txBody>
          <a:bodyPr wrap="square">
            <a:spAutoFit/>
          </a:bodyPr>
          <a:lstStyle/>
          <a:p>
            <a:pPr marL="685800" marR="0" lvl="0" indent="-685800" algn="just" defTabSz="1066800" rtl="0" eaLnBrk="1" fontAlgn="auto" latinLnBrk="0" hangingPunct="1">
              <a:lnSpc>
                <a:spcPct val="100000"/>
              </a:lnSpc>
              <a:spcBef>
                <a:spcPct val="0"/>
              </a:spcBef>
              <a:spcAft>
                <a:spcPct val="35000"/>
              </a:spcAft>
              <a:buClrTx/>
              <a:buSzTx/>
              <a:buFontTx/>
              <a:buChar char="-"/>
              <a:tabLst/>
              <a:defRPr/>
            </a:pP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Lục</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Vân</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tiên</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được</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tiên</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cho</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thuốc</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nên</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mắt</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sáng</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lại</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được</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thi</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đỗ</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trạng</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nguyên</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cầm</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quân</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đánh</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giặc</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thắng</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lợi</a:t>
            </a:r>
            <a:endPar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685800" marR="0" lvl="0" indent="-685800" algn="just" defTabSz="1066800" rtl="0" eaLnBrk="1" fontAlgn="auto" latinLnBrk="0" hangingPunct="1">
              <a:lnSpc>
                <a:spcPct val="100000"/>
              </a:lnSpc>
              <a:spcBef>
                <a:spcPct val="0"/>
              </a:spcBef>
              <a:spcAft>
                <a:spcPct val="35000"/>
              </a:spcAft>
              <a:buClrTx/>
              <a:buSzTx/>
              <a:buFontTx/>
              <a:buChar char="-"/>
              <a:tabLst/>
              <a:defRPr/>
            </a:pP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Nguyễn</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Đình</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Chiểu</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vĩnh</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viễn</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là</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bóng</a:t>
            </a:r>
            <a:r>
              <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tối</a:t>
            </a:r>
            <a:endPar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685800" marR="0" lvl="0" indent="-685800" algn="just" defTabSz="1066800" rtl="0" eaLnBrk="1" fontAlgn="auto" latinLnBrk="0" hangingPunct="1">
              <a:lnSpc>
                <a:spcPct val="100000"/>
              </a:lnSpc>
              <a:spcBef>
                <a:spcPct val="0"/>
              </a:spcBef>
              <a:spcAft>
                <a:spcPct val="35000"/>
              </a:spcAft>
              <a:buClrTx/>
              <a:buSzTx/>
              <a:buFontTx/>
              <a:buChar char="-"/>
              <a:tabLst/>
              <a:defRPr/>
            </a:pPr>
            <a:endParaRPr kumimoji="0" lang="en-US" sz="4400" b="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Rectangle 5"/>
          <p:cNvSpPr/>
          <p:nvPr/>
        </p:nvSpPr>
        <p:spPr>
          <a:xfrm>
            <a:off x="11902874" y="3995822"/>
            <a:ext cx="4007828" cy="769441"/>
          </a:xfrm>
          <a:prstGeom prst="rect">
            <a:avLst/>
          </a:prstGeom>
          <a:solidFill>
            <a:srgbClr val="E7E5D5"/>
          </a:solidFill>
        </p:spPr>
        <p:txBody>
          <a:bodyPr wrap="non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400" b="1"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KHÁC NHAU: </a:t>
            </a:r>
            <a:endParaRPr kumimoji="0" lang="en-US" sz="4400" b="0" u="none" strike="noStrike" kern="1200" cap="none" spc="0" normalizeH="0" baseline="0" noProof="0" dirty="0">
              <a:ln>
                <a:noFill/>
              </a:ln>
              <a:effectLst/>
              <a:uLnTx/>
              <a:uFillTx/>
              <a:latin typeface="Calibri"/>
            </a:endParaRPr>
          </a:p>
        </p:txBody>
      </p:sp>
      <p:pic>
        <p:nvPicPr>
          <p:cNvPr id="7" name="Picture 6" descr="A group of people in costume&#10;&#10;Description automatically generated with low confidence">
            <a:extLst>
              <a:ext uri="{FF2B5EF4-FFF2-40B4-BE49-F238E27FC236}">
                <a16:creationId xmlns:a16="http://schemas.microsoft.com/office/drawing/2014/main" id="{317DDFE7-6CBC-47A2-8E24-E613841EC0B7}"/>
              </a:ext>
            </a:extLst>
          </p:cNvPr>
          <p:cNvPicPr>
            <a:picLocks noChangeAspect="1"/>
          </p:cNvPicPr>
          <p:nvPr/>
        </p:nvPicPr>
        <p:blipFill rotWithShape="1">
          <a:blip r:embed="rId3">
            <a:extLst>
              <a:ext uri="{28A0092B-C50C-407E-A947-70E740481C1C}">
                <a14:useLocalDpi xmlns:a14="http://schemas.microsoft.com/office/drawing/2010/main" val="0"/>
              </a:ext>
            </a:extLst>
          </a:blip>
          <a:srcRect t="8418" b="12077"/>
          <a:stretch/>
        </p:blipFill>
        <p:spPr>
          <a:xfrm>
            <a:off x="7518077" y="3773137"/>
            <a:ext cx="2947442" cy="2949372"/>
          </a:xfrm>
          <a:prstGeom prst="ellipse">
            <a:avLst/>
          </a:prstGeom>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80864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510"/>
            <a:ext cx="18288000" cy="10281980"/>
          </a:xfrm>
          <a:prstGeom prst="rect">
            <a:avLst/>
          </a:prstGeom>
        </p:spPr>
      </p:pic>
      <p:pic>
        <p:nvPicPr>
          <p:cNvPr id="18" name="Picture 17"/>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15226184" y="4959453"/>
            <a:ext cx="2963636" cy="1885950"/>
          </a:xfrm>
          <a:prstGeom prst="rect">
            <a:avLst/>
          </a:prstGeom>
        </p:spPr>
      </p:pic>
      <p:pic>
        <p:nvPicPr>
          <p:cNvPr id="27" name="Picture 26"/>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1" y="5328071"/>
            <a:ext cx="2356559" cy="1499628"/>
          </a:xfrm>
          <a:prstGeom prst="rect">
            <a:avLst/>
          </a:prstGeom>
        </p:spPr>
      </p:pic>
      <p:pic>
        <p:nvPicPr>
          <p:cNvPr id="28" name="Picture 27"/>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3010324" y="5454968"/>
            <a:ext cx="2840102" cy="955548"/>
          </a:xfrm>
          <a:prstGeom prst="rect">
            <a:avLst/>
          </a:prstGeom>
        </p:spPr>
      </p:pic>
      <p:pic>
        <p:nvPicPr>
          <p:cNvPr id="30" name="Picture 29"/>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13359962" y="6244109"/>
            <a:ext cx="2963636" cy="1885950"/>
          </a:xfrm>
          <a:prstGeom prst="rect">
            <a:avLst/>
          </a:prstGeom>
        </p:spPr>
      </p:pic>
      <p:pic>
        <p:nvPicPr>
          <p:cNvPr id="31" name="Picture 30"/>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3404835" y="8599256"/>
            <a:ext cx="2840102" cy="955548"/>
          </a:xfrm>
          <a:prstGeom prst="rect">
            <a:avLst/>
          </a:prstGeom>
        </p:spPr>
      </p:pic>
      <p:pic>
        <p:nvPicPr>
          <p:cNvPr id="32" name="Picture 31"/>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143751" y="9273039"/>
            <a:ext cx="2840102" cy="955548"/>
          </a:xfrm>
          <a:prstGeom prst="rect">
            <a:avLst/>
          </a:prstGeom>
        </p:spPr>
      </p:pic>
      <p:pic>
        <p:nvPicPr>
          <p:cNvPr id="38" name="Picture 37"/>
          <p:cNvPicPr>
            <a:picLocks noChangeAspect="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30802" y1="75714" x2="69628" y2="76286"/>
                        <a14:foregroundMark x1="39685" y1="80286" x2="60458" y2="79286"/>
                        <a14:foregroundMark x1="39398" y1="7143" x2="45129" y2="17571"/>
                        <a14:foregroundMark x1="59456" y1="5714" x2="58596" y2="17286"/>
                      </a14:backgroundRemoval>
                    </a14:imgEffect>
                  </a14:imgLayer>
                </a14:imgProps>
              </a:ext>
              <a:ext uri="{28A0092B-C50C-407E-A947-70E740481C1C}">
                <a14:useLocalDpi xmlns:a14="http://schemas.microsoft.com/office/drawing/2010/main" val="0"/>
              </a:ext>
            </a:extLst>
          </a:blip>
          <a:stretch>
            <a:fillRect/>
          </a:stretch>
        </p:blipFill>
        <p:spPr>
          <a:xfrm>
            <a:off x="15825073" y="1724298"/>
            <a:ext cx="2121968" cy="2128047"/>
          </a:xfrm>
          <a:prstGeom prst="rect">
            <a:avLst/>
          </a:prstGeom>
        </p:spPr>
      </p:pic>
      <p:pic>
        <p:nvPicPr>
          <p:cNvPr id="42" name="Picture 41"/>
          <p:cNvPicPr>
            <a:picLocks noChangeAspect="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61558" y1="7051" x2="64935" y2="23397"/>
                        <a14:foregroundMark x1="89610" y1="9615" x2="91948" y2="28205"/>
                        <a14:foregroundMark x1="59740" y1="9615" x2="55584" y2="24038"/>
                      </a14:backgroundRemoval>
                    </a14:imgEffect>
                  </a14:imgLayer>
                </a14:imgProps>
              </a:ext>
              <a:ext uri="{28A0092B-C50C-407E-A947-70E740481C1C}">
                <a14:useLocalDpi xmlns:a14="http://schemas.microsoft.com/office/drawing/2010/main" val="0"/>
              </a:ext>
            </a:extLst>
          </a:blip>
          <a:stretch>
            <a:fillRect/>
          </a:stretch>
        </p:blipFill>
        <p:spPr>
          <a:xfrm>
            <a:off x="13702972" y="2013606"/>
            <a:ext cx="2315720" cy="1876635"/>
          </a:xfrm>
          <a:prstGeom prst="rect">
            <a:avLst/>
          </a:prstGeom>
        </p:spPr>
      </p:pic>
      <p:pic>
        <p:nvPicPr>
          <p:cNvPr id="22" name="Picture 21"/>
          <p:cNvPicPr>
            <a:picLocks noChangeAspect="1"/>
          </p:cNvPicPr>
          <p:nvPr/>
        </p:nvPicPr>
        <p:blipFill>
          <a:blip r:embed="rId16" cstate="print">
            <a:extLst>
              <a:ext uri="{BEBA8EAE-BF5A-486C-A8C5-ECC9F3942E4B}">
                <a14:imgProps xmlns:a14="http://schemas.microsoft.com/office/drawing/2010/main">
                  <a14:imgLayer r:embed="rId17">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14076084" y="7684134"/>
            <a:ext cx="2630231" cy="1911357"/>
          </a:xfrm>
          <a:prstGeom prst="rect">
            <a:avLst/>
          </a:prstGeom>
        </p:spPr>
      </p:pic>
      <p:pic>
        <p:nvPicPr>
          <p:cNvPr id="23" name="Picture 22"/>
          <p:cNvPicPr>
            <a:picLocks noChangeAspect="1"/>
          </p:cNvPicPr>
          <p:nvPr/>
        </p:nvPicPr>
        <p:blipFill>
          <a:blip r:embed="rId18" cstate="print">
            <a:extLst>
              <a:ext uri="{BEBA8EAE-BF5A-486C-A8C5-ECC9F3942E4B}">
                <a14:imgProps xmlns:a14="http://schemas.microsoft.com/office/drawing/2010/main">
                  <a14:imgLayer r:embed="rId19">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13416536" y="4388964"/>
            <a:ext cx="1813940" cy="1955133"/>
          </a:xfrm>
          <a:prstGeom prst="rect">
            <a:avLst/>
          </a:prstGeom>
        </p:spPr>
      </p:pic>
      <p:pic>
        <p:nvPicPr>
          <p:cNvPr id="24" name="Picture 23"/>
          <p:cNvPicPr>
            <a:picLocks noChangeAspect="1"/>
          </p:cNvPicPr>
          <p:nvPr/>
        </p:nvPicPr>
        <p:blipFill>
          <a:blip r:embed="rId20" cstate="print">
            <a:extLst>
              <a:ext uri="{BEBA8EAE-BF5A-486C-A8C5-ECC9F3942E4B}">
                <a14:imgProps xmlns:a14="http://schemas.microsoft.com/office/drawing/2010/main">
                  <a14:imgLayer r:embed="rId21">
                    <a14:imgEffect>
                      <a14:backgroundRemoval t="0" b="99201" l="0" r="100000"/>
                    </a14:imgEffect>
                  </a14:imgLayer>
                </a14:imgProps>
              </a:ext>
              <a:ext uri="{28A0092B-C50C-407E-A947-70E740481C1C}">
                <a14:useLocalDpi xmlns:a14="http://schemas.microsoft.com/office/drawing/2010/main" val="0"/>
              </a:ext>
            </a:extLst>
          </a:blip>
          <a:stretch>
            <a:fillRect/>
          </a:stretch>
        </p:blipFill>
        <p:spPr>
          <a:xfrm>
            <a:off x="15596219" y="3944288"/>
            <a:ext cx="2220192" cy="2265441"/>
          </a:xfrm>
          <a:prstGeom prst="rect">
            <a:avLst/>
          </a:prstGeom>
        </p:spPr>
      </p:pic>
      <p:pic>
        <p:nvPicPr>
          <p:cNvPr id="34" name="Picture 33"/>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25111" y1="7817" x2="47333" y2="16173"/>
                        <a14:foregroundMark x1="42889" y1="7547" x2="30444" y2="7547"/>
                        <a14:foregroundMark x1="58000" y1="6739" x2="76000" y2="12668"/>
                      </a14:backgroundRemoval>
                    </a14:imgEffect>
                  </a14:imgLayer>
                </a14:imgProps>
              </a:ext>
              <a:ext uri="{28A0092B-C50C-407E-A947-70E740481C1C}">
                <a14:useLocalDpi xmlns:a14="http://schemas.microsoft.com/office/drawing/2010/main" val="0"/>
              </a:ext>
            </a:extLst>
          </a:blip>
          <a:stretch>
            <a:fillRect/>
          </a:stretch>
        </p:blipFill>
        <p:spPr>
          <a:xfrm>
            <a:off x="13889363" y="5508101"/>
            <a:ext cx="2073801" cy="1709735"/>
          </a:xfrm>
          <a:prstGeom prst="rect">
            <a:avLst/>
          </a:prstGeom>
        </p:spPr>
      </p:pic>
      <p:pic>
        <p:nvPicPr>
          <p:cNvPr id="3" name="Picture 2"/>
          <p:cNvPicPr>
            <a:picLocks noChangeAspect="1"/>
          </p:cNvPicPr>
          <p:nvPr/>
        </p:nvPicPr>
        <p:blipFill>
          <a:blip r:embed="rId24">
            <a:extLst>
              <a:ext uri="{BEBA8EAE-BF5A-486C-A8C5-ECC9F3942E4B}">
                <a14:imgProps xmlns:a14="http://schemas.microsoft.com/office/drawing/2010/main">
                  <a14:imgLayer r:embed="rId25">
                    <a14:imgEffect>
                      <a14:backgroundRemoval t="0" b="100000" l="0" r="100000">
                        <a14:foregroundMark x1="83090" y1="62437" x2="90379" y2="69543"/>
                        <a14:foregroundMark x1="97085" y1="90355" x2="94752" y2="94416"/>
                        <a14:backgroundMark x1="99708" y1="74619" x2="99708" y2="75127"/>
                        <a14:backgroundMark x1="99708" y1="83249" x2="99708" y2="80711"/>
                      </a14:backgroundRemoval>
                    </a14:imgEffect>
                  </a14:imgLayer>
                </a14:imgProps>
              </a:ext>
              <a:ext uri="{28A0092B-C50C-407E-A947-70E740481C1C}">
                <a14:useLocalDpi xmlns:a14="http://schemas.microsoft.com/office/drawing/2010/main" val="0"/>
              </a:ext>
            </a:extLst>
          </a:blip>
          <a:stretch>
            <a:fillRect/>
          </a:stretch>
        </p:blipFill>
        <p:spPr>
          <a:xfrm>
            <a:off x="-1095471" y="-730120"/>
            <a:ext cx="8044592" cy="4620362"/>
          </a:xfrm>
          <a:prstGeom prst="rect">
            <a:avLst/>
          </a:prstGeom>
        </p:spPr>
      </p:pic>
      <p:sp>
        <p:nvSpPr>
          <p:cNvPr id="2" name="TextBox 1"/>
          <p:cNvSpPr txBox="1"/>
          <p:nvPr/>
        </p:nvSpPr>
        <p:spPr>
          <a:xfrm>
            <a:off x="3452030" y="6410516"/>
            <a:ext cx="8401659" cy="1200329"/>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8000"/>
                </a:solidFill>
                <a:effectLst/>
                <a:uLnTx/>
                <a:uFillTx/>
                <a:latin typeface="Algerian" panose="04020705040A02060702" pitchFamily="82" charset="0"/>
                <a:ea typeface="+mn-ea"/>
                <a:cs typeface="+mn-cs"/>
              </a:rPr>
              <a:t>ẾCH XANH MƯU TRÍ</a:t>
            </a:r>
          </a:p>
        </p:txBody>
      </p:sp>
      <p:pic>
        <p:nvPicPr>
          <p:cNvPr id="4" name="Zen Garden In-Game - Laura Shigihara - NhacCuaTu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9584083" y="9100653"/>
            <a:ext cx="914400" cy="914400"/>
          </a:xfrm>
          <a:prstGeom prst="rect">
            <a:avLst/>
          </a:prstGeom>
        </p:spPr>
      </p:pic>
    </p:spTree>
    <p:extLst>
      <p:ext uri="{BB962C8B-B14F-4D97-AF65-F5344CB8AC3E}">
        <p14:creationId xmlns:p14="http://schemas.microsoft.com/office/powerpoint/2010/main" val="2127968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32" presetClass="emph" presetSubtype="0" repeatCount="indefinite" fill="hold" nodeType="withEffect">
                                  <p:stCondLst>
                                    <p:cond delay="0"/>
                                  </p:stCondLst>
                                  <p:childTnLst>
                                    <p:animRot by="120000">
                                      <p:cBhvr>
                                        <p:cTn id="8" dur="300" fill="hold">
                                          <p:stCondLst>
                                            <p:cond delay="0"/>
                                          </p:stCondLst>
                                        </p:cTn>
                                        <p:tgtEl>
                                          <p:spTgt spid="42"/>
                                        </p:tgtEl>
                                        <p:attrNameLst>
                                          <p:attrName>r</p:attrName>
                                        </p:attrNameLst>
                                      </p:cBhvr>
                                    </p:animRot>
                                    <p:animRot by="-240000">
                                      <p:cBhvr>
                                        <p:cTn id="9" dur="600" fill="hold">
                                          <p:stCondLst>
                                            <p:cond delay="600"/>
                                          </p:stCondLst>
                                        </p:cTn>
                                        <p:tgtEl>
                                          <p:spTgt spid="42"/>
                                        </p:tgtEl>
                                        <p:attrNameLst>
                                          <p:attrName>r</p:attrName>
                                        </p:attrNameLst>
                                      </p:cBhvr>
                                    </p:animRot>
                                    <p:animRot by="240000">
                                      <p:cBhvr>
                                        <p:cTn id="10" dur="600" fill="hold">
                                          <p:stCondLst>
                                            <p:cond delay="1200"/>
                                          </p:stCondLst>
                                        </p:cTn>
                                        <p:tgtEl>
                                          <p:spTgt spid="42"/>
                                        </p:tgtEl>
                                        <p:attrNameLst>
                                          <p:attrName>r</p:attrName>
                                        </p:attrNameLst>
                                      </p:cBhvr>
                                    </p:animRot>
                                    <p:animRot by="-240000">
                                      <p:cBhvr>
                                        <p:cTn id="11" dur="600" fill="hold">
                                          <p:stCondLst>
                                            <p:cond delay="1800"/>
                                          </p:stCondLst>
                                        </p:cTn>
                                        <p:tgtEl>
                                          <p:spTgt spid="42"/>
                                        </p:tgtEl>
                                        <p:attrNameLst>
                                          <p:attrName>r</p:attrName>
                                        </p:attrNameLst>
                                      </p:cBhvr>
                                    </p:animRot>
                                    <p:animRot by="120000">
                                      <p:cBhvr>
                                        <p:cTn id="12" dur="600" fill="hold">
                                          <p:stCondLst>
                                            <p:cond delay="2400"/>
                                          </p:stCondLst>
                                        </p:cTn>
                                        <p:tgtEl>
                                          <p:spTgt spid="42"/>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00" fill="hold">
                                          <p:stCondLst>
                                            <p:cond delay="0"/>
                                          </p:stCondLst>
                                        </p:cTn>
                                        <p:tgtEl>
                                          <p:spTgt spid="38"/>
                                        </p:tgtEl>
                                        <p:attrNameLst>
                                          <p:attrName>r</p:attrName>
                                        </p:attrNameLst>
                                      </p:cBhvr>
                                    </p:animRot>
                                    <p:animRot by="-240000">
                                      <p:cBhvr>
                                        <p:cTn id="15" dur="600" fill="hold">
                                          <p:stCondLst>
                                            <p:cond delay="600"/>
                                          </p:stCondLst>
                                        </p:cTn>
                                        <p:tgtEl>
                                          <p:spTgt spid="38"/>
                                        </p:tgtEl>
                                        <p:attrNameLst>
                                          <p:attrName>r</p:attrName>
                                        </p:attrNameLst>
                                      </p:cBhvr>
                                    </p:animRot>
                                    <p:animRot by="240000">
                                      <p:cBhvr>
                                        <p:cTn id="16" dur="600" fill="hold">
                                          <p:stCondLst>
                                            <p:cond delay="1200"/>
                                          </p:stCondLst>
                                        </p:cTn>
                                        <p:tgtEl>
                                          <p:spTgt spid="38"/>
                                        </p:tgtEl>
                                        <p:attrNameLst>
                                          <p:attrName>r</p:attrName>
                                        </p:attrNameLst>
                                      </p:cBhvr>
                                    </p:animRot>
                                    <p:animRot by="-240000">
                                      <p:cBhvr>
                                        <p:cTn id="17" dur="600" fill="hold">
                                          <p:stCondLst>
                                            <p:cond delay="1800"/>
                                          </p:stCondLst>
                                        </p:cTn>
                                        <p:tgtEl>
                                          <p:spTgt spid="38"/>
                                        </p:tgtEl>
                                        <p:attrNameLst>
                                          <p:attrName>r</p:attrName>
                                        </p:attrNameLst>
                                      </p:cBhvr>
                                    </p:animRot>
                                    <p:animRot by="120000">
                                      <p:cBhvr>
                                        <p:cTn id="18" dur="600" fill="hold">
                                          <p:stCondLst>
                                            <p:cond delay="2400"/>
                                          </p:stCondLst>
                                        </p:cTn>
                                        <p:tgtEl>
                                          <p:spTgt spid="38"/>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00" fill="hold">
                                          <p:stCondLst>
                                            <p:cond delay="0"/>
                                          </p:stCondLst>
                                        </p:cTn>
                                        <p:tgtEl>
                                          <p:spTgt spid="22"/>
                                        </p:tgtEl>
                                        <p:attrNameLst>
                                          <p:attrName>r</p:attrName>
                                        </p:attrNameLst>
                                      </p:cBhvr>
                                    </p:animRot>
                                    <p:animRot by="-240000">
                                      <p:cBhvr>
                                        <p:cTn id="21" dur="600" fill="hold">
                                          <p:stCondLst>
                                            <p:cond delay="600"/>
                                          </p:stCondLst>
                                        </p:cTn>
                                        <p:tgtEl>
                                          <p:spTgt spid="22"/>
                                        </p:tgtEl>
                                        <p:attrNameLst>
                                          <p:attrName>r</p:attrName>
                                        </p:attrNameLst>
                                      </p:cBhvr>
                                    </p:animRot>
                                    <p:animRot by="240000">
                                      <p:cBhvr>
                                        <p:cTn id="22" dur="600" fill="hold">
                                          <p:stCondLst>
                                            <p:cond delay="1200"/>
                                          </p:stCondLst>
                                        </p:cTn>
                                        <p:tgtEl>
                                          <p:spTgt spid="22"/>
                                        </p:tgtEl>
                                        <p:attrNameLst>
                                          <p:attrName>r</p:attrName>
                                        </p:attrNameLst>
                                      </p:cBhvr>
                                    </p:animRot>
                                    <p:animRot by="-240000">
                                      <p:cBhvr>
                                        <p:cTn id="23" dur="600" fill="hold">
                                          <p:stCondLst>
                                            <p:cond delay="1800"/>
                                          </p:stCondLst>
                                        </p:cTn>
                                        <p:tgtEl>
                                          <p:spTgt spid="22"/>
                                        </p:tgtEl>
                                        <p:attrNameLst>
                                          <p:attrName>r</p:attrName>
                                        </p:attrNameLst>
                                      </p:cBhvr>
                                    </p:animRot>
                                    <p:animRot by="120000">
                                      <p:cBhvr>
                                        <p:cTn id="24" dur="600" fill="hold">
                                          <p:stCondLst>
                                            <p:cond delay="2400"/>
                                          </p:stCondLst>
                                        </p:cTn>
                                        <p:tgtEl>
                                          <p:spTgt spid="22"/>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300" fill="hold">
                                          <p:stCondLst>
                                            <p:cond delay="0"/>
                                          </p:stCondLst>
                                        </p:cTn>
                                        <p:tgtEl>
                                          <p:spTgt spid="23"/>
                                        </p:tgtEl>
                                        <p:attrNameLst>
                                          <p:attrName>r</p:attrName>
                                        </p:attrNameLst>
                                      </p:cBhvr>
                                    </p:animRot>
                                    <p:animRot by="-240000">
                                      <p:cBhvr>
                                        <p:cTn id="27" dur="600" fill="hold">
                                          <p:stCondLst>
                                            <p:cond delay="600"/>
                                          </p:stCondLst>
                                        </p:cTn>
                                        <p:tgtEl>
                                          <p:spTgt spid="23"/>
                                        </p:tgtEl>
                                        <p:attrNameLst>
                                          <p:attrName>r</p:attrName>
                                        </p:attrNameLst>
                                      </p:cBhvr>
                                    </p:animRot>
                                    <p:animRot by="240000">
                                      <p:cBhvr>
                                        <p:cTn id="28" dur="600" fill="hold">
                                          <p:stCondLst>
                                            <p:cond delay="1200"/>
                                          </p:stCondLst>
                                        </p:cTn>
                                        <p:tgtEl>
                                          <p:spTgt spid="23"/>
                                        </p:tgtEl>
                                        <p:attrNameLst>
                                          <p:attrName>r</p:attrName>
                                        </p:attrNameLst>
                                      </p:cBhvr>
                                    </p:animRot>
                                    <p:animRot by="-240000">
                                      <p:cBhvr>
                                        <p:cTn id="29" dur="600" fill="hold">
                                          <p:stCondLst>
                                            <p:cond delay="1800"/>
                                          </p:stCondLst>
                                        </p:cTn>
                                        <p:tgtEl>
                                          <p:spTgt spid="23"/>
                                        </p:tgtEl>
                                        <p:attrNameLst>
                                          <p:attrName>r</p:attrName>
                                        </p:attrNameLst>
                                      </p:cBhvr>
                                    </p:animRot>
                                    <p:animRot by="120000">
                                      <p:cBhvr>
                                        <p:cTn id="30" dur="600" fill="hold">
                                          <p:stCondLst>
                                            <p:cond delay="2400"/>
                                          </p:stCondLst>
                                        </p:cTn>
                                        <p:tgtEl>
                                          <p:spTgt spid="23"/>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300" fill="hold">
                                          <p:stCondLst>
                                            <p:cond delay="0"/>
                                          </p:stCondLst>
                                        </p:cTn>
                                        <p:tgtEl>
                                          <p:spTgt spid="24"/>
                                        </p:tgtEl>
                                        <p:attrNameLst>
                                          <p:attrName>r</p:attrName>
                                        </p:attrNameLst>
                                      </p:cBhvr>
                                    </p:animRot>
                                    <p:animRot by="-240000">
                                      <p:cBhvr>
                                        <p:cTn id="33" dur="600" fill="hold">
                                          <p:stCondLst>
                                            <p:cond delay="600"/>
                                          </p:stCondLst>
                                        </p:cTn>
                                        <p:tgtEl>
                                          <p:spTgt spid="24"/>
                                        </p:tgtEl>
                                        <p:attrNameLst>
                                          <p:attrName>r</p:attrName>
                                        </p:attrNameLst>
                                      </p:cBhvr>
                                    </p:animRot>
                                    <p:animRot by="240000">
                                      <p:cBhvr>
                                        <p:cTn id="34" dur="600" fill="hold">
                                          <p:stCondLst>
                                            <p:cond delay="1200"/>
                                          </p:stCondLst>
                                        </p:cTn>
                                        <p:tgtEl>
                                          <p:spTgt spid="24"/>
                                        </p:tgtEl>
                                        <p:attrNameLst>
                                          <p:attrName>r</p:attrName>
                                        </p:attrNameLst>
                                      </p:cBhvr>
                                    </p:animRot>
                                    <p:animRot by="-240000">
                                      <p:cBhvr>
                                        <p:cTn id="35" dur="600" fill="hold">
                                          <p:stCondLst>
                                            <p:cond delay="1800"/>
                                          </p:stCondLst>
                                        </p:cTn>
                                        <p:tgtEl>
                                          <p:spTgt spid="24"/>
                                        </p:tgtEl>
                                        <p:attrNameLst>
                                          <p:attrName>r</p:attrName>
                                        </p:attrNameLst>
                                      </p:cBhvr>
                                    </p:animRot>
                                    <p:animRot by="120000">
                                      <p:cBhvr>
                                        <p:cTn id="36" dur="600" fill="hold">
                                          <p:stCondLst>
                                            <p:cond delay="2400"/>
                                          </p:stCondLst>
                                        </p:cTn>
                                        <p:tgtEl>
                                          <p:spTgt spid="24"/>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300" fill="hold">
                                          <p:stCondLst>
                                            <p:cond delay="0"/>
                                          </p:stCondLst>
                                        </p:cTn>
                                        <p:tgtEl>
                                          <p:spTgt spid="34"/>
                                        </p:tgtEl>
                                        <p:attrNameLst>
                                          <p:attrName>r</p:attrName>
                                        </p:attrNameLst>
                                      </p:cBhvr>
                                    </p:animRot>
                                    <p:animRot by="-240000">
                                      <p:cBhvr>
                                        <p:cTn id="39" dur="600" fill="hold">
                                          <p:stCondLst>
                                            <p:cond delay="600"/>
                                          </p:stCondLst>
                                        </p:cTn>
                                        <p:tgtEl>
                                          <p:spTgt spid="34"/>
                                        </p:tgtEl>
                                        <p:attrNameLst>
                                          <p:attrName>r</p:attrName>
                                        </p:attrNameLst>
                                      </p:cBhvr>
                                    </p:animRot>
                                    <p:animRot by="240000">
                                      <p:cBhvr>
                                        <p:cTn id="40" dur="600" fill="hold">
                                          <p:stCondLst>
                                            <p:cond delay="1200"/>
                                          </p:stCondLst>
                                        </p:cTn>
                                        <p:tgtEl>
                                          <p:spTgt spid="34"/>
                                        </p:tgtEl>
                                        <p:attrNameLst>
                                          <p:attrName>r</p:attrName>
                                        </p:attrNameLst>
                                      </p:cBhvr>
                                    </p:animRot>
                                    <p:animRot by="-240000">
                                      <p:cBhvr>
                                        <p:cTn id="41" dur="600" fill="hold">
                                          <p:stCondLst>
                                            <p:cond delay="1800"/>
                                          </p:stCondLst>
                                        </p:cTn>
                                        <p:tgtEl>
                                          <p:spTgt spid="34"/>
                                        </p:tgtEl>
                                        <p:attrNameLst>
                                          <p:attrName>r</p:attrName>
                                        </p:attrNameLst>
                                      </p:cBhvr>
                                    </p:animRot>
                                    <p:animRot by="120000">
                                      <p:cBhvr>
                                        <p:cTn id="42" dur="600" fill="hold">
                                          <p:stCondLst>
                                            <p:cond delay="2400"/>
                                          </p:stCondLst>
                                        </p:cTn>
                                        <p:tgtEl>
                                          <p:spTgt spid="34"/>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900" fill="hold">
                                          <p:stCondLst>
                                            <p:cond delay="0"/>
                                          </p:stCondLst>
                                        </p:cTn>
                                        <p:tgtEl>
                                          <p:spTgt spid="3"/>
                                        </p:tgtEl>
                                        <p:attrNameLst>
                                          <p:attrName>r</p:attrName>
                                        </p:attrNameLst>
                                      </p:cBhvr>
                                    </p:animRot>
                                    <p:animRot by="-240000">
                                      <p:cBhvr>
                                        <p:cTn id="45" dur="1800" fill="hold">
                                          <p:stCondLst>
                                            <p:cond delay="1800"/>
                                          </p:stCondLst>
                                        </p:cTn>
                                        <p:tgtEl>
                                          <p:spTgt spid="3"/>
                                        </p:tgtEl>
                                        <p:attrNameLst>
                                          <p:attrName>r</p:attrName>
                                        </p:attrNameLst>
                                      </p:cBhvr>
                                    </p:animRot>
                                    <p:animRot by="240000">
                                      <p:cBhvr>
                                        <p:cTn id="46" dur="1800" fill="hold">
                                          <p:stCondLst>
                                            <p:cond delay="3600"/>
                                          </p:stCondLst>
                                        </p:cTn>
                                        <p:tgtEl>
                                          <p:spTgt spid="3"/>
                                        </p:tgtEl>
                                        <p:attrNameLst>
                                          <p:attrName>r</p:attrName>
                                        </p:attrNameLst>
                                      </p:cBhvr>
                                    </p:animRot>
                                    <p:animRot by="-240000">
                                      <p:cBhvr>
                                        <p:cTn id="47" dur="1800" fill="hold">
                                          <p:stCondLst>
                                            <p:cond delay="5400"/>
                                          </p:stCondLst>
                                        </p:cTn>
                                        <p:tgtEl>
                                          <p:spTgt spid="3"/>
                                        </p:tgtEl>
                                        <p:attrNameLst>
                                          <p:attrName>r</p:attrName>
                                        </p:attrNameLst>
                                      </p:cBhvr>
                                    </p:animRot>
                                    <p:animRot by="120000">
                                      <p:cBhvr>
                                        <p:cTn id="48" dur="1800" fill="hold">
                                          <p:stCondLst>
                                            <p:cond delay="7200"/>
                                          </p:stCondLst>
                                        </p:cTn>
                                        <p:tgtEl>
                                          <p:spTgt spid="3"/>
                                        </p:tgtEl>
                                        <p:attrNameLst>
                                          <p:attrName>r</p:attrName>
                                        </p:attrNameLst>
                                      </p:cBhvr>
                                    </p:animRot>
                                  </p:childTnLst>
                                </p:cTn>
                              </p:par>
                              <p:par>
                                <p:cTn id="49" presetID="42" presetClass="entr" presetSubtype="0" fill="hold" grpId="0" nodeType="with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fade">
                                      <p:cBhvr>
                                        <p:cTn id="51" dur="1000"/>
                                        <p:tgtEl>
                                          <p:spTgt spid="2"/>
                                        </p:tgtEl>
                                      </p:cBhvr>
                                    </p:animEffect>
                                    <p:anim calcmode="lin" valueType="num">
                                      <p:cBhvr>
                                        <p:cTn id="52" dur="1000" fill="hold"/>
                                        <p:tgtEl>
                                          <p:spTgt spid="2"/>
                                        </p:tgtEl>
                                        <p:attrNameLst>
                                          <p:attrName>ppt_x</p:attrName>
                                        </p:attrNameLst>
                                      </p:cBhvr>
                                      <p:tavLst>
                                        <p:tav tm="0">
                                          <p:val>
                                            <p:strVal val="#ppt_x"/>
                                          </p:val>
                                        </p:tav>
                                        <p:tav tm="100000">
                                          <p:val>
                                            <p:strVal val="#ppt_x"/>
                                          </p:val>
                                        </p:tav>
                                      </p:tavLst>
                                    </p:anim>
                                    <p:anim calcmode="lin" valueType="num">
                                      <p:cBhvr>
                                        <p:cTn id="5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34"/>
                    </p:tgtEl>
                  </p:cond>
                </p:stCondLst>
                <p:endSync evt="end" delay="0">
                  <p:rtn val="all"/>
                </p:endSync>
                <p:childTnLst>
                  <p:par>
                    <p:cTn id="55" fill="hold">
                      <p:stCondLst>
                        <p:cond delay="0"/>
                      </p:stCondLst>
                      <p:childTnLst>
                        <p:par>
                          <p:cTn id="56" fill="hold">
                            <p:stCondLst>
                              <p:cond delay="0"/>
                            </p:stCondLst>
                            <p:childTnLst>
                              <p:par>
                                <p:cTn id="57" presetID="37" presetClass="exit" presetSubtype="0" fill="hold" nodeType="clickEffect">
                                  <p:stCondLst>
                                    <p:cond delay="0"/>
                                  </p:stCondLst>
                                  <p:childTnLst>
                                    <p:animEffect transition="out" filter="fade">
                                      <p:cBhvr>
                                        <p:cTn id="58" dur="1000"/>
                                        <p:tgtEl>
                                          <p:spTgt spid="34"/>
                                        </p:tgtEl>
                                      </p:cBhvr>
                                    </p:animEffect>
                                    <p:anim calcmode="lin" valueType="num">
                                      <p:cBhvr>
                                        <p:cTn id="59" dur="1000"/>
                                        <p:tgtEl>
                                          <p:spTgt spid="34"/>
                                        </p:tgtEl>
                                        <p:attrNameLst>
                                          <p:attrName>ppt_x</p:attrName>
                                        </p:attrNameLst>
                                      </p:cBhvr>
                                      <p:tavLst>
                                        <p:tav tm="0">
                                          <p:val>
                                            <p:strVal val="ppt_x"/>
                                          </p:val>
                                        </p:tav>
                                        <p:tav tm="100000">
                                          <p:val>
                                            <p:strVal val="ppt_x"/>
                                          </p:val>
                                        </p:tav>
                                      </p:tavLst>
                                    </p:anim>
                                    <p:anim calcmode="lin" valueType="num">
                                      <p:cBhvr>
                                        <p:cTn id="60" dur="100" decel="100000"/>
                                        <p:tgtEl>
                                          <p:spTgt spid="34"/>
                                        </p:tgtEl>
                                        <p:attrNameLst>
                                          <p:attrName>ppt_y</p:attrName>
                                        </p:attrNameLst>
                                      </p:cBhvr>
                                      <p:tavLst>
                                        <p:tav tm="0">
                                          <p:val>
                                            <p:strVal val="ppt_y"/>
                                          </p:val>
                                        </p:tav>
                                        <p:tav tm="100000">
                                          <p:val>
                                            <p:strVal val="ppt_y-.03"/>
                                          </p:val>
                                        </p:tav>
                                      </p:tavLst>
                                    </p:anim>
                                    <p:anim calcmode="lin" valueType="num">
                                      <p:cBhvr>
                                        <p:cTn id="61" dur="900" accel="100000">
                                          <p:stCondLst>
                                            <p:cond delay="100"/>
                                          </p:stCondLst>
                                        </p:cTn>
                                        <p:tgtEl>
                                          <p:spTgt spid="34"/>
                                        </p:tgtEl>
                                        <p:attrNameLst>
                                          <p:attrName>ppt_y</p:attrName>
                                        </p:attrNameLst>
                                      </p:cBhvr>
                                      <p:tavLst>
                                        <p:tav tm="0">
                                          <p:val>
                                            <p:strVal val="ppt_y"/>
                                          </p:val>
                                        </p:tav>
                                        <p:tav tm="100000">
                                          <p:val>
                                            <p:strVal val="ppt_y+1"/>
                                          </p:val>
                                        </p:tav>
                                      </p:tavLst>
                                    </p:anim>
                                    <p:set>
                                      <p:cBhvr>
                                        <p:cTn id="62"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22"/>
                    </p:tgtEl>
                  </p:cond>
                </p:stCondLst>
                <p:endSync evt="end" delay="0">
                  <p:rtn val="all"/>
                </p:endSync>
                <p:childTnLst>
                  <p:par>
                    <p:cTn id="64" fill="hold">
                      <p:stCondLst>
                        <p:cond delay="0"/>
                      </p:stCondLst>
                      <p:childTnLst>
                        <p:par>
                          <p:cTn id="65" fill="hold">
                            <p:stCondLst>
                              <p:cond delay="0"/>
                            </p:stCondLst>
                            <p:childTnLst>
                              <p:par>
                                <p:cTn id="66" presetID="37" presetClass="exit" presetSubtype="0" fill="hold" nodeType="clickEffect">
                                  <p:stCondLst>
                                    <p:cond delay="0"/>
                                  </p:stCondLst>
                                  <p:childTnLst>
                                    <p:animEffect transition="out" filter="fade">
                                      <p:cBhvr>
                                        <p:cTn id="67" dur="1000"/>
                                        <p:tgtEl>
                                          <p:spTgt spid="22"/>
                                        </p:tgtEl>
                                      </p:cBhvr>
                                    </p:animEffect>
                                    <p:anim calcmode="lin" valueType="num">
                                      <p:cBhvr>
                                        <p:cTn id="68" dur="1000"/>
                                        <p:tgtEl>
                                          <p:spTgt spid="22"/>
                                        </p:tgtEl>
                                        <p:attrNameLst>
                                          <p:attrName>ppt_x</p:attrName>
                                        </p:attrNameLst>
                                      </p:cBhvr>
                                      <p:tavLst>
                                        <p:tav tm="0">
                                          <p:val>
                                            <p:strVal val="ppt_x"/>
                                          </p:val>
                                        </p:tav>
                                        <p:tav tm="100000">
                                          <p:val>
                                            <p:strVal val="ppt_x"/>
                                          </p:val>
                                        </p:tav>
                                      </p:tavLst>
                                    </p:anim>
                                    <p:anim calcmode="lin" valueType="num">
                                      <p:cBhvr>
                                        <p:cTn id="69" dur="100" decel="100000"/>
                                        <p:tgtEl>
                                          <p:spTgt spid="22"/>
                                        </p:tgtEl>
                                        <p:attrNameLst>
                                          <p:attrName>ppt_y</p:attrName>
                                        </p:attrNameLst>
                                      </p:cBhvr>
                                      <p:tavLst>
                                        <p:tav tm="0">
                                          <p:val>
                                            <p:strVal val="ppt_y"/>
                                          </p:val>
                                        </p:tav>
                                        <p:tav tm="100000">
                                          <p:val>
                                            <p:strVal val="ppt_y-.03"/>
                                          </p:val>
                                        </p:tav>
                                      </p:tavLst>
                                    </p:anim>
                                    <p:anim calcmode="lin" valueType="num">
                                      <p:cBhvr>
                                        <p:cTn id="70" dur="900" accel="100000">
                                          <p:stCondLst>
                                            <p:cond delay="100"/>
                                          </p:stCondLst>
                                        </p:cTn>
                                        <p:tgtEl>
                                          <p:spTgt spid="22"/>
                                        </p:tgtEl>
                                        <p:attrNameLst>
                                          <p:attrName>ppt_y</p:attrName>
                                        </p:attrNameLst>
                                      </p:cBhvr>
                                      <p:tavLst>
                                        <p:tav tm="0">
                                          <p:val>
                                            <p:strVal val="ppt_y"/>
                                          </p:val>
                                        </p:tav>
                                        <p:tav tm="100000">
                                          <p:val>
                                            <p:strVal val="ppt_y+1"/>
                                          </p:val>
                                        </p:tav>
                                      </p:tavLst>
                                    </p:anim>
                                    <p:set>
                                      <p:cBhvr>
                                        <p:cTn id="71"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3"/>
                    </p:tgtEl>
                  </p:cond>
                </p:stCondLst>
                <p:endSync evt="end" delay="0">
                  <p:rtn val="all"/>
                </p:endSync>
                <p:childTnLst>
                  <p:par>
                    <p:cTn id="73" fill="hold">
                      <p:stCondLst>
                        <p:cond delay="0"/>
                      </p:stCondLst>
                      <p:childTnLst>
                        <p:par>
                          <p:cTn id="74" fill="hold">
                            <p:stCondLst>
                              <p:cond delay="0"/>
                            </p:stCondLst>
                            <p:childTnLst>
                              <p:par>
                                <p:cTn id="75" presetID="37" presetClass="exit" presetSubtype="0" fill="hold" nodeType="clickEffect">
                                  <p:stCondLst>
                                    <p:cond delay="0"/>
                                  </p:stCondLst>
                                  <p:childTnLst>
                                    <p:animEffect transition="out" filter="fade">
                                      <p:cBhvr>
                                        <p:cTn id="76" dur="1000"/>
                                        <p:tgtEl>
                                          <p:spTgt spid="23"/>
                                        </p:tgtEl>
                                      </p:cBhvr>
                                    </p:animEffect>
                                    <p:anim calcmode="lin" valueType="num">
                                      <p:cBhvr>
                                        <p:cTn id="77" dur="1000"/>
                                        <p:tgtEl>
                                          <p:spTgt spid="23"/>
                                        </p:tgtEl>
                                        <p:attrNameLst>
                                          <p:attrName>ppt_x</p:attrName>
                                        </p:attrNameLst>
                                      </p:cBhvr>
                                      <p:tavLst>
                                        <p:tav tm="0">
                                          <p:val>
                                            <p:strVal val="ppt_x"/>
                                          </p:val>
                                        </p:tav>
                                        <p:tav tm="100000">
                                          <p:val>
                                            <p:strVal val="ppt_x"/>
                                          </p:val>
                                        </p:tav>
                                      </p:tavLst>
                                    </p:anim>
                                    <p:anim calcmode="lin" valueType="num">
                                      <p:cBhvr>
                                        <p:cTn id="78" dur="100" decel="100000"/>
                                        <p:tgtEl>
                                          <p:spTgt spid="23"/>
                                        </p:tgtEl>
                                        <p:attrNameLst>
                                          <p:attrName>ppt_y</p:attrName>
                                        </p:attrNameLst>
                                      </p:cBhvr>
                                      <p:tavLst>
                                        <p:tav tm="0">
                                          <p:val>
                                            <p:strVal val="ppt_y"/>
                                          </p:val>
                                        </p:tav>
                                        <p:tav tm="100000">
                                          <p:val>
                                            <p:strVal val="ppt_y-.03"/>
                                          </p:val>
                                        </p:tav>
                                      </p:tavLst>
                                    </p:anim>
                                    <p:anim calcmode="lin" valueType="num">
                                      <p:cBhvr>
                                        <p:cTn id="79" dur="900" accel="100000">
                                          <p:stCondLst>
                                            <p:cond delay="100"/>
                                          </p:stCondLst>
                                        </p:cTn>
                                        <p:tgtEl>
                                          <p:spTgt spid="23"/>
                                        </p:tgtEl>
                                        <p:attrNameLst>
                                          <p:attrName>ppt_y</p:attrName>
                                        </p:attrNameLst>
                                      </p:cBhvr>
                                      <p:tavLst>
                                        <p:tav tm="0">
                                          <p:val>
                                            <p:strVal val="ppt_y"/>
                                          </p:val>
                                        </p:tav>
                                        <p:tav tm="100000">
                                          <p:val>
                                            <p:strVal val="ppt_y+1"/>
                                          </p:val>
                                        </p:tav>
                                      </p:tavLst>
                                    </p:anim>
                                    <p:set>
                                      <p:cBhvr>
                                        <p:cTn id="80"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1" restart="whenNotActive" fill="hold" evtFilter="cancelBubble" nodeType="interactiveSeq">
                <p:stCondLst>
                  <p:cond evt="onClick" delay="0">
                    <p:tgtEl>
                      <p:spTgt spid="24"/>
                    </p:tgtEl>
                  </p:cond>
                </p:stCondLst>
                <p:endSync evt="end" delay="0">
                  <p:rtn val="all"/>
                </p:endSync>
                <p:childTnLst>
                  <p:par>
                    <p:cTn id="82" fill="hold">
                      <p:stCondLst>
                        <p:cond delay="0"/>
                      </p:stCondLst>
                      <p:childTnLst>
                        <p:par>
                          <p:cTn id="83" fill="hold">
                            <p:stCondLst>
                              <p:cond delay="0"/>
                            </p:stCondLst>
                            <p:childTnLst>
                              <p:par>
                                <p:cTn id="84" presetID="37" presetClass="exit" presetSubtype="0" fill="hold" nodeType="clickEffect">
                                  <p:stCondLst>
                                    <p:cond delay="0"/>
                                  </p:stCondLst>
                                  <p:childTnLst>
                                    <p:animEffect transition="out" filter="fade">
                                      <p:cBhvr>
                                        <p:cTn id="85" dur="1000"/>
                                        <p:tgtEl>
                                          <p:spTgt spid="24"/>
                                        </p:tgtEl>
                                      </p:cBhvr>
                                    </p:animEffect>
                                    <p:anim calcmode="lin" valueType="num">
                                      <p:cBhvr>
                                        <p:cTn id="86" dur="1000"/>
                                        <p:tgtEl>
                                          <p:spTgt spid="24"/>
                                        </p:tgtEl>
                                        <p:attrNameLst>
                                          <p:attrName>ppt_x</p:attrName>
                                        </p:attrNameLst>
                                      </p:cBhvr>
                                      <p:tavLst>
                                        <p:tav tm="0">
                                          <p:val>
                                            <p:strVal val="ppt_x"/>
                                          </p:val>
                                        </p:tav>
                                        <p:tav tm="100000">
                                          <p:val>
                                            <p:strVal val="ppt_x"/>
                                          </p:val>
                                        </p:tav>
                                      </p:tavLst>
                                    </p:anim>
                                    <p:anim calcmode="lin" valueType="num">
                                      <p:cBhvr>
                                        <p:cTn id="87" dur="100" decel="100000"/>
                                        <p:tgtEl>
                                          <p:spTgt spid="24"/>
                                        </p:tgtEl>
                                        <p:attrNameLst>
                                          <p:attrName>ppt_y</p:attrName>
                                        </p:attrNameLst>
                                      </p:cBhvr>
                                      <p:tavLst>
                                        <p:tav tm="0">
                                          <p:val>
                                            <p:strVal val="ppt_y"/>
                                          </p:val>
                                        </p:tav>
                                        <p:tav tm="100000">
                                          <p:val>
                                            <p:strVal val="ppt_y-.03"/>
                                          </p:val>
                                        </p:tav>
                                      </p:tavLst>
                                    </p:anim>
                                    <p:anim calcmode="lin" valueType="num">
                                      <p:cBhvr>
                                        <p:cTn id="88" dur="900" accel="100000">
                                          <p:stCondLst>
                                            <p:cond delay="100"/>
                                          </p:stCondLst>
                                        </p:cTn>
                                        <p:tgtEl>
                                          <p:spTgt spid="24"/>
                                        </p:tgtEl>
                                        <p:attrNameLst>
                                          <p:attrName>ppt_y</p:attrName>
                                        </p:attrNameLst>
                                      </p:cBhvr>
                                      <p:tavLst>
                                        <p:tav tm="0">
                                          <p:val>
                                            <p:strVal val="ppt_y"/>
                                          </p:val>
                                        </p:tav>
                                        <p:tav tm="100000">
                                          <p:val>
                                            <p:strVal val="ppt_y+1"/>
                                          </p:val>
                                        </p:tav>
                                      </p:tavLst>
                                    </p:anim>
                                    <p:set>
                                      <p:cBhvr>
                                        <p:cTn id="89"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90" restart="whenNotActive" fill="hold" evtFilter="cancelBubble" nodeType="interactiveSeq">
                <p:stCondLst>
                  <p:cond evt="onClick" delay="0">
                    <p:tgtEl>
                      <p:spTgt spid="42"/>
                    </p:tgtEl>
                  </p:cond>
                </p:stCondLst>
                <p:endSync evt="end" delay="0">
                  <p:rtn val="all"/>
                </p:endSync>
                <p:childTnLst>
                  <p:par>
                    <p:cTn id="91" fill="hold">
                      <p:stCondLst>
                        <p:cond delay="0"/>
                      </p:stCondLst>
                      <p:childTnLst>
                        <p:par>
                          <p:cTn id="92" fill="hold">
                            <p:stCondLst>
                              <p:cond delay="0"/>
                            </p:stCondLst>
                            <p:childTnLst>
                              <p:par>
                                <p:cTn id="93" presetID="37" presetClass="exit" presetSubtype="0" fill="hold" nodeType="clickEffect">
                                  <p:stCondLst>
                                    <p:cond delay="0"/>
                                  </p:stCondLst>
                                  <p:childTnLst>
                                    <p:animEffect transition="out" filter="fade">
                                      <p:cBhvr>
                                        <p:cTn id="94" dur="1000"/>
                                        <p:tgtEl>
                                          <p:spTgt spid="42"/>
                                        </p:tgtEl>
                                      </p:cBhvr>
                                    </p:animEffect>
                                    <p:anim calcmode="lin" valueType="num">
                                      <p:cBhvr>
                                        <p:cTn id="95" dur="1000"/>
                                        <p:tgtEl>
                                          <p:spTgt spid="42"/>
                                        </p:tgtEl>
                                        <p:attrNameLst>
                                          <p:attrName>ppt_x</p:attrName>
                                        </p:attrNameLst>
                                      </p:cBhvr>
                                      <p:tavLst>
                                        <p:tav tm="0">
                                          <p:val>
                                            <p:strVal val="ppt_x"/>
                                          </p:val>
                                        </p:tav>
                                        <p:tav tm="100000">
                                          <p:val>
                                            <p:strVal val="ppt_x"/>
                                          </p:val>
                                        </p:tav>
                                      </p:tavLst>
                                    </p:anim>
                                    <p:anim calcmode="lin" valueType="num">
                                      <p:cBhvr>
                                        <p:cTn id="96" dur="100" decel="100000"/>
                                        <p:tgtEl>
                                          <p:spTgt spid="42"/>
                                        </p:tgtEl>
                                        <p:attrNameLst>
                                          <p:attrName>ppt_y</p:attrName>
                                        </p:attrNameLst>
                                      </p:cBhvr>
                                      <p:tavLst>
                                        <p:tav tm="0">
                                          <p:val>
                                            <p:strVal val="ppt_y"/>
                                          </p:val>
                                        </p:tav>
                                        <p:tav tm="100000">
                                          <p:val>
                                            <p:strVal val="ppt_y-.03"/>
                                          </p:val>
                                        </p:tav>
                                      </p:tavLst>
                                    </p:anim>
                                    <p:anim calcmode="lin" valueType="num">
                                      <p:cBhvr>
                                        <p:cTn id="97" dur="900" accel="100000">
                                          <p:stCondLst>
                                            <p:cond delay="100"/>
                                          </p:stCondLst>
                                        </p:cTn>
                                        <p:tgtEl>
                                          <p:spTgt spid="42"/>
                                        </p:tgtEl>
                                        <p:attrNameLst>
                                          <p:attrName>ppt_y</p:attrName>
                                        </p:attrNameLst>
                                      </p:cBhvr>
                                      <p:tavLst>
                                        <p:tav tm="0">
                                          <p:val>
                                            <p:strVal val="ppt_y"/>
                                          </p:val>
                                        </p:tav>
                                        <p:tav tm="100000">
                                          <p:val>
                                            <p:strVal val="ppt_y+1"/>
                                          </p:val>
                                        </p:tav>
                                      </p:tavLst>
                                    </p:anim>
                                    <p:set>
                                      <p:cBhvr>
                                        <p:cTn id="98" dur="1" fill="hold">
                                          <p:stCondLst>
                                            <p:cond delay="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99" restart="whenNotActive" fill="hold" evtFilter="cancelBubble" nodeType="interactiveSeq">
                <p:stCondLst>
                  <p:cond evt="onClick" delay="0">
                    <p:tgtEl>
                      <p:spTgt spid="38"/>
                    </p:tgtEl>
                  </p:cond>
                </p:stCondLst>
                <p:endSync evt="end" delay="0">
                  <p:rtn val="all"/>
                </p:endSync>
                <p:childTnLst>
                  <p:par>
                    <p:cTn id="100" fill="hold">
                      <p:stCondLst>
                        <p:cond delay="0"/>
                      </p:stCondLst>
                      <p:childTnLst>
                        <p:par>
                          <p:cTn id="101" fill="hold">
                            <p:stCondLst>
                              <p:cond delay="0"/>
                            </p:stCondLst>
                            <p:childTnLst>
                              <p:par>
                                <p:cTn id="102" presetID="37" presetClass="exit" presetSubtype="0" fill="hold" nodeType="clickEffect">
                                  <p:stCondLst>
                                    <p:cond delay="0"/>
                                  </p:stCondLst>
                                  <p:childTnLst>
                                    <p:animEffect transition="out" filter="fade">
                                      <p:cBhvr>
                                        <p:cTn id="103" dur="1000"/>
                                        <p:tgtEl>
                                          <p:spTgt spid="38"/>
                                        </p:tgtEl>
                                      </p:cBhvr>
                                    </p:animEffect>
                                    <p:anim calcmode="lin" valueType="num">
                                      <p:cBhvr>
                                        <p:cTn id="104" dur="1000"/>
                                        <p:tgtEl>
                                          <p:spTgt spid="38"/>
                                        </p:tgtEl>
                                        <p:attrNameLst>
                                          <p:attrName>ppt_x</p:attrName>
                                        </p:attrNameLst>
                                      </p:cBhvr>
                                      <p:tavLst>
                                        <p:tav tm="0">
                                          <p:val>
                                            <p:strVal val="ppt_x"/>
                                          </p:val>
                                        </p:tav>
                                        <p:tav tm="100000">
                                          <p:val>
                                            <p:strVal val="ppt_x"/>
                                          </p:val>
                                        </p:tav>
                                      </p:tavLst>
                                    </p:anim>
                                    <p:anim calcmode="lin" valueType="num">
                                      <p:cBhvr>
                                        <p:cTn id="105" dur="100" decel="100000"/>
                                        <p:tgtEl>
                                          <p:spTgt spid="38"/>
                                        </p:tgtEl>
                                        <p:attrNameLst>
                                          <p:attrName>ppt_y</p:attrName>
                                        </p:attrNameLst>
                                      </p:cBhvr>
                                      <p:tavLst>
                                        <p:tav tm="0">
                                          <p:val>
                                            <p:strVal val="ppt_y"/>
                                          </p:val>
                                        </p:tav>
                                        <p:tav tm="100000">
                                          <p:val>
                                            <p:strVal val="ppt_y-.03"/>
                                          </p:val>
                                        </p:tav>
                                      </p:tavLst>
                                    </p:anim>
                                    <p:anim calcmode="lin" valueType="num">
                                      <p:cBhvr>
                                        <p:cTn id="106" dur="900" accel="100000">
                                          <p:stCondLst>
                                            <p:cond delay="100"/>
                                          </p:stCondLst>
                                        </p:cTn>
                                        <p:tgtEl>
                                          <p:spTgt spid="38"/>
                                        </p:tgtEl>
                                        <p:attrNameLst>
                                          <p:attrName>ppt_y</p:attrName>
                                        </p:attrNameLst>
                                      </p:cBhvr>
                                      <p:tavLst>
                                        <p:tav tm="0">
                                          <p:val>
                                            <p:strVal val="ppt_y"/>
                                          </p:val>
                                        </p:tav>
                                        <p:tav tm="100000">
                                          <p:val>
                                            <p:strVal val="ppt_y+1"/>
                                          </p:val>
                                        </p:tav>
                                      </p:tavLst>
                                    </p:anim>
                                    <p:set>
                                      <p:cBhvr>
                                        <p:cTn id="107"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audio>
              <p:cMediaNode vol="80000" numSld="13">
                <p:cTn id="108" repeatCount="indefinite"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0"/>
            <a:ext cx="18288000" cy="10281980"/>
          </a:xfrm>
          <a:prstGeom prst="rect">
            <a:avLst/>
          </a:prstGeom>
        </p:spPr>
      </p:pic>
      <p:pic>
        <p:nvPicPr>
          <p:cNvPr id="18" name="Picture 17"/>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5023277" y="7513129"/>
            <a:ext cx="2963636" cy="1885950"/>
          </a:xfrm>
          <a:prstGeom prst="rect">
            <a:avLst/>
          </a:prstGeom>
        </p:spPr>
      </p:pic>
      <p:pic>
        <p:nvPicPr>
          <p:cNvPr id="27" name="Picture 26"/>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1621033" y="5077008"/>
            <a:ext cx="2963636" cy="1885950"/>
          </a:xfrm>
          <a:prstGeom prst="rect">
            <a:avLst/>
          </a:prstGeom>
        </p:spPr>
      </p:pic>
      <p:pic>
        <p:nvPicPr>
          <p:cNvPr id="28" name="Picture 27"/>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723949" y="5454968"/>
            <a:ext cx="2840102" cy="955548"/>
          </a:xfrm>
          <a:prstGeom prst="rect">
            <a:avLst/>
          </a:prstGeom>
        </p:spPr>
      </p:pic>
      <p:pic>
        <p:nvPicPr>
          <p:cNvPr id="32" name="Picture 31"/>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37023" y="8385293"/>
            <a:ext cx="2840102" cy="955548"/>
          </a:xfrm>
          <a:prstGeom prst="rect">
            <a:avLst/>
          </a:prstGeom>
        </p:spPr>
      </p:pic>
      <p:pic>
        <p:nvPicPr>
          <p:cNvPr id="38" name="Picture 37"/>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0802" y1="75714" x2="69628" y2="76286"/>
                        <a14:foregroundMark x1="39685" y1="80286" x2="60458" y2="79286"/>
                        <a14:foregroundMark x1="39398" y1="7143" x2="45129" y2="17571"/>
                        <a14:foregroundMark x1="59456" y1="5714" x2="58596" y2="17286"/>
                      </a14:backgroundRemoval>
                    </a14:imgEffect>
                  </a14:imgLayer>
                </a14:imgProps>
              </a:ext>
              <a:ext uri="{28A0092B-C50C-407E-A947-70E740481C1C}">
                <a14:useLocalDpi xmlns:a14="http://schemas.microsoft.com/office/drawing/2010/main" val="0"/>
              </a:ext>
            </a:extLst>
          </a:blip>
          <a:stretch>
            <a:fillRect/>
          </a:stretch>
        </p:blipFill>
        <p:spPr>
          <a:xfrm>
            <a:off x="11709602" y="5157954"/>
            <a:ext cx="2121968" cy="2128047"/>
          </a:xfrm>
          <a:prstGeom prst="rect">
            <a:avLst/>
          </a:prstGeom>
        </p:spPr>
      </p:pic>
      <p:pic>
        <p:nvPicPr>
          <p:cNvPr id="42" name="Picture 41"/>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61558" y1="7051" x2="64935" y2="23397"/>
                        <a14:foregroundMark x1="89610" y1="9615" x2="91948" y2="28205"/>
                        <a14:foregroundMark x1="59740" y1="9615" x2="55584" y2="24038"/>
                      </a14:backgroundRemoval>
                    </a14:imgEffect>
                  </a14:imgLayer>
                </a14:imgProps>
              </a:ext>
              <a:ext uri="{28A0092B-C50C-407E-A947-70E740481C1C}">
                <a14:useLocalDpi xmlns:a14="http://schemas.microsoft.com/office/drawing/2010/main" val="0"/>
              </a:ext>
            </a:extLst>
          </a:blip>
          <a:stretch>
            <a:fillRect/>
          </a:stretch>
        </p:blipFill>
        <p:spPr>
          <a:xfrm>
            <a:off x="15109142" y="6024640"/>
            <a:ext cx="2315720" cy="1876635"/>
          </a:xfrm>
          <a:prstGeom prst="rect">
            <a:avLst/>
          </a:prstGeom>
        </p:spPr>
      </p:pic>
      <p:pic>
        <p:nvPicPr>
          <p:cNvPr id="22" name="Picture 21"/>
          <p:cNvPicPr>
            <a:picLocks noChangeAspect="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1689581" y="4481705"/>
            <a:ext cx="2630231" cy="1911357"/>
          </a:xfrm>
          <a:prstGeom prst="rect">
            <a:avLst/>
          </a:prstGeom>
        </p:spPr>
      </p:pic>
      <p:pic>
        <p:nvPicPr>
          <p:cNvPr id="23" name="Picture 22"/>
          <p:cNvPicPr>
            <a:picLocks noChangeAspect="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8130161" y="4388964"/>
            <a:ext cx="1813940" cy="1955133"/>
          </a:xfrm>
          <a:prstGeom prst="rect">
            <a:avLst/>
          </a:prstGeom>
        </p:spPr>
      </p:pic>
      <p:pic>
        <p:nvPicPr>
          <p:cNvPr id="24" name="Picture 23"/>
          <p:cNvPicPr>
            <a:picLocks noChangeAspect="1"/>
          </p:cNvPicPr>
          <p:nvPr/>
        </p:nvPicPr>
        <p:blipFill>
          <a:blip r:embed="rId16" cstate="print">
            <a:extLst>
              <a:ext uri="{BEBA8EAE-BF5A-486C-A8C5-ECC9F3942E4B}">
                <a14:imgProps xmlns:a14="http://schemas.microsoft.com/office/drawing/2010/main">
                  <a14:imgLayer r:embed="rId17">
                    <a14:imgEffect>
                      <a14:backgroundRemoval t="0" b="99201" l="0" r="100000"/>
                    </a14:imgEffect>
                  </a14:imgLayer>
                </a14:imgProps>
              </a:ext>
              <a:ext uri="{28A0092B-C50C-407E-A947-70E740481C1C}">
                <a14:useLocalDpi xmlns:a14="http://schemas.microsoft.com/office/drawing/2010/main" val="0"/>
              </a:ext>
            </a:extLst>
          </a:blip>
          <a:stretch>
            <a:fillRect/>
          </a:stretch>
        </p:blipFill>
        <p:spPr>
          <a:xfrm>
            <a:off x="5393312" y="6497964"/>
            <a:ext cx="2220192" cy="2265441"/>
          </a:xfrm>
          <a:prstGeom prst="rect">
            <a:avLst/>
          </a:prstGeom>
        </p:spPr>
      </p:pic>
      <p:pic>
        <p:nvPicPr>
          <p:cNvPr id="34" name="Picture 33"/>
          <p:cNvPicPr>
            <a:picLocks noChangeAspect="1"/>
          </p:cNvPicPr>
          <p:nvPr/>
        </p:nvPicPr>
        <p:blipFill>
          <a:blip r:embed="rId18" cstate="print">
            <a:extLst>
              <a:ext uri="{BEBA8EAE-BF5A-486C-A8C5-ECC9F3942E4B}">
                <a14:imgProps xmlns:a14="http://schemas.microsoft.com/office/drawing/2010/main">
                  <a14:imgLayer r:embed="rId19">
                    <a14:imgEffect>
                      <a14:backgroundRemoval t="0" b="100000" l="0" r="100000">
                        <a14:foregroundMark x1="25111" y1="7817" x2="47333" y2="16173"/>
                        <a14:foregroundMark x1="42889" y1="7547" x2="30444" y2="7547"/>
                        <a14:foregroundMark x1="58000" y1="6739" x2="76000" y2="12668"/>
                      </a14:backgroundRemoval>
                    </a14:imgEffect>
                  </a14:imgLayer>
                </a14:imgProps>
              </a:ext>
              <a:ext uri="{28A0092B-C50C-407E-A947-70E740481C1C}">
                <a14:useLocalDpi xmlns:a14="http://schemas.microsoft.com/office/drawing/2010/main" val="0"/>
              </a:ext>
            </a:extLst>
          </a:blip>
          <a:stretch>
            <a:fillRect/>
          </a:stretch>
        </p:blipFill>
        <p:spPr>
          <a:xfrm>
            <a:off x="539357" y="7366631"/>
            <a:ext cx="2073801" cy="1709735"/>
          </a:xfrm>
          <a:prstGeom prst="rect">
            <a:avLst/>
          </a:prstGeom>
        </p:spPr>
      </p:pic>
      <p:pic>
        <p:nvPicPr>
          <p:cNvPr id="3" name="Picture 2"/>
          <p:cNvPicPr>
            <a:picLocks noChangeAspect="1"/>
          </p:cNvPicPr>
          <p:nvPr/>
        </p:nvPicPr>
        <p:blipFill>
          <a:blip r:embed="rId20">
            <a:extLst>
              <a:ext uri="{BEBA8EAE-BF5A-486C-A8C5-ECC9F3942E4B}">
                <a14:imgProps xmlns:a14="http://schemas.microsoft.com/office/drawing/2010/main">
                  <a14:imgLayer r:embed="rId21">
                    <a14:imgEffect>
                      <a14:backgroundRemoval t="0" b="100000" l="0" r="100000">
                        <a14:foregroundMark x1="83090" y1="62437" x2="90379" y2="69543"/>
                        <a14:foregroundMark x1="97085" y1="90355" x2="94752" y2="94416"/>
                      </a14:backgroundRemoval>
                    </a14:imgEffect>
                  </a14:imgLayer>
                </a14:imgProps>
              </a:ext>
              <a:ext uri="{28A0092B-C50C-407E-A947-70E740481C1C}">
                <a14:useLocalDpi xmlns:a14="http://schemas.microsoft.com/office/drawing/2010/main" val="0"/>
              </a:ext>
            </a:extLst>
          </a:blip>
          <a:stretch>
            <a:fillRect/>
          </a:stretch>
        </p:blipFill>
        <p:spPr>
          <a:xfrm>
            <a:off x="-1621547" y="-832222"/>
            <a:ext cx="6714408" cy="3856379"/>
          </a:xfrm>
          <a:prstGeom prst="rect">
            <a:avLst/>
          </a:prstGeom>
        </p:spPr>
      </p:pic>
      <p:sp>
        <p:nvSpPr>
          <p:cNvPr id="2" name="Rounded Rectangle 1">
            <a:hlinkClick r:id="rId22" action="ppaction://hlinksldjump"/>
          </p:cNvPr>
          <p:cNvSpPr/>
          <p:nvPr/>
        </p:nvSpPr>
        <p:spPr>
          <a:xfrm>
            <a:off x="15109143" y="8197513"/>
            <a:ext cx="2011137" cy="641247"/>
          </a:xfrm>
          <a:prstGeom prst="roundRect">
            <a:avLst/>
          </a:prstGeom>
          <a:solidFill>
            <a:srgbClr val="66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00FF"/>
                </a:solidFill>
                <a:effectLst/>
                <a:uLnTx/>
                <a:uFillTx/>
                <a:latin typeface="Calibri" panose="020F0502020204030204"/>
                <a:ea typeface="+mn-ea"/>
                <a:cs typeface="+mn-cs"/>
              </a:rPr>
              <a:t>1. </a:t>
            </a:r>
            <a:r>
              <a:rPr kumimoji="0" lang="en-US" sz="2700" b="0" i="0" u="none" strike="noStrike" kern="1200" cap="none" spc="0" normalizeH="0" baseline="0" noProof="0" dirty="0" err="1">
                <a:ln>
                  <a:noFill/>
                </a:ln>
                <a:solidFill>
                  <a:srgbClr val="0000FF"/>
                </a:solidFill>
                <a:effectLst/>
                <a:uLnTx/>
                <a:uFillTx/>
                <a:latin typeface="Calibri" panose="020F0502020204030204"/>
                <a:ea typeface="+mn-ea"/>
                <a:cs typeface="+mn-cs"/>
              </a:rPr>
              <a:t>Chăm</a:t>
            </a:r>
            <a:r>
              <a:rPr kumimoji="0" lang="en-US" sz="2700" b="0" i="0" u="none" strike="noStrike" kern="1200" cap="none" spc="0" normalizeH="0" baseline="0" noProof="0" dirty="0">
                <a:ln>
                  <a:noFill/>
                </a:ln>
                <a:solidFill>
                  <a:srgbClr val="0000FF"/>
                </a:solidFill>
                <a:effectLst/>
                <a:uLnTx/>
                <a:uFillTx/>
                <a:latin typeface="Calibri" panose="020F0502020204030204"/>
                <a:ea typeface="+mn-ea"/>
                <a:cs typeface="+mn-cs"/>
              </a:rPr>
              <a:t> </a:t>
            </a:r>
            <a:r>
              <a:rPr kumimoji="0" lang="en-US" sz="2700" b="0" i="0" u="none" strike="noStrike" kern="1200" cap="none" spc="0" normalizeH="0" baseline="0" noProof="0" dirty="0" err="1">
                <a:ln>
                  <a:noFill/>
                </a:ln>
                <a:solidFill>
                  <a:srgbClr val="0000FF"/>
                </a:solidFill>
                <a:effectLst/>
                <a:uLnTx/>
                <a:uFillTx/>
                <a:latin typeface="Calibri" panose="020F0502020204030204"/>
                <a:ea typeface="+mn-ea"/>
                <a:cs typeface="+mn-cs"/>
              </a:rPr>
              <a:t>Chỉ</a:t>
            </a:r>
            <a:endParaRPr kumimoji="0" lang="en-US" sz="2700" b="0" i="0" u="none" strike="noStrike" kern="1200" cap="none" spc="0" normalizeH="0" baseline="0" noProof="0" dirty="0">
              <a:ln>
                <a:noFill/>
              </a:ln>
              <a:solidFill>
                <a:srgbClr val="0000FF"/>
              </a:solidFill>
              <a:effectLst/>
              <a:uLnTx/>
              <a:uFillTx/>
              <a:latin typeface="Calibri" panose="020F0502020204030204"/>
              <a:ea typeface="+mn-ea"/>
              <a:cs typeface="+mn-cs"/>
            </a:endParaRPr>
          </a:p>
        </p:txBody>
      </p:sp>
      <p:sp>
        <p:nvSpPr>
          <p:cNvPr id="35" name="Rounded Rectangle 34">
            <a:hlinkClick r:id="rId23" action="ppaction://hlinksldjump"/>
          </p:cNvPr>
          <p:cNvSpPr/>
          <p:nvPr/>
        </p:nvSpPr>
        <p:spPr>
          <a:xfrm>
            <a:off x="1799931" y="6763838"/>
            <a:ext cx="2195295" cy="641247"/>
          </a:xfrm>
          <a:prstGeom prst="roundRect">
            <a:avLst/>
          </a:prstGeom>
          <a:solidFill>
            <a:srgbClr val="66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00FF"/>
                </a:solidFill>
                <a:effectLst/>
                <a:uLnTx/>
                <a:uFillTx/>
                <a:latin typeface="Calibri" panose="020F0502020204030204"/>
                <a:ea typeface="+mn-ea"/>
                <a:cs typeface="+mn-cs"/>
              </a:rPr>
              <a:t>3. </a:t>
            </a:r>
            <a:r>
              <a:rPr kumimoji="0" lang="en-US" sz="2700" b="0" i="0" u="none" strike="noStrike" kern="1200" cap="none" spc="0" normalizeH="0" baseline="0" noProof="0" dirty="0" err="1">
                <a:ln>
                  <a:noFill/>
                </a:ln>
                <a:solidFill>
                  <a:srgbClr val="0000FF"/>
                </a:solidFill>
                <a:effectLst/>
                <a:uLnTx/>
                <a:uFillTx/>
                <a:latin typeface="Calibri" panose="020F0502020204030204"/>
                <a:ea typeface="+mn-ea"/>
                <a:cs typeface="+mn-cs"/>
              </a:rPr>
              <a:t>Thật</a:t>
            </a:r>
            <a:r>
              <a:rPr kumimoji="0" lang="en-US" sz="2700" b="0" i="0" u="none" strike="noStrike" kern="1200" cap="none" spc="0" normalizeH="0" baseline="0" noProof="0" dirty="0">
                <a:ln>
                  <a:noFill/>
                </a:ln>
                <a:solidFill>
                  <a:srgbClr val="0000FF"/>
                </a:solidFill>
                <a:effectLst/>
                <a:uLnTx/>
                <a:uFillTx/>
                <a:latin typeface="Calibri" panose="020F0502020204030204"/>
                <a:ea typeface="+mn-ea"/>
                <a:cs typeface="+mn-cs"/>
              </a:rPr>
              <a:t> </a:t>
            </a:r>
            <a:r>
              <a:rPr kumimoji="0" lang="en-US" sz="2700" b="0" i="0" u="none" strike="noStrike" kern="1200" cap="none" spc="0" normalizeH="0" baseline="0" noProof="0" dirty="0" err="1">
                <a:ln>
                  <a:noFill/>
                </a:ln>
                <a:solidFill>
                  <a:srgbClr val="0000FF"/>
                </a:solidFill>
                <a:effectLst/>
                <a:uLnTx/>
                <a:uFillTx/>
                <a:latin typeface="Calibri" panose="020F0502020204030204"/>
                <a:ea typeface="+mn-ea"/>
                <a:cs typeface="+mn-cs"/>
              </a:rPr>
              <a:t>Thà</a:t>
            </a:r>
            <a:endParaRPr kumimoji="0" lang="en-US" sz="2700" b="0" i="0" u="none" strike="noStrike" kern="1200" cap="none" spc="0" normalizeH="0" baseline="0" noProof="0" dirty="0">
              <a:ln>
                <a:noFill/>
              </a:ln>
              <a:solidFill>
                <a:srgbClr val="0000FF"/>
              </a:solidFill>
              <a:effectLst/>
              <a:uLnTx/>
              <a:uFillTx/>
              <a:latin typeface="Calibri" panose="020F0502020204030204"/>
              <a:ea typeface="+mn-ea"/>
              <a:cs typeface="+mn-cs"/>
            </a:endParaRPr>
          </a:p>
        </p:txBody>
      </p:sp>
      <p:sp>
        <p:nvSpPr>
          <p:cNvPr id="36" name="Rounded Rectangle 35">
            <a:hlinkClick r:id="rId24" action="ppaction://hlinksldjump"/>
          </p:cNvPr>
          <p:cNvSpPr/>
          <p:nvPr/>
        </p:nvSpPr>
        <p:spPr>
          <a:xfrm>
            <a:off x="7806653" y="6458367"/>
            <a:ext cx="2142885" cy="641247"/>
          </a:xfrm>
          <a:prstGeom prst="roundRect">
            <a:avLst/>
          </a:prstGeom>
          <a:solidFill>
            <a:srgbClr val="66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00FF"/>
                </a:solidFill>
                <a:effectLst/>
                <a:uLnTx/>
                <a:uFillTx/>
                <a:latin typeface="Calibri" panose="020F0502020204030204"/>
                <a:ea typeface="+mn-ea"/>
                <a:cs typeface="+mn-cs"/>
              </a:rPr>
              <a:t>4. </a:t>
            </a:r>
            <a:r>
              <a:rPr kumimoji="0" lang="en-US" sz="2700" b="0" i="0" u="none" strike="noStrike" kern="1200" cap="none" spc="0" normalizeH="0" baseline="0" noProof="0" dirty="0" err="1">
                <a:ln>
                  <a:noFill/>
                </a:ln>
                <a:solidFill>
                  <a:srgbClr val="0000FF"/>
                </a:solidFill>
                <a:effectLst/>
                <a:uLnTx/>
                <a:uFillTx/>
                <a:latin typeface="Calibri" panose="020F0502020204030204"/>
                <a:ea typeface="+mn-ea"/>
                <a:cs typeface="+mn-cs"/>
              </a:rPr>
              <a:t>Cẩn</a:t>
            </a:r>
            <a:r>
              <a:rPr kumimoji="0" lang="en-US" sz="2700" b="0" i="0" u="none" strike="noStrike" kern="1200" cap="none" spc="0" normalizeH="0" baseline="0" noProof="0" dirty="0">
                <a:ln>
                  <a:noFill/>
                </a:ln>
                <a:solidFill>
                  <a:srgbClr val="0000FF"/>
                </a:solidFill>
                <a:effectLst/>
                <a:uLnTx/>
                <a:uFillTx/>
                <a:latin typeface="Calibri" panose="020F0502020204030204"/>
                <a:ea typeface="+mn-ea"/>
                <a:cs typeface="+mn-cs"/>
              </a:rPr>
              <a:t> </a:t>
            </a:r>
            <a:r>
              <a:rPr kumimoji="0" lang="en-US" sz="2700" b="0" i="0" u="none" strike="noStrike" kern="1200" cap="none" spc="0" normalizeH="0" baseline="0" noProof="0" dirty="0" err="1">
                <a:ln>
                  <a:noFill/>
                </a:ln>
                <a:solidFill>
                  <a:srgbClr val="0000FF"/>
                </a:solidFill>
                <a:effectLst/>
                <a:uLnTx/>
                <a:uFillTx/>
                <a:latin typeface="Calibri" panose="020F0502020204030204"/>
                <a:ea typeface="+mn-ea"/>
                <a:cs typeface="+mn-cs"/>
              </a:rPr>
              <a:t>Thận</a:t>
            </a:r>
            <a:endParaRPr kumimoji="0" lang="en-US" sz="2700" b="0" i="0" u="none" strike="noStrike" kern="1200" cap="none" spc="0" normalizeH="0" baseline="0" noProof="0" dirty="0">
              <a:ln>
                <a:noFill/>
              </a:ln>
              <a:solidFill>
                <a:srgbClr val="0000FF"/>
              </a:solidFill>
              <a:effectLst/>
              <a:uLnTx/>
              <a:uFillTx/>
              <a:latin typeface="Calibri" panose="020F0502020204030204"/>
              <a:ea typeface="+mn-ea"/>
              <a:cs typeface="+mn-cs"/>
            </a:endParaRPr>
          </a:p>
        </p:txBody>
      </p:sp>
      <p:sp>
        <p:nvSpPr>
          <p:cNvPr id="37" name="Rounded Rectangle 36">
            <a:hlinkClick r:id="rId25" action="ppaction://hlinksldjump"/>
          </p:cNvPr>
          <p:cNvSpPr/>
          <p:nvPr/>
        </p:nvSpPr>
        <p:spPr>
          <a:xfrm>
            <a:off x="11904495" y="7405085"/>
            <a:ext cx="1765454" cy="641247"/>
          </a:xfrm>
          <a:prstGeom prst="roundRect">
            <a:avLst/>
          </a:prstGeom>
          <a:solidFill>
            <a:srgbClr val="66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00FF"/>
                </a:solidFill>
                <a:effectLst/>
                <a:uLnTx/>
                <a:uFillTx/>
                <a:latin typeface="Calibri" panose="020F0502020204030204"/>
                <a:ea typeface="+mn-ea"/>
                <a:cs typeface="+mn-cs"/>
              </a:rPr>
              <a:t>2. </a:t>
            </a:r>
            <a:r>
              <a:rPr kumimoji="0" lang="en-US" sz="2700" b="0" i="0" u="none" strike="noStrike" kern="1200" cap="none" spc="0" normalizeH="0" baseline="0" noProof="0" dirty="0" err="1">
                <a:ln>
                  <a:noFill/>
                </a:ln>
                <a:solidFill>
                  <a:srgbClr val="0000FF"/>
                </a:solidFill>
                <a:effectLst/>
                <a:uLnTx/>
                <a:uFillTx/>
                <a:latin typeface="Calibri" panose="020F0502020204030204"/>
                <a:ea typeface="+mn-ea"/>
                <a:cs typeface="+mn-cs"/>
              </a:rPr>
              <a:t>Giản</a:t>
            </a:r>
            <a:r>
              <a:rPr kumimoji="0" lang="en-US" sz="2700" b="0" i="0" u="none" strike="noStrike" kern="1200" cap="none" spc="0" normalizeH="0" baseline="0" noProof="0" dirty="0">
                <a:ln>
                  <a:noFill/>
                </a:ln>
                <a:solidFill>
                  <a:srgbClr val="0000FF"/>
                </a:solidFill>
                <a:effectLst/>
                <a:uLnTx/>
                <a:uFillTx/>
                <a:latin typeface="Calibri" panose="020F0502020204030204"/>
                <a:ea typeface="+mn-ea"/>
                <a:cs typeface="+mn-cs"/>
              </a:rPr>
              <a:t> </a:t>
            </a:r>
            <a:r>
              <a:rPr kumimoji="0" lang="en-US" sz="2700" b="0" i="0" u="none" strike="noStrike" kern="1200" cap="none" spc="0" normalizeH="0" baseline="0" noProof="0" dirty="0" err="1">
                <a:ln>
                  <a:noFill/>
                </a:ln>
                <a:solidFill>
                  <a:srgbClr val="0000FF"/>
                </a:solidFill>
                <a:effectLst/>
                <a:uLnTx/>
                <a:uFillTx/>
                <a:latin typeface="Calibri" panose="020F0502020204030204"/>
                <a:ea typeface="+mn-ea"/>
                <a:cs typeface="+mn-cs"/>
              </a:rPr>
              <a:t>Dị</a:t>
            </a:r>
            <a:endParaRPr kumimoji="0" lang="en-US" sz="2700" b="0" i="0" u="none" strike="noStrike" kern="1200" cap="none" spc="0" normalizeH="0" baseline="0" noProof="0" dirty="0">
              <a:ln>
                <a:noFill/>
              </a:ln>
              <a:solidFill>
                <a:srgbClr val="0000FF"/>
              </a:solidFill>
              <a:effectLst/>
              <a:uLnTx/>
              <a:uFillTx/>
              <a:latin typeface="Calibri" panose="020F0502020204030204"/>
              <a:ea typeface="+mn-ea"/>
              <a:cs typeface="+mn-cs"/>
            </a:endParaRPr>
          </a:p>
        </p:txBody>
      </p:sp>
      <p:sp>
        <p:nvSpPr>
          <p:cNvPr id="39" name="Rounded Rectangle 38">
            <a:hlinkClick r:id="rId26" action="ppaction://hlinksldjump"/>
          </p:cNvPr>
          <p:cNvSpPr/>
          <p:nvPr/>
        </p:nvSpPr>
        <p:spPr>
          <a:xfrm>
            <a:off x="5643227" y="8946738"/>
            <a:ext cx="1765454" cy="641247"/>
          </a:xfrm>
          <a:prstGeom prst="roundRect">
            <a:avLst/>
          </a:prstGeom>
          <a:solidFill>
            <a:srgbClr val="66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00FF"/>
                </a:solidFill>
                <a:effectLst/>
                <a:uLnTx/>
                <a:uFillTx/>
                <a:latin typeface="Calibri" panose="020F0502020204030204"/>
                <a:ea typeface="+mn-ea"/>
                <a:cs typeface="+mn-cs"/>
              </a:rPr>
              <a:t>5</a:t>
            </a:r>
            <a:r>
              <a:rPr kumimoji="0" lang="en-US" sz="2700" b="0" i="0" u="none" strike="noStrike" kern="1200" cap="none" spc="0" normalizeH="0" baseline="0" noProof="0" dirty="0">
                <a:ln>
                  <a:noFill/>
                </a:ln>
                <a:solidFill>
                  <a:srgbClr val="0000FF"/>
                </a:solidFill>
                <a:effectLst/>
                <a:uLnTx/>
                <a:uFillTx/>
                <a:latin typeface="Calibri" panose="020F0502020204030204"/>
                <a:ea typeface="+mn-ea"/>
                <a:cs typeface="+mn-cs"/>
                <a:hlinkClick r:id="rId27" action="ppaction://hlinksldjump"/>
              </a:rPr>
              <a:t>.</a:t>
            </a:r>
            <a:r>
              <a:rPr kumimoji="0" lang="en-US" sz="2700" b="0" i="0" u="none" strike="noStrike" kern="1200" cap="none" spc="0" normalizeH="0" baseline="0" noProof="0" dirty="0">
                <a:ln>
                  <a:noFill/>
                </a:ln>
                <a:solidFill>
                  <a:srgbClr val="0000FF"/>
                </a:solidFill>
                <a:effectLst/>
                <a:uLnTx/>
                <a:uFillTx/>
                <a:latin typeface="Calibri" panose="020F0502020204030204"/>
                <a:ea typeface="+mn-ea"/>
                <a:cs typeface="+mn-cs"/>
              </a:rPr>
              <a:t> </a:t>
            </a:r>
            <a:r>
              <a:rPr kumimoji="0" lang="en-US" sz="2700" b="0" i="0" u="none" strike="noStrike" kern="1200" cap="none" spc="0" normalizeH="0" baseline="0" noProof="0" dirty="0" err="1">
                <a:ln>
                  <a:noFill/>
                </a:ln>
                <a:solidFill>
                  <a:srgbClr val="0000FF"/>
                </a:solidFill>
                <a:effectLst/>
                <a:uLnTx/>
                <a:uFillTx/>
                <a:latin typeface="Calibri" panose="020F0502020204030204"/>
                <a:ea typeface="+mn-ea"/>
                <a:cs typeface="+mn-cs"/>
              </a:rPr>
              <a:t>Vui</a:t>
            </a:r>
            <a:r>
              <a:rPr kumimoji="0" lang="en-US" sz="2700" b="0" i="0" u="none" strike="noStrike" kern="1200" cap="none" spc="0" normalizeH="0" baseline="0" noProof="0" dirty="0">
                <a:ln>
                  <a:noFill/>
                </a:ln>
                <a:solidFill>
                  <a:srgbClr val="0000FF"/>
                </a:solidFill>
                <a:effectLst/>
                <a:uLnTx/>
                <a:uFillTx/>
                <a:latin typeface="Calibri" panose="020F0502020204030204"/>
                <a:ea typeface="+mn-ea"/>
                <a:cs typeface="+mn-cs"/>
              </a:rPr>
              <a:t> </a:t>
            </a:r>
            <a:r>
              <a:rPr kumimoji="0" lang="en-US" sz="2700" b="0" i="0" u="none" strike="noStrike" kern="1200" cap="none" spc="0" normalizeH="0" baseline="0" noProof="0" dirty="0" err="1">
                <a:ln>
                  <a:noFill/>
                </a:ln>
                <a:solidFill>
                  <a:srgbClr val="0000FF"/>
                </a:solidFill>
                <a:effectLst/>
                <a:uLnTx/>
                <a:uFillTx/>
                <a:latin typeface="Calibri" panose="020F0502020204030204"/>
                <a:ea typeface="+mn-ea"/>
                <a:cs typeface="+mn-cs"/>
              </a:rPr>
              <a:t>Vẻ</a:t>
            </a:r>
            <a:endParaRPr kumimoji="0" lang="en-US" sz="2700" b="0" i="0" u="none" strike="noStrike" kern="1200" cap="none" spc="0" normalizeH="0" baseline="0" noProof="0" dirty="0">
              <a:ln>
                <a:noFill/>
              </a:ln>
              <a:solidFill>
                <a:srgbClr val="0000FF"/>
              </a:solidFill>
              <a:effectLst/>
              <a:uLnTx/>
              <a:uFillTx/>
              <a:latin typeface="Calibri" panose="020F0502020204030204"/>
              <a:ea typeface="+mn-ea"/>
              <a:cs typeface="+mn-cs"/>
            </a:endParaRPr>
          </a:p>
        </p:txBody>
      </p:sp>
      <p:sp>
        <p:nvSpPr>
          <p:cNvPr id="44" name="Rounded Rectangle 43">
            <a:hlinkClick r:id="rId28" action="ppaction://hlinksldjump"/>
          </p:cNvPr>
          <p:cNvSpPr/>
          <p:nvPr/>
        </p:nvSpPr>
        <p:spPr>
          <a:xfrm>
            <a:off x="656663" y="9161924"/>
            <a:ext cx="1765454" cy="641247"/>
          </a:xfrm>
          <a:prstGeom prst="roundRect">
            <a:avLst/>
          </a:prstGeom>
          <a:solidFill>
            <a:srgbClr val="66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00FF"/>
                </a:solidFill>
                <a:effectLst/>
                <a:uLnTx/>
                <a:uFillTx/>
                <a:latin typeface="Calibri" panose="020F0502020204030204"/>
                <a:ea typeface="+mn-ea"/>
                <a:cs typeface="+mn-cs"/>
              </a:rPr>
              <a:t>6. </a:t>
            </a:r>
            <a:r>
              <a:rPr kumimoji="0" lang="en-US" sz="2700" b="0" i="0" u="none" strike="noStrike" kern="1200" cap="none" spc="0" normalizeH="0" baseline="0" noProof="0" dirty="0" err="1">
                <a:ln>
                  <a:noFill/>
                </a:ln>
                <a:solidFill>
                  <a:srgbClr val="0000FF"/>
                </a:solidFill>
                <a:effectLst/>
                <a:uLnTx/>
                <a:uFillTx/>
                <a:latin typeface="Calibri" panose="020F0502020204030204"/>
                <a:ea typeface="+mn-ea"/>
                <a:cs typeface="+mn-cs"/>
              </a:rPr>
              <a:t>Tự</a:t>
            </a:r>
            <a:r>
              <a:rPr kumimoji="0" lang="en-US" sz="2700" b="0" i="0" u="none" strike="noStrike" kern="1200" cap="none" spc="0" normalizeH="0" baseline="0" noProof="0" dirty="0">
                <a:ln>
                  <a:noFill/>
                </a:ln>
                <a:solidFill>
                  <a:srgbClr val="0000FF"/>
                </a:solidFill>
                <a:effectLst/>
                <a:uLnTx/>
                <a:uFillTx/>
                <a:latin typeface="Calibri" panose="020F0502020204030204"/>
                <a:ea typeface="+mn-ea"/>
                <a:cs typeface="+mn-cs"/>
              </a:rPr>
              <a:t> Tin</a:t>
            </a:r>
          </a:p>
        </p:txBody>
      </p:sp>
    </p:spTree>
    <p:extLst>
      <p:ext uri="{BB962C8B-B14F-4D97-AF65-F5344CB8AC3E}">
        <p14:creationId xmlns:p14="http://schemas.microsoft.com/office/powerpoint/2010/main" val="2617983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42"/>
                                        </p:tgtEl>
                                        <p:attrNameLst>
                                          <p:attrName>r</p:attrName>
                                        </p:attrNameLst>
                                      </p:cBhvr>
                                    </p:animRot>
                                    <p:animRot by="-240000">
                                      <p:cBhvr>
                                        <p:cTn id="7" dur="600" fill="hold">
                                          <p:stCondLst>
                                            <p:cond delay="600"/>
                                          </p:stCondLst>
                                        </p:cTn>
                                        <p:tgtEl>
                                          <p:spTgt spid="42"/>
                                        </p:tgtEl>
                                        <p:attrNameLst>
                                          <p:attrName>r</p:attrName>
                                        </p:attrNameLst>
                                      </p:cBhvr>
                                    </p:animRot>
                                    <p:animRot by="240000">
                                      <p:cBhvr>
                                        <p:cTn id="8" dur="600" fill="hold">
                                          <p:stCondLst>
                                            <p:cond delay="1200"/>
                                          </p:stCondLst>
                                        </p:cTn>
                                        <p:tgtEl>
                                          <p:spTgt spid="42"/>
                                        </p:tgtEl>
                                        <p:attrNameLst>
                                          <p:attrName>r</p:attrName>
                                        </p:attrNameLst>
                                      </p:cBhvr>
                                    </p:animRot>
                                    <p:animRot by="-240000">
                                      <p:cBhvr>
                                        <p:cTn id="9" dur="600" fill="hold">
                                          <p:stCondLst>
                                            <p:cond delay="1800"/>
                                          </p:stCondLst>
                                        </p:cTn>
                                        <p:tgtEl>
                                          <p:spTgt spid="42"/>
                                        </p:tgtEl>
                                        <p:attrNameLst>
                                          <p:attrName>r</p:attrName>
                                        </p:attrNameLst>
                                      </p:cBhvr>
                                    </p:animRot>
                                    <p:animRot by="120000">
                                      <p:cBhvr>
                                        <p:cTn id="10" dur="600" fill="hold">
                                          <p:stCondLst>
                                            <p:cond delay="2400"/>
                                          </p:stCondLst>
                                        </p:cTn>
                                        <p:tgtEl>
                                          <p:spTgt spid="4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8"/>
                                        </p:tgtEl>
                                        <p:attrNameLst>
                                          <p:attrName>r</p:attrName>
                                        </p:attrNameLst>
                                      </p:cBhvr>
                                    </p:animRot>
                                    <p:animRot by="-240000">
                                      <p:cBhvr>
                                        <p:cTn id="13" dur="600" fill="hold">
                                          <p:stCondLst>
                                            <p:cond delay="600"/>
                                          </p:stCondLst>
                                        </p:cTn>
                                        <p:tgtEl>
                                          <p:spTgt spid="38"/>
                                        </p:tgtEl>
                                        <p:attrNameLst>
                                          <p:attrName>r</p:attrName>
                                        </p:attrNameLst>
                                      </p:cBhvr>
                                    </p:animRot>
                                    <p:animRot by="240000">
                                      <p:cBhvr>
                                        <p:cTn id="14" dur="600" fill="hold">
                                          <p:stCondLst>
                                            <p:cond delay="1200"/>
                                          </p:stCondLst>
                                        </p:cTn>
                                        <p:tgtEl>
                                          <p:spTgt spid="38"/>
                                        </p:tgtEl>
                                        <p:attrNameLst>
                                          <p:attrName>r</p:attrName>
                                        </p:attrNameLst>
                                      </p:cBhvr>
                                    </p:animRot>
                                    <p:animRot by="-240000">
                                      <p:cBhvr>
                                        <p:cTn id="15" dur="600" fill="hold">
                                          <p:stCondLst>
                                            <p:cond delay="1800"/>
                                          </p:stCondLst>
                                        </p:cTn>
                                        <p:tgtEl>
                                          <p:spTgt spid="38"/>
                                        </p:tgtEl>
                                        <p:attrNameLst>
                                          <p:attrName>r</p:attrName>
                                        </p:attrNameLst>
                                      </p:cBhvr>
                                    </p:animRot>
                                    <p:animRot by="120000">
                                      <p:cBhvr>
                                        <p:cTn id="16" dur="600" fill="hold">
                                          <p:stCondLst>
                                            <p:cond delay="2400"/>
                                          </p:stCondLst>
                                        </p:cTn>
                                        <p:tgtEl>
                                          <p:spTgt spid="3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22"/>
                                        </p:tgtEl>
                                        <p:attrNameLst>
                                          <p:attrName>r</p:attrName>
                                        </p:attrNameLst>
                                      </p:cBhvr>
                                    </p:animRot>
                                    <p:animRot by="-240000">
                                      <p:cBhvr>
                                        <p:cTn id="19" dur="600" fill="hold">
                                          <p:stCondLst>
                                            <p:cond delay="600"/>
                                          </p:stCondLst>
                                        </p:cTn>
                                        <p:tgtEl>
                                          <p:spTgt spid="22"/>
                                        </p:tgtEl>
                                        <p:attrNameLst>
                                          <p:attrName>r</p:attrName>
                                        </p:attrNameLst>
                                      </p:cBhvr>
                                    </p:animRot>
                                    <p:animRot by="240000">
                                      <p:cBhvr>
                                        <p:cTn id="20" dur="600" fill="hold">
                                          <p:stCondLst>
                                            <p:cond delay="1200"/>
                                          </p:stCondLst>
                                        </p:cTn>
                                        <p:tgtEl>
                                          <p:spTgt spid="22"/>
                                        </p:tgtEl>
                                        <p:attrNameLst>
                                          <p:attrName>r</p:attrName>
                                        </p:attrNameLst>
                                      </p:cBhvr>
                                    </p:animRot>
                                    <p:animRot by="-240000">
                                      <p:cBhvr>
                                        <p:cTn id="21" dur="600" fill="hold">
                                          <p:stCondLst>
                                            <p:cond delay="1800"/>
                                          </p:stCondLst>
                                        </p:cTn>
                                        <p:tgtEl>
                                          <p:spTgt spid="22"/>
                                        </p:tgtEl>
                                        <p:attrNameLst>
                                          <p:attrName>r</p:attrName>
                                        </p:attrNameLst>
                                      </p:cBhvr>
                                    </p:animRot>
                                    <p:animRot by="120000">
                                      <p:cBhvr>
                                        <p:cTn id="22" dur="600" fill="hold">
                                          <p:stCondLst>
                                            <p:cond delay="2400"/>
                                          </p:stCondLst>
                                        </p:cTn>
                                        <p:tgtEl>
                                          <p:spTgt spid="2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23"/>
                                        </p:tgtEl>
                                        <p:attrNameLst>
                                          <p:attrName>r</p:attrName>
                                        </p:attrNameLst>
                                      </p:cBhvr>
                                    </p:animRot>
                                    <p:animRot by="-240000">
                                      <p:cBhvr>
                                        <p:cTn id="25" dur="600" fill="hold">
                                          <p:stCondLst>
                                            <p:cond delay="600"/>
                                          </p:stCondLst>
                                        </p:cTn>
                                        <p:tgtEl>
                                          <p:spTgt spid="23"/>
                                        </p:tgtEl>
                                        <p:attrNameLst>
                                          <p:attrName>r</p:attrName>
                                        </p:attrNameLst>
                                      </p:cBhvr>
                                    </p:animRot>
                                    <p:animRot by="240000">
                                      <p:cBhvr>
                                        <p:cTn id="26" dur="600" fill="hold">
                                          <p:stCondLst>
                                            <p:cond delay="1200"/>
                                          </p:stCondLst>
                                        </p:cTn>
                                        <p:tgtEl>
                                          <p:spTgt spid="23"/>
                                        </p:tgtEl>
                                        <p:attrNameLst>
                                          <p:attrName>r</p:attrName>
                                        </p:attrNameLst>
                                      </p:cBhvr>
                                    </p:animRot>
                                    <p:animRot by="-240000">
                                      <p:cBhvr>
                                        <p:cTn id="27" dur="600" fill="hold">
                                          <p:stCondLst>
                                            <p:cond delay="1800"/>
                                          </p:stCondLst>
                                        </p:cTn>
                                        <p:tgtEl>
                                          <p:spTgt spid="23"/>
                                        </p:tgtEl>
                                        <p:attrNameLst>
                                          <p:attrName>r</p:attrName>
                                        </p:attrNameLst>
                                      </p:cBhvr>
                                    </p:animRot>
                                    <p:animRot by="120000">
                                      <p:cBhvr>
                                        <p:cTn id="28" dur="600" fill="hold">
                                          <p:stCondLst>
                                            <p:cond delay="2400"/>
                                          </p:stCondLst>
                                        </p:cTn>
                                        <p:tgtEl>
                                          <p:spTgt spid="23"/>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24"/>
                                        </p:tgtEl>
                                        <p:attrNameLst>
                                          <p:attrName>r</p:attrName>
                                        </p:attrNameLst>
                                      </p:cBhvr>
                                    </p:animRot>
                                    <p:animRot by="-240000">
                                      <p:cBhvr>
                                        <p:cTn id="31" dur="600" fill="hold">
                                          <p:stCondLst>
                                            <p:cond delay="600"/>
                                          </p:stCondLst>
                                        </p:cTn>
                                        <p:tgtEl>
                                          <p:spTgt spid="24"/>
                                        </p:tgtEl>
                                        <p:attrNameLst>
                                          <p:attrName>r</p:attrName>
                                        </p:attrNameLst>
                                      </p:cBhvr>
                                    </p:animRot>
                                    <p:animRot by="240000">
                                      <p:cBhvr>
                                        <p:cTn id="32" dur="600" fill="hold">
                                          <p:stCondLst>
                                            <p:cond delay="1200"/>
                                          </p:stCondLst>
                                        </p:cTn>
                                        <p:tgtEl>
                                          <p:spTgt spid="24"/>
                                        </p:tgtEl>
                                        <p:attrNameLst>
                                          <p:attrName>r</p:attrName>
                                        </p:attrNameLst>
                                      </p:cBhvr>
                                    </p:animRot>
                                    <p:animRot by="-240000">
                                      <p:cBhvr>
                                        <p:cTn id="33" dur="600" fill="hold">
                                          <p:stCondLst>
                                            <p:cond delay="1800"/>
                                          </p:stCondLst>
                                        </p:cTn>
                                        <p:tgtEl>
                                          <p:spTgt spid="24"/>
                                        </p:tgtEl>
                                        <p:attrNameLst>
                                          <p:attrName>r</p:attrName>
                                        </p:attrNameLst>
                                      </p:cBhvr>
                                    </p:animRot>
                                    <p:animRot by="120000">
                                      <p:cBhvr>
                                        <p:cTn id="34" dur="600" fill="hold">
                                          <p:stCondLst>
                                            <p:cond delay="2400"/>
                                          </p:stCondLst>
                                        </p:cTn>
                                        <p:tgtEl>
                                          <p:spTgt spid="24"/>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34"/>
                                        </p:tgtEl>
                                        <p:attrNameLst>
                                          <p:attrName>r</p:attrName>
                                        </p:attrNameLst>
                                      </p:cBhvr>
                                    </p:animRot>
                                    <p:animRot by="-240000">
                                      <p:cBhvr>
                                        <p:cTn id="37" dur="600" fill="hold">
                                          <p:stCondLst>
                                            <p:cond delay="600"/>
                                          </p:stCondLst>
                                        </p:cTn>
                                        <p:tgtEl>
                                          <p:spTgt spid="34"/>
                                        </p:tgtEl>
                                        <p:attrNameLst>
                                          <p:attrName>r</p:attrName>
                                        </p:attrNameLst>
                                      </p:cBhvr>
                                    </p:animRot>
                                    <p:animRot by="240000">
                                      <p:cBhvr>
                                        <p:cTn id="38" dur="600" fill="hold">
                                          <p:stCondLst>
                                            <p:cond delay="1200"/>
                                          </p:stCondLst>
                                        </p:cTn>
                                        <p:tgtEl>
                                          <p:spTgt spid="34"/>
                                        </p:tgtEl>
                                        <p:attrNameLst>
                                          <p:attrName>r</p:attrName>
                                        </p:attrNameLst>
                                      </p:cBhvr>
                                    </p:animRot>
                                    <p:animRot by="-240000">
                                      <p:cBhvr>
                                        <p:cTn id="39" dur="600" fill="hold">
                                          <p:stCondLst>
                                            <p:cond delay="1800"/>
                                          </p:stCondLst>
                                        </p:cTn>
                                        <p:tgtEl>
                                          <p:spTgt spid="34"/>
                                        </p:tgtEl>
                                        <p:attrNameLst>
                                          <p:attrName>r</p:attrName>
                                        </p:attrNameLst>
                                      </p:cBhvr>
                                    </p:animRot>
                                    <p:animRot by="120000">
                                      <p:cBhvr>
                                        <p:cTn id="40" dur="600" fill="hold">
                                          <p:stCondLst>
                                            <p:cond delay="2400"/>
                                          </p:stCondLst>
                                        </p:cTn>
                                        <p:tgtEl>
                                          <p:spTgt spid="34"/>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900" fill="hold">
                                          <p:stCondLst>
                                            <p:cond delay="0"/>
                                          </p:stCondLst>
                                        </p:cTn>
                                        <p:tgtEl>
                                          <p:spTgt spid="3"/>
                                        </p:tgtEl>
                                        <p:attrNameLst>
                                          <p:attrName>r</p:attrName>
                                        </p:attrNameLst>
                                      </p:cBhvr>
                                    </p:animRot>
                                    <p:animRot by="-240000">
                                      <p:cBhvr>
                                        <p:cTn id="43" dur="1800" fill="hold">
                                          <p:stCondLst>
                                            <p:cond delay="1800"/>
                                          </p:stCondLst>
                                        </p:cTn>
                                        <p:tgtEl>
                                          <p:spTgt spid="3"/>
                                        </p:tgtEl>
                                        <p:attrNameLst>
                                          <p:attrName>r</p:attrName>
                                        </p:attrNameLst>
                                      </p:cBhvr>
                                    </p:animRot>
                                    <p:animRot by="240000">
                                      <p:cBhvr>
                                        <p:cTn id="44" dur="1800" fill="hold">
                                          <p:stCondLst>
                                            <p:cond delay="3600"/>
                                          </p:stCondLst>
                                        </p:cTn>
                                        <p:tgtEl>
                                          <p:spTgt spid="3"/>
                                        </p:tgtEl>
                                        <p:attrNameLst>
                                          <p:attrName>r</p:attrName>
                                        </p:attrNameLst>
                                      </p:cBhvr>
                                    </p:animRot>
                                    <p:animRot by="-240000">
                                      <p:cBhvr>
                                        <p:cTn id="45" dur="1800" fill="hold">
                                          <p:stCondLst>
                                            <p:cond delay="5400"/>
                                          </p:stCondLst>
                                        </p:cTn>
                                        <p:tgtEl>
                                          <p:spTgt spid="3"/>
                                        </p:tgtEl>
                                        <p:attrNameLst>
                                          <p:attrName>r</p:attrName>
                                        </p:attrNameLst>
                                      </p:cBhvr>
                                    </p:animRot>
                                    <p:animRot by="120000">
                                      <p:cBhvr>
                                        <p:cTn id="46" dur="1800" fill="hold">
                                          <p:stCondLst>
                                            <p:cond delay="72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34"/>
                    </p:tgtEl>
                  </p:cond>
                </p:stCondLst>
                <p:endSync evt="end" delay="0">
                  <p:rtn val="all"/>
                </p:endSync>
                <p:childTnLst>
                  <p:par>
                    <p:cTn id="48" fill="hold">
                      <p:stCondLst>
                        <p:cond delay="0"/>
                      </p:stCondLst>
                      <p:childTnLst>
                        <p:par>
                          <p:cTn id="49" fill="hold">
                            <p:stCondLst>
                              <p:cond delay="0"/>
                            </p:stCondLst>
                            <p:childTnLst>
                              <p:par>
                                <p:cTn id="50" presetID="37" presetClass="exit" presetSubtype="0" fill="hold" nodeType="clickEffect">
                                  <p:stCondLst>
                                    <p:cond delay="0"/>
                                  </p:stCondLst>
                                  <p:childTnLst>
                                    <p:animEffect transition="out" filter="fade">
                                      <p:cBhvr>
                                        <p:cTn id="51" dur="1000"/>
                                        <p:tgtEl>
                                          <p:spTgt spid="34"/>
                                        </p:tgtEl>
                                      </p:cBhvr>
                                    </p:animEffect>
                                    <p:anim calcmode="lin" valueType="num">
                                      <p:cBhvr>
                                        <p:cTn id="52" dur="1000"/>
                                        <p:tgtEl>
                                          <p:spTgt spid="34"/>
                                        </p:tgtEl>
                                        <p:attrNameLst>
                                          <p:attrName>ppt_x</p:attrName>
                                        </p:attrNameLst>
                                      </p:cBhvr>
                                      <p:tavLst>
                                        <p:tav tm="0">
                                          <p:val>
                                            <p:strVal val="ppt_x"/>
                                          </p:val>
                                        </p:tav>
                                        <p:tav tm="100000">
                                          <p:val>
                                            <p:strVal val="ppt_x"/>
                                          </p:val>
                                        </p:tav>
                                      </p:tavLst>
                                    </p:anim>
                                    <p:anim calcmode="lin" valueType="num">
                                      <p:cBhvr>
                                        <p:cTn id="53" dur="100" decel="100000"/>
                                        <p:tgtEl>
                                          <p:spTgt spid="34"/>
                                        </p:tgtEl>
                                        <p:attrNameLst>
                                          <p:attrName>ppt_y</p:attrName>
                                        </p:attrNameLst>
                                      </p:cBhvr>
                                      <p:tavLst>
                                        <p:tav tm="0">
                                          <p:val>
                                            <p:strVal val="ppt_y"/>
                                          </p:val>
                                        </p:tav>
                                        <p:tav tm="100000">
                                          <p:val>
                                            <p:strVal val="ppt_y-.03"/>
                                          </p:val>
                                        </p:tav>
                                      </p:tavLst>
                                    </p:anim>
                                    <p:anim calcmode="lin" valueType="num">
                                      <p:cBhvr>
                                        <p:cTn id="54" dur="900" accel="100000">
                                          <p:stCondLst>
                                            <p:cond delay="100"/>
                                          </p:stCondLst>
                                        </p:cTn>
                                        <p:tgtEl>
                                          <p:spTgt spid="34"/>
                                        </p:tgtEl>
                                        <p:attrNameLst>
                                          <p:attrName>ppt_y</p:attrName>
                                        </p:attrNameLst>
                                      </p:cBhvr>
                                      <p:tavLst>
                                        <p:tav tm="0">
                                          <p:val>
                                            <p:strVal val="ppt_y"/>
                                          </p:val>
                                        </p:tav>
                                        <p:tav tm="100000">
                                          <p:val>
                                            <p:strVal val="ppt_y+1"/>
                                          </p:val>
                                        </p:tav>
                                      </p:tavLst>
                                    </p:anim>
                                    <p:set>
                                      <p:cBhvr>
                                        <p:cTn id="55"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56" restart="whenNotActive" fill="hold" evtFilter="cancelBubble" nodeType="interactiveSeq">
                <p:stCondLst>
                  <p:cond evt="onClick" delay="0">
                    <p:tgtEl>
                      <p:spTgt spid="22"/>
                    </p:tgtEl>
                  </p:cond>
                </p:stCondLst>
                <p:endSync evt="end" delay="0">
                  <p:rtn val="all"/>
                </p:endSync>
                <p:childTnLst>
                  <p:par>
                    <p:cTn id="57" fill="hold">
                      <p:stCondLst>
                        <p:cond delay="0"/>
                      </p:stCondLst>
                      <p:childTnLst>
                        <p:par>
                          <p:cTn id="58" fill="hold">
                            <p:stCondLst>
                              <p:cond delay="0"/>
                            </p:stCondLst>
                            <p:childTnLst>
                              <p:par>
                                <p:cTn id="59" presetID="37" presetClass="exit" presetSubtype="0" fill="hold" nodeType="clickEffect">
                                  <p:stCondLst>
                                    <p:cond delay="0"/>
                                  </p:stCondLst>
                                  <p:childTnLst>
                                    <p:animEffect transition="out" filter="fade">
                                      <p:cBhvr>
                                        <p:cTn id="60" dur="1000"/>
                                        <p:tgtEl>
                                          <p:spTgt spid="22"/>
                                        </p:tgtEl>
                                      </p:cBhvr>
                                    </p:animEffect>
                                    <p:anim calcmode="lin" valueType="num">
                                      <p:cBhvr>
                                        <p:cTn id="61" dur="1000"/>
                                        <p:tgtEl>
                                          <p:spTgt spid="22"/>
                                        </p:tgtEl>
                                        <p:attrNameLst>
                                          <p:attrName>ppt_x</p:attrName>
                                        </p:attrNameLst>
                                      </p:cBhvr>
                                      <p:tavLst>
                                        <p:tav tm="0">
                                          <p:val>
                                            <p:strVal val="ppt_x"/>
                                          </p:val>
                                        </p:tav>
                                        <p:tav tm="100000">
                                          <p:val>
                                            <p:strVal val="ppt_x"/>
                                          </p:val>
                                        </p:tav>
                                      </p:tavLst>
                                    </p:anim>
                                    <p:anim calcmode="lin" valueType="num">
                                      <p:cBhvr>
                                        <p:cTn id="62" dur="100" decel="100000"/>
                                        <p:tgtEl>
                                          <p:spTgt spid="22"/>
                                        </p:tgtEl>
                                        <p:attrNameLst>
                                          <p:attrName>ppt_y</p:attrName>
                                        </p:attrNameLst>
                                      </p:cBhvr>
                                      <p:tavLst>
                                        <p:tav tm="0">
                                          <p:val>
                                            <p:strVal val="ppt_y"/>
                                          </p:val>
                                        </p:tav>
                                        <p:tav tm="100000">
                                          <p:val>
                                            <p:strVal val="ppt_y-.03"/>
                                          </p:val>
                                        </p:tav>
                                      </p:tavLst>
                                    </p:anim>
                                    <p:anim calcmode="lin" valueType="num">
                                      <p:cBhvr>
                                        <p:cTn id="63" dur="900" accel="100000">
                                          <p:stCondLst>
                                            <p:cond delay="100"/>
                                          </p:stCondLst>
                                        </p:cTn>
                                        <p:tgtEl>
                                          <p:spTgt spid="22"/>
                                        </p:tgtEl>
                                        <p:attrNameLst>
                                          <p:attrName>ppt_y</p:attrName>
                                        </p:attrNameLst>
                                      </p:cBhvr>
                                      <p:tavLst>
                                        <p:tav tm="0">
                                          <p:val>
                                            <p:strVal val="ppt_y"/>
                                          </p:val>
                                        </p:tav>
                                        <p:tav tm="100000">
                                          <p:val>
                                            <p:strVal val="ppt_y+1"/>
                                          </p:val>
                                        </p:tav>
                                      </p:tavLst>
                                    </p:anim>
                                    <p:set>
                                      <p:cBhvr>
                                        <p:cTn id="64"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65" restart="whenNotActive" fill="hold" evtFilter="cancelBubble" nodeType="interactiveSeq">
                <p:stCondLst>
                  <p:cond evt="onClick" delay="0">
                    <p:tgtEl>
                      <p:spTgt spid="23"/>
                    </p:tgtEl>
                  </p:cond>
                </p:stCondLst>
                <p:endSync evt="end" delay="0">
                  <p:rtn val="all"/>
                </p:endSync>
                <p:childTnLst>
                  <p:par>
                    <p:cTn id="66" fill="hold">
                      <p:stCondLst>
                        <p:cond delay="0"/>
                      </p:stCondLst>
                      <p:childTnLst>
                        <p:par>
                          <p:cTn id="67" fill="hold">
                            <p:stCondLst>
                              <p:cond delay="0"/>
                            </p:stCondLst>
                            <p:childTnLst>
                              <p:par>
                                <p:cTn id="68" presetID="37" presetClass="exit" presetSubtype="0" fill="hold" nodeType="clickEffect">
                                  <p:stCondLst>
                                    <p:cond delay="0"/>
                                  </p:stCondLst>
                                  <p:childTnLst>
                                    <p:animEffect transition="out" filter="fade">
                                      <p:cBhvr>
                                        <p:cTn id="69" dur="1000"/>
                                        <p:tgtEl>
                                          <p:spTgt spid="23"/>
                                        </p:tgtEl>
                                      </p:cBhvr>
                                    </p:animEffect>
                                    <p:anim calcmode="lin" valueType="num">
                                      <p:cBhvr>
                                        <p:cTn id="70" dur="1000"/>
                                        <p:tgtEl>
                                          <p:spTgt spid="23"/>
                                        </p:tgtEl>
                                        <p:attrNameLst>
                                          <p:attrName>ppt_x</p:attrName>
                                        </p:attrNameLst>
                                      </p:cBhvr>
                                      <p:tavLst>
                                        <p:tav tm="0">
                                          <p:val>
                                            <p:strVal val="ppt_x"/>
                                          </p:val>
                                        </p:tav>
                                        <p:tav tm="100000">
                                          <p:val>
                                            <p:strVal val="ppt_x"/>
                                          </p:val>
                                        </p:tav>
                                      </p:tavLst>
                                    </p:anim>
                                    <p:anim calcmode="lin" valueType="num">
                                      <p:cBhvr>
                                        <p:cTn id="71" dur="100" decel="100000"/>
                                        <p:tgtEl>
                                          <p:spTgt spid="23"/>
                                        </p:tgtEl>
                                        <p:attrNameLst>
                                          <p:attrName>ppt_y</p:attrName>
                                        </p:attrNameLst>
                                      </p:cBhvr>
                                      <p:tavLst>
                                        <p:tav tm="0">
                                          <p:val>
                                            <p:strVal val="ppt_y"/>
                                          </p:val>
                                        </p:tav>
                                        <p:tav tm="100000">
                                          <p:val>
                                            <p:strVal val="ppt_y-.03"/>
                                          </p:val>
                                        </p:tav>
                                      </p:tavLst>
                                    </p:anim>
                                    <p:anim calcmode="lin" valueType="num">
                                      <p:cBhvr>
                                        <p:cTn id="72" dur="900" accel="100000">
                                          <p:stCondLst>
                                            <p:cond delay="100"/>
                                          </p:stCondLst>
                                        </p:cTn>
                                        <p:tgtEl>
                                          <p:spTgt spid="23"/>
                                        </p:tgtEl>
                                        <p:attrNameLst>
                                          <p:attrName>ppt_y</p:attrName>
                                        </p:attrNameLst>
                                      </p:cBhvr>
                                      <p:tavLst>
                                        <p:tav tm="0">
                                          <p:val>
                                            <p:strVal val="ppt_y"/>
                                          </p:val>
                                        </p:tav>
                                        <p:tav tm="100000">
                                          <p:val>
                                            <p:strVal val="ppt_y+1"/>
                                          </p:val>
                                        </p:tav>
                                      </p:tavLst>
                                    </p:anim>
                                    <p:set>
                                      <p:cBhvr>
                                        <p:cTn id="73"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4" restart="whenNotActive" fill="hold" evtFilter="cancelBubble" nodeType="interactiveSeq">
                <p:stCondLst>
                  <p:cond evt="onClick" delay="0">
                    <p:tgtEl>
                      <p:spTgt spid="24"/>
                    </p:tgtEl>
                  </p:cond>
                </p:stCondLst>
                <p:endSync evt="end" delay="0">
                  <p:rtn val="all"/>
                </p:endSync>
                <p:childTnLst>
                  <p:par>
                    <p:cTn id="75" fill="hold">
                      <p:stCondLst>
                        <p:cond delay="0"/>
                      </p:stCondLst>
                      <p:childTnLst>
                        <p:par>
                          <p:cTn id="76" fill="hold">
                            <p:stCondLst>
                              <p:cond delay="0"/>
                            </p:stCondLst>
                            <p:childTnLst>
                              <p:par>
                                <p:cTn id="77" presetID="37" presetClass="exit" presetSubtype="0" fill="hold" nodeType="clickEffect">
                                  <p:stCondLst>
                                    <p:cond delay="0"/>
                                  </p:stCondLst>
                                  <p:childTnLst>
                                    <p:animEffect transition="out" filter="fade">
                                      <p:cBhvr>
                                        <p:cTn id="78" dur="1000"/>
                                        <p:tgtEl>
                                          <p:spTgt spid="24"/>
                                        </p:tgtEl>
                                      </p:cBhvr>
                                    </p:animEffect>
                                    <p:anim calcmode="lin" valueType="num">
                                      <p:cBhvr>
                                        <p:cTn id="79" dur="1000"/>
                                        <p:tgtEl>
                                          <p:spTgt spid="24"/>
                                        </p:tgtEl>
                                        <p:attrNameLst>
                                          <p:attrName>ppt_x</p:attrName>
                                        </p:attrNameLst>
                                      </p:cBhvr>
                                      <p:tavLst>
                                        <p:tav tm="0">
                                          <p:val>
                                            <p:strVal val="ppt_x"/>
                                          </p:val>
                                        </p:tav>
                                        <p:tav tm="100000">
                                          <p:val>
                                            <p:strVal val="ppt_x"/>
                                          </p:val>
                                        </p:tav>
                                      </p:tavLst>
                                    </p:anim>
                                    <p:anim calcmode="lin" valueType="num">
                                      <p:cBhvr>
                                        <p:cTn id="80" dur="100" decel="100000"/>
                                        <p:tgtEl>
                                          <p:spTgt spid="24"/>
                                        </p:tgtEl>
                                        <p:attrNameLst>
                                          <p:attrName>ppt_y</p:attrName>
                                        </p:attrNameLst>
                                      </p:cBhvr>
                                      <p:tavLst>
                                        <p:tav tm="0">
                                          <p:val>
                                            <p:strVal val="ppt_y"/>
                                          </p:val>
                                        </p:tav>
                                        <p:tav tm="100000">
                                          <p:val>
                                            <p:strVal val="ppt_y-.03"/>
                                          </p:val>
                                        </p:tav>
                                      </p:tavLst>
                                    </p:anim>
                                    <p:anim calcmode="lin" valueType="num">
                                      <p:cBhvr>
                                        <p:cTn id="81" dur="900" accel="100000">
                                          <p:stCondLst>
                                            <p:cond delay="100"/>
                                          </p:stCondLst>
                                        </p:cTn>
                                        <p:tgtEl>
                                          <p:spTgt spid="24"/>
                                        </p:tgtEl>
                                        <p:attrNameLst>
                                          <p:attrName>ppt_y</p:attrName>
                                        </p:attrNameLst>
                                      </p:cBhvr>
                                      <p:tavLst>
                                        <p:tav tm="0">
                                          <p:val>
                                            <p:strVal val="ppt_y"/>
                                          </p:val>
                                        </p:tav>
                                        <p:tav tm="100000">
                                          <p:val>
                                            <p:strVal val="ppt_y+1"/>
                                          </p:val>
                                        </p:tav>
                                      </p:tavLst>
                                    </p:anim>
                                    <p:set>
                                      <p:cBhvr>
                                        <p:cTn id="82"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3" restart="whenNotActive" fill="hold" evtFilter="cancelBubble" nodeType="interactiveSeq">
                <p:stCondLst>
                  <p:cond evt="onClick" delay="0">
                    <p:tgtEl>
                      <p:spTgt spid="42"/>
                    </p:tgtEl>
                  </p:cond>
                </p:stCondLst>
                <p:endSync evt="end" delay="0">
                  <p:rtn val="all"/>
                </p:endSync>
                <p:childTnLst>
                  <p:par>
                    <p:cTn id="84" fill="hold">
                      <p:stCondLst>
                        <p:cond delay="0"/>
                      </p:stCondLst>
                      <p:childTnLst>
                        <p:par>
                          <p:cTn id="85" fill="hold">
                            <p:stCondLst>
                              <p:cond delay="0"/>
                            </p:stCondLst>
                            <p:childTnLst>
                              <p:par>
                                <p:cTn id="86" presetID="37" presetClass="exit" presetSubtype="0" fill="hold" nodeType="clickEffect">
                                  <p:stCondLst>
                                    <p:cond delay="0"/>
                                  </p:stCondLst>
                                  <p:childTnLst>
                                    <p:animEffect transition="out" filter="fade">
                                      <p:cBhvr>
                                        <p:cTn id="87" dur="1000"/>
                                        <p:tgtEl>
                                          <p:spTgt spid="42"/>
                                        </p:tgtEl>
                                      </p:cBhvr>
                                    </p:animEffect>
                                    <p:anim calcmode="lin" valueType="num">
                                      <p:cBhvr>
                                        <p:cTn id="88" dur="1000"/>
                                        <p:tgtEl>
                                          <p:spTgt spid="42"/>
                                        </p:tgtEl>
                                        <p:attrNameLst>
                                          <p:attrName>ppt_x</p:attrName>
                                        </p:attrNameLst>
                                      </p:cBhvr>
                                      <p:tavLst>
                                        <p:tav tm="0">
                                          <p:val>
                                            <p:strVal val="ppt_x"/>
                                          </p:val>
                                        </p:tav>
                                        <p:tav tm="100000">
                                          <p:val>
                                            <p:strVal val="ppt_x"/>
                                          </p:val>
                                        </p:tav>
                                      </p:tavLst>
                                    </p:anim>
                                    <p:anim calcmode="lin" valueType="num">
                                      <p:cBhvr>
                                        <p:cTn id="89" dur="100" decel="100000"/>
                                        <p:tgtEl>
                                          <p:spTgt spid="42"/>
                                        </p:tgtEl>
                                        <p:attrNameLst>
                                          <p:attrName>ppt_y</p:attrName>
                                        </p:attrNameLst>
                                      </p:cBhvr>
                                      <p:tavLst>
                                        <p:tav tm="0">
                                          <p:val>
                                            <p:strVal val="ppt_y"/>
                                          </p:val>
                                        </p:tav>
                                        <p:tav tm="100000">
                                          <p:val>
                                            <p:strVal val="ppt_y-.03"/>
                                          </p:val>
                                        </p:tav>
                                      </p:tavLst>
                                    </p:anim>
                                    <p:anim calcmode="lin" valueType="num">
                                      <p:cBhvr>
                                        <p:cTn id="90" dur="900" accel="100000">
                                          <p:stCondLst>
                                            <p:cond delay="100"/>
                                          </p:stCondLst>
                                        </p:cTn>
                                        <p:tgtEl>
                                          <p:spTgt spid="42"/>
                                        </p:tgtEl>
                                        <p:attrNameLst>
                                          <p:attrName>ppt_y</p:attrName>
                                        </p:attrNameLst>
                                      </p:cBhvr>
                                      <p:tavLst>
                                        <p:tav tm="0">
                                          <p:val>
                                            <p:strVal val="ppt_y"/>
                                          </p:val>
                                        </p:tav>
                                        <p:tav tm="100000">
                                          <p:val>
                                            <p:strVal val="ppt_y+1"/>
                                          </p:val>
                                        </p:tav>
                                      </p:tavLst>
                                    </p:anim>
                                    <p:set>
                                      <p:cBhvr>
                                        <p:cTn id="91" dur="1" fill="hold">
                                          <p:stCondLst>
                                            <p:cond delay="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92" restart="whenNotActive" fill="hold" evtFilter="cancelBubble" nodeType="interactiveSeq">
                <p:stCondLst>
                  <p:cond evt="onClick" delay="0">
                    <p:tgtEl>
                      <p:spTgt spid="38"/>
                    </p:tgtEl>
                  </p:cond>
                </p:stCondLst>
                <p:endSync evt="end" delay="0">
                  <p:rtn val="all"/>
                </p:endSync>
                <p:childTnLst>
                  <p:par>
                    <p:cTn id="93" fill="hold">
                      <p:stCondLst>
                        <p:cond delay="0"/>
                      </p:stCondLst>
                      <p:childTnLst>
                        <p:par>
                          <p:cTn id="94" fill="hold">
                            <p:stCondLst>
                              <p:cond delay="0"/>
                            </p:stCondLst>
                            <p:childTnLst>
                              <p:par>
                                <p:cTn id="95" presetID="37" presetClass="exit" presetSubtype="0" fill="hold" nodeType="clickEffect">
                                  <p:stCondLst>
                                    <p:cond delay="0"/>
                                  </p:stCondLst>
                                  <p:childTnLst>
                                    <p:animEffect transition="out" filter="fade">
                                      <p:cBhvr>
                                        <p:cTn id="96" dur="1000"/>
                                        <p:tgtEl>
                                          <p:spTgt spid="38"/>
                                        </p:tgtEl>
                                      </p:cBhvr>
                                    </p:animEffect>
                                    <p:anim calcmode="lin" valueType="num">
                                      <p:cBhvr>
                                        <p:cTn id="97" dur="1000"/>
                                        <p:tgtEl>
                                          <p:spTgt spid="38"/>
                                        </p:tgtEl>
                                        <p:attrNameLst>
                                          <p:attrName>ppt_x</p:attrName>
                                        </p:attrNameLst>
                                      </p:cBhvr>
                                      <p:tavLst>
                                        <p:tav tm="0">
                                          <p:val>
                                            <p:strVal val="ppt_x"/>
                                          </p:val>
                                        </p:tav>
                                        <p:tav tm="100000">
                                          <p:val>
                                            <p:strVal val="ppt_x"/>
                                          </p:val>
                                        </p:tav>
                                      </p:tavLst>
                                    </p:anim>
                                    <p:anim calcmode="lin" valueType="num">
                                      <p:cBhvr>
                                        <p:cTn id="98" dur="100" decel="100000"/>
                                        <p:tgtEl>
                                          <p:spTgt spid="38"/>
                                        </p:tgtEl>
                                        <p:attrNameLst>
                                          <p:attrName>ppt_y</p:attrName>
                                        </p:attrNameLst>
                                      </p:cBhvr>
                                      <p:tavLst>
                                        <p:tav tm="0">
                                          <p:val>
                                            <p:strVal val="ppt_y"/>
                                          </p:val>
                                        </p:tav>
                                        <p:tav tm="100000">
                                          <p:val>
                                            <p:strVal val="ppt_y-.03"/>
                                          </p:val>
                                        </p:tav>
                                      </p:tavLst>
                                    </p:anim>
                                    <p:anim calcmode="lin" valueType="num">
                                      <p:cBhvr>
                                        <p:cTn id="99" dur="900" accel="100000">
                                          <p:stCondLst>
                                            <p:cond delay="100"/>
                                          </p:stCondLst>
                                        </p:cTn>
                                        <p:tgtEl>
                                          <p:spTgt spid="38"/>
                                        </p:tgtEl>
                                        <p:attrNameLst>
                                          <p:attrName>ppt_y</p:attrName>
                                        </p:attrNameLst>
                                      </p:cBhvr>
                                      <p:tavLst>
                                        <p:tav tm="0">
                                          <p:val>
                                            <p:strVal val="ppt_y"/>
                                          </p:val>
                                        </p:tav>
                                        <p:tav tm="100000">
                                          <p:val>
                                            <p:strVal val="ppt_y+1"/>
                                          </p:val>
                                        </p:tav>
                                      </p:tavLst>
                                    </p:anim>
                                    <p:set>
                                      <p:cBhvr>
                                        <p:cTn id="100"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01" restart="whenNotActive" fill="hold" evtFilter="cancelBubble" nodeType="interactiveSeq">
                <p:stCondLst>
                  <p:cond evt="onClick" delay="0">
                    <p:tgtEl>
                      <p:spTgt spid="2"/>
                    </p:tgtEl>
                  </p:cond>
                </p:stCondLst>
                <p:endSync evt="end" delay="0">
                  <p:rtn val="all"/>
                </p:endSync>
                <p:childTnLst>
                  <p:par>
                    <p:cTn id="102" fill="hold">
                      <p:stCondLst>
                        <p:cond delay="0"/>
                      </p:stCondLst>
                      <p:childTnLst>
                        <p:par>
                          <p:cTn id="103" fill="hold">
                            <p:stCondLst>
                              <p:cond delay="0"/>
                            </p:stCondLst>
                            <p:childTnLst>
                              <p:par>
                                <p:cTn id="104" presetID="1" presetClass="exit" presetSubtype="0" fill="hold" grpId="0" nodeType="clickEffect">
                                  <p:stCondLst>
                                    <p:cond delay="0"/>
                                  </p:stCondLst>
                                  <p:childTnLst>
                                    <p:set>
                                      <p:cBhvr>
                                        <p:cTn id="105"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06" restart="whenNotActive" fill="hold" evtFilter="cancelBubble" nodeType="interactiveSeq">
                <p:stCondLst>
                  <p:cond evt="onClick" delay="0">
                    <p:tgtEl>
                      <p:spTgt spid="35"/>
                    </p:tgtEl>
                  </p:cond>
                </p:stCondLst>
                <p:endSync evt="end" delay="0">
                  <p:rtn val="all"/>
                </p:endSync>
                <p:childTnLst>
                  <p:par>
                    <p:cTn id="107" fill="hold">
                      <p:stCondLst>
                        <p:cond delay="0"/>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11" restart="whenNotActive" fill="hold" evtFilter="cancelBubble" nodeType="interactiveSeq">
                <p:stCondLst>
                  <p:cond evt="onClick" delay="0">
                    <p:tgtEl>
                      <p:spTgt spid="36"/>
                    </p:tgtEl>
                  </p:cond>
                </p:stCondLst>
                <p:endSync evt="end" delay="0">
                  <p:rtn val="all"/>
                </p:endSync>
                <p:childTnLst>
                  <p:par>
                    <p:cTn id="112" fill="hold">
                      <p:stCondLst>
                        <p:cond delay="0"/>
                      </p:stCondLst>
                      <p:childTnLst>
                        <p:par>
                          <p:cTn id="113" fill="hold">
                            <p:stCondLst>
                              <p:cond delay="0"/>
                            </p:stCondLst>
                            <p:childTnLst>
                              <p:par>
                                <p:cTn id="114" presetID="1" presetClass="exit" presetSubtype="0" fill="hold" grpId="0" nodeType="clickEffect">
                                  <p:stCondLst>
                                    <p:cond delay="0"/>
                                  </p:stCondLst>
                                  <p:childTnLst>
                                    <p:set>
                                      <p:cBhvr>
                                        <p:cTn id="115"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16" restart="whenNotActive" fill="hold" evtFilter="cancelBubble" nodeType="interactiveSeq">
                <p:stCondLst>
                  <p:cond evt="onClick" delay="0">
                    <p:tgtEl>
                      <p:spTgt spid="37"/>
                    </p:tgtEl>
                  </p:cond>
                </p:stCondLst>
                <p:endSync evt="end" delay="0">
                  <p:rtn val="all"/>
                </p:endSync>
                <p:childTnLst>
                  <p:par>
                    <p:cTn id="117" fill="hold">
                      <p:stCondLst>
                        <p:cond delay="0"/>
                      </p:stCondLst>
                      <p:childTnLst>
                        <p:par>
                          <p:cTn id="118" fill="hold">
                            <p:stCondLst>
                              <p:cond delay="0"/>
                            </p:stCondLst>
                            <p:childTnLst>
                              <p:par>
                                <p:cTn id="119" presetID="1" presetClass="exit" presetSubtype="0" fill="hold" grpId="0" nodeType="clickEffect">
                                  <p:stCondLst>
                                    <p:cond delay="0"/>
                                  </p:stCondLst>
                                  <p:childTnLst>
                                    <p:set>
                                      <p:cBhvr>
                                        <p:cTn id="120"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21" restart="whenNotActive" fill="hold" evtFilter="cancelBubble" nodeType="interactiveSeq">
                <p:stCondLst>
                  <p:cond evt="onClick" delay="0">
                    <p:tgtEl>
                      <p:spTgt spid="39"/>
                    </p:tgtEl>
                  </p:cond>
                </p:stCondLst>
                <p:endSync evt="end" delay="0">
                  <p:rtn val="all"/>
                </p:endSync>
                <p:childTnLst>
                  <p:par>
                    <p:cTn id="122" fill="hold">
                      <p:stCondLst>
                        <p:cond delay="0"/>
                      </p:stCondLst>
                      <p:childTnLst>
                        <p:par>
                          <p:cTn id="123" fill="hold">
                            <p:stCondLst>
                              <p:cond delay="0"/>
                            </p:stCondLst>
                            <p:childTnLst>
                              <p:par>
                                <p:cTn id="124" presetID="1" presetClass="exit" presetSubtype="0" fill="hold" grpId="0" nodeType="clickEffect">
                                  <p:stCondLst>
                                    <p:cond delay="0"/>
                                  </p:stCondLst>
                                  <p:childTnLst>
                                    <p:set>
                                      <p:cBhvr>
                                        <p:cTn id="125"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26" restart="whenNotActive" fill="hold" evtFilter="cancelBubble" nodeType="interactiveSeq">
                <p:stCondLst>
                  <p:cond evt="onClick" delay="0">
                    <p:tgtEl>
                      <p:spTgt spid="44"/>
                    </p:tgtEl>
                  </p:cond>
                </p:stCondLst>
                <p:endSync evt="end" delay="0">
                  <p:rtn val="all"/>
                </p:endSync>
                <p:childTnLst>
                  <p:par>
                    <p:cTn id="127" fill="hold">
                      <p:stCondLst>
                        <p:cond delay="0"/>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childTnLst>
        </p:cTn>
      </p:par>
    </p:tnLst>
    <p:bldLst>
      <p:bldP spid="2" grpId="0" animBg="1"/>
      <p:bldP spid="35" grpId="0" animBg="1"/>
      <p:bldP spid="36" grpId="0" animBg="1"/>
      <p:bldP spid="37" grpId="0" animBg="1"/>
      <p:bldP spid="39" grpId="0" animBg="1"/>
      <p:bldP spid="4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21"/>
            <a:ext cx="18288000" cy="1028198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642" y="450755"/>
            <a:ext cx="16785386" cy="8077878"/>
          </a:xfrm>
          <a:prstGeom prst="rect">
            <a:avLst/>
          </a:prstGeom>
        </p:spPr>
      </p:pic>
      <p:pic>
        <p:nvPicPr>
          <p:cNvPr id="11" name="Picture 10"/>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15067190" y="8429625"/>
            <a:ext cx="2963636" cy="1885950"/>
          </a:xfrm>
          <a:prstGeom prst="rect">
            <a:avLst/>
          </a:prstGeom>
        </p:spPr>
      </p:pic>
      <p:pic>
        <p:nvPicPr>
          <p:cNvPr id="12" name="Picture 11">
            <a:hlinkClick r:id="rId7" action="ppaction://hlinksldjump"/>
          </p:cNvPr>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foregroundMark x1="61558" y1="7051" x2="64935" y2="23397"/>
                        <a14:foregroundMark x1="89610" y1="9615" x2="91948" y2="28205"/>
                        <a14:foregroundMark x1="59740" y1="9615" x2="55584" y2="24038"/>
                      </a14:backgroundRemoval>
                    </a14:imgEffect>
                  </a14:imgLayer>
                </a14:imgProps>
              </a:ext>
              <a:ext uri="{28A0092B-C50C-407E-A947-70E740481C1C}">
                <a14:useLocalDpi xmlns:a14="http://schemas.microsoft.com/office/drawing/2010/main" val="0"/>
              </a:ext>
            </a:extLst>
          </a:blip>
          <a:stretch>
            <a:fillRect/>
          </a:stretch>
        </p:blipFill>
        <p:spPr>
          <a:xfrm>
            <a:off x="15322968" y="7515225"/>
            <a:ext cx="2616075" cy="2120040"/>
          </a:xfrm>
          <a:prstGeom prst="rect">
            <a:avLst/>
          </a:prstGeom>
        </p:spPr>
      </p:pic>
      <p:sp>
        <p:nvSpPr>
          <p:cNvPr id="13" name="TextBox 12"/>
          <p:cNvSpPr txBox="1"/>
          <p:nvPr/>
        </p:nvSpPr>
        <p:spPr>
          <a:xfrm>
            <a:off x="2142461" y="1531703"/>
            <a:ext cx="14003079"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Câu 1:</a:t>
            </a:r>
            <a:r>
              <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Nhân vật Lục Vân Tiên thuộc kiểu nhân vật nào trong văn học?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 Nhân vật tư tưởng.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 Nhân vật lý tưởng.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 Nhân vật điển hình.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D. Nhân vật sử thi.</a:t>
            </a:r>
          </a:p>
        </p:txBody>
      </p:sp>
      <p:sp>
        <p:nvSpPr>
          <p:cNvPr id="8" name="TextBox 7"/>
          <p:cNvSpPr txBox="1"/>
          <p:nvPr/>
        </p:nvSpPr>
        <p:spPr>
          <a:xfrm>
            <a:off x="4919210" y="6486689"/>
            <a:ext cx="827225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a:t>
            </a:r>
            <a:endParaRPr kumimoji="0" lang="vi-VN" sz="7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91161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2"/>
                                        </p:tgtEl>
                                        <p:attrNameLst>
                                          <p:attrName>r</p:attrName>
                                        </p:attrNameLst>
                                      </p:cBhvr>
                                    </p:animRot>
                                    <p:animRot by="-240000">
                                      <p:cBhvr>
                                        <p:cTn id="7" dur="600" fill="hold">
                                          <p:stCondLst>
                                            <p:cond delay="600"/>
                                          </p:stCondLst>
                                        </p:cTn>
                                        <p:tgtEl>
                                          <p:spTgt spid="12"/>
                                        </p:tgtEl>
                                        <p:attrNameLst>
                                          <p:attrName>r</p:attrName>
                                        </p:attrNameLst>
                                      </p:cBhvr>
                                    </p:animRot>
                                    <p:animRot by="240000">
                                      <p:cBhvr>
                                        <p:cTn id="8" dur="600" fill="hold">
                                          <p:stCondLst>
                                            <p:cond delay="1200"/>
                                          </p:stCondLst>
                                        </p:cTn>
                                        <p:tgtEl>
                                          <p:spTgt spid="12"/>
                                        </p:tgtEl>
                                        <p:attrNameLst>
                                          <p:attrName>r</p:attrName>
                                        </p:attrNameLst>
                                      </p:cBhvr>
                                    </p:animRot>
                                    <p:animRot by="-240000">
                                      <p:cBhvr>
                                        <p:cTn id="9" dur="600" fill="hold">
                                          <p:stCondLst>
                                            <p:cond delay="1800"/>
                                          </p:stCondLst>
                                        </p:cTn>
                                        <p:tgtEl>
                                          <p:spTgt spid="12"/>
                                        </p:tgtEl>
                                        <p:attrNameLst>
                                          <p:attrName>r</p:attrName>
                                        </p:attrNameLst>
                                      </p:cBhvr>
                                    </p:animRot>
                                    <p:animRot by="120000">
                                      <p:cBhvr>
                                        <p:cTn id="10" dur="600" fill="hold">
                                          <p:stCondLst>
                                            <p:cond delay="24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21"/>
            <a:ext cx="18288000" cy="1028198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726" y="736604"/>
            <a:ext cx="16363506" cy="8077878"/>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4674415" y="8738023"/>
            <a:ext cx="3506172" cy="1179647"/>
          </a:xfrm>
          <a:prstGeom prst="rect">
            <a:avLst/>
          </a:prstGeom>
        </p:spPr>
      </p:pic>
      <p:pic>
        <p:nvPicPr>
          <p:cNvPr id="8" name="Picture 7">
            <a:hlinkClick r:id="rId7" action="ppaction://hlinksldjump"/>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0802" y1="75714" x2="69628" y2="76286"/>
                        <a14:foregroundMark x1="39685" y1="80286" x2="60458" y2="79286"/>
                        <a14:foregroundMark x1="39398" y1="7143" x2="45129" y2="17571"/>
                        <a14:foregroundMark x1="59456" y1="5714" x2="58596" y2="17286"/>
                      </a14:backgroundRemoval>
                    </a14:imgEffect>
                  </a14:imgLayer>
                </a14:imgProps>
              </a:ext>
              <a:ext uri="{28A0092B-C50C-407E-A947-70E740481C1C}">
                <a14:useLocalDpi xmlns:a14="http://schemas.microsoft.com/office/drawing/2010/main" val="0"/>
              </a:ext>
            </a:extLst>
          </a:blip>
          <a:stretch>
            <a:fillRect/>
          </a:stretch>
        </p:blipFill>
        <p:spPr>
          <a:xfrm>
            <a:off x="15166491" y="7147347"/>
            <a:ext cx="2435709" cy="2442687"/>
          </a:xfrm>
          <a:prstGeom prst="rect">
            <a:avLst/>
          </a:prstGeom>
        </p:spPr>
      </p:pic>
      <p:sp>
        <p:nvSpPr>
          <p:cNvPr id="9" name="TextBox 8">
            <a:extLst>
              <a:ext uri="{FF2B5EF4-FFF2-40B4-BE49-F238E27FC236}">
                <a16:creationId xmlns:a16="http://schemas.microsoft.com/office/drawing/2014/main" id="{2B4EED36-50C1-4CE8-A570-F6A6C014D96D}"/>
              </a:ext>
            </a:extLst>
          </p:cNvPr>
          <p:cNvSpPr txBox="1"/>
          <p:nvPr/>
        </p:nvSpPr>
        <p:spPr>
          <a:xfrm>
            <a:off x="2157700" y="1577829"/>
            <a:ext cx="14003079"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nào nói đúng nhất bản chất con người của Lục Vân Tiên trong lời nói và thái độ của chàng với Kiều Nguyệt Nga?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Vì nghĩa lớn, không màng da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 lợi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Từ tâm, nhân hậu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Chính trực, hào hiệp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Tất cả đều đúng</a:t>
            </a:r>
          </a:p>
        </p:txBody>
      </p:sp>
      <p:sp>
        <p:nvSpPr>
          <p:cNvPr id="11" name="TextBox 10">
            <a:extLst>
              <a:ext uri="{FF2B5EF4-FFF2-40B4-BE49-F238E27FC236}">
                <a16:creationId xmlns:a16="http://schemas.microsoft.com/office/drawing/2014/main" id="{80832337-57D0-4EFC-8324-A7E3C8E17EC9}"/>
              </a:ext>
            </a:extLst>
          </p:cNvPr>
          <p:cNvSpPr txBox="1"/>
          <p:nvPr/>
        </p:nvSpPr>
        <p:spPr>
          <a:xfrm>
            <a:off x="2966773" y="6954157"/>
            <a:ext cx="1242562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a:t>
            </a:r>
          </a:p>
        </p:txBody>
      </p:sp>
    </p:spTree>
    <p:extLst>
      <p:ext uri="{BB962C8B-B14F-4D97-AF65-F5344CB8AC3E}">
        <p14:creationId xmlns:p14="http://schemas.microsoft.com/office/powerpoint/2010/main" val="318156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8"/>
                                        </p:tgtEl>
                                        <p:attrNameLst>
                                          <p:attrName>r</p:attrName>
                                        </p:attrNameLst>
                                      </p:cBhvr>
                                    </p:animRot>
                                    <p:animRot by="-240000">
                                      <p:cBhvr>
                                        <p:cTn id="7" dur="600" fill="hold">
                                          <p:stCondLst>
                                            <p:cond delay="600"/>
                                          </p:stCondLst>
                                        </p:cTn>
                                        <p:tgtEl>
                                          <p:spTgt spid="8"/>
                                        </p:tgtEl>
                                        <p:attrNameLst>
                                          <p:attrName>r</p:attrName>
                                        </p:attrNameLst>
                                      </p:cBhvr>
                                    </p:animRot>
                                    <p:animRot by="240000">
                                      <p:cBhvr>
                                        <p:cTn id="8" dur="600" fill="hold">
                                          <p:stCondLst>
                                            <p:cond delay="1200"/>
                                          </p:stCondLst>
                                        </p:cTn>
                                        <p:tgtEl>
                                          <p:spTgt spid="8"/>
                                        </p:tgtEl>
                                        <p:attrNameLst>
                                          <p:attrName>r</p:attrName>
                                        </p:attrNameLst>
                                      </p:cBhvr>
                                    </p:animRot>
                                    <p:animRot by="-240000">
                                      <p:cBhvr>
                                        <p:cTn id="9" dur="600" fill="hold">
                                          <p:stCondLst>
                                            <p:cond delay="1800"/>
                                          </p:stCondLst>
                                        </p:cTn>
                                        <p:tgtEl>
                                          <p:spTgt spid="8"/>
                                        </p:tgtEl>
                                        <p:attrNameLst>
                                          <p:attrName>r</p:attrName>
                                        </p:attrNameLst>
                                      </p:cBhvr>
                                    </p:animRot>
                                    <p:animRot by="120000">
                                      <p:cBhvr>
                                        <p:cTn id="10" dur="600" fill="hold">
                                          <p:stCondLst>
                                            <p:cond delay="2400"/>
                                          </p:stCondLst>
                                        </p:cTn>
                                        <p:tgtEl>
                                          <p:spTgt spid="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21"/>
            <a:ext cx="18288000" cy="1028198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246" y="752549"/>
            <a:ext cx="16363508" cy="8077878"/>
          </a:xfrm>
          <a:prstGeom prst="rect">
            <a:avLst/>
          </a:prstGeom>
        </p:spPr>
      </p:pic>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14893346" y="8401050"/>
            <a:ext cx="2963636" cy="1885950"/>
          </a:xfrm>
          <a:prstGeom prst="rect">
            <a:avLst/>
          </a:prstGeom>
        </p:spPr>
      </p:pic>
      <p:pic>
        <p:nvPicPr>
          <p:cNvPr id="5" name="Picture 4">
            <a:hlinkClick r:id="rId7" action="ppaction://hlinksldjump"/>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14961895" y="7515226"/>
            <a:ext cx="3030020" cy="2201879"/>
          </a:xfrm>
          <a:prstGeom prst="rect">
            <a:avLst/>
          </a:prstGeom>
        </p:spPr>
      </p:pic>
      <p:sp>
        <p:nvSpPr>
          <p:cNvPr id="11" name="TextBox 10"/>
          <p:cNvSpPr txBox="1"/>
          <p:nvPr/>
        </p:nvSpPr>
        <p:spPr>
          <a:xfrm>
            <a:off x="1973451" y="1997600"/>
            <a:ext cx="14503452" cy="747897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Ngôn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Truyện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Lục</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Vân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Tiên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Mộc</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mạc</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dị</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rất</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linh</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hoạt</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Ngôn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trau</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chuốt</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Đậm</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màu</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sắc</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Nam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br>
              <a:rPr kumimoji="0" lang="en-US" sz="9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vi-VN" sz="9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p:cNvSpPr txBox="1"/>
          <p:nvPr/>
        </p:nvSpPr>
        <p:spPr>
          <a:xfrm>
            <a:off x="2301936" y="6697016"/>
            <a:ext cx="13684128" cy="9233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a:t>
            </a:r>
          </a:p>
        </p:txBody>
      </p:sp>
    </p:spTree>
    <p:extLst>
      <p:ext uri="{BB962C8B-B14F-4D97-AF65-F5344CB8AC3E}">
        <p14:creationId xmlns:p14="http://schemas.microsoft.com/office/powerpoint/2010/main" val="170559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21"/>
            <a:ext cx="18288000" cy="1028198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551" y="437333"/>
            <a:ext cx="16254185" cy="8077878"/>
          </a:xfrm>
          <a:prstGeom prst="rect">
            <a:avLst/>
          </a:prstGeom>
        </p:spPr>
      </p:pic>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4662497" y="8786189"/>
            <a:ext cx="3511203" cy="1181339"/>
          </a:xfrm>
          <a:prstGeom prst="rect">
            <a:avLst/>
          </a:prstGeom>
        </p:spPr>
      </p:pic>
      <p:pic>
        <p:nvPicPr>
          <p:cNvPr id="5" name="Picture 4">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15068710" y="7483988"/>
            <a:ext cx="2242565" cy="2417121"/>
          </a:xfrm>
          <a:prstGeom prst="rect">
            <a:avLst/>
          </a:prstGeom>
        </p:spPr>
      </p:pic>
      <p:sp>
        <p:nvSpPr>
          <p:cNvPr id="11" name="TextBox 10"/>
          <p:cNvSpPr txBox="1"/>
          <p:nvPr/>
        </p:nvSpPr>
        <p:spPr>
          <a:xfrm>
            <a:off x="2685574" y="1674258"/>
            <a:ext cx="12983877"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“Truyện Lục Vân Tiên” được viết bằng loại chữ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Chữ Hán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Chữ quốc ngữ</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Chữ Nôm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Chữ Pháp</a:t>
            </a:r>
          </a:p>
        </p:txBody>
      </p:sp>
      <p:sp>
        <p:nvSpPr>
          <p:cNvPr id="12" name="TextBox 11"/>
          <p:cNvSpPr txBox="1"/>
          <p:nvPr/>
        </p:nvSpPr>
        <p:spPr>
          <a:xfrm>
            <a:off x="2685574" y="6745276"/>
            <a:ext cx="13732524" cy="9233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a:t>
            </a:r>
          </a:p>
        </p:txBody>
      </p:sp>
    </p:spTree>
    <p:extLst>
      <p:ext uri="{BB962C8B-B14F-4D97-AF65-F5344CB8AC3E}">
        <p14:creationId xmlns:p14="http://schemas.microsoft.com/office/powerpoint/2010/main" val="205559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21"/>
            <a:ext cx="18288000" cy="1028198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929" y="497367"/>
            <a:ext cx="16299713" cy="8077878"/>
          </a:xfrm>
          <a:prstGeom prst="rect">
            <a:avLst/>
          </a:prstGeom>
        </p:spPr>
      </p:pic>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14733135" y="8097549"/>
            <a:ext cx="3440565" cy="2189451"/>
          </a:xfrm>
          <a:prstGeom prst="rect">
            <a:avLst/>
          </a:prstGeom>
        </p:spPr>
      </p:pic>
      <p:pic>
        <p:nvPicPr>
          <p:cNvPr id="5" name="Picture 4">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99201" l="0" r="100000"/>
                    </a14:imgEffect>
                  </a14:imgLayer>
                </a14:imgProps>
              </a:ext>
              <a:ext uri="{28A0092B-C50C-407E-A947-70E740481C1C}">
                <a14:useLocalDpi xmlns:a14="http://schemas.microsoft.com/office/drawing/2010/main" val="0"/>
              </a:ext>
            </a:extLst>
          </a:blip>
          <a:stretch>
            <a:fillRect/>
          </a:stretch>
        </p:blipFill>
        <p:spPr>
          <a:xfrm>
            <a:off x="15103169" y="7021313"/>
            <a:ext cx="2577482" cy="2630013"/>
          </a:xfrm>
          <a:prstGeom prst="rect">
            <a:avLst/>
          </a:prstGeom>
        </p:spPr>
      </p:pic>
      <p:sp>
        <p:nvSpPr>
          <p:cNvPr id="11" name="TextBox 10"/>
          <p:cNvSpPr txBox="1"/>
          <p:nvPr/>
        </p:nvSpPr>
        <p:spPr>
          <a:xfrm>
            <a:off x="2283180" y="1336136"/>
            <a:ext cx="13647210" cy="55092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5.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Hai câu thơ “Gẫm câu báo đức thù công – Lấy chi cho phỉ tấm lòng cùng ngươi” thể hiện tâm trạng gì của Kiều Nguyệt Nga trước việc làm của Lục Vân Tiên?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Băn khoăn, áy náy vì chưa biết làm thế nào để trả ơn Lục Vân Tiên.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Thán phục trước việc làm nghĩa hiệp của Lục Vân Tiên.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Coi thường việc làm của Lục Vân Tiên.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Ngưỡng mộ tài năng của Lục Vân Tiên.</a:t>
            </a:r>
          </a:p>
        </p:txBody>
      </p:sp>
      <p:sp>
        <p:nvSpPr>
          <p:cNvPr id="12" name="TextBox 11"/>
          <p:cNvSpPr txBox="1"/>
          <p:nvPr/>
        </p:nvSpPr>
        <p:spPr>
          <a:xfrm>
            <a:off x="2616506" y="6829850"/>
            <a:ext cx="13054988" cy="1015663"/>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a:t>
            </a:r>
          </a:p>
        </p:txBody>
      </p:sp>
    </p:spTree>
    <p:extLst>
      <p:ext uri="{BB962C8B-B14F-4D97-AF65-F5344CB8AC3E}">
        <p14:creationId xmlns:p14="http://schemas.microsoft.com/office/powerpoint/2010/main" val="1818837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21"/>
            <a:ext cx="18288000" cy="1028198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211" y="545325"/>
            <a:ext cx="16692833" cy="8077878"/>
          </a:xfrm>
          <a:prstGeom prst="rect">
            <a:avLst/>
          </a:prstGeom>
        </p:spPr>
      </p:pic>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4353700" y="9027020"/>
            <a:ext cx="3399600" cy="1143791"/>
          </a:xfrm>
          <a:prstGeom prst="rect">
            <a:avLst/>
          </a:prstGeom>
        </p:spPr>
      </p:pic>
      <p:pic>
        <p:nvPicPr>
          <p:cNvPr id="5" name="Picture 4">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5111" y1="7817" x2="47333" y2="16173"/>
                        <a14:foregroundMark x1="42889" y1="7547" x2="30444" y2="7547"/>
                        <a14:foregroundMark x1="58000" y1="6739" x2="76000" y2="12668"/>
                      </a14:backgroundRemoval>
                    </a14:imgEffect>
                  </a14:imgLayer>
                </a14:imgProps>
              </a:ext>
              <a:ext uri="{28A0092B-C50C-407E-A947-70E740481C1C}">
                <a14:useLocalDpi xmlns:a14="http://schemas.microsoft.com/office/drawing/2010/main" val="0"/>
              </a:ext>
            </a:extLst>
          </a:blip>
          <a:stretch>
            <a:fillRect/>
          </a:stretch>
        </p:blipFill>
        <p:spPr>
          <a:xfrm>
            <a:off x="14608535" y="7459289"/>
            <a:ext cx="2823510" cy="2327829"/>
          </a:xfrm>
          <a:prstGeom prst="rect">
            <a:avLst/>
          </a:prstGeom>
        </p:spPr>
      </p:pic>
      <p:sp>
        <p:nvSpPr>
          <p:cNvPr id="6" name="TextBox 5"/>
          <p:cNvSpPr txBox="1"/>
          <p:nvPr/>
        </p:nvSpPr>
        <p:spPr>
          <a:xfrm>
            <a:off x="1751684" y="1758368"/>
            <a:ext cx="14624892"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6</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Hình ảnh Lục Vân Tiên trong đoạn trích “Lục Vân Tiên cứu Kiều Nguyệt Nga” khiến em liên tưởng đến nhân vật trong truyện cổ tích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Người em trong truyện “Cây khế”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Nhà vua trong truyện “Tấm Cám”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Anh Khoai trong truyện “Cây tre trăm đốt”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Thạch Sanh trong truyện “Thạch Sanh”</a:t>
            </a:r>
          </a:p>
        </p:txBody>
      </p:sp>
      <p:sp>
        <p:nvSpPr>
          <p:cNvPr id="8" name="TextBox 7"/>
          <p:cNvSpPr txBox="1"/>
          <p:nvPr/>
        </p:nvSpPr>
        <p:spPr>
          <a:xfrm>
            <a:off x="2365264" y="6858160"/>
            <a:ext cx="13557471" cy="1015663"/>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a:t>
            </a:r>
          </a:p>
        </p:txBody>
      </p:sp>
    </p:spTree>
    <p:extLst>
      <p:ext uri="{BB962C8B-B14F-4D97-AF65-F5344CB8AC3E}">
        <p14:creationId xmlns:p14="http://schemas.microsoft.com/office/powerpoint/2010/main" val="2562464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AC7161F-3A83-55C9-CF03-172672503FAD}"/>
              </a:ext>
            </a:extLst>
          </p:cNvPr>
          <p:cNvSpPr/>
          <p:nvPr/>
        </p:nvSpPr>
        <p:spPr>
          <a:xfrm>
            <a:off x="152400" y="2857500"/>
            <a:ext cx="8991600" cy="6004208"/>
          </a:xfrm>
          <a:prstGeom prst="rect">
            <a:avLst/>
          </a:prstGeom>
        </p:spPr>
        <p:txBody>
          <a:bodyPr wrap="square">
            <a:spAutoFit/>
          </a:bodyPr>
          <a:lstStyle/>
          <a:p>
            <a:pPr lvl="0" algn="ctr" defTabSz="1371600">
              <a:spcAft>
                <a:spcPts val="1125"/>
              </a:spcAft>
              <a:defRPr/>
            </a:pPr>
            <a:r>
              <a:rPr lang="vi-VN"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Vân Tiên ghé lại bên đàng,</a:t>
            </a:r>
          </a:p>
          <a:p>
            <a:pPr lvl="0" algn="ctr" defTabSz="1371600">
              <a:spcAft>
                <a:spcPts val="1125"/>
              </a:spcAft>
              <a:defRPr/>
            </a:pPr>
            <a:r>
              <a:rPr lang="vi-VN"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Bẻ cây làm gậy nhắm làng xông vô.</a:t>
            </a:r>
          </a:p>
          <a:p>
            <a:pPr lvl="0" algn="ctr" defTabSz="1371600">
              <a:spcAft>
                <a:spcPts val="1125"/>
              </a:spcAft>
              <a:defRPr/>
            </a:pPr>
            <a:r>
              <a:rPr lang="vi-VN"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Kêu rằng: “Bớ đảng hung đồ,</a:t>
            </a:r>
          </a:p>
          <a:p>
            <a:pPr lvl="0" algn="ctr" defTabSz="1371600">
              <a:spcAft>
                <a:spcPts val="1125"/>
              </a:spcAft>
              <a:defRPr/>
            </a:pPr>
            <a:r>
              <a:rPr lang="vi-VN"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Chớ quen làm thói hồ đồ hại dân”.</a:t>
            </a:r>
          </a:p>
          <a:p>
            <a:pPr lvl="0" algn="ctr" defTabSz="1371600">
              <a:spcAft>
                <a:spcPts val="1125"/>
              </a:spcAft>
              <a:defRPr/>
            </a:pPr>
            <a:r>
              <a:rPr lang="vi-VN"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Phong Lai mặt đỏ phừng phừng:</a:t>
            </a:r>
          </a:p>
          <a:p>
            <a:pPr lvl="0" algn="ctr" defTabSz="1371600">
              <a:spcAft>
                <a:spcPts val="1125"/>
              </a:spcAft>
              <a:defRPr/>
            </a:pPr>
            <a:r>
              <a:rPr lang="vi-VN"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“Thằng nào dám tới lẫy lừng vào đây?</a:t>
            </a:r>
          </a:p>
          <a:p>
            <a:pPr lvl="0" algn="ctr" defTabSz="1371600">
              <a:spcAft>
                <a:spcPts val="1125"/>
              </a:spcAft>
              <a:defRPr/>
            </a:pPr>
            <a:r>
              <a:rPr lang="vi-VN"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Trước gây việc dữ tại mầy,</a:t>
            </a:r>
          </a:p>
          <a:p>
            <a:pPr lvl="0" algn="ctr" defTabSz="1371600">
              <a:spcAft>
                <a:spcPts val="1125"/>
              </a:spcAft>
              <a:defRPr/>
            </a:pPr>
            <a:r>
              <a:rPr lang="vi-VN"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Truyền quân bốn phía phủ vây bịt bùng”.</a:t>
            </a:r>
            <a:endPar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p:txBody>
      </p:sp>
      <p:sp>
        <p:nvSpPr>
          <p:cNvPr id="10" name="TextBox 9">
            <a:extLst>
              <a:ext uri="{FF2B5EF4-FFF2-40B4-BE49-F238E27FC236}">
                <a16:creationId xmlns:a16="http://schemas.microsoft.com/office/drawing/2014/main" id="{DA1198C3-3332-811A-BF1E-171E4AF0D345}"/>
              </a:ext>
            </a:extLst>
          </p:cNvPr>
          <p:cNvSpPr txBox="1"/>
          <p:nvPr/>
        </p:nvSpPr>
        <p:spPr>
          <a:xfrm>
            <a:off x="3429000" y="1305270"/>
            <a:ext cx="12080514" cy="923330"/>
          </a:xfrm>
          <a:prstGeom prst="rect">
            <a:avLst/>
          </a:prstGeom>
        </p:spPr>
        <p:txBody>
          <a:bodyPr wrap="square" lIns="0" tIns="0" rIns="0" bIns="0" rtlCol="0" anchor="t">
            <a:spAutoFit/>
          </a:bodyPr>
          <a:lstStyle/>
          <a:p>
            <a:pPr algn="ctr"/>
            <a:r>
              <a:rPr lang="nl-NL" sz="6000" b="1" dirty="0">
                <a:latin typeface="#9Slide05 Hummingbird" panose="02000505000000020002" pitchFamily="2" charset="0"/>
                <a:cs typeface="Times New Roman" pitchFamily="18" charset="0"/>
              </a:rPr>
              <a:t>(Trích </a:t>
            </a:r>
            <a:r>
              <a:rPr lang="nl-NL" sz="6000" b="1" i="1" dirty="0">
                <a:latin typeface="#9Slide05 Hummingbird" panose="02000505000000020002" pitchFamily="2" charset="0"/>
                <a:cs typeface="Times New Roman" pitchFamily="18" charset="0"/>
              </a:rPr>
              <a:t>Truyện Lục Vân Tiên, Nguyễn Đình Chiểu)</a:t>
            </a:r>
            <a:endParaRPr lang="en-US" sz="6000" b="1" dirty="0">
              <a:latin typeface="#9Slide05 Hummingbird" panose="02000505000000020002" pitchFamily="2" charset="0"/>
              <a:cs typeface="Times New Roman" pitchFamily="18" charset="0"/>
            </a:endParaRPr>
          </a:p>
        </p:txBody>
      </p:sp>
      <p:sp>
        <p:nvSpPr>
          <p:cNvPr id="12" name="TextBox 11">
            <a:extLst>
              <a:ext uri="{FF2B5EF4-FFF2-40B4-BE49-F238E27FC236}">
                <a16:creationId xmlns:a16="http://schemas.microsoft.com/office/drawing/2014/main" id="{6C33F41B-F108-4D41-8D0A-C3F93D664B25}"/>
              </a:ext>
            </a:extLst>
          </p:cNvPr>
          <p:cNvSpPr txBox="1"/>
          <p:nvPr/>
        </p:nvSpPr>
        <p:spPr>
          <a:xfrm>
            <a:off x="533400" y="266700"/>
            <a:ext cx="17449800" cy="1354217"/>
          </a:xfrm>
          <a:prstGeom prst="rect">
            <a:avLst/>
          </a:prstGeom>
        </p:spPr>
        <p:txBody>
          <a:bodyPr wrap="square" lIns="0" tIns="0" rIns="0" bIns="0" rtlCol="0" anchor="t">
            <a:spAutoFit/>
          </a:bodyPr>
          <a:lstStyle/>
          <a:p>
            <a:pPr algn="ctr"/>
            <a:r>
              <a:rPr lang="nl-NL" sz="8800" b="1" dirty="0">
                <a:solidFill>
                  <a:schemeClr val="tx2">
                    <a:lumMod val="50000"/>
                  </a:schemeClr>
                </a:solidFill>
                <a:latin typeface="#9Slide05 Hummingbird" panose="02000505000000020002" pitchFamily="2" charset="0"/>
                <a:cs typeface="Times New Roman" pitchFamily="18" charset="0"/>
              </a:rPr>
              <a:t>Lục Vân Tiên đánh cướp, cứu Kiều Nguyệt Nga</a:t>
            </a:r>
            <a:endParaRPr lang="en-US" sz="8800" b="1" dirty="0">
              <a:solidFill>
                <a:schemeClr val="tx2">
                  <a:lumMod val="50000"/>
                </a:schemeClr>
              </a:solidFill>
              <a:latin typeface="#9Slide05 Hummingbird" panose="02000505000000020002" pitchFamily="2" charset="0"/>
              <a:cs typeface="Times New Roman" pitchFamily="18" charset="0"/>
            </a:endParaRPr>
          </a:p>
        </p:txBody>
      </p:sp>
      <p:sp>
        <p:nvSpPr>
          <p:cNvPr id="13" name="Rectangle 12">
            <a:extLst>
              <a:ext uri="{FF2B5EF4-FFF2-40B4-BE49-F238E27FC236}">
                <a16:creationId xmlns:a16="http://schemas.microsoft.com/office/drawing/2014/main" id="{10617D75-0054-A274-5982-7770DAE49689}"/>
              </a:ext>
            </a:extLst>
          </p:cNvPr>
          <p:cNvSpPr/>
          <p:nvPr/>
        </p:nvSpPr>
        <p:spPr>
          <a:xfrm>
            <a:off x="8686800" y="2857500"/>
            <a:ext cx="8991600" cy="6760825"/>
          </a:xfrm>
          <a:prstGeom prst="rect">
            <a:avLst/>
          </a:prstGeom>
        </p:spPr>
        <p:txBody>
          <a:bodyPr wrap="square">
            <a:spAutoFit/>
          </a:bodyPr>
          <a:lstStyle/>
          <a:p>
            <a:pPr lvl="0" algn="ctr" defTabSz="1371600">
              <a:spcAft>
                <a:spcPts val="1125"/>
              </a:spcAft>
              <a:defRPr/>
            </a:pPr>
            <a:r>
              <a:rPr lang="vi-VN"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Vân Tiên tả đột hữu xông,</a:t>
            </a:r>
          </a:p>
          <a:p>
            <a:pPr lvl="0" algn="ctr" defTabSz="1371600">
              <a:spcAft>
                <a:spcPts val="1125"/>
              </a:spcAft>
              <a:defRPr/>
            </a:pPr>
            <a:r>
              <a:rPr lang="vi-VN"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Khác nào Triệu Tử phá vòng Đương Dang.</a:t>
            </a:r>
          </a:p>
          <a:p>
            <a:pPr lvl="0" algn="ctr" defTabSz="1371600">
              <a:spcAft>
                <a:spcPts val="1125"/>
              </a:spcAft>
              <a:defRPr/>
            </a:pPr>
            <a:r>
              <a:rPr lang="vi-VN"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Lâu la bốn phía vỡ tan,</a:t>
            </a:r>
          </a:p>
          <a:p>
            <a:pPr lvl="0" algn="ctr" defTabSz="1371600">
              <a:spcAft>
                <a:spcPts val="1125"/>
              </a:spcAft>
              <a:defRPr/>
            </a:pPr>
            <a:r>
              <a:rPr lang="vi-VN"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Đều quăng gươm giáo tìm đàng chạy ngay.</a:t>
            </a:r>
          </a:p>
          <a:p>
            <a:pPr lvl="0" algn="ctr" defTabSz="1371600">
              <a:spcAft>
                <a:spcPts val="1125"/>
              </a:spcAft>
              <a:defRPr/>
            </a:pPr>
            <a:r>
              <a:rPr lang="vi-VN"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Phong Lai trở chẳng kịp tay,</a:t>
            </a:r>
          </a:p>
          <a:p>
            <a:pPr lvl="0" algn="ctr" defTabSz="1371600">
              <a:spcAft>
                <a:spcPts val="1125"/>
              </a:spcAft>
              <a:defRPr/>
            </a:pPr>
            <a:r>
              <a:rPr lang="vi-VN"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Bị Tiên một gậy thác rày thân vong.</a:t>
            </a:r>
          </a:p>
          <a:p>
            <a:pPr lvl="0" algn="ctr" defTabSz="1371600">
              <a:spcAft>
                <a:spcPts val="1125"/>
              </a:spcAft>
              <a:defRPr/>
            </a:pPr>
            <a:r>
              <a:rPr lang="vi-VN"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Dẹp rồi lũ kiến chòm ong,</a:t>
            </a:r>
          </a:p>
          <a:p>
            <a:pPr lvl="0" algn="ctr" defTabSz="1371600">
              <a:spcAft>
                <a:spcPts val="1125"/>
              </a:spcAft>
              <a:defRPr/>
            </a:pPr>
            <a:r>
              <a:rPr lang="vi-VN"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Hỏi: “An than khóc ở trong xe nầy?”</a:t>
            </a:r>
          </a:p>
          <a:p>
            <a:pPr lvl="0" algn="ctr" defTabSz="1371600">
              <a:spcAft>
                <a:spcPts val="1125"/>
              </a:spcAft>
              <a:defRPr/>
            </a:pPr>
            <a:endPar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p:txBody>
      </p:sp>
      <p:sp>
        <p:nvSpPr>
          <p:cNvPr id="2" name="Freeform 8">
            <a:extLst>
              <a:ext uri="{FF2B5EF4-FFF2-40B4-BE49-F238E27FC236}">
                <a16:creationId xmlns:a16="http://schemas.microsoft.com/office/drawing/2014/main" id="{813C4DCB-90A7-4E08-633D-2F4D516CBD8D}"/>
              </a:ext>
            </a:extLst>
          </p:cNvPr>
          <p:cNvSpPr/>
          <p:nvPr/>
        </p:nvSpPr>
        <p:spPr>
          <a:xfrm>
            <a:off x="15726407" y="1305270"/>
            <a:ext cx="4513586" cy="1829883"/>
          </a:xfrm>
          <a:custGeom>
            <a:avLst/>
            <a:gdLst/>
            <a:ahLst/>
            <a:cxnLst/>
            <a:rect l="l" t="t" r="r" b="b"/>
            <a:pathLst>
              <a:path w="6903618" h="2798842">
                <a:moveTo>
                  <a:pt x="0" y="0"/>
                </a:moveTo>
                <a:lnTo>
                  <a:pt x="6903618" y="0"/>
                </a:lnTo>
                <a:lnTo>
                  <a:pt x="6903618" y="2798841"/>
                </a:lnTo>
                <a:lnTo>
                  <a:pt x="0" y="2798841"/>
                </a:lnTo>
                <a:lnTo>
                  <a:pt x="0" y="0"/>
                </a:lnTo>
                <a:close/>
              </a:path>
            </a:pathLst>
          </a:custGeom>
          <a:blipFill>
            <a:blip r:embed="rId3">
              <a:lum bright="70000" contrast="-70000"/>
            </a:blip>
            <a:stretch>
              <a:fillRect/>
            </a:stretch>
          </a:blipFill>
        </p:spPr>
        <p:txBody>
          <a:bodyPr/>
          <a:lstStyle/>
          <a:p>
            <a:endParaRPr lang="en-US"/>
          </a:p>
        </p:txBody>
      </p:sp>
      <p:sp>
        <p:nvSpPr>
          <p:cNvPr id="5" name="Freeform 7">
            <a:extLst>
              <a:ext uri="{FF2B5EF4-FFF2-40B4-BE49-F238E27FC236}">
                <a16:creationId xmlns:a16="http://schemas.microsoft.com/office/drawing/2014/main" id="{99B661C5-AE71-EF88-1AF6-E2B20C66C23F}"/>
              </a:ext>
            </a:extLst>
          </p:cNvPr>
          <p:cNvSpPr/>
          <p:nvPr/>
        </p:nvSpPr>
        <p:spPr>
          <a:xfrm>
            <a:off x="0" y="9029700"/>
            <a:ext cx="18392013" cy="1845210"/>
          </a:xfrm>
          <a:custGeom>
            <a:avLst/>
            <a:gdLst/>
            <a:ahLst/>
            <a:cxnLst/>
            <a:rect l="l" t="t" r="r" b="b"/>
            <a:pathLst>
              <a:path w="5819013" h="8229600">
                <a:moveTo>
                  <a:pt x="0" y="0"/>
                </a:moveTo>
                <a:lnTo>
                  <a:pt x="5819013" y="0"/>
                </a:lnTo>
                <a:lnTo>
                  <a:pt x="5819013" y="8229600"/>
                </a:lnTo>
                <a:lnTo>
                  <a:pt x="0" y="8229600"/>
                </a:lnTo>
                <a:lnTo>
                  <a:pt x="0" y="0"/>
                </a:lnTo>
                <a:close/>
              </a:path>
            </a:pathLst>
          </a:custGeom>
          <a:blipFill>
            <a:blip r:embed="rId4"/>
            <a:stretch>
              <a:fillRect t="-345998"/>
            </a:stretch>
          </a:blipFill>
        </p:spPr>
        <p:txBody>
          <a:bodyPr/>
          <a:lstStyle/>
          <a:p>
            <a:endParaRPr lang="en-US" dirty="0"/>
          </a:p>
        </p:txBody>
      </p:sp>
    </p:spTree>
    <p:extLst>
      <p:ext uri="{BB962C8B-B14F-4D97-AF65-F5344CB8AC3E}">
        <p14:creationId xmlns:p14="http://schemas.microsoft.com/office/powerpoint/2010/main" val="1317471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AC7161F-3A83-55C9-CF03-172672503FAD}"/>
              </a:ext>
            </a:extLst>
          </p:cNvPr>
          <p:cNvSpPr/>
          <p:nvPr/>
        </p:nvSpPr>
        <p:spPr>
          <a:xfrm>
            <a:off x="381000" y="342900"/>
            <a:ext cx="8991600" cy="9787295"/>
          </a:xfrm>
          <a:prstGeom prst="rect">
            <a:avLst/>
          </a:prstGeom>
        </p:spPr>
        <p:txBody>
          <a:bodyPr wrap="square">
            <a:spAutoFit/>
          </a:bodyPr>
          <a:lstStyle/>
          <a:p>
            <a:pPr lvl="0" algn="ctr" defTabSz="1371600">
              <a:spcAft>
                <a:spcPts val="1125"/>
              </a:spcAft>
              <a:defRPr/>
            </a:pPr>
            <a:r>
              <a:rPr lang="vi-VN"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Thưa rằng: “Tôi Kiều Nguyệt Nga”.</a:t>
            </a:r>
          </a:p>
          <a:p>
            <a:pPr lvl="0" algn="ctr" defTabSz="1371600">
              <a:spcAft>
                <a:spcPts val="1125"/>
              </a:spcAft>
              <a:defRPr/>
            </a:pPr>
            <a:r>
              <a:rPr lang="vi-VN"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Con nầy tì tất tên là Kim Liên.</a:t>
            </a:r>
          </a:p>
          <a:p>
            <a:pPr lvl="0" algn="ctr" defTabSz="1371600">
              <a:spcAft>
                <a:spcPts val="1125"/>
              </a:spcAft>
              <a:defRPr/>
            </a:pPr>
            <a:r>
              <a:rPr lang="vi-VN"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Quê nhà ở quận Tây Xuyên,</a:t>
            </a:r>
          </a:p>
          <a:p>
            <a:pPr lvl="0" algn="ctr" defTabSz="1371600">
              <a:spcAft>
                <a:spcPts val="1125"/>
              </a:spcAft>
              <a:defRPr/>
            </a:pPr>
            <a:r>
              <a:rPr lang="vi-VN"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Cha làm tri phủ ở miền Hà Khê.</a:t>
            </a:r>
          </a:p>
          <a:p>
            <a:pPr lvl="0" algn="ctr" defTabSz="1371600">
              <a:spcAft>
                <a:spcPts val="1125"/>
              </a:spcAft>
              <a:defRPr/>
            </a:pPr>
            <a:r>
              <a:rPr lang="vi-VN"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Sai quân đem bức thơ về,</a:t>
            </a:r>
          </a:p>
          <a:p>
            <a:pPr lvl="0" algn="ctr" defTabSz="1371600">
              <a:spcAft>
                <a:spcPts val="1125"/>
              </a:spcAft>
              <a:defRPr/>
            </a:pPr>
            <a:r>
              <a:rPr lang="vi-VN"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Rước tôi qua đó định bề nghi gia.</a:t>
            </a:r>
          </a:p>
          <a:p>
            <a:pPr lvl="0" algn="ctr" defTabSz="1371600">
              <a:spcAft>
                <a:spcPts val="1125"/>
              </a:spcAft>
              <a:defRPr/>
            </a:pPr>
            <a:r>
              <a:rPr lang="vi-VN"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Làm con đâu dám cãi cha, </a:t>
            </a:r>
          </a:p>
          <a:p>
            <a:pPr lvl="0" algn="ctr" defTabSz="1371600">
              <a:spcAft>
                <a:spcPts val="1125"/>
              </a:spcAft>
              <a:defRPr/>
            </a:pPr>
            <a:r>
              <a:rPr lang="vi-VN"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Ví dầu ngàn dặm đường xa cũng đành.</a:t>
            </a:r>
          </a:p>
          <a:p>
            <a:pPr lvl="0" algn="ctr" defTabSz="1371600">
              <a:spcAft>
                <a:spcPts val="1125"/>
              </a:spcAft>
              <a:defRPr/>
            </a:pPr>
            <a:r>
              <a:rPr lang="vi-VN"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Chẳng qua là sự bất bình,</a:t>
            </a:r>
          </a:p>
          <a:p>
            <a:pPr lvl="0" algn="ctr" defTabSz="1371600">
              <a:spcAft>
                <a:spcPts val="1125"/>
              </a:spcAft>
              <a:defRPr/>
            </a:pPr>
            <a:r>
              <a:rPr lang="vi-VN"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Hay vầy cũng chẳng đăng trình làm chi.</a:t>
            </a:r>
            <a:endPar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a:p>
            <a:pPr lvl="0" algn="ctr" defTabSz="1371600">
              <a:spcAft>
                <a:spcPts val="1125"/>
              </a:spcAft>
              <a:defRPr/>
            </a:pPr>
            <a:r>
              <a:rPr lang="vi-VN"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Lâm nguy chẳng gặp giải nguy,</a:t>
            </a:r>
          </a:p>
          <a:p>
            <a:pPr lvl="0" algn="ctr" defTabSz="1371600">
              <a:spcAft>
                <a:spcPts val="1125"/>
              </a:spcAft>
              <a:defRPr/>
            </a:pPr>
            <a:r>
              <a:rPr lang="vi-VN"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Tiết trăm năm cũng bỏ đi một hồi.</a:t>
            </a:r>
          </a:p>
          <a:p>
            <a:pPr lvl="0" algn="ctr" defTabSz="1371600">
              <a:spcAft>
                <a:spcPts val="1125"/>
              </a:spcAft>
              <a:defRPr/>
            </a:pPr>
            <a:r>
              <a:rPr lang="vi-VN"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Trước xe quân tử tạm ngồi,</a:t>
            </a:r>
          </a:p>
        </p:txBody>
      </p:sp>
      <p:sp>
        <p:nvSpPr>
          <p:cNvPr id="13" name="Rectangle 12">
            <a:extLst>
              <a:ext uri="{FF2B5EF4-FFF2-40B4-BE49-F238E27FC236}">
                <a16:creationId xmlns:a16="http://schemas.microsoft.com/office/drawing/2014/main" id="{10617D75-0054-A274-5982-7770DAE49689}"/>
              </a:ext>
            </a:extLst>
          </p:cNvPr>
          <p:cNvSpPr/>
          <p:nvPr/>
        </p:nvSpPr>
        <p:spPr>
          <a:xfrm>
            <a:off x="8911389" y="376701"/>
            <a:ext cx="8991600" cy="7517443"/>
          </a:xfrm>
          <a:prstGeom prst="rect">
            <a:avLst/>
          </a:prstGeom>
        </p:spPr>
        <p:txBody>
          <a:bodyPr wrap="square">
            <a:spAutoFit/>
          </a:bodyPr>
          <a:lstStyle/>
          <a:p>
            <a:pPr lvl="0" algn="ctr" defTabSz="1371600">
              <a:spcAft>
                <a:spcPts val="1125"/>
              </a:spcAft>
              <a:defRPr/>
            </a:pPr>
            <a:r>
              <a:rPr lang="vi-VN"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Xin cho tiện thiếp lạy rồi sẽ thưa.</a:t>
            </a:r>
          </a:p>
          <a:p>
            <a:pPr lvl="0" algn="ctr" defTabSz="1371600">
              <a:spcAft>
                <a:spcPts val="1125"/>
              </a:spcAft>
              <a:defRPr/>
            </a:pPr>
            <a:r>
              <a:rPr lang="vi-VN"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Chút tôi liễu yếu đào thơ,</a:t>
            </a:r>
          </a:p>
          <a:p>
            <a:pPr lvl="0" algn="ctr" defTabSz="1371600">
              <a:spcAft>
                <a:spcPts val="1125"/>
              </a:spcAft>
              <a:defRPr/>
            </a:pPr>
            <a:r>
              <a:rPr lang="vi-VN"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Giữa đường lâm phải bụi dơ đã phần.</a:t>
            </a:r>
          </a:p>
          <a:p>
            <a:pPr lvl="0" algn="ctr" defTabSz="1371600">
              <a:spcAft>
                <a:spcPts val="1125"/>
              </a:spcAft>
              <a:defRPr/>
            </a:pPr>
            <a:r>
              <a:rPr lang="vi-VN"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Hà Khê qua đó cũng gần, </a:t>
            </a:r>
          </a:p>
          <a:p>
            <a:pPr lvl="0" algn="ctr" defTabSz="1371600">
              <a:spcAft>
                <a:spcPts val="1125"/>
              </a:spcAft>
              <a:defRPr/>
            </a:pPr>
            <a:r>
              <a:rPr lang="vi-VN"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Xin theo cùng thiếp đền ân cho chàng.</a:t>
            </a:r>
            <a:endPar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a:p>
            <a:pPr lvl="0" algn="ctr" defTabSz="1371600">
              <a:spcAft>
                <a:spcPts val="1125"/>
              </a:spcAft>
              <a:defRPr/>
            </a:pPr>
            <a:r>
              <a:rPr lang="vi-VN"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Gặp đây đương lúc giữa đàng,</a:t>
            </a:r>
          </a:p>
          <a:p>
            <a:pPr lvl="0" algn="ctr" defTabSz="1371600">
              <a:spcAft>
                <a:spcPts val="1125"/>
              </a:spcAft>
              <a:defRPr/>
            </a:pPr>
            <a:r>
              <a:rPr lang="vi-VN"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Của tiền chẳng có bạc vàng cũng không.</a:t>
            </a:r>
          </a:p>
          <a:p>
            <a:pPr lvl="0" algn="ctr" defTabSz="1371600">
              <a:spcAft>
                <a:spcPts val="1125"/>
              </a:spcAft>
              <a:defRPr/>
            </a:pPr>
            <a:r>
              <a:rPr lang="vi-VN"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Gẫm câu báo đức thù công,</a:t>
            </a:r>
          </a:p>
          <a:p>
            <a:pPr lvl="0" algn="ctr" defTabSz="1371600">
              <a:spcAft>
                <a:spcPts val="1125"/>
              </a:spcAft>
              <a:defRPr/>
            </a:pPr>
            <a:r>
              <a:rPr lang="vi-VN"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Lấy chi cho phỉ tấm lòng cùng ngươi”.</a:t>
            </a:r>
          </a:p>
          <a:p>
            <a:pPr lvl="0" algn="ctr" defTabSz="1371600">
              <a:spcAft>
                <a:spcPts val="1125"/>
              </a:spcAft>
              <a:defRPr/>
            </a:pPr>
            <a:endPar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p:txBody>
      </p:sp>
      <p:sp>
        <p:nvSpPr>
          <p:cNvPr id="2" name="Freeform 9">
            <a:extLst>
              <a:ext uri="{FF2B5EF4-FFF2-40B4-BE49-F238E27FC236}">
                <a16:creationId xmlns:a16="http://schemas.microsoft.com/office/drawing/2014/main" id="{1D7FCAE2-D17E-9D1C-12B4-3FFAB53E0628}"/>
              </a:ext>
            </a:extLst>
          </p:cNvPr>
          <p:cNvSpPr/>
          <p:nvPr/>
        </p:nvSpPr>
        <p:spPr>
          <a:xfrm rot="20623969">
            <a:off x="10351086" y="8187096"/>
            <a:ext cx="8763000" cy="3886200"/>
          </a:xfrm>
          <a:custGeom>
            <a:avLst/>
            <a:gdLst/>
            <a:ahLst/>
            <a:cxnLst/>
            <a:rect l="l" t="t" r="r" b="b"/>
            <a:pathLst>
              <a:path w="6045327" h="8229600">
                <a:moveTo>
                  <a:pt x="0" y="0"/>
                </a:moveTo>
                <a:lnTo>
                  <a:pt x="6045327" y="0"/>
                </a:lnTo>
                <a:lnTo>
                  <a:pt x="6045327" y="8229600"/>
                </a:lnTo>
                <a:lnTo>
                  <a:pt x="0" y="8229600"/>
                </a:lnTo>
                <a:lnTo>
                  <a:pt x="0" y="0"/>
                </a:lnTo>
                <a:close/>
              </a:path>
            </a:pathLst>
          </a:custGeom>
          <a:blipFill>
            <a:blip r:embed="rId3"/>
            <a:stretch>
              <a:fillRect t="-111764" r="-463" b="-1"/>
            </a:stretch>
          </a:blipFill>
        </p:spPr>
        <p:txBody>
          <a:bodyPr/>
          <a:lstStyle/>
          <a:p>
            <a:endParaRPr lang="en-US"/>
          </a:p>
        </p:txBody>
      </p:sp>
    </p:spTree>
    <p:extLst>
      <p:ext uri="{BB962C8B-B14F-4D97-AF65-F5344CB8AC3E}">
        <p14:creationId xmlns:p14="http://schemas.microsoft.com/office/powerpoint/2010/main" val="3050165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0617D75-0054-A274-5982-7770DAE49689}"/>
              </a:ext>
            </a:extLst>
          </p:cNvPr>
          <p:cNvSpPr/>
          <p:nvPr/>
        </p:nvSpPr>
        <p:spPr>
          <a:xfrm>
            <a:off x="1143000" y="1790700"/>
            <a:ext cx="8991600" cy="6601807"/>
          </a:xfrm>
          <a:prstGeom prst="rect">
            <a:avLst/>
          </a:prstGeom>
        </p:spPr>
        <p:txBody>
          <a:bodyPr wrap="square">
            <a:spAutoFit/>
          </a:bodyPr>
          <a:lstStyle/>
          <a:p>
            <a:pPr lvl="0" algn="ctr" defTabSz="1371600">
              <a:spcAft>
                <a:spcPts val="1125"/>
              </a:spcAft>
              <a:defRPr/>
            </a:pPr>
            <a:r>
              <a:rPr lang="vi-VN"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Vân Tiên nghe nói liền cười:</a:t>
            </a:r>
          </a:p>
          <a:p>
            <a:pPr lvl="0" algn="ctr" defTabSz="1371600">
              <a:spcAft>
                <a:spcPts val="1125"/>
              </a:spcAft>
              <a:defRPr/>
            </a:pPr>
            <a:r>
              <a:rPr lang="vi-VN"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“Làm ơn há dễ trông người trả ơn.</a:t>
            </a:r>
          </a:p>
          <a:p>
            <a:pPr lvl="0" algn="ctr" defTabSz="1371600">
              <a:spcAft>
                <a:spcPts val="1125"/>
              </a:spcAft>
              <a:defRPr/>
            </a:pPr>
            <a:r>
              <a:rPr lang="vi-VN"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Nay đà rõ đặng nguồn cơn,</a:t>
            </a:r>
          </a:p>
          <a:p>
            <a:pPr lvl="0" algn="ctr" defTabSz="1371600">
              <a:spcAft>
                <a:spcPts val="1125"/>
              </a:spcAft>
              <a:defRPr/>
            </a:pPr>
            <a:r>
              <a:rPr lang="vi-VN"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Nào ai tính thiệt so hơn làm gì.</a:t>
            </a:r>
          </a:p>
          <a:p>
            <a:pPr lvl="0" algn="ctr" defTabSz="1371600">
              <a:spcAft>
                <a:spcPts val="1125"/>
              </a:spcAft>
              <a:defRPr/>
            </a:pPr>
            <a:r>
              <a:rPr lang="vi-VN"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Nhớ câu kiến nghĩa bất vi,</a:t>
            </a:r>
          </a:p>
          <a:p>
            <a:pPr lvl="0" algn="ctr" defTabSz="1371600">
              <a:spcAft>
                <a:spcPts val="1125"/>
              </a:spcAft>
              <a:defRPr/>
            </a:pPr>
            <a:r>
              <a:rPr lang="vi-VN"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Làm người thế ấy cũng phi anh hùng”</a:t>
            </a:r>
            <a:endParaRPr lang="vi-VN" sz="3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a:p>
            <a:pPr lvl="0" algn="just" defTabSz="1371600">
              <a:spcAft>
                <a:spcPts val="1125"/>
              </a:spcAft>
              <a:defRPr/>
            </a:pPr>
            <a:r>
              <a:rPr lang="vi-VN" sz="3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vi-VN" sz="32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Nguyễn Đình Chiểu toàn tập, </a:t>
            </a:r>
            <a:r>
              <a:rPr lang="vi-VN" sz="3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tập I, Ca Văn Thỉnh – Nguyễn Sĩ Lâm – Nguyễn Thạch Giang </a:t>
            </a:r>
            <a:r>
              <a:rPr lang="vi-VN" sz="32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biên khảo và chú giải, </a:t>
            </a:r>
            <a:r>
              <a:rPr lang="vi-VN" sz="3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NXB Đại học và Trung học chuyên nghiệp, Hà Nội, 1980, tr 97-100)</a:t>
            </a:r>
            <a:endPar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p:txBody>
      </p:sp>
      <p:sp>
        <p:nvSpPr>
          <p:cNvPr id="2" name="Freeform 2">
            <a:extLst>
              <a:ext uri="{FF2B5EF4-FFF2-40B4-BE49-F238E27FC236}">
                <a16:creationId xmlns:a16="http://schemas.microsoft.com/office/drawing/2014/main" id="{2D7833A1-3B35-5B83-2FE1-59F790DF8927}"/>
              </a:ext>
            </a:extLst>
          </p:cNvPr>
          <p:cNvSpPr/>
          <p:nvPr/>
        </p:nvSpPr>
        <p:spPr>
          <a:xfrm rot="-5400000">
            <a:off x="12182670" y="885629"/>
            <a:ext cx="4986422" cy="7710963"/>
          </a:xfrm>
          <a:custGeom>
            <a:avLst/>
            <a:gdLst/>
            <a:ahLst/>
            <a:cxnLst/>
            <a:rect l="l" t="t" r="r" b="b"/>
            <a:pathLst>
              <a:path w="4986422" h="7710963">
                <a:moveTo>
                  <a:pt x="0" y="0"/>
                </a:moveTo>
                <a:lnTo>
                  <a:pt x="4986423" y="0"/>
                </a:lnTo>
                <a:lnTo>
                  <a:pt x="4986423" y="7710963"/>
                </a:lnTo>
                <a:lnTo>
                  <a:pt x="0" y="7710963"/>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8715501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C3EE4F-6372-A55B-74BE-442C11ACDF96}"/>
              </a:ext>
            </a:extLst>
          </p:cNvPr>
          <p:cNvSpPr/>
          <p:nvPr/>
        </p:nvSpPr>
        <p:spPr>
          <a:xfrm>
            <a:off x="1143000" y="495300"/>
            <a:ext cx="15364326" cy="1446550"/>
          </a:xfrm>
          <a:prstGeom prst="rect">
            <a:avLst/>
          </a:prstGeom>
        </p:spPr>
        <p:txBody>
          <a:bodyPr wrap="square">
            <a:spAutoFit/>
          </a:bodyPr>
          <a:lstStyle/>
          <a:p>
            <a:pPr lvl="0" algn="just" defTabSz="1371600">
              <a:spcAft>
                <a:spcPts val="1125"/>
              </a:spcAft>
              <a:defRPr/>
            </a:pPr>
            <a:r>
              <a:rPr lang="vi-VN" sz="4400" b="1"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Hãy chỉ ra đâu là lời người kể chuyện, đâu là lời đối thoại của các nhân vật trong đoạn trích.</a:t>
            </a:r>
            <a:endParaRPr lang="en-US" sz="4400" b="1"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p:txBody>
      </p:sp>
      <p:pic>
        <p:nvPicPr>
          <p:cNvPr id="4" name="Picture 3">
            <a:extLst>
              <a:ext uri="{FF2B5EF4-FFF2-40B4-BE49-F238E27FC236}">
                <a16:creationId xmlns:a16="http://schemas.microsoft.com/office/drawing/2014/main" id="{EB577FBA-11CA-E998-90BB-355B9BCEF25A}"/>
              </a:ext>
            </a:extLst>
          </p:cNvPr>
          <p:cNvPicPr>
            <a:picLocks noChangeAspect="1"/>
          </p:cNvPicPr>
          <p:nvPr/>
        </p:nvPicPr>
        <p:blipFill>
          <a:blip r:embed="rId3"/>
          <a:stretch>
            <a:fillRect/>
          </a:stretch>
        </p:blipFill>
        <p:spPr>
          <a:xfrm>
            <a:off x="1371600" y="2095500"/>
            <a:ext cx="14630400" cy="8028949"/>
          </a:xfrm>
          <a:prstGeom prst="rect">
            <a:avLst/>
          </a:prstGeom>
        </p:spPr>
      </p:pic>
    </p:spTree>
    <p:extLst>
      <p:ext uri="{BB962C8B-B14F-4D97-AF65-F5344CB8AC3E}">
        <p14:creationId xmlns:p14="http://schemas.microsoft.com/office/powerpoint/2010/main" val="350824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BC90365-6D1C-33F3-3344-509A3BED8A80}"/>
              </a:ext>
            </a:extLst>
          </p:cNvPr>
          <p:cNvSpPr txBox="1"/>
          <p:nvPr/>
        </p:nvSpPr>
        <p:spPr>
          <a:xfrm>
            <a:off x="1219200" y="1632898"/>
            <a:ext cx="12080514" cy="677108"/>
          </a:xfrm>
          <a:prstGeom prst="rect">
            <a:avLst/>
          </a:prstGeom>
        </p:spPr>
        <p:txBody>
          <a:bodyPr wrap="square" lIns="0" tIns="0" rIns="0" bIns="0" rtlCol="0" anchor="t">
            <a:spAutoFit/>
          </a:bodyPr>
          <a:lstStyle/>
          <a:p>
            <a:r>
              <a:rPr lang="nl-NL" sz="4400" b="1" dirty="0">
                <a:latin typeface="Times New Roman" pitchFamily="18" charset="0"/>
                <a:cs typeface="Times New Roman" pitchFamily="18" charset="0"/>
              </a:rPr>
              <a:t>b. Chú thích</a:t>
            </a:r>
            <a:endParaRPr lang="en-US" sz="4400" b="1" dirty="0">
              <a:latin typeface="Times New Roman" pitchFamily="18" charset="0"/>
              <a:cs typeface="Times New Roman" pitchFamily="18" charset="0"/>
            </a:endParaRPr>
          </a:p>
        </p:txBody>
      </p:sp>
      <p:sp>
        <p:nvSpPr>
          <p:cNvPr id="6" name="TextBox 4">
            <a:extLst>
              <a:ext uri="{FF2B5EF4-FFF2-40B4-BE49-F238E27FC236}">
                <a16:creationId xmlns:a16="http://schemas.microsoft.com/office/drawing/2014/main" id="{87005886-F06D-27B5-5D3F-CE5AEF616F79}"/>
              </a:ext>
            </a:extLst>
          </p:cNvPr>
          <p:cNvSpPr txBox="1"/>
          <p:nvPr/>
        </p:nvSpPr>
        <p:spPr>
          <a:xfrm>
            <a:off x="914400" y="8001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Đọc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chú</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thích</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9">
            <a:extLst>
              <a:ext uri="{FF2B5EF4-FFF2-40B4-BE49-F238E27FC236}">
                <a16:creationId xmlns:a16="http://schemas.microsoft.com/office/drawing/2014/main" id="{CB557BE9-4CFB-659E-6D52-976196D1F062}"/>
              </a:ext>
            </a:extLst>
          </p:cNvPr>
          <p:cNvSpPr txBox="1"/>
          <p:nvPr/>
        </p:nvSpPr>
        <p:spPr>
          <a:xfrm>
            <a:off x="3386833" y="3687793"/>
            <a:ext cx="11017377" cy="866391"/>
          </a:xfrm>
          <a:prstGeom prst="rect">
            <a:avLst/>
          </a:prstGeom>
        </p:spPr>
        <p:txBody>
          <a:bodyPr wrap="square" lIns="0" tIns="0" rIns="0" bIns="0" rtlCol="0" anchor="t">
            <a:spAutoFit/>
          </a:bodyPr>
          <a:lstStyle/>
          <a:p>
            <a:pPr marL="0" marR="0" lvl="0" indent="0" algn="ctr" defTabSz="914400" rtl="0" eaLnBrk="1" fontAlgn="auto" latinLnBrk="0" hangingPunct="1">
              <a:lnSpc>
                <a:spcPts val="5732"/>
              </a:lnSpc>
              <a:spcBef>
                <a:spcPct val="0"/>
              </a:spcBef>
              <a:spcAft>
                <a:spcPts val="0"/>
              </a:spcAft>
              <a:buClrTx/>
              <a:buSzTx/>
              <a:buFontTx/>
              <a:buNone/>
              <a:tabLst/>
              <a:defRPr/>
            </a:pPr>
            <a:r>
              <a:rPr kumimoji="0" lang="en-US" sz="9600" b="1" i="0" u="none" strike="noStrike" kern="1200" cap="none" spc="0" normalizeH="0" baseline="0" noProof="0" dirty="0" err="1">
                <a:ln>
                  <a:noFill/>
                </a:ln>
                <a:solidFill>
                  <a:srgbClr val="C00000"/>
                </a:solidFill>
                <a:effectLst/>
                <a:uLnTx/>
                <a:uFillTx/>
                <a:latin typeface="#9Slide05 SVNLifehack Script" panose="00000500000000000000" pitchFamily="2" charset="0"/>
                <a:ea typeface="+mn-ea"/>
                <a:cs typeface="+mn-cs"/>
              </a:rPr>
              <a:t>Giải</a:t>
            </a:r>
            <a:r>
              <a:rPr kumimoji="0" lang="en-US" sz="9600" b="1" i="0" u="none" strike="noStrike" kern="1200" cap="none" spc="0" normalizeH="0" noProof="0" dirty="0">
                <a:ln>
                  <a:noFill/>
                </a:ln>
                <a:solidFill>
                  <a:srgbClr val="C00000"/>
                </a:solidFill>
                <a:effectLst/>
                <a:uLnTx/>
                <a:uFillTx/>
                <a:latin typeface="#9Slide05 SVNLifehack Script" panose="00000500000000000000" pitchFamily="2" charset="0"/>
                <a:ea typeface="+mn-ea"/>
                <a:cs typeface="+mn-cs"/>
              </a:rPr>
              <a:t> </a:t>
            </a:r>
            <a:r>
              <a:rPr kumimoji="0" lang="en-US" sz="9600" b="1" i="0" u="none" strike="noStrike" kern="1200" cap="none" spc="0" normalizeH="0" noProof="0" dirty="0" err="1">
                <a:ln>
                  <a:noFill/>
                </a:ln>
                <a:solidFill>
                  <a:srgbClr val="C00000"/>
                </a:solidFill>
                <a:effectLst/>
                <a:uLnTx/>
                <a:uFillTx/>
                <a:latin typeface="#9Slide05 SVNLifehack Script" panose="00000500000000000000" pitchFamily="2" charset="0"/>
                <a:ea typeface="+mn-ea"/>
                <a:cs typeface="+mn-cs"/>
              </a:rPr>
              <a:t>mã</a:t>
            </a:r>
            <a:r>
              <a:rPr kumimoji="0" lang="en-US" sz="9600" b="1" i="0" u="none" strike="noStrike" kern="1200" cap="none" spc="0" normalizeH="0" noProof="0" dirty="0">
                <a:ln>
                  <a:noFill/>
                </a:ln>
                <a:solidFill>
                  <a:srgbClr val="C00000"/>
                </a:solidFill>
                <a:effectLst/>
                <a:uLnTx/>
                <a:uFillTx/>
                <a:latin typeface="#9Slide05 SVNLifehack Script" panose="00000500000000000000" pitchFamily="2" charset="0"/>
                <a:ea typeface="+mn-ea"/>
                <a:cs typeface="+mn-cs"/>
              </a:rPr>
              <a:t> </a:t>
            </a:r>
            <a:r>
              <a:rPr kumimoji="0" lang="en-US" sz="9600" b="1" i="0" u="none" strike="noStrike" kern="1200" cap="none" spc="0" normalizeH="0" noProof="0" dirty="0" err="1">
                <a:ln>
                  <a:noFill/>
                </a:ln>
                <a:solidFill>
                  <a:srgbClr val="C00000"/>
                </a:solidFill>
                <a:effectLst/>
                <a:uLnTx/>
                <a:uFillTx/>
                <a:latin typeface="#9Slide05 SVNLifehack Script" panose="00000500000000000000" pitchFamily="2" charset="0"/>
                <a:ea typeface="+mn-ea"/>
                <a:cs typeface="+mn-cs"/>
              </a:rPr>
              <a:t>chú</a:t>
            </a:r>
            <a:r>
              <a:rPr kumimoji="0" lang="en-US" sz="9600" b="1" i="0" u="none" strike="noStrike" kern="1200" cap="none" spc="0" normalizeH="0" noProof="0" dirty="0">
                <a:ln>
                  <a:noFill/>
                </a:ln>
                <a:solidFill>
                  <a:srgbClr val="C00000"/>
                </a:solidFill>
                <a:effectLst/>
                <a:uLnTx/>
                <a:uFillTx/>
                <a:latin typeface="#9Slide05 SVNLifehack Script" panose="00000500000000000000" pitchFamily="2" charset="0"/>
                <a:ea typeface="+mn-ea"/>
                <a:cs typeface="+mn-cs"/>
              </a:rPr>
              <a:t> </a:t>
            </a:r>
            <a:r>
              <a:rPr kumimoji="0" lang="en-US" sz="9600" b="1" i="0" u="none" strike="noStrike" kern="1200" cap="none" spc="0" normalizeH="0" noProof="0" dirty="0" err="1">
                <a:ln>
                  <a:noFill/>
                </a:ln>
                <a:solidFill>
                  <a:srgbClr val="C00000"/>
                </a:solidFill>
                <a:effectLst/>
                <a:uLnTx/>
                <a:uFillTx/>
                <a:latin typeface="#9Slide05 SVNLifehack Script" panose="00000500000000000000" pitchFamily="2" charset="0"/>
                <a:ea typeface="+mn-ea"/>
                <a:cs typeface="+mn-cs"/>
              </a:rPr>
              <a:t>thích</a:t>
            </a:r>
            <a:endParaRPr kumimoji="0" lang="en-US" sz="9600" b="1" i="0" u="none" strike="noStrike" kern="1200" cap="none" spc="0" normalizeH="0" baseline="0" noProof="0" dirty="0">
              <a:ln>
                <a:noFill/>
              </a:ln>
              <a:solidFill>
                <a:srgbClr val="C00000"/>
              </a:solidFill>
              <a:effectLst/>
              <a:uLnTx/>
              <a:uFillTx/>
              <a:latin typeface="#9Slide05 SVNLifehack Script" panose="00000500000000000000" pitchFamily="2" charset="0"/>
              <a:ea typeface="+mn-ea"/>
              <a:cs typeface="+mn-cs"/>
            </a:endParaRPr>
          </a:p>
        </p:txBody>
      </p:sp>
      <p:sp>
        <p:nvSpPr>
          <p:cNvPr id="9" name="TextBox 8">
            <a:extLst>
              <a:ext uri="{FF2B5EF4-FFF2-40B4-BE49-F238E27FC236}">
                <a16:creationId xmlns:a16="http://schemas.microsoft.com/office/drawing/2014/main" id="{C4EAC1CC-41D8-558F-9789-2746B20F63D0}"/>
              </a:ext>
            </a:extLst>
          </p:cNvPr>
          <p:cNvSpPr txBox="1"/>
          <p:nvPr/>
        </p:nvSpPr>
        <p:spPr>
          <a:xfrm>
            <a:off x="2291086" y="5416554"/>
            <a:ext cx="13705828" cy="3477875"/>
          </a:xfrm>
          <a:prstGeom prst="rect">
            <a:avLst/>
          </a:prstGeom>
          <a:noFill/>
        </p:spPr>
        <p:txBody>
          <a:bodyPr wrap="square" rtlCol="0">
            <a:spAutoFit/>
          </a:bodyPr>
          <a:lstStyle/>
          <a:p>
            <a:pPr lvl="0" algn="ju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sổ</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tay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hoặc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giấy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ghi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chú</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hỏi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cụm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a:t>
            </a:r>
          </a:p>
          <a:p>
            <a:pPr lvl="0" algn="ju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Sau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chia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sẻ</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lớp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những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ngữ</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cùng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nhau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giải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thích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pic>
        <p:nvPicPr>
          <p:cNvPr id="10" name="Picture 9" descr="A blue spiral notebook with a yellow pencil&#10;&#10;Description automatically generated">
            <a:extLst>
              <a:ext uri="{FF2B5EF4-FFF2-40B4-BE49-F238E27FC236}">
                <a16:creationId xmlns:a16="http://schemas.microsoft.com/office/drawing/2014/main" id="{FBE17E9D-79F4-6EE6-5C3B-050DEC434D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6740" y="2641437"/>
            <a:ext cx="2648693" cy="2648693"/>
          </a:xfrm>
          <a:prstGeom prst="rect">
            <a:avLst/>
          </a:prstGeom>
        </p:spPr>
      </p:pic>
      <p:sp>
        <p:nvSpPr>
          <p:cNvPr id="11" name="Freeform 2">
            <a:extLst>
              <a:ext uri="{FF2B5EF4-FFF2-40B4-BE49-F238E27FC236}">
                <a16:creationId xmlns:a16="http://schemas.microsoft.com/office/drawing/2014/main" id="{FA006A18-E414-345F-ECC9-80DA0493702A}"/>
              </a:ext>
            </a:extLst>
          </p:cNvPr>
          <p:cNvSpPr/>
          <p:nvPr/>
        </p:nvSpPr>
        <p:spPr>
          <a:xfrm flipH="1">
            <a:off x="14859000" y="-202531"/>
            <a:ext cx="3943528" cy="5275623"/>
          </a:xfrm>
          <a:custGeom>
            <a:avLst/>
            <a:gdLst/>
            <a:ahLst/>
            <a:cxnLst/>
            <a:rect l="l" t="t" r="r" b="b"/>
            <a:pathLst>
              <a:path w="2553057" h="3415461">
                <a:moveTo>
                  <a:pt x="0" y="0"/>
                </a:moveTo>
                <a:lnTo>
                  <a:pt x="2553057" y="0"/>
                </a:lnTo>
                <a:lnTo>
                  <a:pt x="2553057" y="3415461"/>
                </a:lnTo>
                <a:lnTo>
                  <a:pt x="0" y="3415461"/>
                </a:lnTo>
                <a:lnTo>
                  <a:pt x="0" y="0"/>
                </a:lnTo>
                <a:close/>
              </a:path>
            </a:pathLst>
          </a:custGeom>
          <a:blipFill>
            <a:blip r:embed="rId4">
              <a:grayscl/>
            </a:blip>
            <a:stretch>
              <a:fillRect/>
            </a:stretch>
          </a:blipFill>
        </p:spPr>
        <p:txBody>
          <a:bodyPr/>
          <a:lstStyle/>
          <a:p>
            <a:endParaRPr lang="en-US"/>
          </a:p>
        </p:txBody>
      </p:sp>
    </p:spTree>
    <p:extLst>
      <p:ext uri="{BB962C8B-B14F-4D97-AF65-F5344CB8AC3E}">
        <p14:creationId xmlns:p14="http://schemas.microsoft.com/office/powerpoint/2010/main" val="392479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9" grpId="0"/>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3999</TotalTime>
  <Words>4142</Words>
  <Application>Microsoft Office PowerPoint</Application>
  <PresentationFormat>Custom</PresentationFormat>
  <Paragraphs>362</Paragraphs>
  <Slides>48</Slides>
  <Notes>44</Notes>
  <HiddenSlides>0</HiddenSlides>
  <MMClips>1</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48</vt:i4>
      </vt:variant>
    </vt:vector>
  </HeadingPairs>
  <TitlesOfParts>
    <vt:vector size="65" baseType="lpstr">
      <vt:lpstr>#9Slide07 IcielCrocante</vt:lpstr>
      <vt:lpstr>#9Slide05 SVNLifehack Script</vt:lpstr>
      <vt:lpstr>#9Slide05 SVNCookie</vt:lpstr>
      <vt:lpstr>Times New Roman</vt:lpstr>
      <vt:lpstr>#9Slide05 Agile Script Calligra</vt:lpstr>
      <vt:lpstr>Calibri Light</vt:lpstr>
      <vt:lpstr>#9Slide05 Hummingbird</vt:lpstr>
      <vt:lpstr>Algerian</vt:lpstr>
      <vt:lpstr>Calibri</vt:lpstr>
      <vt:lpstr>#9Slide07 SVNGuerrilla</vt:lpstr>
      <vt:lpstr>#9Slide05 SVNBistro Script</vt:lpstr>
      <vt:lpstr>Arial</vt:lpstr>
      <vt:lpstr>#9Slide05 Brannboll Ny</vt:lpstr>
      <vt:lpstr>#9Slide04 Rokkitt Bold</vt:lpstr>
      <vt:lpstr>Wingdings</vt:lpstr>
      <vt:lpstr>3_Office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Pastel Cute Illustrative Business Report Presentation</dc:title>
  <cp:lastModifiedBy>Dell Inspiron 5320</cp:lastModifiedBy>
  <cp:revision>179</cp:revision>
  <dcterms:created xsi:type="dcterms:W3CDTF">2006-08-16T00:00:00Z</dcterms:created>
  <dcterms:modified xsi:type="dcterms:W3CDTF">2024-07-28T15:20:55Z</dcterms:modified>
  <dc:identifier>DAF7pnTM6sk</dc:identifier>
</cp:coreProperties>
</file>