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52"/>
  </p:notesMasterIdLst>
  <p:sldIdLst>
    <p:sldId id="259" r:id="rId4"/>
    <p:sldId id="308" r:id="rId5"/>
    <p:sldId id="310" r:id="rId6"/>
    <p:sldId id="309" r:id="rId7"/>
    <p:sldId id="314" r:id="rId8"/>
    <p:sldId id="263" r:id="rId9"/>
    <p:sldId id="264" r:id="rId10"/>
    <p:sldId id="265" r:id="rId11"/>
    <p:sldId id="266" r:id="rId12"/>
    <p:sldId id="267" r:id="rId13"/>
    <p:sldId id="268" r:id="rId14"/>
    <p:sldId id="269" r:id="rId15"/>
    <p:sldId id="315" r:id="rId16"/>
    <p:sldId id="273" r:id="rId17"/>
    <p:sldId id="256" r:id="rId18"/>
    <p:sldId id="274" r:id="rId19"/>
    <p:sldId id="271" r:id="rId20"/>
    <p:sldId id="275" r:id="rId21"/>
    <p:sldId id="278" r:id="rId22"/>
    <p:sldId id="277" r:id="rId23"/>
    <p:sldId id="279" r:id="rId24"/>
    <p:sldId id="282" r:id="rId25"/>
    <p:sldId id="280" r:id="rId26"/>
    <p:sldId id="283" r:id="rId27"/>
    <p:sldId id="284" r:id="rId28"/>
    <p:sldId id="285" r:id="rId29"/>
    <p:sldId id="286" r:id="rId30"/>
    <p:sldId id="281" r:id="rId31"/>
    <p:sldId id="287" r:id="rId32"/>
    <p:sldId id="276" r:id="rId33"/>
    <p:sldId id="288" r:id="rId34"/>
    <p:sldId id="316" r:id="rId35"/>
    <p:sldId id="289" r:id="rId36"/>
    <p:sldId id="291" r:id="rId37"/>
    <p:sldId id="311" r:id="rId38"/>
    <p:sldId id="294" r:id="rId39"/>
    <p:sldId id="295" r:id="rId40"/>
    <p:sldId id="296" r:id="rId41"/>
    <p:sldId id="297" r:id="rId42"/>
    <p:sldId id="298" r:id="rId43"/>
    <p:sldId id="299" r:id="rId44"/>
    <p:sldId id="302" r:id="rId45"/>
    <p:sldId id="312" r:id="rId46"/>
    <p:sldId id="304" r:id="rId47"/>
    <p:sldId id="305" r:id="rId48"/>
    <p:sldId id="306" r:id="rId49"/>
    <p:sldId id="293" r:id="rId50"/>
    <p:sldId id="30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676"/>
    <a:srgbClr val="A4A347"/>
    <a:srgbClr val="49D99B"/>
    <a:srgbClr val="E7D893"/>
    <a:srgbClr val="5492C4"/>
    <a:srgbClr val="77B345"/>
    <a:srgbClr val="E76C5F"/>
    <a:srgbClr val="FED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94660"/>
  </p:normalViewPr>
  <p:slideViewPr>
    <p:cSldViewPr snapToGrid="0" showGuides="1">
      <p:cViewPr varScale="1">
        <p:scale>
          <a:sx n="93" d="100"/>
          <a:sy n="93" d="100"/>
        </p:scale>
        <p:origin x="245" y="82"/>
      </p:cViewPr>
      <p:guideLst>
        <p:guide orient="horz" pos="23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9BC14-AF74-4404-818B-E8F5BDCA2A4E}"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AEEBE-46B9-4A6E-BAA9-BBF098C22D62}" type="slidenum">
              <a:rPr lang="en-US" smtClean="0"/>
              <a:t>‹#›</a:t>
            </a:fld>
            <a:endParaRPr lang="en-US"/>
          </a:p>
        </p:txBody>
      </p:sp>
    </p:spTree>
    <p:extLst>
      <p:ext uri="{BB962C8B-B14F-4D97-AF65-F5344CB8AC3E}">
        <p14:creationId xmlns:p14="http://schemas.microsoft.com/office/powerpoint/2010/main" val="329468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3e2e480b92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3e2e480b92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503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3e2e480b92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3e2e480b92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742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3e2e480b92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3e2e480b92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16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3e2e480b92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3e2e480b92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2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3e2e480b92_0_1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3e2e480b92_0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36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AEEBE-46B9-4A6E-BAA9-BBF098C22D62}" type="slidenum">
              <a:rPr lang="en-US" smtClean="0"/>
              <a:t>6</a:t>
            </a:fld>
            <a:endParaRPr lang="en-US"/>
          </a:p>
        </p:txBody>
      </p:sp>
    </p:spTree>
    <p:extLst>
      <p:ext uri="{BB962C8B-B14F-4D97-AF65-F5344CB8AC3E}">
        <p14:creationId xmlns:p14="http://schemas.microsoft.com/office/powerpoint/2010/main" val="418429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AEEBE-46B9-4A6E-BAA9-BBF098C22D62}" type="slidenum">
              <a:rPr lang="en-US" smtClean="0"/>
              <a:t>7</a:t>
            </a:fld>
            <a:endParaRPr lang="en-US"/>
          </a:p>
        </p:txBody>
      </p:sp>
    </p:spTree>
    <p:extLst>
      <p:ext uri="{BB962C8B-B14F-4D97-AF65-F5344CB8AC3E}">
        <p14:creationId xmlns:p14="http://schemas.microsoft.com/office/powerpoint/2010/main" val="383728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27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06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3e2e480b92_0_1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3e2e480b92_0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61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3e2e480b92_0_1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3e2e480b92_0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23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5AF345-6ECA-4C30-9F24-F9C36397A14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18964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AF345-6ECA-4C30-9F24-F9C36397A14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211696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AF345-6ECA-4C30-9F24-F9C36397A14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3385986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67"/>
        <p:cNvGrpSpPr/>
        <p:nvPr/>
      </p:nvGrpSpPr>
      <p:grpSpPr>
        <a:xfrm>
          <a:off x="0" y="0"/>
          <a:ext cx="0" cy="0"/>
          <a:chOff x="0" y="0"/>
          <a:chExt cx="0" cy="0"/>
        </a:xfrm>
      </p:grpSpPr>
      <p:pic>
        <p:nvPicPr>
          <p:cNvPr id="168" name="Google Shape;168;p16"/>
          <p:cNvPicPr preferRelativeResize="0"/>
          <p:nvPr/>
        </p:nvPicPr>
        <p:blipFill>
          <a:blip r:embed="rId2">
            <a:alphaModFix/>
          </a:blip>
          <a:stretch>
            <a:fillRect/>
          </a:stretch>
        </p:blipFill>
        <p:spPr>
          <a:xfrm>
            <a:off x="0" y="1"/>
            <a:ext cx="12192000" cy="6858015"/>
          </a:xfrm>
          <a:prstGeom prst="rect">
            <a:avLst/>
          </a:prstGeom>
          <a:noFill/>
          <a:ln>
            <a:noFill/>
          </a:ln>
        </p:spPr>
      </p:pic>
      <p:sp>
        <p:nvSpPr>
          <p:cNvPr id="169" name="Google Shape;169;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70" name="Google Shape;170;p16"/>
          <p:cNvSpPr txBox="1">
            <a:spLocks noGrp="1"/>
          </p:cNvSpPr>
          <p:nvPr>
            <p:ph type="subTitle" idx="1"/>
          </p:nvPr>
        </p:nvSpPr>
        <p:spPr>
          <a:xfrm>
            <a:off x="6408511" y="1882267"/>
            <a:ext cx="3930400" cy="36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6"/>
          <p:cNvSpPr txBox="1">
            <a:spLocks noGrp="1"/>
          </p:cNvSpPr>
          <p:nvPr>
            <p:ph type="subTitle" idx="2"/>
          </p:nvPr>
        </p:nvSpPr>
        <p:spPr>
          <a:xfrm>
            <a:off x="1853084" y="1882267"/>
            <a:ext cx="3930400" cy="36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2" name="Google Shape;172;p16"/>
          <p:cNvPicPr preferRelativeResize="0"/>
          <p:nvPr/>
        </p:nvPicPr>
        <p:blipFill rotWithShape="1">
          <a:blip r:embed="rId3">
            <a:alphaModFix/>
          </a:blip>
          <a:srcRect t="25940" b="15754"/>
          <a:stretch/>
        </p:blipFill>
        <p:spPr>
          <a:xfrm flipH="1">
            <a:off x="1" y="6018000"/>
            <a:ext cx="12192004" cy="840000"/>
          </a:xfrm>
          <a:prstGeom prst="rect">
            <a:avLst/>
          </a:prstGeom>
          <a:noFill/>
          <a:ln>
            <a:noFill/>
          </a:ln>
        </p:spPr>
      </p:pic>
      <p:pic>
        <p:nvPicPr>
          <p:cNvPr id="173" name="Google Shape;173;p16"/>
          <p:cNvPicPr preferRelativeResize="0"/>
          <p:nvPr/>
        </p:nvPicPr>
        <p:blipFill rotWithShape="1">
          <a:blip r:embed="rId4">
            <a:alphaModFix/>
          </a:blip>
          <a:srcRect t="56289" b="33947"/>
          <a:stretch/>
        </p:blipFill>
        <p:spPr>
          <a:xfrm>
            <a:off x="1" y="6487768"/>
            <a:ext cx="12192004" cy="370233"/>
          </a:xfrm>
          <a:prstGeom prst="rect">
            <a:avLst/>
          </a:prstGeom>
          <a:noFill/>
          <a:ln>
            <a:noFill/>
          </a:ln>
        </p:spPr>
      </p:pic>
      <p:pic>
        <p:nvPicPr>
          <p:cNvPr id="176" name="Google Shape;176;p16"/>
          <p:cNvPicPr preferRelativeResize="0"/>
          <p:nvPr/>
        </p:nvPicPr>
        <p:blipFill rotWithShape="1">
          <a:blip r:embed="rId5">
            <a:alphaModFix/>
          </a:blip>
          <a:srcRect t="6048" b="69901"/>
          <a:stretch/>
        </p:blipFill>
        <p:spPr>
          <a:xfrm>
            <a:off x="5486434" y="6487764"/>
            <a:ext cx="2562535" cy="370233"/>
          </a:xfrm>
          <a:prstGeom prst="rect">
            <a:avLst/>
          </a:prstGeom>
          <a:noFill/>
          <a:ln>
            <a:noFill/>
          </a:ln>
        </p:spPr>
      </p:pic>
      <p:pic>
        <p:nvPicPr>
          <p:cNvPr id="177" name="Google Shape;177;p16"/>
          <p:cNvPicPr preferRelativeResize="0"/>
          <p:nvPr/>
        </p:nvPicPr>
        <p:blipFill>
          <a:blip r:embed="rId6">
            <a:alphaModFix/>
          </a:blip>
          <a:stretch>
            <a:fillRect/>
          </a:stretch>
        </p:blipFill>
        <p:spPr>
          <a:xfrm flipH="1">
            <a:off x="-870101" y="1132255"/>
            <a:ext cx="2245301" cy="858015"/>
          </a:xfrm>
          <a:prstGeom prst="rect">
            <a:avLst/>
          </a:prstGeom>
          <a:noFill/>
          <a:ln>
            <a:noFill/>
          </a:ln>
        </p:spPr>
      </p:pic>
      <p:pic>
        <p:nvPicPr>
          <p:cNvPr id="178" name="Google Shape;178;p16"/>
          <p:cNvPicPr preferRelativeResize="0"/>
          <p:nvPr/>
        </p:nvPicPr>
        <p:blipFill>
          <a:blip r:embed="rId7">
            <a:alphaModFix/>
          </a:blip>
          <a:stretch>
            <a:fillRect/>
          </a:stretch>
        </p:blipFill>
        <p:spPr>
          <a:xfrm>
            <a:off x="10631015" y="486144"/>
            <a:ext cx="1992931" cy="646112"/>
          </a:xfrm>
          <a:prstGeom prst="rect">
            <a:avLst/>
          </a:prstGeom>
          <a:noFill/>
          <a:ln>
            <a:noFill/>
          </a:ln>
        </p:spPr>
      </p:pic>
    </p:spTree>
    <p:extLst>
      <p:ext uri="{BB962C8B-B14F-4D97-AF65-F5344CB8AC3E}">
        <p14:creationId xmlns:p14="http://schemas.microsoft.com/office/powerpoint/2010/main" val="9069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286785" y="930067"/>
            <a:ext cx="7730800" cy="3594800"/>
          </a:xfrm>
          <a:prstGeom prst="rect">
            <a:avLst/>
          </a:prstGeom>
        </p:spPr>
        <p:txBody>
          <a:bodyPr spcFirstLastPara="1" wrap="square" lIns="91425" tIns="91425" rIns="91425" bIns="91425" anchor="b" anchorCtr="0">
            <a:noAutofit/>
          </a:bodyPr>
          <a:lstStyle>
            <a:lvl1pPr lvl="0" algn="ctr">
              <a:lnSpc>
                <a:spcPct val="70000"/>
              </a:lnSpc>
              <a:spcBef>
                <a:spcPts val="0"/>
              </a:spcBef>
              <a:spcAft>
                <a:spcPts val="0"/>
              </a:spcAft>
              <a:buSzPts val="5200"/>
              <a:buNone/>
              <a:defRPr sz="10666"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286800" y="4424200"/>
            <a:ext cx="7730800" cy="57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9792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267432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pic>
        <p:nvPicPr>
          <p:cNvPr id="20" name="Google Shape;2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1" name="Google Shape;21;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960000" y="1700100"/>
            <a:ext cx="5136000" cy="4437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096000" y="1700100"/>
            <a:ext cx="5136000" cy="4437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18876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pic>
        <p:nvPicPr>
          <p:cNvPr id="25" name="Google Shape;25;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6" name="Google Shape;26;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15354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pic>
        <p:nvPicPr>
          <p:cNvPr id="28" name="Google Shape;28;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843217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pic>
        <p:nvPicPr>
          <p:cNvPr id="32" name="Google Shape;32;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3545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
        <p:cNvGrpSpPr/>
        <p:nvPr/>
      </p:nvGrpSpPr>
      <p:grpSpPr>
        <a:xfrm>
          <a:off x="0" y="0"/>
          <a:ext cx="0" cy="0"/>
          <a:chOff x="0" y="0"/>
          <a:chExt cx="0" cy="0"/>
        </a:xfrm>
      </p:grpSpPr>
      <p:pic>
        <p:nvPicPr>
          <p:cNvPr id="35" name="Google Shape;35;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6" name="Google Shape;36;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7" name="Google Shape;37;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8" name="Google Shape;38;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5472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AF345-6ECA-4C30-9F24-F9C36397A14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2903554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pic>
        <p:nvPicPr>
          <p:cNvPr id="40" name="Google Shape;40;p1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699886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pic>
        <p:nvPicPr>
          <p:cNvPr id="43" name="Google Shape;43;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4" name="Google Shape;4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37560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625093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dk2"/>
            </a:gs>
            <a:gs pos="24000">
              <a:srgbClr val="7797AA"/>
            </a:gs>
            <a:gs pos="68000">
              <a:srgbClr val="C6CDDA"/>
            </a:gs>
            <a:gs pos="100000">
              <a:schemeClr val="accent6"/>
            </a:gs>
          </a:gsLst>
          <a:lin ang="5400700"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07200" y="719333"/>
            <a:ext cx="5977600" cy="1787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6667"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grpSp>
        <p:nvGrpSpPr>
          <p:cNvPr id="10" name="Google Shape;10;p2"/>
          <p:cNvGrpSpPr/>
          <p:nvPr/>
        </p:nvGrpSpPr>
        <p:grpSpPr>
          <a:xfrm>
            <a:off x="867" y="3261175"/>
            <a:ext cx="7333333" cy="3595852"/>
            <a:chOff x="650" y="2445881"/>
            <a:chExt cx="5500000" cy="2696889"/>
          </a:xfrm>
        </p:grpSpPr>
        <p:sp>
          <p:nvSpPr>
            <p:cNvPr id="11" name="Google Shape;11;p2"/>
            <p:cNvSpPr/>
            <p:nvPr/>
          </p:nvSpPr>
          <p:spPr>
            <a:xfrm>
              <a:off x="650" y="2445881"/>
              <a:ext cx="5500000" cy="2696889"/>
            </a:xfrm>
            <a:custGeom>
              <a:avLst/>
              <a:gdLst/>
              <a:ahLst/>
              <a:cxnLst/>
              <a:rect l="l" t="t" r="r" b="b"/>
              <a:pathLst>
                <a:path w="264805" h="147876" extrusionOk="0">
                  <a:moveTo>
                    <a:pt x="137525" y="29128"/>
                  </a:moveTo>
                  <a:lnTo>
                    <a:pt x="141232" y="34058"/>
                  </a:lnTo>
                  <a:cubicBezTo>
                    <a:pt x="141232" y="34058"/>
                    <a:pt x="143959" y="32170"/>
                    <a:pt x="148400" y="31995"/>
                  </a:cubicBezTo>
                  <a:cubicBezTo>
                    <a:pt x="152841" y="31856"/>
                    <a:pt x="159764" y="38429"/>
                    <a:pt x="159764" y="38429"/>
                  </a:cubicBezTo>
                  <a:cubicBezTo>
                    <a:pt x="159764" y="38429"/>
                    <a:pt x="166688" y="34828"/>
                    <a:pt x="167422" y="31995"/>
                  </a:cubicBezTo>
                  <a:cubicBezTo>
                    <a:pt x="168156" y="29198"/>
                    <a:pt x="169415" y="28709"/>
                    <a:pt x="170639" y="25072"/>
                  </a:cubicBezTo>
                  <a:cubicBezTo>
                    <a:pt x="171863" y="21435"/>
                    <a:pt x="175814" y="20456"/>
                    <a:pt x="177562" y="18498"/>
                  </a:cubicBezTo>
                  <a:cubicBezTo>
                    <a:pt x="179276" y="16575"/>
                    <a:pt x="183996" y="16575"/>
                    <a:pt x="184731" y="18498"/>
                  </a:cubicBezTo>
                  <a:cubicBezTo>
                    <a:pt x="185465" y="20456"/>
                    <a:pt x="190150" y="24338"/>
                    <a:pt x="191165" y="27729"/>
                  </a:cubicBezTo>
                  <a:cubicBezTo>
                    <a:pt x="192144" y="31121"/>
                    <a:pt x="191899" y="34058"/>
                    <a:pt x="196095" y="37450"/>
                  </a:cubicBezTo>
                  <a:cubicBezTo>
                    <a:pt x="200291" y="40877"/>
                    <a:pt x="203018" y="47905"/>
                    <a:pt x="204976" y="50563"/>
                  </a:cubicBezTo>
                  <a:cubicBezTo>
                    <a:pt x="206970" y="53255"/>
                    <a:pt x="208438" y="57871"/>
                    <a:pt x="209452" y="62976"/>
                  </a:cubicBezTo>
                  <a:cubicBezTo>
                    <a:pt x="210431" y="68046"/>
                    <a:pt x="264805" y="92838"/>
                    <a:pt x="264805" y="92838"/>
                  </a:cubicBezTo>
                  <a:lnTo>
                    <a:pt x="264805" y="147876"/>
                  </a:lnTo>
                  <a:lnTo>
                    <a:pt x="0" y="147876"/>
                  </a:lnTo>
                  <a:lnTo>
                    <a:pt x="0" y="88187"/>
                  </a:lnTo>
                  <a:cubicBezTo>
                    <a:pt x="0" y="88187"/>
                    <a:pt x="12448" y="85425"/>
                    <a:pt x="16050" y="80110"/>
                  </a:cubicBezTo>
                  <a:cubicBezTo>
                    <a:pt x="19652" y="74760"/>
                    <a:pt x="19372" y="72592"/>
                    <a:pt x="21610" y="72732"/>
                  </a:cubicBezTo>
                  <a:cubicBezTo>
                    <a:pt x="23813" y="72872"/>
                    <a:pt x="24652" y="70948"/>
                    <a:pt x="26190" y="68081"/>
                  </a:cubicBezTo>
                  <a:cubicBezTo>
                    <a:pt x="27694" y="65214"/>
                    <a:pt x="28673" y="61088"/>
                    <a:pt x="30072" y="61507"/>
                  </a:cubicBezTo>
                  <a:cubicBezTo>
                    <a:pt x="31470" y="61927"/>
                    <a:pt x="31610" y="62871"/>
                    <a:pt x="33953" y="60004"/>
                  </a:cubicBezTo>
                  <a:cubicBezTo>
                    <a:pt x="36331" y="57137"/>
                    <a:pt x="41051" y="55633"/>
                    <a:pt x="42310" y="52766"/>
                  </a:cubicBezTo>
                  <a:cubicBezTo>
                    <a:pt x="43534" y="49898"/>
                    <a:pt x="46751" y="40597"/>
                    <a:pt x="48569" y="39094"/>
                  </a:cubicBezTo>
                  <a:cubicBezTo>
                    <a:pt x="50353" y="37590"/>
                    <a:pt x="52171" y="35947"/>
                    <a:pt x="52870" y="34058"/>
                  </a:cubicBezTo>
                  <a:cubicBezTo>
                    <a:pt x="53570" y="32135"/>
                    <a:pt x="55633" y="33289"/>
                    <a:pt x="56612" y="32030"/>
                  </a:cubicBezTo>
                  <a:cubicBezTo>
                    <a:pt x="57591" y="30772"/>
                    <a:pt x="59129" y="19407"/>
                    <a:pt x="60108" y="17100"/>
                  </a:cubicBezTo>
                  <a:cubicBezTo>
                    <a:pt x="61122" y="14757"/>
                    <a:pt x="62486" y="14512"/>
                    <a:pt x="63325" y="14757"/>
                  </a:cubicBezTo>
                  <a:cubicBezTo>
                    <a:pt x="64130" y="15036"/>
                    <a:pt x="65528" y="12589"/>
                    <a:pt x="67347" y="11645"/>
                  </a:cubicBezTo>
                  <a:cubicBezTo>
                    <a:pt x="69130" y="10666"/>
                    <a:pt x="70843" y="10141"/>
                    <a:pt x="72347" y="10526"/>
                  </a:cubicBezTo>
                  <a:cubicBezTo>
                    <a:pt x="73850" y="10945"/>
                    <a:pt x="73186" y="16155"/>
                    <a:pt x="73606" y="16820"/>
                  </a:cubicBezTo>
                  <a:cubicBezTo>
                    <a:pt x="74025" y="17519"/>
                    <a:pt x="76088" y="15456"/>
                    <a:pt x="76508" y="13673"/>
                  </a:cubicBezTo>
                  <a:cubicBezTo>
                    <a:pt x="76927" y="11889"/>
                    <a:pt x="85424" y="8078"/>
                    <a:pt x="86648" y="6714"/>
                  </a:cubicBezTo>
                  <a:cubicBezTo>
                    <a:pt x="87907" y="5351"/>
                    <a:pt x="86369" y="3288"/>
                    <a:pt x="88187" y="1644"/>
                  </a:cubicBezTo>
                  <a:cubicBezTo>
                    <a:pt x="90005" y="1"/>
                    <a:pt x="92768" y="280"/>
                    <a:pt x="95425" y="1644"/>
                  </a:cubicBezTo>
                  <a:cubicBezTo>
                    <a:pt x="98082" y="3008"/>
                    <a:pt x="98048" y="4372"/>
                    <a:pt x="99586" y="4511"/>
                  </a:cubicBezTo>
                  <a:cubicBezTo>
                    <a:pt x="101125" y="4651"/>
                    <a:pt x="101125" y="6155"/>
                    <a:pt x="103362" y="6435"/>
                  </a:cubicBezTo>
                  <a:cubicBezTo>
                    <a:pt x="105565" y="6714"/>
                    <a:pt x="107244" y="6714"/>
                    <a:pt x="107663" y="8777"/>
                  </a:cubicBezTo>
                  <a:cubicBezTo>
                    <a:pt x="108083" y="10805"/>
                    <a:pt x="109342" y="8078"/>
                    <a:pt x="111405" y="9442"/>
                  </a:cubicBezTo>
                  <a:cubicBezTo>
                    <a:pt x="113503" y="10805"/>
                    <a:pt x="116405" y="11085"/>
                    <a:pt x="117105" y="13008"/>
                  </a:cubicBezTo>
                  <a:cubicBezTo>
                    <a:pt x="117769" y="14897"/>
                    <a:pt x="117769" y="17100"/>
                    <a:pt x="119727" y="16960"/>
                  </a:cubicBezTo>
                  <a:cubicBezTo>
                    <a:pt x="121650" y="16820"/>
                    <a:pt x="122070" y="17764"/>
                    <a:pt x="123329" y="18743"/>
                  </a:cubicBezTo>
                  <a:cubicBezTo>
                    <a:pt x="124587" y="19687"/>
                    <a:pt x="126650" y="18638"/>
                    <a:pt x="127070" y="19792"/>
                  </a:cubicBezTo>
                  <a:cubicBezTo>
                    <a:pt x="127490" y="20911"/>
                    <a:pt x="130147" y="21191"/>
                    <a:pt x="130427" y="22170"/>
                  </a:cubicBezTo>
                  <a:cubicBezTo>
                    <a:pt x="130707" y="23114"/>
                    <a:pt x="131651" y="25177"/>
                    <a:pt x="133749" y="24897"/>
                  </a:cubicBezTo>
                  <a:cubicBezTo>
                    <a:pt x="135847" y="24617"/>
                    <a:pt x="136686" y="24757"/>
                    <a:pt x="137071" y="2692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97708" y="2913037"/>
              <a:ext cx="4335395" cy="1518546"/>
              <a:chOff x="821588" y="2516801"/>
              <a:chExt cx="5105871" cy="1788418"/>
            </a:xfrm>
          </p:grpSpPr>
          <p:sp>
            <p:nvSpPr>
              <p:cNvPr id="13" name="Google Shape;13;p2"/>
              <p:cNvSpPr/>
              <p:nvPr/>
            </p:nvSpPr>
            <p:spPr>
              <a:xfrm>
                <a:off x="2469122" y="2613952"/>
                <a:ext cx="3458337" cy="1691267"/>
              </a:xfrm>
              <a:custGeom>
                <a:avLst/>
                <a:gdLst/>
                <a:ahLst/>
                <a:cxnLst/>
                <a:rect l="l" t="t" r="r" b="b"/>
                <a:pathLst>
                  <a:path w="141373" h="78746" extrusionOk="0">
                    <a:moveTo>
                      <a:pt x="1" y="6679"/>
                    </a:moveTo>
                    <a:cubicBezTo>
                      <a:pt x="1" y="6679"/>
                      <a:pt x="1784" y="11050"/>
                      <a:pt x="8113" y="15665"/>
                    </a:cubicBezTo>
                    <a:cubicBezTo>
                      <a:pt x="14477" y="20281"/>
                      <a:pt x="16785" y="28183"/>
                      <a:pt x="21086" y="31820"/>
                    </a:cubicBezTo>
                    <a:cubicBezTo>
                      <a:pt x="25422" y="35457"/>
                      <a:pt x="28953" y="40562"/>
                      <a:pt x="25911" y="43744"/>
                    </a:cubicBezTo>
                    <a:cubicBezTo>
                      <a:pt x="22834" y="46891"/>
                      <a:pt x="20841" y="46646"/>
                      <a:pt x="20596" y="53220"/>
                    </a:cubicBezTo>
                    <a:cubicBezTo>
                      <a:pt x="20317" y="59759"/>
                      <a:pt x="20596" y="63640"/>
                      <a:pt x="16016" y="61717"/>
                    </a:cubicBezTo>
                    <a:cubicBezTo>
                      <a:pt x="11435" y="59759"/>
                      <a:pt x="6645" y="68011"/>
                      <a:pt x="7903" y="68011"/>
                    </a:cubicBezTo>
                    <a:cubicBezTo>
                      <a:pt x="9162" y="68011"/>
                      <a:pt x="13463" y="63395"/>
                      <a:pt x="16785" y="65598"/>
                    </a:cubicBezTo>
                    <a:cubicBezTo>
                      <a:pt x="20072" y="67766"/>
                      <a:pt x="25387" y="68011"/>
                      <a:pt x="27030" y="63395"/>
                    </a:cubicBezTo>
                    <a:cubicBezTo>
                      <a:pt x="28709" y="58779"/>
                      <a:pt x="35038" y="63150"/>
                      <a:pt x="37835" y="58325"/>
                    </a:cubicBezTo>
                    <a:cubicBezTo>
                      <a:pt x="40632" y="53464"/>
                      <a:pt x="51787" y="62451"/>
                      <a:pt x="49234" y="65843"/>
                    </a:cubicBezTo>
                    <a:cubicBezTo>
                      <a:pt x="46717" y="69235"/>
                      <a:pt x="39339" y="71682"/>
                      <a:pt x="42136" y="73605"/>
                    </a:cubicBezTo>
                    <a:cubicBezTo>
                      <a:pt x="44933" y="75564"/>
                      <a:pt x="48745" y="67801"/>
                      <a:pt x="52276" y="69724"/>
                    </a:cubicBezTo>
                    <a:cubicBezTo>
                      <a:pt x="55843" y="71682"/>
                      <a:pt x="68781" y="75214"/>
                      <a:pt x="77138" y="73920"/>
                    </a:cubicBezTo>
                    <a:cubicBezTo>
                      <a:pt x="85495" y="72661"/>
                      <a:pt x="92873" y="78746"/>
                      <a:pt x="94621" y="76053"/>
                    </a:cubicBezTo>
                    <a:cubicBezTo>
                      <a:pt x="96370" y="73361"/>
                      <a:pt x="82453" y="72661"/>
                      <a:pt x="84971" y="68745"/>
                    </a:cubicBezTo>
                    <a:cubicBezTo>
                      <a:pt x="87523" y="64864"/>
                      <a:pt x="95635" y="65843"/>
                      <a:pt x="98922" y="68745"/>
                    </a:cubicBezTo>
                    <a:cubicBezTo>
                      <a:pt x="102244" y="71682"/>
                      <a:pt x="112629" y="76787"/>
                      <a:pt x="117700" y="72626"/>
                    </a:cubicBezTo>
                    <a:cubicBezTo>
                      <a:pt x="122770" y="68500"/>
                      <a:pt x="138190" y="68745"/>
                      <a:pt x="139764" y="61717"/>
                    </a:cubicBezTo>
                    <a:cubicBezTo>
                      <a:pt x="141372" y="54688"/>
                      <a:pt x="128609" y="50772"/>
                      <a:pt x="128120" y="49338"/>
                    </a:cubicBezTo>
                    <a:cubicBezTo>
                      <a:pt x="127595" y="47870"/>
                      <a:pt x="130148" y="47135"/>
                      <a:pt x="119238" y="42030"/>
                    </a:cubicBezTo>
                    <a:cubicBezTo>
                      <a:pt x="108818" y="35002"/>
                      <a:pt x="112385" y="27939"/>
                      <a:pt x="104762" y="28183"/>
                    </a:cubicBezTo>
                    <a:cubicBezTo>
                      <a:pt x="97174" y="28428"/>
                      <a:pt x="91335" y="29897"/>
                      <a:pt x="85250" y="25036"/>
                    </a:cubicBezTo>
                    <a:cubicBezTo>
                      <a:pt x="79166" y="20176"/>
                      <a:pt x="72592" y="18707"/>
                      <a:pt x="68291" y="14337"/>
                    </a:cubicBezTo>
                    <a:cubicBezTo>
                      <a:pt x="63955" y="9966"/>
                      <a:pt x="59410" y="3672"/>
                      <a:pt x="56368" y="4616"/>
                    </a:cubicBezTo>
                    <a:cubicBezTo>
                      <a:pt x="53325" y="5595"/>
                      <a:pt x="51542" y="1958"/>
                      <a:pt x="48255" y="979"/>
                    </a:cubicBezTo>
                    <a:cubicBezTo>
                      <a:pt x="44933" y="0"/>
                      <a:pt x="40632" y="3881"/>
                      <a:pt x="40632" y="3881"/>
                    </a:cubicBezTo>
                    <a:cubicBezTo>
                      <a:pt x="40632" y="3881"/>
                      <a:pt x="47066" y="8847"/>
                      <a:pt x="50143" y="12973"/>
                    </a:cubicBezTo>
                    <a:cubicBezTo>
                      <a:pt x="53186" y="17099"/>
                      <a:pt x="55179" y="26995"/>
                      <a:pt x="55179" y="26995"/>
                    </a:cubicBezTo>
                    <a:cubicBezTo>
                      <a:pt x="55179" y="26995"/>
                      <a:pt x="51227" y="23848"/>
                      <a:pt x="45912" y="19966"/>
                    </a:cubicBezTo>
                    <a:cubicBezTo>
                      <a:pt x="40597" y="16085"/>
                      <a:pt x="29198" y="18812"/>
                      <a:pt x="21575" y="16644"/>
                    </a:cubicBezTo>
                    <a:cubicBezTo>
                      <a:pt x="13953" y="14441"/>
                      <a:pt x="12939" y="10560"/>
                      <a:pt x="1" y="6679"/>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21588" y="2516801"/>
                <a:ext cx="2027249" cy="1509867"/>
              </a:xfrm>
              <a:custGeom>
                <a:avLst/>
                <a:gdLst/>
                <a:ahLst/>
                <a:cxnLst/>
                <a:rect l="l" t="t" r="r" b="b"/>
                <a:pathLst>
                  <a:path w="73571" h="62417" extrusionOk="0">
                    <a:moveTo>
                      <a:pt x="3462" y="44443"/>
                    </a:moveTo>
                    <a:cubicBezTo>
                      <a:pt x="3462" y="44443"/>
                      <a:pt x="2203" y="42275"/>
                      <a:pt x="6399" y="32065"/>
                    </a:cubicBezTo>
                    <a:cubicBezTo>
                      <a:pt x="10595" y="21855"/>
                      <a:pt x="16295" y="12623"/>
                      <a:pt x="21225" y="13358"/>
                    </a:cubicBezTo>
                    <a:cubicBezTo>
                      <a:pt x="26155" y="14057"/>
                      <a:pt x="29862" y="3672"/>
                      <a:pt x="32345" y="4021"/>
                    </a:cubicBezTo>
                    <a:cubicBezTo>
                      <a:pt x="34827" y="4371"/>
                      <a:pt x="33324" y="10420"/>
                      <a:pt x="36541" y="8987"/>
                    </a:cubicBezTo>
                    <a:cubicBezTo>
                      <a:pt x="39758" y="7518"/>
                      <a:pt x="42975" y="0"/>
                      <a:pt x="43989" y="3986"/>
                    </a:cubicBezTo>
                    <a:cubicBezTo>
                      <a:pt x="44968" y="8008"/>
                      <a:pt x="43464" y="21889"/>
                      <a:pt x="41995" y="22239"/>
                    </a:cubicBezTo>
                    <a:cubicBezTo>
                      <a:pt x="40527" y="22589"/>
                      <a:pt x="38534" y="13812"/>
                      <a:pt x="34582" y="15281"/>
                    </a:cubicBezTo>
                    <a:cubicBezTo>
                      <a:pt x="30596" y="16749"/>
                      <a:pt x="26890" y="22589"/>
                      <a:pt x="26155" y="26960"/>
                    </a:cubicBezTo>
                    <a:cubicBezTo>
                      <a:pt x="25421" y="31331"/>
                      <a:pt x="37939" y="37869"/>
                      <a:pt x="44268" y="30351"/>
                    </a:cubicBezTo>
                    <a:cubicBezTo>
                      <a:pt x="50632" y="22834"/>
                      <a:pt x="58290" y="21855"/>
                      <a:pt x="62241" y="26960"/>
                    </a:cubicBezTo>
                    <a:cubicBezTo>
                      <a:pt x="66193" y="32065"/>
                      <a:pt x="70144" y="22589"/>
                      <a:pt x="71857" y="27204"/>
                    </a:cubicBezTo>
                    <a:cubicBezTo>
                      <a:pt x="73571" y="31820"/>
                      <a:pt x="70109" y="54164"/>
                      <a:pt x="57766" y="58290"/>
                    </a:cubicBezTo>
                    <a:cubicBezTo>
                      <a:pt x="45457" y="62416"/>
                      <a:pt x="43954" y="58045"/>
                      <a:pt x="42940" y="49548"/>
                    </a:cubicBezTo>
                    <a:cubicBezTo>
                      <a:pt x="41960" y="41051"/>
                      <a:pt x="35527" y="36436"/>
                      <a:pt x="25666" y="47136"/>
                    </a:cubicBezTo>
                    <a:cubicBezTo>
                      <a:pt x="15805" y="57800"/>
                      <a:pt x="15281" y="47835"/>
                      <a:pt x="14546" y="44198"/>
                    </a:cubicBezTo>
                    <a:cubicBezTo>
                      <a:pt x="13777" y="40562"/>
                      <a:pt x="0" y="61472"/>
                      <a:pt x="3462" y="44443"/>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 name="Google Shape;15;p2"/>
          <p:cNvSpPr txBox="1">
            <a:spLocks noGrp="1"/>
          </p:cNvSpPr>
          <p:nvPr>
            <p:ph type="subTitle" idx="1"/>
          </p:nvPr>
        </p:nvSpPr>
        <p:spPr>
          <a:xfrm>
            <a:off x="3049400" y="3170533"/>
            <a:ext cx="6093200" cy="390000"/>
          </a:xfrm>
          <a:prstGeom prst="rect">
            <a:avLst/>
          </a:prstGeom>
        </p:spPr>
        <p:txBody>
          <a:bodyPr spcFirstLastPara="1" wrap="square" lIns="91425" tIns="0" rIns="91425" bIns="91425" anchor="t" anchorCtr="0">
            <a:noAutofit/>
          </a:bodyPr>
          <a:lstStyle>
            <a:lvl1pPr lvl="0" algn="ctr">
              <a:lnSpc>
                <a:spcPct val="100000"/>
              </a:lnSpc>
              <a:spcBef>
                <a:spcPts val="0"/>
              </a:spcBef>
              <a:spcAft>
                <a:spcPts val="0"/>
              </a:spcAft>
              <a:buSzPts val="2800"/>
              <a:buFont typeface="Roboto Condensed"/>
              <a:buNone/>
              <a:defRPr sz="2133">
                <a:solidFill>
                  <a:schemeClr val="dk1"/>
                </a:solidFill>
                <a:latin typeface="Roboto Condensed"/>
                <a:ea typeface="Roboto Condensed"/>
                <a:cs typeface="Roboto Condensed"/>
                <a:sym typeface="Roboto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txBox="1">
            <a:spLocks noGrp="1"/>
          </p:cNvSpPr>
          <p:nvPr>
            <p:ph type="ctrTitle" idx="2"/>
          </p:nvPr>
        </p:nvSpPr>
        <p:spPr>
          <a:xfrm>
            <a:off x="3049400" y="2453133"/>
            <a:ext cx="6093200" cy="5620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2933"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17" name="Google Shape;17;p2"/>
          <p:cNvGrpSpPr/>
          <p:nvPr/>
        </p:nvGrpSpPr>
        <p:grpSpPr>
          <a:xfrm>
            <a:off x="-876267" y="-396500"/>
            <a:ext cx="13621301" cy="8182105"/>
            <a:chOff x="-657200" y="-297376"/>
            <a:chExt cx="10215976" cy="6136579"/>
          </a:xfrm>
        </p:grpSpPr>
        <p:sp>
          <p:nvSpPr>
            <p:cNvPr id="18" name="Google Shape;18;p2"/>
            <p:cNvSpPr/>
            <p:nvPr/>
          </p:nvSpPr>
          <p:spPr>
            <a:xfrm>
              <a:off x="383" y="3392132"/>
              <a:ext cx="9144122" cy="1750407"/>
            </a:xfrm>
            <a:custGeom>
              <a:avLst/>
              <a:gdLst/>
              <a:ahLst/>
              <a:cxnLst/>
              <a:rect l="l" t="t" r="r" b="b"/>
              <a:pathLst>
                <a:path w="263197" h="57381" extrusionOk="0">
                  <a:moveTo>
                    <a:pt x="263197" y="0"/>
                  </a:moveTo>
                  <a:cubicBezTo>
                    <a:pt x="263197" y="0"/>
                    <a:pt x="242566" y="3042"/>
                    <a:pt x="214243" y="5420"/>
                  </a:cubicBezTo>
                  <a:cubicBezTo>
                    <a:pt x="185920" y="7798"/>
                    <a:pt x="165639" y="22519"/>
                    <a:pt x="143610" y="25351"/>
                  </a:cubicBezTo>
                  <a:cubicBezTo>
                    <a:pt x="121581" y="28149"/>
                    <a:pt x="79271" y="25771"/>
                    <a:pt x="50633" y="34862"/>
                  </a:cubicBezTo>
                  <a:cubicBezTo>
                    <a:pt x="22030" y="43954"/>
                    <a:pt x="1" y="42240"/>
                    <a:pt x="1" y="42240"/>
                  </a:cubicBezTo>
                  <a:lnTo>
                    <a:pt x="1" y="57381"/>
                  </a:lnTo>
                  <a:lnTo>
                    <a:pt x="263197" y="573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657200" y="-297376"/>
              <a:ext cx="10215976" cy="6136579"/>
              <a:chOff x="-657200" y="-297376"/>
              <a:chExt cx="10215976" cy="6136579"/>
            </a:xfrm>
          </p:grpSpPr>
          <p:grpSp>
            <p:nvGrpSpPr>
              <p:cNvPr id="20" name="Google Shape;20;p2"/>
              <p:cNvGrpSpPr/>
              <p:nvPr/>
            </p:nvGrpSpPr>
            <p:grpSpPr>
              <a:xfrm>
                <a:off x="-657200" y="-297376"/>
                <a:ext cx="1895017" cy="5440789"/>
                <a:chOff x="-657200" y="-297376"/>
                <a:chExt cx="1895017" cy="5440789"/>
              </a:xfrm>
            </p:grpSpPr>
            <p:sp>
              <p:nvSpPr>
                <p:cNvPr id="21" name="Google Shape;21;p2"/>
                <p:cNvSpPr/>
                <p:nvPr/>
              </p:nvSpPr>
              <p:spPr>
                <a:xfrm>
                  <a:off x="650" y="0"/>
                  <a:ext cx="1096196" cy="5143413"/>
                </a:xfrm>
                <a:custGeom>
                  <a:avLst/>
                  <a:gdLst/>
                  <a:ahLst/>
                  <a:cxnLst/>
                  <a:rect l="l" t="t" r="r" b="b"/>
                  <a:pathLst>
                    <a:path w="27612" h="129557" extrusionOk="0">
                      <a:moveTo>
                        <a:pt x="24668" y="35675"/>
                      </a:moveTo>
                      <a:cubicBezTo>
                        <a:pt x="25704" y="33954"/>
                        <a:pt x="27611" y="27383"/>
                        <a:pt x="27611" y="27383"/>
                      </a:cubicBezTo>
                      <a:lnTo>
                        <a:pt x="26057" y="27383"/>
                      </a:lnTo>
                      <a:cubicBezTo>
                        <a:pt x="26057" y="27383"/>
                        <a:pt x="24502" y="31881"/>
                        <a:pt x="22243" y="35157"/>
                      </a:cubicBezTo>
                      <a:cubicBezTo>
                        <a:pt x="21351" y="36463"/>
                        <a:pt x="20294" y="37914"/>
                        <a:pt x="19361" y="39157"/>
                      </a:cubicBezTo>
                      <a:cubicBezTo>
                        <a:pt x="17931" y="29373"/>
                        <a:pt x="16148" y="20107"/>
                        <a:pt x="15506" y="15464"/>
                      </a:cubicBezTo>
                      <a:cubicBezTo>
                        <a:pt x="14863" y="10344"/>
                        <a:pt x="14511" y="5182"/>
                        <a:pt x="14469" y="0"/>
                      </a:cubicBezTo>
                      <a:lnTo>
                        <a:pt x="0" y="0"/>
                      </a:lnTo>
                      <a:cubicBezTo>
                        <a:pt x="0" y="0"/>
                        <a:pt x="995" y="13578"/>
                        <a:pt x="2737" y="20833"/>
                      </a:cubicBezTo>
                      <a:cubicBezTo>
                        <a:pt x="4457" y="28088"/>
                        <a:pt x="7836" y="48175"/>
                        <a:pt x="7214" y="57109"/>
                      </a:cubicBezTo>
                      <a:cubicBezTo>
                        <a:pt x="6613" y="66022"/>
                        <a:pt x="3068" y="129557"/>
                        <a:pt x="3068" y="129557"/>
                      </a:cubicBezTo>
                      <a:lnTo>
                        <a:pt x="23631" y="129557"/>
                      </a:lnTo>
                      <a:cubicBezTo>
                        <a:pt x="23631" y="129557"/>
                        <a:pt x="21724" y="71785"/>
                        <a:pt x="21206" y="57440"/>
                      </a:cubicBezTo>
                      <a:cubicBezTo>
                        <a:pt x="21102" y="54373"/>
                        <a:pt x="20812" y="51014"/>
                        <a:pt x="20439" y="47594"/>
                      </a:cubicBezTo>
                      <a:cubicBezTo>
                        <a:pt x="20004" y="43137"/>
                        <a:pt x="23631" y="37416"/>
                        <a:pt x="24668" y="35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7200" y="-297376"/>
                  <a:ext cx="1895017" cy="99814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7972317" y="-925"/>
                <a:ext cx="1586460" cy="5143413"/>
                <a:chOff x="7972317" y="-925"/>
                <a:chExt cx="1586460" cy="5143413"/>
              </a:xfrm>
            </p:grpSpPr>
            <p:sp>
              <p:nvSpPr>
                <p:cNvPr id="24" name="Google Shape;24;p2"/>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a:off x="-314877" y="43354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3434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950967" y="2518700"/>
            <a:ext cx="50520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950967" y="922533"/>
            <a:ext cx="3220400" cy="12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 name="Google Shape;30;p3"/>
          <p:cNvSpPr txBox="1">
            <a:spLocks noGrp="1"/>
          </p:cNvSpPr>
          <p:nvPr>
            <p:ph type="subTitle" idx="1"/>
          </p:nvPr>
        </p:nvSpPr>
        <p:spPr>
          <a:xfrm>
            <a:off x="950967" y="3641100"/>
            <a:ext cx="3220400" cy="80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2800"/>
              <a:buFont typeface="Roboto Condensed"/>
              <a:buNone/>
              <a:defRPr sz="2133">
                <a:solidFill>
                  <a:schemeClr val="dk1"/>
                </a:solidFill>
                <a:latin typeface="Roboto Condensed"/>
                <a:ea typeface="Roboto Condensed"/>
                <a:cs typeface="Roboto Condensed"/>
                <a:sym typeface="Roboto Condense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821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grpSp>
        <p:nvGrpSpPr>
          <p:cNvPr id="35" name="Google Shape;35;p5"/>
          <p:cNvGrpSpPr/>
          <p:nvPr/>
        </p:nvGrpSpPr>
        <p:grpSpPr>
          <a:xfrm>
            <a:off x="-714651" y="-396501"/>
            <a:ext cx="13621301" cy="8283705"/>
            <a:chOff x="-535988" y="-297376"/>
            <a:chExt cx="10215976" cy="6212779"/>
          </a:xfrm>
        </p:grpSpPr>
        <p:grpSp>
          <p:nvGrpSpPr>
            <p:cNvPr id="36" name="Google Shape;36;p5"/>
            <p:cNvGrpSpPr/>
            <p:nvPr/>
          </p:nvGrpSpPr>
          <p:grpSpPr>
            <a:xfrm flipH="1">
              <a:off x="52" y="4346907"/>
              <a:ext cx="9143948" cy="1386275"/>
              <a:chOff x="0" y="-388301"/>
              <a:chExt cx="9143948" cy="3636607"/>
            </a:xfrm>
          </p:grpSpPr>
          <p:sp>
            <p:nvSpPr>
              <p:cNvPr id="37" name="Google Shape;37;p5"/>
              <p:cNvSpPr/>
              <p:nvPr/>
            </p:nvSpPr>
            <p:spPr>
              <a:xfrm>
                <a:off x="0" y="-388301"/>
                <a:ext cx="9143948" cy="3636545"/>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0" y="526684"/>
                <a:ext cx="9143948" cy="2721622"/>
              </a:xfrm>
              <a:custGeom>
                <a:avLst/>
                <a:gdLst/>
                <a:ahLst/>
                <a:cxnLst/>
                <a:rect l="l" t="t" r="r" b="b"/>
                <a:pathLst>
                  <a:path w="194335" h="73216" extrusionOk="0">
                    <a:moveTo>
                      <a:pt x="194335" y="7525"/>
                    </a:moveTo>
                    <a:cubicBezTo>
                      <a:pt x="181442" y="5971"/>
                      <a:pt x="156836" y="3587"/>
                      <a:pt x="140481" y="5722"/>
                    </a:cubicBezTo>
                    <a:cubicBezTo>
                      <a:pt x="117472" y="8686"/>
                      <a:pt x="90794" y="9930"/>
                      <a:pt x="68925" y="6779"/>
                    </a:cubicBezTo>
                    <a:cubicBezTo>
                      <a:pt x="52238" y="4375"/>
                      <a:pt x="16169" y="1307"/>
                      <a:pt x="1" y="1"/>
                    </a:cubicBezTo>
                    <a:lnTo>
                      <a:pt x="1" y="73216"/>
                    </a:lnTo>
                    <a:lnTo>
                      <a:pt x="194335" y="73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5"/>
              <p:cNvSpPr/>
              <p:nvPr/>
            </p:nvSpPr>
            <p:spPr>
              <a:xfrm>
                <a:off x="0" y="1463878"/>
                <a:ext cx="9143948" cy="1784340"/>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5"/>
            <p:cNvGrpSpPr/>
            <p:nvPr/>
          </p:nvGrpSpPr>
          <p:grpSpPr>
            <a:xfrm flipH="1">
              <a:off x="-535988" y="-297376"/>
              <a:ext cx="10215976" cy="6212779"/>
              <a:chOff x="-535988" y="-297376"/>
              <a:chExt cx="10215976" cy="6212779"/>
            </a:xfrm>
          </p:grpSpPr>
          <p:grpSp>
            <p:nvGrpSpPr>
              <p:cNvPr id="41" name="Google Shape;41;p5"/>
              <p:cNvGrpSpPr/>
              <p:nvPr/>
            </p:nvGrpSpPr>
            <p:grpSpPr>
              <a:xfrm flipH="1">
                <a:off x="-535988" y="-297376"/>
                <a:ext cx="10215976" cy="5440789"/>
                <a:chOff x="-657200" y="-297376"/>
                <a:chExt cx="10215976" cy="5440789"/>
              </a:xfrm>
            </p:grpSpPr>
            <p:grpSp>
              <p:nvGrpSpPr>
                <p:cNvPr id="42" name="Google Shape;42;p5"/>
                <p:cNvGrpSpPr/>
                <p:nvPr/>
              </p:nvGrpSpPr>
              <p:grpSpPr>
                <a:xfrm>
                  <a:off x="-657200" y="-297376"/>
                  <a:ext cx="1895017" cy="5440789"/>
                  <a:chOff x="-657200" y="-297376"/>
                  <a:chExt cx="1895017" cy="5440789"/>
                </a:xfrm>
              </p:grpSpPr>
              <p:sp>
                <p:nvSpPr>
                  <p:cNvPr id="43" name="Google Shape;43;p5"/>
                  <p:cNvSpPr/>
                  <p:nvPr/>
                </p:nvSpPr>
                <p:spPr>
                  <a:xfrm>
                    <a:off x="650" y="0"/>
                    <a:ext cx="1096196" cy="5143413"/>
                  </a:xfrm>
                  <a:custGeom>
                    <a:avLst/>
                    <a:gdLst/>
                    <a:ahLst/>
                    <a:cxnLst/>
                    <a:rect l="l" t="t" r="r" b="b"/>
                    <a:pathLst>
                      <a:path w="27612" h="129557" extrusionOk="0">
                        <a:moveTo>
                          <a:pt x="24668" y="35675"/>
                        </a:moveTo>
                        <a:cubicBezTo>
                          <a:pt x="25704" y="33954"/>
                          <a:pt x="27611" y="27383"/>
                          <a:pt x="27611" y="27383"/>
                        </a:cubicBezTo>
                        <a:lnTo>
                          <a:pt x="26057" y="27383"/>
                        </a:lnTo>
                        <a:cubicBezTo>
                          <a:pt x="26057" y="27383"/>
                          <a:pt x="24502" y="31881"/>
                          <a:pt x="22243" y="35157"/>
                        </a:cubicBezTo>
                        <a:cubicBezTo>
                          <a:pt x="21351" y="36463"/>
                          <a:pt x="20294" y="37914"/>
                          <a:pt x="19361" y="39157"/>
                        </a:cubicBezTo>
                        <a:cubicBezTo>
                          <a:pt x="17931" y="29373"/>
                          <a:pt x="16148" y="20107"/>
                          <a:pt x="15506" y="15464"/>
                        </a:cubicBezTo>
                        <a:cubicBezTo>
                          <a:pt x="14863" y="10344"/>
                          <a:pt x="14511" y="5182"/>
                          <a:pt x="14469" y="0"/>
                        </a:cubicBezTo>
                        <a:lnTo>
                          <a:pt x="0" y="0"/>
                        </a:lnTo>
                        <a:cubicBezTo>
                          <a:pt x="0" y="0"/>
                          <a:pt x="995" y="13578"/>
                          <a:pt x="2737" y="20833"/>
                        </a:cubicBezTo>
                        <a:cubicBezTo>
                          <a:pt x="4457" y="28088"/>
                          <a:pt x="7836" y="48175"/>
                          <a:pt x="7214" y="57109"/>
                        </a:cubicBezTo>
                        <a:cubicBezTo>
                          <a:pt x="6613" y="66022"/>
                          <a:pt x="3068" y="129557"/>
                          <a:pt x="3068" y="129557"/>
                        </a:cubicBezTo>
                        <a:lnTo>
                          <a:pt x="23631" y="129557"/>
                        </a:lnTo>
                        <a:cubicBezTo>
                          <a:pt x="23631" y="129557"/>
                          <a:pt x="21724" y="71785"/>
                          <a:pt x="21206" y="57440"/>
                        </a:cubicBezTo>
                        <a:cubicBezTo>
                          <a:pt x="21102" y="54373"/>
                          <a:pt x="20812" y="51014"/>
                          <a:pt x="20439" y="47594"/>
                        </a:cubicBezTo>
                        <a:cubicBezTo>
                          <a:pt x="20004" y="43137"/>
                          <a:pt x="23631" y="37416"/>
                          <a:pt x="24668" y="35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a:off x="-657200" y="-297376"/>
                    <a:ext cx="1895017" cy="99814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7972317" y="-925"/>
                  <a:ext cx="1586460" cy="5143413"/>
                  <a:chOff x="7972317" y="-925"/>
                  <a:chExt cx="1586460" cy="5143413"/>
                </a:xfrm>
              </p:grpSpPr>
              <p:sp>
                <p:nvSpPr>
                  <p:cNvPr id="46" name="Google Shape;46;p5"/>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 name="Google Shape;48;p5"/>
              <p:cNvSpPr/>
              <p:nvPr/>
            </p:nvSpPr>
            <p:spPr>
              <a:xfrm flipH="1">
                <a:off x="-314877"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 name="Google Shape;49;p5"/>
          <p:cNvSpPr txBox="1">
            <a:spLocks noGrp="1"/>
          </p:cNvSpPr>
          <p:nvPr>
            <p:ph type="title"/>
          </p:nvPr>
        </p:nvSpPr>
        <p:spPr>
          <a:xfrm>
            <a:off x="950967" y="719333"/>
            <a:ext cx="10290000" cy="637600"/>
          </a:xfrm>
          <a:prstGeom prst="rect">
            <a:avLst/>
          </a:prstGeom>
        </p:spPr>
        <p:txBody>
          <a:bodyPr spcFirstLastPara="1" wrap="square" lIns="91425" tIns="91425" rIns="91425" bIns="91425" anchor="b"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 name="Google Shape;50;p5"/>
          <p:cNvSpPr txBox="1">
            <a:spLocks noGrp="1"/>
          </p:cNvSpPr>
          <p:nvPr>
            <p:ph type="subTitle" idx="1"/>
          </p:nvPr>
        </p:nvSpPr>
        <p:spPr>
          <a:xfrm>
            <a:off x="1662151" y="3254367"/>
            <a:ext cx="4244400" cy="57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Do Hyeon"/>
              <a:buNone/>
              <a:defRPr sz="2933">
                <a:latin typeface="Do Hyeon"/>
                <a:ea typeface="Do Hyeon"/>
                <a:cs typeface="Do Hyeon"/>
                <a:sym typeface="Do Hyeon"/>
              </a:defRPr>
            </a:lvl1pPr>
            <a:lvl2pPr lvl="1" algn="ctr" rtl="0">
              <a:lnSpc>
                <a:spcPct val="100000"/>
              </a:lnSpc>
              <a:spcBef>
                <a:spcPts val="0"/>
              </a:spcBef>
              <a:spcAft>
                <a:spcPts val="0"/>
              </a:spcAft>
              <a:buSzPts val="2000"/>
              <a:buFont typeface="Do Hyeon"/>
              <a:buNone/>
              <a:defRPr sz="2667" b="1">
                <a:latin typeface="Do Hyeon"/>
                <a:ea typeface="Do Hyeon"/>
                <a:cs typeface="Do Hyeon"/>
                <a:sym typeface="Do Hyeon"/>
              </a:defRPr>
            </a:lvl2pPr>
            <a:lvl3pPr lvl="2" algn="ctr" rtl="0">
              <a:lnSpc>
                <a:spcPct val="100000"/>
              </a:lnSpc>
              <a:spcBef>
                <a:spcPts val="0"/>
              </a:spcBef>
              <a:spcAft>
                <a:spcPts val="0"/>
              </a:spcAft>
              <a:buSzPts val="2000"/>
              <a:buFont typeface="Do Hyeon"/>
              <a:buNone/>
              <a:defRPr sz="2667" b="1">
                <a:latin typeface="Do Hyeon"/>
                <a:ea typeface="Do Hyeon"/>
                <a:cs typeface="Do Hyeon"/>
                <a:sym typeface="Do Hyeon"/>
              </a:defRPr>
            </a:lvl3pPr>
            <a:lvl4pPr lvl="3" algn="ctr" rtl="0">
              <a:lnSpc>
                <a:spcPct val="100000"/>
              </a:lnSpc>
              <a:spcBef>
                <a:spcPts val="0"/>
              </a:spcBef>
              <a:spcAft>
                <a:spcPts val="0"/>
              </a:spcAft>
              <a:buSzPts val="2000"/>
              <a:buFont typeface="Do Hyeon"/>
              <a:buNone/>
              <a:defRPr sz="2667" b="1">
                <a:latin typeface="Do Hyeon"/>
                <a:ea typeface="Do Hyeon"/>
                <a:cs typeface="Do Hyeon"/>
                <a:sym typeface="Do Hyeon"/>
              </a:defRPr>
            </a:lvl4pPr>
            <a:lvl5pPr lvl="4" algn="ctr" rtl="0">
              <a:lnSpc>
                <a:spcPct val="100000"/>
              </a:lnSpc>
              <a:spcBef>
                <a:spcPts val="0"/>
              </a:spcBef>
              <a:spcAft>
                <a:spcPts val="0"/>
              </a:spcAft>
              <a:buSzPts val="2000"/>
              <a:buFont typeface="Do Hyeon"/>
              <a:buNone/>
              <a:defRPr sz="2667" b="1">
                <a:latin typeface="Do Hyeon"/>
                <a:ea typeface="Do Hyeon"/>
                <a:cs typeface="Do Hyeon"/>
                <a:sym typeface="Do Hyeon"/>
              </a:defRPr>
            </a:lvl5pPr>
            <a:lvl6pPr lvl="5" algn="ctr" rtl="0">
              <a:lnSpc>
                <a:spcPct val="100000"/>
              </a:lnSpc>
              <a:spcBef>
                <a:spcPts val="0"/>
              </a:spcBef>
              <a:spcAft>
                <a:spcPts val="0"/>
              </a:spcAft>
              <a:buSzPts val="2000"/>
              <a:buFont typeface="Do Hyeon"/>
              <a:buNone/>
              <a:defRPr sz="2667" b="1">
                <a:latin typeface="Do Hyeon"/>
                <a:ea typeface="Do Hyeon"/>
                <a:cs typeface="Do Hyeon"/>
                <a:sym typeface="Do Hyeon"/>
              </a:defRPr>
            </a:lvl6pPr>
            <a:lvl7pPr lvl="6" algn="ctr" rtl="0">
              <a:lnSpc>
                <a:spcPct val="100000"/>
              </a:lnSpc>
              <a:spcBef>
                <a:spcPts val="0"/>
              </a:spcBef>
              <a:spcAft>
                <a:spcPts val="0"/>
              </a:spcAft>
              <a:buSzPts val="2000"/>
              <a:buFont typeface="Do Hyeon"/>
              <a:buNone/>
              <a:defRPr sz="2667" b="1">
                <a:latin typeface="Do Hyeon"/>
                <a:ea typeface="Do Hyeon"/>
                <a:cs typeface="Do Hyeon"/>
                <a:sym typeface="Do Hyeon"/>
              </a:defRPr>
            </a:lvl7pPr>
            <a:lvl8pPr lvl="7" algn="ctr" rtl="0">
              <a:lnSpc>
                <a:spcPct val="100000"/>
              </a:lnSpc>
              <a:spcBef>
                <a:spcPts val="0"/>
              </a:spcBef>
              <a:spcAft>
                <a:spcPts val="0"/>
              </a:spcAft>
              <a:buSzPts val="2000"/>
              <a:buFont typeface="Do Hyeon"/>
              <a:buNone/>
              <a:defRPr sz="2667" b="1">
                <a:latin typeface="Do Hyeon"/>
                <a:ea typeface="Do Hyeon"/>
                <a:cs typeface="Do Hyeon"/>
                <a:sym typeface="Do Hyeon"/>
              </a:defRPr>
            </a:lvl8pPr>
            <a:lvl9pPr lvl="8" algn="ctr" rtl="0">
              <a:lnSpc>
                <a:spcPct val="100000"/>
              </a:lnSpc>
              <a:spcBef>
                <a:spcPts val="0"/>
              </a:spcBef>
              <a:spcAft>
                <a:spcPts val="0"/>
              </a:spcAft>
              <a:buSzPts val="2000"/>
              <a:buFont typeface="Do Hyeon"/>
              <a:buNone/>
              <a:defRPr sz="2667" b="1">
                <a:latin typeface="Do Hyeon"/>
                <a:ea typeface="Do Hyeon"/>
                <a:cs typeface="Do Hyeon"/>
                <a:sym typeface="Do Hyeon"/>
              </a:defRPr>
            </a:lvl9pPr>
          </a:lstStyle>
          <a:p>
            <a:endParaRPr/>
          </a:p>
        </p:txBody>
      </p:sp>
      <p:sp>
        <p:nvSpPr>
          <p:cNvPr id="51" name="Google Shape;51;p5"/>
          <p:cNvSpPr txBox="1">
            <a:spLocks noGrp="1"/>
          </p:cNvSpPr>
          <p:nvPr>
            <p:ph type="subTitle" idx="2"/>
          </p:nvPr>
        </p:nvSpPr>
        <p:spPr>
          <a:xfrm>
            <a:off x="6285451" y="3254367"/>
            <a:ext cx="4244400" cy="57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Do Hyeon"/>
              <a:buNone/>
              <a:defRPr sz="2933">
                <a:latin typeface="Do Hyeon"/>
                <a:ea typeface="Do Hyeon"/>
                <a:cs typeface="Do Hyeon"/>
                <a:sym typeface="Do Hyeon"/>
              </a:defRPr>
            </a:lvl1pPr>
            <a:lvl2pPr lvl="1" algn="ctr" rtl="0">
              <a:lnSpc>
                <a:spcPct val="100000"/>
              </a:lnSpc>
              <a:spcBef>
                <a:spcPts val="0"/>
              </a:spcBef>
              <a:spcAft>
                <a:spcPts val="0"/>
              </a:spcAft>
              <a:buSzPts val="2000"/>
              <a:buFont typeface="Do Hyeon"/>
              <a:buNone/>
              <a:defRPr sz="2667" b="1">
                <a:latin typeface="Do Hyeon"/>
                <a:ea typeface="Do Hyeon"/>
                <a:cs typeface="Do Hyeon"/>
                <a:sym typeface="Do Hyeon"/>
              </a:defRPr>
            </a:lvl2pPr>
            <a:lvl3pPr lvl="2" algn="ctr" rtl="0">
              <a:lnSpc>
                <a:spcPct val="100000"/>
              </a:lnSpc>
              <a:spcBef>
                <a:spcPts val="0"/>
              </a:spcBef>
              <a:spcAft>
                <a:spcPts val="0"/>
              </a:spcAft>
              <a:buSzPts val="2000"/>
              <a:buFont typeface="Do Hyeon"/>
              <a:buNone/>
              <a:defRPr sz="2667" b="1">
                <a:latin typeface="Do Hyeon"/>
                <a:ea typeface="Do Hyeon"/>
                <a:cs typeface="Do Hyeon"/>
                <a:sym typeface="Do Hyeon"/>
              </a:defRPr>
            </a:lvl3pPr>
            <a:lvl4pPr lvl="3" algn="ctr" rtl="0">
              <a:lnSpc>
                <a:spcPct val="100000"/>
              </a:lnSpc>
              <a:spcBef>
                <a:spcPts val="0"/>
              </a:spcBef>
              <a:spcAft>
                <a:spcPts val="0"/>
              </a:spcAft>
              <a:buSzPts val="2000"/>
              <a:buFont typeface="Do Hyeon"/>
              <a:buNone/>
              <a:defRPr sz="2667" b="1">
                <a:latin typeface="Do Hyeon"/>
                <a:ea typeface="Do Hyeon"/>
                <a:cs typeface="Do Hyeon"/>
                <a:sym typeface="Do Hyeon"/>
              </a:defRPr>
            </a:lvl4pPr>
            <a:lvl5pPr lvl="4" algn="ctr" rtl="0">
              <a:lnSpc>
                <a:spcPct val="100000"/>
              </a:lnSpc>
              <a:spcBef>
                <a:spcPts val="0"/>
              </a:spcBef>
              <a:spcAft>
                <a:spcPts val="0"/>
              </a:spcAft>
              <a:buSzPts val="2000"/>
              <a:buFont typeface="Do Hyeon"/>
              <a:buNone/>
              <a:defRPr sz="2667" b="1">
                <a:latin typeface="Do Hyeon"/>
                <a:ea typeface="Do Hyeon"/>
                <a:cs typeface="Do Hyeon"/>
                <a:sym typeface="Do Hyeon"/>
              </a:defRPr>
            </a:lvl5pPr>
            <a:lvl6pPr lvl="5" algn="ctr" rtl="0">
              <a:lnSpc>
                <a:spcPct val="100000"/>
              </a:lnSpc>
              <a:spcBef>
                <a:spcPts val="0"/>
              </a:spcBef>
              <a:spcAft>
                <a:spcPts val="0"/>
              </a:spcAft>
              <a:buSzPts val="2000"/>
              <a:buFont typeface="Do Hyeon"/>
              <a:buNone/>
              <a:defRPr sz="2667" b="1">
                <a:latin typeface="Do Hyeon"/>
                <a:ea typeface="Do Hyeon"/>
                <a:cs typeface="Do Hyeon"/>
                <a:sym typeface="Do Hyeon"/>
              </a:defRPr>
            </a:lvl6pPr>
            <a:lvl7pPr lvl="6" algn="ctr" rtl="0">
              <a:lnSpc>
                <a:spcPct val="100000"/>
              </a:lnSpc>
              <a:spcBef>
                <a:spcPts val="0"/>
              </a:spcBef>
              <a:spcAft>
                <a:spcPts val="0"/>
              </a:spcAft>
              <a:buSzPts val="2000"/>
              <a:buFont typeface="Do Hyeon"/>
              <a:buNone/>
              <a:defRPr sz="2667" b="1">
                <a:latin typeface="Do Hyeon"/>
                <a:ea typeface="Do Hyeon"/>
                <a:cs typeface="Do Hyeon"/>
                <a:sym typeface="Do Hyeon"/>
              </a:defRPr>
            </a:lvl7pPr>
            <a:lvl8pPr lvl="7" algn="ctr" rtl="0">
              <a:lnSpc>
                <a:spcPct val="100000"/>
              </a:lnSpc>
              <a:spcBef>
                <a:spcPts val="0"/>
              </a:spcBef>
              <a:spcAft>
                <a:spcPts val="0"/>
              </a:spcAft>
              <a:buSzPts val="2000"/>
              <a:buFont typeface="Do Hyeon"/>
              <a:buNone/>
              <a:defRPr sz="2667" b="1">
                <a:latin typeface="Do Hyeon"/>
                <a:ea typeface="Do Hyeon"/>
                <a:cs typeface="Do Hyeon"/>
                <a:sym typeface="Do Hyeon"/>
              </a:defRPr>
            </a:lvl8pPr>
            <a:lvl9pPr lvl="8" algn="ctr" rtl="0">
              <a:lnSpc>
                <a:spcPct val="100000"/>
              </a:lnSpc>
              <a:spcBef>
                <a:spcPts val="0"/>
              </a:spcBef>
              <a:spcAft>
                <a:spcPts val="0"/>
              </a:spcAft>
              <a:buSzPts val="2000"/>
              <a:buFont typeface="Do Hyeon"/>
              <a:buNone/>
              <a:defRPr sz="2667" b="1">
                <a:latin typeface="Do Hyeon"/>
                <a:ea typeface="Do Hyeon"/>
                <a:cs typeface="Do Hyeon"/>
                <a:sym typeface="Do Hyeon"/>
              </a:defRPr>
            </a:lvl9pPr>
          </a:lstStyle>
          <a:p>
            <a:endParaRPr/>
          </a:p>
        </p:txBody>
      </p:sp>
      <p:sp>
        <p:nvSpPr>
          <p:cNvPr id="52" name="Google Shape;52;p5"/>
          <p:cNvSpPr txBox="1">
            <a:spLocks noGrp="1"/>
          </p:cNvSpPr>
          <p:nvPr>
            <p:ph type="body" idx="3"/>
          </p:nvPr>
        </p:nvSpPr>
        <p:spPr>
          <a:xfrm>
            <a:off x="1662133" y="3920267"/>
            <a:ext cx="4244400" cy="150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Roboto"/>
              <a:buChar char="●"/>
              <a:defRPr/>
            </a:lvl1pPr>
            <a:lvl2pPr marL="1219170" lvl="1" indent="-406390" rtl="0">
              <a:spcBef>
                <a:spcPts val="0"/>
              </a:spcBef>
              <a:spcAft>
                <a:spcPts val="0"/>
              </a:spcAft>
              <a:buClr>
                <a:srgbClr val="201F1D"/>
              </a:buClr>
              <a:buSzPts val="1200"/>
              <a:buFont typeface="Roboto"/>
              <a:buChar char="○"/>
              <a:defRPr/>
            </a:lvl2pPr>
            <a:lvl3pPr marL="1828754" lvl="2" indent="-406390" rtl="0">
              <a:spcBef>
                <a:spcPts val="0"/>
              </a:spcBef>
              <a:spcAft>
                <a:spcPts val="0"/>
              </a:spcAft>
              <a:buClr>
                <a:srgbClr val="201F1D"/>
              </a:buClr>
              <a:buSzPts val="1200"/>
              <a:buFont typeface="Roboto"/>
              <a:buChar char="■"/>
              <a:defRPr/>
            </a:lvl3pPr>
            <a:lvl4pPr marL="2438339" lvl="3" indent="-406390" rtl="0">
              <a:spcBef>
                <a:spcPts val="0"/>
              </a:spcBef>
              <a:spcAft>
                <a:spcPts val="0"/>
              </a:spcAft>
              <a:buClr>
                <a:srgbClr val="201F1D"/>
              </a:buClr>
              <a:buSzPts val="1200"/>
              <a:buFont typeface="Roboto"/>
              <a:buChar char="●"/>
              <a:defRPr/>
            </a:lvl4pPr>
            <a:lvl5pPr marL="3047924" lvl="4" indent="-406390" rtl="0">
              <a:spcBef>
                <a:spcPts val="0"/>
              </a:spcBef>
              <a:spcAft>
                <a:spcPts val="0"/>
              </a:spcAft>
              <a:buClr>
                <a:srgbClr val="201F1D"/>
              </a:buClr>
              <a:buSzPts val="1200"/>
              <a:buFont typeface="Roboto"/>
              <a:buChar char="○"/>
              <a:defRPr/>
            </a:lvl5pPr>
            <a:lvl6pPr marL="3657509" lvl="5" indent="-406390" rtl="0">
              <a:spcBef>
                <a:spcPts val="0"/>
              </a:spcBef>
              <a:spcAft>
                <a:spcPts val="0"/>
              </a:spcAft>
              <a:buClr>
                <a:srgbClr val="201F1D"/>
              </a:buClr>
              <a:buSzPts val="1200"/>
              <a:buFont typeface="Roboto"/>
              <a:buChar char="■"/>
              <a:defRPr/>
            </a:lvl6pPr>
            <a:lvl7pPr marL="4267093" lvl="6" indent="-406390" rtl="0">
              <a:spcBef>
                <a:spcPts val="0"/>
              </a:spcBef>
              <a:spcAft>
                <a:spcPts val="0"/>
              </a:spcAft>
              <a:buClr>
                <a:srgbClr val="201F1D"/>
              </a:buClr>
              <a:buSzPts val="1200"/>
              <a:buFont typeface="Roboto"/>
              <a:buChar char="●"/>
              <a:defRPr/>
            </a:lvl7pPr>
            <a:lvl8pPr marL="4876678" lvl="7" indent="-406390" rtl="0">
              <a:spcBef>
                <a:spcPts val="0"/>
              </a:spcBef>
              <a:spcAft>
                <a:spcPts val="0"/>
              </a:spcAft>
              <a:buClr>
                <a:srgbClr val="201F1D"/>
              </a:buClr>
              <a:buSzPts val="1200"/>
              <a:buFont typeface="Roboto"/>
              <a:buChar char="○"/>
              <a:defRPr/>
            </a:lvl8pPr>
            <a:lvl9pPr marL="5486263" lvl="8" indent="-406390" rtl="0">
              <a:spcBef>
                <a:spcPts val="0"/>
              </a:spcBef>
              <a:spcAft>
                <a:spcPts val="0"/>
              </a:spcAft>
              <a:buClr>
                <a:srgbClr val="201F1D"/>
              </a:buClr>
              <a:buSzPts val="1200"/>
              <a:buFont typeface="Roboto"/>
              <a:buChar char="■"/>
              <a:defRPr/>
            </a:lvl9pPr>
          </a:lstStyle>
          <a:p>
            <a:endParaRPr/>
          </a:p>
        </p:txBody>
      </p:sp>
      <p:sp>
        <p:nvSpPr>
          <p:cNvPr id="53" name="Google Shape;53;p5"/>
          <p:cNvSpPr txBox="1">
            <a:spLocks noGrp="1"/>
          </p:cNvSpPr>
          <p:nvPr>
            <p:ph type="body" idx="4"/>
          </p:nvPr>
        </p:nvSpPr>
        <p:spPr>
          <a:xfrm>
            <a:off x="6285433" y="3920267"/>
            <a:ext cx="4244400" cy="150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Roboto"/>
              <a:buChar char="●"/>
              <a:defRPr/>
            </a:lvl1pPr>
            <a:lvl2pPr marL="1219170" lvl="1" indent="-406390" rtl="0">
              <a:spcBef>
                <a:spcPts val="0"/>
              </a:spcBef>
              <a:spcAft>
                <a:spcPts val="0"/>
              </a:spcAft>
              <a:buClr>
                <a:srgbClr val="201F1D"/>
              </a:buClr>
              <a:buSzPts val="1200"/>
              <a:buFont typeface="Roboto"/>
              <a:buChar char="○"/>
              <a:defRPr/>
            </a:lvl2pPr>
            <a:lvl3pPr marL="1828754" lvl="2" indent="-406390" rtl="0">
              <a:spcBef>
                <a:spcPts val="0"/>
              </a:spcBef>
              <a:spcAft>
                <a:spcPts val="0"/>
              </a:spcAft>
              <a:buClr>
                <a:srgbClr val="201F1D"/>
              </a:buClr>
              <a:buSzPts val="1200"/>
              <a:buFont typeface="Roboto"/>
              <a:buChar char="■"/>
              <a:defRPr/>
            </a:lvl3pPr>
            <a:lvl4pPr marL="2438339" lvl="3" indent="-406390" rtl="0">
              <a:spcBef>
                <a:spcPts val="0"/>
              </a:spcBef>
              <a:spcAft>
                <a:spcPts val="0"/>
              </a:spcAft>
              <a:buClr>
                <a:srgbClr val="201F1D"/>
              </a:buClr>
              <a:buSzPts val="1200"/>
              <a:buFont typeface="Roboto"/>
              <a:buChar char="●"/>
              <a:defRPr/>
            </a:lvl4pPr>
            <a:lvl5pPr marL="3047924" lvl="4" indent="-406390" rtl="0">
              <a:spcBef>
                <a:spcPts val="0"/>
              </a:spcBef>
              <a:spcAft>
                <a:spcPts val="0"/>
              </a:spcAft>
              <a:buClr>
                <a:srgbClr val="201F1D"/>
              </a:buClr>
              <a:buSzPts val="1200"/>
              <a:buFont typeface="Roboto"/>
              <a:buChar char="○"/>
              <a:defRPr/>
            </a:lvl5pPr>
            <a:lvl6pPr marL="3657509" lvl="5" indent="-406390" rtl="0">
              <a:spcBef>
                <a:spcPts val="0"/>
              </a:spcBef>
              <a:spcAft>
                <a:spcPts val="0"/>
              </a:spcAft>
              <a:buClr>
                <a:srgbClr val="201F1D"/>
              </a:buClr>
              <a:buSzPts val="1200"/>
              <a:buFont typeface="Roboto"/>
              <a:buChar char="■"/>
              <a:defRPr/>
            </a:lvl6pPr>
            <a:lvl7pPr marL="4267093" lvl="6" indent="-406390" rtl="0">
              <a:spcBef>
                <a:spcPts val="0"/>
              </a:spcBef>
              <a:spcAft>
                <a:spcPts val="0"/>
              </a:spcAft>
              <a:buClr>
                <a:srgbClr val="201F1D"/>
              </a:buClr>
              <a:buSzPts val="1200"/>
              <a:buFont typeface="Roboto"/>
              <a:buChar char="●"/>
              <a:defRPr/>
            </a:lvl7pPr>
            <a:lvl8pPr marL="4876678" lvl="7" indent="-406390" rtl="0">
              <a:spcBef>
                <a:spcPts val="0"/>
              </a:spcBef>
              <a:spcAft>
                <a:spcPts val="0"/>
              </a:spcAft>
              <a:buClr>
                <a:srgbClr val="201F1D"/>
              </a:buClr>
              <a:buSzPts val="1200"/>
              <a:buFont typeface="Roboto"/>
              <a:buChar char="○"/>
              <a:defRPr/>
            </a:lvl8pPr>
            <a:lvl9pPr marL="5486263" lvl="8" indent="-406390" rtl="0">
              <a:spcBef>
                <a:spcPts val="0"/>
              </a:spcBef>
              <a:spcAft>
                <a:spcPts val="0"/>
              </a:spcAft>
              <a:buClr>
                <a:srgbClr val="201F1D"/>
              </a:buClr>
              <a:buSzPts val="1200"/>
              <a:buFont typeface="Roboto"/>
              <a:buChar char="■"/>
              <a:defRPr/>
            </a:lvl9pPr>
          </a:lstStyle>
          <a:p>
            <a:endParaRPr/>
          </a:p>
        </p:txBody>
      </p:sp>
    </p:spTree>
    <p:extLst>
      <p:ext uri="{BB962C8B-B14F-4D97-AF65-F5344CB8AC3E}">
        <p14:creationId xmlns:p14="http://schemas.microsoft.com/office/powerpoint/2010/main" val="178978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p:nvPr/>
        </p:nvSpPr>
        <p:spPr>
          <a:xfrm>
            <a:off x="-75600" y="5800266"/>
            <a:ext cx="12343512" cy="1843559"/>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6"/>
          <p:cNvSpPr txBox="1">
            <a:spLocks noGrp="1"/>
          </p:cNvSpPr>
          <p:nvPr>
            <p:ph type="title"/>
          </p:nvPr>
        </p:nvSpPr>
        <p:spPr>
          <a:xfrm>
            <a:off x="950967" y="719333"/>
            <a:ext cx="10290000" cy="63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7" name="Google Shape;57;p6"/>
          <p:cNvGrpSpPr/>
          <p:nvPr/>
        </p:nvGrpSpPr>
        <p:grpSpPr>
          <a:xfrm>
            <a:off x="-419836" y="-208498"/>
            <a:ext cx="13355259" cy="8095703"/>
            <a:chOff x="-314877" y="-156374"/>
            <a:chExt cx="10016444" cy="6071777"/>
          </a:xfrm>
        </p:grpSpPr>
        <p:sp>
          <p:nvSpPr>
            <p:cNvPr id="58" name="Google Shape;58;p6"/>
            <p:cNvSpPr/>
            <p:nvPr/>
          </p:nvSpPr>
          <p:spPr>
            <a:xfrm flipH="1">
              <a:off x="-23" y="-50"/>
              <a:ext cx="713248" cy="5143453"/>
            </a:xfrm>
            <a:custGeom>
              <a:avLst/>
              <a:gdLst/>
              <a:ahLst/>
              <a:cxnLst/>
              <a:rect l="l" t="t" r="r" b="b"/>
              <a:pathLst>
                <a:path w="21704" h="129558" extrusionOk="0">
                  <a:moveTo>
                    <a:pt x="20999" y="13889"/>
                  </a:moveTo>
                  <a:cubicBezTo>
                    <a:pt x="20999" y="13889"/>
                    <a:pt x="17102" y="16045"/>
                    <a:pt x="16501" y="16833"/>
                  </a:cubicBezTo>
                  <a:lnTo>
                    <a:pt x="14034" y="20025"/>
                  </a:lnTo>
                  <a:cubicBezTo>
                    <a:pt x="14428" y="18118"/>
                    <a:pt x="14739" y="16481"/>
                    <a:pt x="14863" y="15278"/>
                  </a:cubicBezTo>
                  <a:cubicBezTo>
                    <a:pt x="15381" y="10448"/>
                    <a:pt x="15547" y="1"/>
                    <a:pt x="15547" y="1"/>
                  </a:cubicBezTo>
                  <a:lnTo>
                    <a:pt x="10635" y="1"/>
                  </a:lnTo>
                  <a:cubicBezTo>
                    <a:pt x="10635" y="1"/>
                    <a:pt x="10116" y="12003"/>
                    <a:pt x="9598" y="14594"/>
                  </a:cubicBezTo>
                  <a:cubicBezTo>
                    <a:pt x="9080" y="17185"/>
                    <a:pt x="6074" y="33934"/>
                    <a:pt x="5639" y="37562"/>
                  </a:cubicBezTo>
                  <a:cubicBezTo>
                    <a:pt x="5432" y="39179"/>
                    <a:pt x="5369" y="45771"/>
                    <a:pt x="5369" y="53047"/>
                  </a:cubicBezTo>
                  <a:cubicBezTo>
                    <a:pt x="4312" y="52300"/>
                    <a:pt x="2716" y="51119"/>
                    <a:pt x="2426" y="50787"/>
                  </a:cubicBezTo>
                  <a:cubicBezTo>
                    <a:pt x="1991" y="50269"/>
                    <a:pt x="954" y="49046"/>
                    <a:pt x="954" y="49046"/>
                  </a:cubicBezTo>
                  <a:lnTo>
                    <a:pt x="1" y="49999"/>
                  </a:lnTo>
                  <a:cubicBezTo>
                    <a:pt x="1" y="49999"/>
                    <a:pt x="1555" y="52155"/>
                    <a:pt x="2073" y="52860"/>
                  </a:cubicBezTo>
                  <a:cubicBezTo>
                    <a:pt x="2592" y="53544"/>
                    <a:pt x="5369" y="55265"/>
                    <a:pt x="5390" y="58042"/>
                  </a:cubicBezTo>
                  <a:cubicBezTo>
                    <a:pt x="5411" y="65650"/>
                    <a:pt x="5514" y="72926"/>
                    <a:pt x="5639" y="75061"/>
                  </a:cubicBezTo>
                  <a:cubicBezTo>
                    <a:pt x="5908" y="79725"/>
                    <a:pt x="5639" y="129558"/>
                    <a:pt x="5639" y="129558"/>
                  </a:cubicBezTo>
                  <a:lnTo>
                    <a:pt x="12811" y="129558"/>
                  </a:lnTo>
                  <a:cubicBezTo>
                    <a:pt x="12811" y="129558"/>
                    <a:pt x="11422" y="84721"/>
                    <a:pt x="10738" y="74356"/>
                  </a:cubicBezTo>
                  <a:cubicBezTo>
                    <a:pt x="10033" y="63992"/>
                    <a:pt x="10552" y="47242"/>
                    <a:pt x="10738" y="39635"/>
                  </a:cubicBezTo>
                  <a:cubicBezTo>
                    <a:pt x="10800" y="36836"/>
                    <a:pt x="11298" y="33437"/>
                    <a:pt x="11940" y="30058"/>
                  </a:cubicBezTo>
                  <a:cubicBezTo>
                    <a:pt x="11940" y="30017"/>
                    <a:pt x="11961" y="29975"/>
                    <a:pt x="11961" y="29934"/>
                  </a:cubicBezTo>
                  <a:cubicBezTo>
                    <a:pt x="11982" y="29892"/>
                    <a:pt x="12003" y="29789"/>
                    <a:pt x="12003" y="29726"/>
                  </a:cubicBezTo>
                  <a:lnTo>
                    <a:pt x="12044" y="29540"/>
                  </a:lnTo>
                  <a:cubicBezTo>
                    <a:pt x="12873" y="25560"/>
                    <a:pt x="16107" y="20585"/>
                    <a:pt x="16853" y="18844"/>
                  </a:cubicBezTo>
                  <a:cubicBezTo>
                    <a:pt x="17641" y="17019"/>
                    <a:pt x="21704" y="15112"/>
                    <a:pt x="21704" y="151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8430770" y="-98"/>
              <a:ext cx="606614" cy="5143413"/>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6"/>
            <p:cNvSpPr/>
            <p:nvPr/>
          </p:nvSpPr>
          <p:spPr>
            <a:xfrm>
              <a:off x="-314877"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6"/>
            <p:cNvSpPr/>
            <p:nvPr/>
          </p:nvSpPr>
          <p:spPr>
            <a:xfrm>
              <a:off x="7766582" y="-156374"/>
              <a:ext cx="1934985" cy="1019201"/>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432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grpSp>
        <p:nvGrpSpPr>
          <p:cNvPr id="70" name="Google Shape;70;p8"/>
          <p:cNvGrpSpPr/>
          <p:nvPr/>
        </p:nvGrpSpPr>
        <p:grpSpPr>
          <a:xfrm>
            <a:off x="-503166" y="-25"/>
            <a:ext cx="13031673" cy="7887229"/>
            <a:chOff x="-377375" y="-19"/>
            <a:chExt cx="9773755" cy="5915422"/>
          </a:xfrm>
        </p:grpSpPr>
        <p:grpSp>
          <p:nvGrpSpPr>
            <p:cNvPr id="71" name="Google Shape;71;p8"/>
            <p:cNvGrpSpPr/>
            <p:nvPr/>
          </p:nvGrpSpPr>
          <p:grpSpPr>
            <a:xfrm>
              <a:off x="0" y="3605857"/>
              <a:ext cx="9143948" cy="2127088"/>
              <a:chOff x="0" y="-388301"/>
              <a:chExt cx="9143948" cy="3636670"/>
            </a:xfrm>
          </p:grpSpPr>
          <p:sp>
            <p:nvSpPr>
              <p:cNvPr id="72" name="Google Shape;72;p8"/>
              <p:cNvSpPr/>
              <p:nvPr/>
            </p:nvSpPr>
            <p:spPr>
              <a:xfrm>
                <a:off x="0" y="-388301"/>
                <a:ext cx="9143948" cy="3636545"/>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a:off x="0" y="847250"/>
                <a:ext cx="9143948" cy="2401119"/>
              </a:xfrm>
              <a:custGeom>
                <a:avLst/>
                <a:gdLst/>
                <a:ahLst/>
                <a:cxnLst/>
                <a:rect l="l" t="t" r="r" b="b"/>
                <a:pathLst>
                  <a:path w="194335" h="73216" extrusionOk="0">
                    <a:moveTo>
                      <a:pt x="194335" y="7525"/>
                    </a:moveTo>
                    <a:cubicBezTo>
                      <a:pt x="181442" y="5971"/>
                      <a:pt x="156836" y="3587"/>
                      <a:pt x="140481" y="5722"/>
                    </a:cubicBezTo>
                    <a:cubicBezTo>
                      <a:pt x="117472" y="8686"/>
                      <a:pt x="90794" y="9930"/>
                      <a:pt x="68925" y="6779"/>
                    </a:cubicBezTo>
                    <a:cubicBezTo>
                      <a:pt x="52238" y="4375"/>
                      <a:pt x="16169" y="1307"/>
                      <a:pt x="1" y="1"/>
                    </a:cubicBezTo>
                    <a:lnTo>
                      <a:pt x="1" y="73216"/>
                    </a:lnTo>
                    <a:lnTo>
                      <a:pt x="194335" y="73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8"/>
              <p:cNvSpPr/>
              <p:nvPr/>
            </p:nvSpPr>
            <p:spPr>
              <a:xfrm>
                <a:off x="0" y="1463878"/>
                <a:ext cx="9143948" cy="1784340"/>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8"/>
            <p:cNvGrpSpPr/>
            <p:nvPr/>
          </p:nvGrpSpPr>
          <p:grpSpPr>
            <a:xfrm>
              <a:off x="-377375" y="381"/>
              <a:ext cx="9773755" cy="5915022"/>
              <a:chOff x="-377375" y="381"/>
              <a:chExt cx="9773755" cy="5915022"/>
            </a:xfrm>
          </p:grpSpPr>
          <p:sp>
            <p:nvSpPr>
              <p:cNvPr id="76" name="Google Shape;76;p8"/>
              <p:cNvSpPr/>
              <p:nvPr/>
            </p:nvSpPr>
            <p:spPr>
              <a:xfrm>
                <a:off x="0" y="4343800"/>
                <a:ext cx="9143948" cy="1389354"/>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a:off x="7185045" y="381"/>
                <a:ext cx="859913" cy="5142805"/>
              </a:xfrm>
              <a:custGeom>
                <a:avLst/>
                <a:gdLst/>
                <a:ahLst/>
                <a:cxnLst/>
                <a:rect l="l" t="t" r="r" b="b"/>
                <a:pathLst>
                  <a:path w="21663" h="129558" extrusionOk="0">
                    <a:moveTo>
                      <a:pt x="685" y="13889"/>
                    </a:moveTo>
                    <a:cubicBezTo>
                      <a:pt x="685" y="13889"/>
                      <a:pt x="4582" y="16045"/>
                      <a:pt x="5183" y="16833"/>
                    </a:cubicBezTo>
                    <a:lnTo>
                      <a:pt x="7650" y="20025"/>
                    </a:lnTo>
                    <a:cubicBezTo>
                      <a:pt x="7256" y="18118"/>
                      <a:pt x="6945" y="16481"/>
                      <a:pt x="6821" y="15278"/>
                    </a:cubicBezTo>
                    <a:cubicBezTo>
                      <a:pt x="6303" y="10448"/>
                      <a:pt x="6137" y="1"/>
                      <a:pt x="6137" y="1"/>
                    </a:cubicBezTo>
                    <a:lnTo>
                      <a:pt x="11050" y="1"/>
                    </a:lnTo>
                    <a:cubicBezTo>
                      <a:pt x="11050" y="1"/>
                      <a:pt x="11568" y="12003"/>
                      <a:pt x="12086" y="14594"/>
                    </a:cubicBezTo>
                    <a:cubicBezTo>
                      <a:pt x="12604" y="17185"/>
                      <a:pt x="15610" y="33934"/>
                      <a:pt x="16045" y="37562"/>
                    </a:cubicBezTo>
                    <a:cubicBezTo>
                      <a:pt x="16253" y="39179"/>
                      <a:pt x="16315" y="45771"/>
                      <a:pt x="16315" y="53047"/>
                    </a:cubicBezTo>
                    <a:cubicBezTo>
                      <a:pt x="17372" y="52300"/>
                      <a:pt x="18968" y="51119"/>
                      <a:pt x="19258" y="50787"/>
                    </a:cubicBezTo>
                    <a:cubicBezTo>
                      <a:pt x="19694" y="50269"/>
                      <a:pt x="20730" y="49046"/>
                      <a:pt x="20730" y="49046"/>
                    </a:cubicBezTo>
                    <a:lnTo>
                      <a:pt x="21663" y="49999"/>
                    </a:lnTo>
                    <a:cubicBezTo>
                      <a:pt x="21663" y="49999"/>
                      <a:pt x="20108" y="52155"/>
                      <a:pt x="19590" y="52860"/>
                    </a:cubicBezTo>
                    <a:cubicBezTo>
                      <a:pt x="19072" y="53544"/>
                      <a:pt x="16315" y="55265"/>
                      <a:pt x="16294" y="58042"/>
                    </a:cubicBezTo>
                    <a:cubicBezTo>
                      <a:pt x="16253" y="65650"/>
                      <a:pt x="16170" y="72926"/>
                      <a:pt x="16045" y="75061"/>
                    </a:cubicBezTo>
                    <a:cubicBezTo>
                      <a:pt x="15776" y="79725"/>
                      <a:pt x="16045" y="129558"/>
                      <a:pt x="16045" y="129558"/>
                    </a:cubicBezTo>
                    <a:lnTo>
                      <a:pt x="8894" y="129558"/>
                    </a:lnTo>
                    <a:cubicBezTo>
                      <a:pt x="8894" y="129558"/>
                      <a:pt x="10283" y="84721"/>
                      <a:pt x="10967" y="74356"/>
                    </a:cubicBezTo>
                    <a:cubicBezTo>
                      <a:pt x="11651" y="63992"/>
                      <a:pt x="11132" y="47242"/>
                      <a:pt x="10967" y="39635"/>
                    </a:cubicBezTo>
                    <a:cubicBezTo>
                      <a:pt x="10904" y="36836"/>
                      <a:pt x="10386" y="33437"/>
                      <a:pt x="9744" y="30058"/>
                    </a:cubicBezTo>
                    <a:cubicBezTo>
                      <a:pt x="9744" y="30017"/>
                      <a:pt x="9744" y="29975"/>
                      <a:pt x="9723" y="29934"/>
                    </a:cubicBezTo>
                    <a:cubicBezTo>
                      <a:pt x="9723" y="29892"/>
                      <a:pt x="9702" y="29789"/>
                      <a:pt x="9681" y="29726"/>
                    </a:cubicBezTo>
                    <a:lnTo>
                      <a:pt x="9640" y="29540"/>
                    </a:lnTo>
                    <a:cubicBezTo>
                      <a:pt x="8811" y="25560"/>
                      <a:pt x="5577" y="20585"/>
                      <a:pt x="4831" y="18844"/>
                    </a:cubicBezTo>
                    <a:cubicBezTo>
                      <a:pt x="4064" y="17019"/>
                      <a:pt x="1" y="15112"/>
                      <a:pt x="1"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2" y="4694132"/>
                <a:ext cx="9143948" cy="1038921"/>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a:off x="179905" y="794"/>
                <a:ext cx="919138" cy="5141971"/>
              </a:xfrm>
              <a:custGeom>
                <a:avLst/>
                <a:gdLst/>
                <a:ahLst/>
                <a:cxnLst/>
                <a:rect l="l" t="t" r="r" b="b"/>
                <a:pathLst>
                  <a:path w="23155" h="129537" extrusionOk="0">
                    <a:moveTo>
                      <a:pt x="22637" y="34100"/>
                    </a:moveTo>
                    <a:cubicBezTo>
                      <a:pt x="22637" y="34100"/>
                      <a:pt x="18760" y="36360"/>
                      <a:pt x="19009" y="35489"/>
                    </a:cubicBezTo>
                    <a:cubicBezTo>
                      <a:pt x="19279" y="34618"/>
                      <a:pt x="22201" y="27633"/>
                      <a:pt x="22201" y="27633"/>
                    </a:cubicBezTo>
                    <a:lnTo>
                      <a:pt x="21352" y="27633"/>
                    </a:lnTo>
                    <a:cubicBezTo>
                      <a:pt x="21352" y="27633"/>
                      <a:pt x="19444" y="32110"/>
                      <a:pt x="18491" y="34017"/>
                    </a:cubicBezTo>
                    <a:cubicBezTo>
                      <a:pt x="17952" y="35095"/>
                      <a:pt x="16584" y="37645"/>
                      <a:pt x="15506" y="39676"/>
                    </a:cubicBezTo>
                    <a:cubicBezTo>
                      <a:pt x="15672" y="30763"/>
                      <a:pt x="15444" y="20461"/>
                      <a:pt x="15174" y="14760"/>
                    </a:cubicBezTo>
                    <a:cubicBezTo>
                      <a:pt x="14946" y="9827"/>
                      <a:pt x="15071" y="4893"/>
                      <a:pt x="15568" y="1"/>
                    </a:cubicBezTo>
                    <a:lnTo>
                      <a:pt x="7007" y="1"/>
                    </a:lnTo>
                    <a:cubicBezTo>
                      <a:pt x="7007" y="1"/>
                      <a:pt x="8044" y="21621"/>
                      <a:pt x="8044" y="35365"/>
                    </a:cubicBezTo>
                    <a:cubicBezTo>
                      <a:pt x="8044" y="43822"/>
                      <a:pt x="7277" y="55244"/>
                      <a:pt x="6530" y="65463"/>
                    </a:cubicBezTo>
                    <a:cubicBezTo>
                      <a:pt x="5556" y="63743"/>
                      <a:pt x="4540" y="61836"/>
                      <a:pt x="4250" y="60882"/>
                    </a:cubicBezTo>
                    <a:cubicBezTo>
                      <a:pt x="3649" y="58892"/>
                      <a:pt x="975" y="53026"/>
                      <a:pt x="975" y="53026"/>
                    </a:cubicBezTo>
                    <a:lnTo>
                      <a:pt x="1" y="53461"/>
                    </a:lnTo>
                    <a:cubicBezTo>
                      <a:pt x="1" y="53461"/>
                      <a:pt x="3379" y="61400"/>
                      <a:pt x="3898" y="63121"/>
                    </a:cubicBezTo>
                    <a:cubicBezTo>
                      <a:pt x="4416" y="64841"/>
                      <a:pt x="6261" y="69174"/>
                      <a:pt x="6116" y="71226"/>
                    </a:cubicBezTo>
                    <a:lnTo>
                      <a:pt x="6116" y="71226"/>
                    </a:lnTo>
                    <a:cubicBezTo>
                      <a:pt x="5826" y="75330"/>
                      <a:pt x="5597" y="79082"/>
                      <a:pt x="5452" y="82109"/>
                    </a:cubicBezTo>
                    <a:cubicBezTo>
                      <a:pt x="4934" y="93655"/>
                      <a:pt x="3379" y="129537"/>
                      <a:pt x="3379" y="129537"/>
                    </a:cubicBezTo>
                    <a:lnTo>
                      <a:pt x="11277" y="129537"/>
                    </a:lnTo>
                    <a:cubicBezTo>
                      <a:pt x="11277" y="129537"/>
                      <a:pt x="10635" y="103625"/>
                      <a:pt x="11277" y="89882"/>
                    </a:cubicBezTo>
                    <a:cubicBezTo>
                      <a:pt x="11920" y="76159"/>
                      <a:pt x="14511" y="58312"/>
                      <a:pt x="15174" y="48569"/>
                    </a:cubicBezTo>
                    <a:cubicBezTo>
                      <a:pt x="15547" y="43947"/>
                      <a:pt x="17724" y="39200"/>
                      <a:pt x="18574" y="37977"/>
                    </a:cubicBezTo>
                    <a:cubicBezTo>
                      <a:pt x="19444" y="36774"/>
                      <a:pt x="23155" y="35054"/>
                      <a:pt x="23155" y="350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a:off x="-70685" y="794"/>
                <a:ext cx="677236" cy="5141971"/>
              </a:xfrm>
              <a:custGeom>
                <a:avLst/>
                <a:gdLst/>
                <a:ahLst/>
                <a:cxnLst/>
                <a:rect l="l" t="t" r="r" b="b"/>
                <a:pathLst>
                  <a:path w="17061" h="129537" extrusionOk="0">
                    <a:moveTo>
                      <a:pt x="16500" y="13889"/>
                    </a:moveTo>
                    <a:cubicBezTo>
                      <a:pt x="16500" y="13889"/>
                      <a:pt x="13453" y="16045"/>
                      <a:pt x="12977" y="16833"/>
                    </a:cubicBezTo>
                    <a:lnTo>
                      <a:pt x="11028" y="20025"/>
                    </a:lnTo>
                    <a:cubicBezTo>
                      <a:pt x="11339" y="18118"/>
                      <a:pt x="11588" y="16481"/>
                      <a:pt x="11691" y="15278"/>
                    </a:cubicBezTo>
                    <a:cubicBezTo>
                      <a:pt x="12085" y="10448"/>
                      <a:pt x="12230" y="1"/>
                      <a:pt x="12230" y="1"/>
                    </a:cubicBezTo>
                    <a:lnTo>
                      <a:pt x="8333" y="1"/>
                    </a:lnTo>
                    <a:cubicBezTo>
                      <a:pt x="8333" y="1"/>
                      <a:pt x="7939" y="12003"/>
                      <a:pt x="7546" y="14594"/>
                    </a:cubicBezTo>
                    <a:cubicBezTo>
                      <a:pt x="7131" y="17185"/>
                      <a:pt x="4768" y="33934"/>
                      <a:pt x="4436" y="37562"/>
                    </a:cubicBezTo>
                    <a:cubicBezTo>
                      <a:pt x="4270" y="39158"/>
                      <a:pt x="4229" y="45771"/>
                      <a:pt x="4229" y="53047"/>
                    </a:cubicBezTo>
                    <a:cubicBezTo>
                      <a:pt x="3400" y="52280"/>
                      <a:pt x="2135" y="51119"/>
                      <a:pt x="1907" y="50766"/>
                    </a:cubicBezTo>
                    <a:cubicBezTo>
                      <a:pt x="1576" y="50248"/>
                      <a:pt x="746" y="49046"/>
                      <a:pt x="746" y="49046"/>
                    </a:cubicBezTo>
                    <a:lnTo>
                      <a:pt x="0" y="49999"/>
                    </a:lnTo>
                    <a:cubicBezTo>
                      <a:pt x="0" y="49999"/>
                      <a:pt x="1223" y="52155"/>
                      <a:pt x="1638" y="52839"/>
                    </a:cubicBezTo>
                    <a:cubicBezTo>
                      <a:pt x="2032" y="53544"/>
                      <a:pt x="4229" y="55265"/>
                      <a:pt x="4229" y="58022"/>
                    </a:cubicBezTo>
                    <a:cubicBezTo>
                      <a:pt x="4250" y="65629"/>
                      <a:pt x="4333" y="72905"/>
                      <a:pt x="4415" y="75040"/>
                    </a:cubicBezTo>
                    <a:cubicBezTo>
                      <a:pt x="4623" y="79704"/>
                      <a:pt x="4415" y="129537"/>
                      <a:pt x="4415" y="129537"/>
                    </a:cubicBezTo>
                    <a:lnTo>
                      <a:pt x="10054" y="129537"/>
                    </a:lnTo>
                    <a:cubicBezTo>
                      <a:pt x="10054" y="129537"/>
                      <a:pt x="8976" y="84721"/>
                      <a:pt x="8437" y="74356"/>
                    </a:cubicBezTo>
                    <a:cubicBezTo>
                      <a:pt x="7877" y="63992"/>
                      <a:pt x="8292" y="47242"/>
                      <a:pt x="8437" y="39635"/>
                    </a:cubicBezTo>
                    <a:cubicBezTo>
                      <a:pt x="8478" y="36836"/>
                      <a:pt x="8872" y="33437"/>
                      <a:pt x="9390" y="30037"/>
                    </a:cubicBezTo>
                    <a:cubicBezTo>
                      <a:pt x="9390" y="29996"/>
                      <a:pt x="9390" y="29975"/>
                      <a:pt x="9411" y="29934"/>
                    </a:cubicBezTo>
                    <a:cubicBezTo>
                      <a:pt x="9411" y="29892"/>
                      <a:pt x="9432" y="29789"/>
                      <a:pt x="9432" y="29706"/>
                    </a:cubicBezTo>
                    <a:lnTo>
                      <a:pt x="9473" y="29519"/>
                    </a:lnTo>
                    <a:cubicBezTo>
                      <a:pt x="10116" y="25560"/>
                      <a:pt x="12666" y="20585"/>
                      <a:pt x="13246" y="18823"/>
                    </a:cubicBezTo>
                    <a:cubicBezTo>
                      <a:pt x="13868" y="17019"/>
                      <a:pt x="17060" y="15112"/>
                      <a:pt x="17060"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a:off x="-377375"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p:nvPr/>
          </p:nvSpPr>
          <p:spPr>
            <a:xfrm flipH="1">
              <a:off x="7955013" y="2788"/>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8"/>
            <p:cNvSpPr/>
            <p:nvPr/>
          </p:nvSpPr>
          <p:spPr>
            <a:xfrm>
              <a:off x="8315255" y="-19"/>
              <a:ext cx="919138" cy="5141971"/>
            </a:xfrm>
            <a:custGeom>
              <a:avLst/>
              <a:gdLst/>
              <a:ahLst/>
              <a:cxnLst/>
              <a:rect l="l" t="t" r="r" b="b"/>
              <a:pathLst>
                <a:path w="23155" h="129537" extrusionOk="0">
                  <a:moveTo>
                    <a:pt x="22637" y="34100"/>
                  </a:moveTo>
                  <a:cubicBezTo>
                    <a:pt x="22637" y="34100"/>
                    <a:pt x="18760" y="36360"/>
                    <a:pt x="19009" y="35489"/>
                  </a:cubicBezTo>
                  <a:cubicBezTo>
                    <a:pt x="19279" y="34618"/>
                    <a:pt x="22201" y="27633"/>
                    <a:pt x="22201" y="27633"/>
                  </a:cubicBezTo>
                  <a:lnTo>
                    <a:pt x="21352" y="27633"/>
                  </a:lnTo>
                  <a:cubicBezTo>
                    <a:pt x="21352" y="27633"/>
                    <a:pt x="19444" y="32110"/>
                    <a:pt x="18491" y="34017"/>
                  </a:cubicBezTo>
                  <a:cubicBezTo>
                    <a:pt x="17952" y="35095"/>
                    <a:pt x="16584" y="37645"/>
                    <a:pt x="15506" y="39676"/>
                  </a:cubicBezTo>
                  <a:cubicBezTo>
                    <a:pt x="15672" y="30763"/>
                    <a:pt x="15444" y="20461"/>
                    <a:pt x="15174" y="14760"/>
                  </a:cubicBezTo>
                  <a:cubicBezTo>
                    <a:pt x="14946" y="9827"/>
                    <a:pt x="15071" y="4893"/>
                    <a:pt x="15568" y="1"/>
                  </a:cubicBezTo>
                  <a:lnTo>
                    <a:pt x="7007" y="1"/>
                  </a:lnTo>
                  <a:cubicBezTo>
                    <a:pt x="7007" y="1"/>
                    <a:pt x="8044" y="21621"/>
                    <a:pt x="8044" y="35365"/>
                  </a:cubicBezTo>
                  <a:cubicBezTo>
                    <a:pt x="8044" y="43822"/>
                    <a:pt x="7277" y="55244"/>
                    <a:pt x="6530" y="65463"/>
                  </a:cubicBezTo>
                  <a:cubicBezTo>
                    <a:pt x="5556" y="63743"/>
                    <a:pt x="4540" y="61836"/>
                    <a:pt x="4250" y="60882"/>
                  </a:cubicBezTo>
                  <a:cubicBezTo>
                    <a:pt x="3649" y="58892"/>
                    <a:pt x="975" y="53026"/>
                    <a:pt x="975" y="53026"/>
                  </a:cubicBezTo>
                  <a:lnTo>
                    <a:pt x="1" y="53461"/>
                  </a:lnTo>
                  <a:cubicBezTo>
                    <a:pt x="1" y="53461"/>
                    <a:pt x="3379" y="61400"/>
                    <a:pt x="3898" y="63121"/>
                  </a:cubicBezTo>
                  <a:cubicBezTo>
                    <a:pt x="4416" y="64841"/>
                    <a:pt x="6261" y="69174"/>
                    <a:pt x="6116" y="71226"/>
                  </a:cubicBezTo>
                  <a:lnTo>
                    <a:pt x="6116" y="71226"/>
                  </a:lnTo>
                  <a:cubicBezTo>
                    <a:pt x="5826" y="75330"/>
                    <a:pt x="5597" y="79082"/>
                    <a:pt x="5452" y="82109"/>
                  </a:cubicBezTo>
                  <a:cubicBezTo>
                    <a:pt x="4934" y="93655"/>
                    <a:pt x="3379" y="129537"/>
                    <a:pt x="3379" y="129537"/>
                  </a:cubicBezTo>
                  <a:lnTo>
                    <a:pt x="11277" y="129537"/>
                  </a:lnTo>
                  <a:cubicBezTo>
                    <a:pt x="11277" y="129537"/>
                    <a:pt x="10635" y="103625"/>
                    <a:pt x="11277" y="89882"/>
                  </a:cubicBezTo>
                  <a:cubicBezTo>
                    <a:pt x="11920" y="76159"/>
                    <a:pt x="14511" y="58312"/>
                    <a:pt x="15174" y="48569"/>
                  </a:cubicBezTo>
                  <a:cubicBezTo>
                    <a:pt x="15547" y="43947"/>
                    <a:pt x="17724" y="39200"/>
                    <a:pt x="18574" y="37977"/>
                  </a:cubicBezTo>
                  <a:cubicBezTo>
                    <a:pt x="19444" y="36774"/>
                    <a:pt x="23155" y="35054"/>
                    <a:pt x="23155" y="350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8"/>
            <p:cNvSpPr/>
            <p:nvPr/>
          </p:nvSpPr>
          <p:spPr>
            <a:xfrm>
              <a:off x="713213" y="2788"/>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8"/>
            <p:cNvSpPr/>
            <p:nvPr/>
          </p:nvSpPr>
          <p:spPr>
            <a:xfrm rot="10800000">
              <a:off x="-186677" y="1866479"/>
              <a:ext cx="1099439" cy="805065"/>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8"/>
          <p:cNvSpPr txBox="1">
            <a:spLocks noGrp="1"/>
          </p:cNvSpPr>
          <p:nvPr>
            <p:ph type="title"/>
          </p:nvPr>
        </p:nvSpPr>
        <p:spPr>
          <a:xfrm flipH="1">
            <a:off x="3024600" y="1812633"/>
            <a:ext cx="6142800" cy="32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8271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
        <p:cNvGrpSpPr/>
        <p:nvPr/>
      </p:nvGrpSpPr>
      <p:grpSpPr>
        <a:xfrm>
          <a:off x="0" y="0"/>
          <a:ext cx="0" cy="0"/>
          <a:chOff x="0" y="0"/>
          <a:chExt cx="0" cy="0"/>
        </a:xfrm>
      </p:grpSpPr>
      <p:grpSp>
        <p:nvGrpSpPr>
          <p:cNvPr id="88" name="Google Shape;88;p9"/>
          <p:cNvGrpSpPr/>
          <p:nvPr/>
        </p:nvGrpSpPr>
        <p:grpSpPr>
          <a:xfrm>
            <a:off x="-503166" y="-333"/>
            <a:ext cx="13031673" cy="7887537"/>
            <a:chOff x="-377375" y="-250"/>
            <a:chExt cx="9773755" cy="5915653"/>
          </a:xfrm>
        </p:grpSpPr>
        <p:grpSp>
          <p:nvGrpSpPr>
            <p:cNvPr id="89" name="Google Shape;89;p9"/>
            <p:cNvGrpSpPr/>
            <p:nvPr/>
          </p:nvGrpSpPr>
          <p:grpSpPr>
            <a:xfrm>
              <a:off x="-377375" y="-250"/>
              <a:ext cx="9773755" cy="5915653"/>
              <a:chOff x="-377375" y="-250"/>
              <a:chExt cx="9773755" cy="5915653"/>
            </a:xfrm>
          </p:grpSpPr>
          <p:grpSp>
            <p:nvGrpSpPr>
              <p:cNvPr id="90" name="Google Shape;90;p9"/>
              <p:cNvGrpSpPr/>
              <p:nvPr/>
            </p:nvGrpSpPr>
            <p:grpSpPr>
              <a:xfrm>
                <a:off x="0" y="2581117"/>
                <a:ext cx="9143948" cy="3151901"/>
                <a:chOff x="0" y="-388301"/>
                <a:chExt cx="9143948" cy="3636670"/>
              </a:xfrm>
            </p:grpSpPr>
            <p:sp>
              <p:nvSpPr>
                <p:cNvPr id="91" name="Google Shape;91;p9"/>
                <p:cNvSpPr/>
                <p:nvPr/>
              </p:nvSpPr>
              <p:spPr>
                <a:xfrm>
                  <a:off x="0" y="-388301"/>
                  <a:ext cx="9143948" cy="3636545"/>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9"/>
                <p:cNvSpPr/>
                <p:nvPr/>
              </p:nvSpPr>
              <p:spPr>
                <a:xfrm>
                  <a:off x="0" y="847250"/>
                  <a:ext cx="9143948" cy="2401119"/>
                </a:xfrm>
                <a:custGeom>
                  <a:avLst/>
                  <a:gdLst/>
                  <a:ahLst/>
                  <a:cxnLst/>
                  <a:rect l="l" t="t" r="r" b="b"/>
                  <a:pathLst>
                    <a:path w="194335" h="73216" extrusionOk="0">
                      <a:moveTo>
                        <a:pt x="194335" y="7525"/>
                      </a:moveTo>
                      <a:cubicBezTo>
                        <a:pt x="181442" y="5971"/>
                        <a:pt x="156836" y="3587"/>
                        <a:pt x="140481" y="5722"/>
                      </a:cubicBezTo>
                      <a:cubicBezTo>
                        <a:pt x="117472" y="8686"/>
                        <a:pt x="90794" y="9930"/>
                        <a:pt x="68925" y="6779"/>
                      </a:cubicBezTo>
                      <a:cubicBezTo>
                        <a:pt x="52238" y="4375"/>
                        <a:pt x="16169" y="1307"/>
                        <a:pt x="1" y="1"/>
                      </a:cubicBezTo>
                      <a:lnTo>
                        <a:pt x="1" y="73216"/>
                      </a:lnTo>
                      <a:lnTo>
                        <a:pt x="194335" y="73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9"/>
                <p:cNvSpPr/>
                <p:nvPr/>
              </p:nvSpPr>
              <p:spPr>
                <a:xfrm>
                  <a:off x="0" y="1463878"/>
                  <a:ext cx="9143948" cy="1784340"/>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9"/>
              <p:cNvSpPr/>
              <p:nvPr/>
            </p:nvSpPr>
            <p:spPr>
              <a:xfrm>
                <a:off x="8010473" y="-250"/>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9"/>
              <p:cNvSpPr/>
              <p:nvPr/>
            </p:nvSpPr>
            <p:spPr>
              <a:xfrm>
                <a:off x="-59100" y="-125"/>
                <a:ext cx="1096196" cy="5143413"/>
              </a:xfrm>
              <a:custGeom>
                <a:avLst/>
                <a:gdLst/>
                <a:ahLst/>
                <a:cxnLst/>
                <a:rect l="l" t="t" r="r" b="b"/>
                <a:pathLst>
                  <a:path w="27612" h="129557" extrusionOk="0">
                    <a:moveTo>
                      <a:pt x="24668" y="35675"/>
                    </a:moveTo>
                    <a:cubicBezTo>
                      <a:pt x="25704" y="33954"/>
                      <a:pt x="27611" y="27383"/>
                      <a:pt x="27611" y="27383"/>
                    </a:cubicBezTo>
                    <a:lnTo>
                      <a:pt x="26057" y="27383"/>
                    </a:lnTo>
                    <a:cubicBezTo>
                      <a:pt x="26057" y="27383"/>
                      <a:pt x="24502" y="31881"/>
                      <a:pt x="22243" y="35157"/>
                    </a:cubicBezTo>
                    <a:cubicBezTo>
                      <a:pt x="21351" y="36463"/>
                      <a:pt x="20294" y="37914"/>
                      <a:pt x="19361" y="39157"/>
                    </a:cubicBezTo>
                    <a:cubicBezTo>
                      <a:pt x="17931" y="29373"/>
                      <a:pt x="16148" y="20107"/>
                      <a:pt x="15506" y="15464"/>
                    </a:cubicBezTo>
                    <a:cubicBezTo>
                      <a:pt x="14863" y="10344"/>
                      <a:pt x="14511" y="5182"/>
                      <a:pt x="14469" y="0"/>
                    </a:cubicBezTo>
                    <a:lnTo>
                      <a:pt x="0" y="0"/>
                    </a:lnTo>
                    <a:cubicBezTo>
                      <a:pt x="0" y="0"/>
                      <a:pt x="995" y="13578"/>
                      <a:pt x="2737" y="20833"/>
                    </a:cubicBezTo>
                    <a:cubicBezTo>
                      <a:pt x="4457" y="28088"/>
                      <a:pt x="7836" y="48175"/>
                      <a:pt x="7214" y="57109"/>
                    </a:cubicBezTo>
                    <a:cubicBezTo>
                      <a:pt x="6613" y="66022"/>
                      <a:pt x="3068" y="129557"/>
                      <a:pt x="3068" y="129557"/>
                    </a:cubicBezTo>
                    <a:lnTo>
                      <a:pt x="23631" y="129557"/>
                    </a:lnTo>
                    <a:cubicBezTo>
                      <a:pt x="23631" y="129557"/>
                      <a:pt x="21724" y="71785"/>
                      <a:pt x="21206" y="57440"/>
                    </a:cubicBezTo>
                    <a:cubicBezTo>
                      <a:pt x="21102" y="54373"/>
                      <a:pt x="20812" y="51014"/>
                      <a:pt x="20439" y="47594"/>
                    </a:cubicBezTo>
                    <a:cubicBezTo>
                      <a:pt x="20004" y="43137"/>
                      <a:pt x="23631" y="37416"/>
                      <a:pt x="24668" y="35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flipH="1">
                <a:off x="-377375"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9"/>
            <p:cNvSpPr/>
            <p:nvPr/>
          </p:nvSpPr>
          <p:spPr>
            <a:xfrm>
              <a:off x="6561150" y="311700"/>
              <a:ext cx="2436700" cy="1784275"/>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9"/>
          <p:cNvSpPr txBox="1">
            <a:spLocks noGrp="1"/>
          </p:cNvSpPr>
          <p:nvPr>
            <p:ph type="title"/>
          </p:nvPr>
        </p:nvSpPr>
        <p:spPr>
          <a:xfrm>
            <a:off x="3543971" y="1308867"/>
            <a:ext cx="5104000" cy="97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9"/>
          <p:cNvSpPr txBox="1">
            <a:spLocks noGrp="1"/>
          </p:cNvSpPr>
          <p:nvPr>
            <p:ph type="subTitle" idx="1"/>
          </p:nvPr>
        </p:nvSpPr>
        <p:spPr>
          <a:xfrm>
            <a:off x="3544029" y="2397967"/>
            <a:ext cx="5104000" cy="184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33">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2011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63454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AF345-6ECA-4C30-9F24-F9C36397A14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493963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grpSp>
        <p:nvGrpSpPr>
          <p:cNvPr id="108" name="Google Shape;108;p13"/>
          <p:cNvGrpSpPr/>
          <p:nvPr/>
        </p:nvGrpSpPr>
        <p:grpSpPr>
          <a:xfrm>
            <a:off x="-419836" y="-1233"/>
            <a:ext cx="13164872" cy="7786837"/>
            <a:chOff x="-314877" y="-925"/>
            <a:chExt cx="9873654" cy="5840128"/>
          </a:xfrm>
        </p:grpSpPr>
        <p:sp>
          <p:nvSpPr>
            <p:cNvPr id="109" name="Google Shape;109;p13"/>
            <p:cNvSpPr/>
            <p:nvPr/>
          </p:nvSpPr>
          <p:spPr>
            <a:xfrm>
              <a:off x="500603" y="18903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 name="Google Shape;110;p13"/>
            <p:cNvGrpSpPr/>
            <p:nvPr/>
          </p:nvGrpSpPr>
          <p:grpSpPr>
            <a:xfrm>
              <a:off x="-314877" y="-925"/>
              <a:ext cx="9873654" cy="5840128"/>
              <a:chOff x="-314877" y="-925"/>
              <a:chExt cx="9873654" cy="5840128"/>
            </a:xfrm>
          </p:grpSpPr>
          <p:grpSp>
            <p:nvGrpSpPr>
              <p:cNvPr id="111" name="Google Shape;111;p13"/>
              <p:cNvGrpSpPr/>
              <p:nvPr/>
            </p:nvGrpSpPr>
            <p:grpSpPr>
              <a:xfrm>
                <a:off x="7972317" y="-925"/>
                <a:ext cx="1586460" cy="5143413"/>
                <a:chOff x="7972317" y="-925"/>
                <a:chExt cx="1586460" cy="5143413"/>
              </a:xfrm>
            </p:grpSpPr>
            <p:sp>
              <p:nvSpPr>
                <p:cNvPr id="112" name="Google Shape;112;p13"/>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3"/>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13"/>
              <p:cNvSpPr/>
              <p:nvPr/>
            </p:nvSpPr>
            <p:spPr>
              <a:xfrm flipH="1">
                <a:off x="-314877" y="43354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5" name="Google Shape;115;p13"/>
          <p:cNvSpPr txBox="1">
            <a:spLocks noGrp="1"/>
          </p:cNvSpPr>
          <p:nvPr>
            <p:ph type="subTitle" idx="1"/>
          </p:nvPr>
        </p:nvSpPr>
        <p:spPr>
          <a:xfrm>
            <a:off x="2884467" y="2186665"/>
            <a:ext cx="4888800" cy="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subTitle" idx="2"/>
          </p:nvPr>
        </p:nvSpPr>
        <p:spPr>
          <a:xfrm>
            <a:off x="2884467" y="1644667"/>
            <a:ext cx="4888800" cy="484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2000"/>
              <a:buFont typeface="PT Sans Narrow"/>
              <a:buNone/>
              <a:defRPr sz="2933">
                <a:solidFill>
                  <a:schemeClr val="dk1"/>
                </a:solidFill>
                <a:latin typeface="Do Hyeon"/>
                <a:ea typeface="Do Hyeon"/>
                <a:cs typeface="Do Hyeon"/>
                <a:sym typeface="Do Hyeon"/>
              </a:defRPr>
            </a:lvl1pPr>
            <a:lvl2pPr lvl="1"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2pPr>
            <a:lvl3pPr lvl="2"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3pPr>
            <a:lvl4pPr lvl="3"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4pPr>
            <a:lvl5pPr lvl="4"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5pPr>
            <a:lvl6pPr lvl="5"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6pPr>
            <a:lvl7pPr lvl="6"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7pPr>
            <a:lvl8pPr lvl="7"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8pPr>
            <a:lvl9pPr lvl="8"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9pPr>
          </a:lstStyle>
          <a:p>
            <a:endParaRPr/>
          </a:p>
        </p:txBody>
      </p:sp>
      <p:sp>
        <p:nvSpPr>
          <p:cNvPr id="117" name="Google Shape;117;p13"/>
          <p:cNvSpPr txBox="1">
            <a:spLocks noGrp="1"/>
          </p:cNvSpPr>
          <p:nvPr>
            <p:ph type="title" hasCustomPrompt="1"/>
          </p:nvPr>
        </p:nvSpPr>
        <p:spPr>
          <a:xfrm>
            <a:off x="1357201" y="1827441"/>
            <a:ext cx="1195200" cy="57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b="0">
                <a:solidFill>
                  <a:schemeClr val="accent6"/>
                </a:solidFill>
              </a:defRPr>
            </a:lvl1pPr>
            <a:lvl2pPr lvl="1" algn="ctr" rtl="0">
              <a:spcBef>
                <a:spcPts val="0"/>
              </a:spcBef>
              <a:spcAft>
                <a:spcPts val="0"/>
              </a:spcAft>
              <a:buSzPts val="3000"/>
              <a:buFont typeface="PT Sans Narrow"/>
              <a:buNone/>
              <a:defRPr sz="4000">
                <a:latin typeface="PT Sans Narrow"/>
                <a:ea typeface="PT Sans Narrow"/>
                <a:cs typeface="PT Sans Narrow"/>
                <a:sym typeface="PT Sans Narrow"/>
              </a:defRPr>
            </a:lvl2pPr>
            <a:lvl3pPr lvl="2" algn="ctr" rtl="0">
              <a:spcBef>
                <a:spcPts val="0"/>
              </a:spcBef>
              <a:spcAft>
                <a:spcPts val="0"/>
              </a:spcAft>
              <a:buSzPts val="3000"/>
              <a:buFont typeface="PT Sans Narrow"/>
              <a:buNone/>
              <a:defRPr sz="4000">
                <a:latin typeface="PT Sans Narrow"/>
                <a:ea typeface="PT Sans Narrow"/>
                <a:cs typeface="PT Sans Narrow"/>
                <a:sym typeface="PT Sans Narrow"/>
              </a:defRPr>
            </a:lvl3pPr>
            <a:lvl4pPr lvl="3" algn="ctr" rtl="0">
              <a:spcBef>
                <a:spcPts val="0"/>
              </a:spcBef>
              <a:spcAft>
                <a:spcPts val="0"/>
              </a:spcAft>
              <a:buSzPts val="3000"/>
              <a:buFont typeface="PT Sans Narrow"/>
              <a:buNone/>
              <a:defRPr sz="4000">
                <a:latin typeface="PT Sans Narrow"/>
                <a:ea typeface="PT Sans Narrow"/>
                <a:cs typeface="PT Sans Narrow"/>
                <a:sym typeface="PT Sans Narrow"/>
              </a:defRPr>
            </a:lvl4pPr>
            <a:lvl5pPr lvl="4" algn="ctr" rtl="0">
              <a:spcBef>
                <a:spcPts val="0"/>
              </a:spcBef>
              <a:spcAft>
                <a:spcPts val="0"/>
              </a:spcAft>
              <a:buSzPts val="3000"/>
              <a:buFont typeface="PT Sans Narrow"/>
              <a:buNone/>
              <a:defRPr sz="4000">
                <a:latin typeface="PT Sans Narrow"/>
                <a:ea typeface="PT Sans Narrow"/>
                <a:cs typeface="PT Sans Narrow"/>
                <a:sym typeface="PT Sans Narrow"/>
              </a:defRPr>
            </a:lvl5pPr>
            <a:lvl6pPr lvl="5" algn="ctr" rtl="0">
              <a:spcBef>
                <a:spcPts val="0"/>
              </a:spcBef>
              <a:spcAft>
                <a:spcPts val="0"/>
              </a:spcAft>
              <a:buSzPts val="3000"/>
              <a:buFont typeface="PT Sans Narrow"/>
              <a:buNone/>
              <a:defRPr sz="4000">
                <a:latin typeface="PT Sans Narrow"/>
                <a:ea typeface="PT Sans Narrow"/>
                <a:cs typeface="PT Sans Narrow"/>
                <a:sym typeface="PT Sans Narrow"/>
              </a:defRPr>
            </a:lvl6pPr>
            <a:lvl7pPr lvl="6" algn="ctr" rtl="0">
              <a:spcBef>
                <a:spcPts val="0"/>
              </a:spcBef>
              <a:spcAft>
                <a:spcPts val="0"/>
              </a:spcAft>
              <a:buSzPts val="3000"/>
              <a:buFont typeface="PT Sans Narrow"/>
              <a:buNone/>
              <a:defRPr sz="4000">
                <a:latin typeface="PT Sans Narrow"/>
                <a:ea typeface="PT Sans Narrow"/>
                <a:cs typeface="PT Sans Narrow"/>
                <a:sym typeface="PT Sans Narrow"/>
              </a:defRPr>
            </a:lvl7pPr>
            <a:lvl8pPr lvl="7" algn="ctr" rtl="0">
              <a:spcBef>
                <a:spcPts val="0"/>
              </a:spcBef>
              <a:spcAft>
                <a:spcPts val="0"/>
              </a:spcAft>
              <a:buSzPts val="3000"/>
              <a:buFont typeface="PT Sans Narrow"/>
              <a:buNone/>
              <a:defRPr sz="4000">
                <a:latin typeface="PT Sans Narrow"/>
                <a:ea typeface="PT Sans Narrow"/>
                <a:cs typeface="PT Sans Narrow"/>
                <a:sym typeface="PT Sans Narrow"/>
              </a:defRPr>
            </a:lvl8pPr>
            <a:lvl9pPr lvl="8" algn="ctr" rtl="0">
              <a:spcBef>
                <a:spcPts val="0"/>
              </a:spcBef>
              <a:spcAft>
                <a:spcPts val="0"/>
              </a:spcAft>
              <a:buSzPts val="3000"/>
              <a:buFont typeface="PT Sans Narrow"/>
              <a:buNone/>
              <a:defRPr sz="4000">
                <a:latin typeface="PT Sans Narrow"/>
                <a:ea typeface="PT Sans Narrow"/>
                <a:cs typeface="PT Sans Narrow"/>
                <a:sym typeface="PT Sans Narrow"/>
              </a:defRPr>
            </a:lvl9pPr>
          </a:lstStyle>
          <a:p>
            <a:r>
              <a:t>xx%</a:t>
            </a:r>
          </a:p>
        </p:txBody>
      </p:sp>
      <p:sp>
        <p:nvSpPr>
          <p:cNvPr id="118" name="Google Shape;118;p13"/>
          <p:cNvSpPr txBox="1">
            <a:spLocks noGrp="1"/>
          </p:cNvSpPr>
          <p:nvPr>
            <p:ph type="subTitle" idx="3"/>
          </p:nvPr>
        </p:nvSpPr>
        <p:spPr>
          <a:xfrm>
            <a:off x="2884467" y="5427733"/>
            <a:ext cx="4888800" cy="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subTitle" idx="4"/>
          </p:nvPr>
        </p:nvSpPr>
        <p:spPr>
          <a:xfrm>
            <a:off x="2884467" y="4885736"/>
            <a:ext cx="4888800" cy="484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2000"/>
              <a:buFont typeface="PT Sans Narrow"/>
              <a:buNone/>
              <a:defRPr sz="2933">
                <a:solidFill>
                  <a:schemeClr val="dk1"/>
                </a:solidFill>
                <a:latin typeface="Do Hyeon"/>
                <a:ea typeface="Do Hyeon"/>
                <a:cs typeface="Do Hyeon"/>
                <a:sym typeface="Do Hyeon"/>
              </a:defRPr>
            </a:lvl1pPr>
            <a:lvl2pPr lvl="1"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2pPr>
            <a:lvl3pPr lvl="2"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3pPr>
            <a:lvl4pPr lvl="3"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4pPr>
            <a:lvl5pPr lvl="4"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5pPr>
            <a:lvl6pPr lvl="5"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6pPr>
            <a:lvl7pPr lvl="6"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7pPr>
            <a:lvl8pPr lvl="7"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8pPr>
            <a:lvl9pPr lvl="8"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9pPr>
          </a:lstStyle>
          <a:p>
            <a:endParaRPr/>
          </a:p>
        </p:txBody>
      </p:sp>
      <p:sp>
        <p:nvSpPr>
          <p:cNvPr id="120" name="Google Shape;120;p13"/>
          <p:cNvSpPr txBox="1">
            <a:spLocks noGrp="1"/>
          </p:cNvSpPr>
          <p:nvPr>
            <p:ph type="title" idx="5" hasCustomPrompt="1"/>
          </p:nvPr>
        </p:nvSpPr>
        <p:spPr>
          <a:xfrm>
            <a:off x="1357200" y="5070159"/>
            <a:ext cx="1195200" cy="57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b="0">
                <a:solidFill>
                  <a:schemeClr val="accent6"/>
                </a:solidFill>
              </a:defRPr>
            </a:lvl1pPr>
            <a:lvl2pPr lvl="1" algn="ctr" rtl="0">
              <a:spcBef>
                <a:spcPts val="0"/>
              </a:spcBef>
              <a:spcAft>
                <a:spcPts val="0"/>
              </a:spcAft>
              <a:buSzPts val="3000"/>
              <a:buFont typeface="PT Sans Narrow"/>
              <a:buNone/>
              <a:defRPr sz="4000">
                <a:latin typeface="PT Sans Narrow"/>
                <a:ea typeface="PT Sans Narrow"/>
                <a:cs typeface="PT Sans Narrow"/>
                <a:sym typeface="PT Sans Narrow"/>
              </a:defRPr>
            </a:lvl2pPr>
            <a:lvl3pPr lvl="2" algn="ctr" rtl="0">
              <a:spcBef>
                <a:spcPts val="0"/>
              </a:spcBef>
              <a:spcAft>
                <a:spcPts val="0"/>
              </a:spcAft>
              <a:buSzPts val="3000"/>
              <a:buFont typeface="PT Sans Narrow"/>
              <a:buNone/>
              <a:defRPr sz="4000">
                <a:latin typeface="PT Sans Narrow"/>
                <a:ea typeface="PT Sans Narrow"/>
                <a:cs typeface="PT Sans Narrow"/>
                <a:sym typeface="PT Sans Narrow"/>
              </a:defRPr>
            </a:lvl3pPr>
            <a:lvl4pPr lvl="3" algn="ctr" rtl="0">
              <a:spcBef>
                <a:spcPts val="0"/>
              </a:spcBef>
              <a:spcAft>
                <a:spcPts val="0"/>
              </a:spcAft>
              <a:buSzPts val="3000"/>
              <a:buFont typeface="PT Sans Narrow"/>
              <a:buNone/>
              <a:defRPr sz="4000">
                <a:latin typeface="PT Sans Narrow"/>
                <a:ea typeface="PT Sans Narrow"/>
                <a:cs typeface="PT Sans Narrow"/>
                <a:sym typeface="PT Sans Narrow"/>
              </a:defRPr>
            </a:lvl4pPr>
            <a:lvl5pPr lvl="4" algn="ctr" rtl="0">
              <a:spcBef>
                <a:spcPts val="0"/>
              </a:spcBef>
              <a:spcAft>
                <a:spcPts val="0"/>
              </a:spcAft>
              <a:buSzPts val="3000"/>
              <a:buFont typeface="PT Sans Narrow"/>
              <a:buNone/>
              <a:defRPr sz="4000">
                <a:latin typeface="PT Sans Narrow"/>
                <a:ea typeface="PT Sans Narrow"/>
                <a:cs typeface="PT Sans Narrow"/>
                <a:sym typeface="PT Sans Narrow"/>
              </a:defRPr>
            </a:lvl5pPr>
            <a:lvl6pPr lvl="5" algn="ctr" rtl="0">
              <a:spcBef>
                <a:spcPts val="0"/>
              </a:spcBef>
              <a:spcAft>
                <a:spcPts val="0"/>
              </a:spcAft>
              <a:buSzPts val="3000"/>
              <a:buFont typeface="PT Sans Narrow"/>
              <a:buNone/>
              <a:defRPr sz="4000">
                <a:latin typeface="PT Sans Narrow"/>
                <a:ea typeface="PT Sans Narrow"/>
                <a:cs typeface="PT Sans Narrow"/>
                <a:sym typeface="PT Sans Narrow"/>
              </a:defRPr>
            </a:lvl6pPr>
            <a:lvl7pPr lvl="6" algn="ctr" rtl="0">
              <a:spcBef>
                <a:spcPts val="0"/>
              </a:spcBef>
              <a:spcAft>
                <a:spcPts val="0"/>
              </a:spcAft>
              <a:buSzPts val="3000"/>
              <a:buFont typeface="PT Sans Narrow"/>
              <a:buNone/>
              <a:defRPr sz="4000">
                <a:latin typeface="PT Sans Narrow"/>
                <a:ea typeface="PT Sans Narrow"/>
                <a:cs typeface="PT Sans Narrow"/>
                <a:sym typeface="PT Sans Narrow"/>
              </a:defRPr>
            </a:lvl7pPr>
            <a:lvl8pPr lvl="7" algn="ctr" rtl="0">
              <a:spcBef>
                <a:spcPts val="0"/>
              </a:spcBef>
              <a:spcAft>
                <a:spcPts val="0"/>
              </a:spcAft>
              <a:buSzPts val="3000"/>
              <a:buFont typeface="PT Sans Narrow"/>
              <a:buNone/>
              <a:defRPr sz="4000">
                <a:latin typeface="PT Sans Narrow"/>
                <a:ea typeface="PT Sans Narrow"/>
                <a:cs typeface="PT Sans Narrow"/>
                <a:sym typeface="PT Sans Narrow"/>
              </a:defRPr>
            </a:lvl8pPr>
            <a:lvl9pPr lvl="8" algn="ctr" rtl="0">
              <a:spcBef>
                <a:spcPts val="0"/>
              </a:spcBef>
              <a:spcAft>
                <a:spcPts val="0"/>
              </a:spcAft>
              <a:buSzPts val="3000"/>
              <a:buFont typeface="PT Sans Narrow"/>
              <a:buNone/>
              <a:defRPr sz="4000">
                <a:latin typeface="PT Sans Narrow"/>
                <a:ea typeface="PT Sans Narrow"/>
                <a:cs typeface="PT Sans Narrow"/>
                <a:sym typeface="PT Sans Narrow"/>
              </a:defRPr>
            </a:lvl9pPr>
          </a:lstStyle>
          <a:p>
            <a:r>
              <a:t>xx%</a:t>
            </a:r>
          </a:p>
        </p:txBody>
      </p:sp>
      <p:sp>
        <p:nvSpPr>
          <p:cNvPr id="121" name="Google Shape;121;p13"/>
          <p:cNvSpPr txBox="1">
            <a:spLocks noGrp="1"/>
          </p:cNvSpPr>
          <p:nvPr>
            <p:ph type="subTitle" idx="6"/>
          </p:nvPr>
        </p:nvSpPr>
        <p:spPr>
          <a:xfrm>
            <a:off x="2884467" y="3267021"/>
            <a:ext cx="4888800" cy="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subTitle" idx="7"/>
          </p:nvPr>
        </p:nvSpPr>
        <p:spPr>
          <a:xfrm>
            <a:off x="2884467" y="2725023"/>
            <a:ext cx="4888800" cy="484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2000"/>
              <a:buFont typeface="PT Sans Narrow"/>
              <a:buNone/>
              <a:defRPr sz="2933">
                <a:solidFill>
                  <a:schemeClr val="dk1"/>
                </a:solidFill>
                <a:latin typeface="Do Hyeon"/>
                <a:ea typeface="Do Hyeon"/>
                <a:cs typeface="Do Hyeon"/>
                <a:sym typeface="Do Hyeon"/>
              </a:defRPr>
            </a:lvl1pPr>
            <a:lvl2pPr lvl="1"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2pPr>
            <a:lvl3pPr lvl="2"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3pPr>
            <a:lvl4pPr lvl="3"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4pPr>
            <a:lvl5pPr lvl="4"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5pPr>
            <a:lvl6pPr lvl="5"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6pPr>
            <a:lvl7pPr lvl="6"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7pPr>
            <a:lvl8pPr lvl="7"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8pPr>
            <a:lvl9pPr lvl="8"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9pPr>
          </a:lstStyle>
          <a:p>
            <a:endParaRPr/>
          </a:p>
        </p:txBody>
      </p:sp>
      <p:sp>
        <p:nvSpPr>
          <p:cNvPr id="123" name="Google Shape;123;p13"/>
          <p:cNvSpPr txBox="1">
            <a:spLocks noGrp="1"/>
          </p:cNvSpPr>
          <p:nvPr>
            <p:ph type="title" idx="8" hasCustomPrompt="1"/>
          </p:nvPr>
        </p:nvSpPr>
        <p:spPr>
          <a:xfrm>
            <a:off x="1357201" y="2908347"/>
            <a:ext cx="1195200" cy="57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b="0">
                <a:solidFill>
                  <a:schemeClr val="accent6"/>
                </a:solidFill>
              </a:defRPr>
            </a:lvl1pPr>
            <a:lvl2pPr lvl="1" algn="ctr" rtl="0">
              <a:spcBef>
                <a:spcPts val="0"/>
              </a:spcBef>
              <a:spcAft>
                <a:spcPts val="0"/>
              </a:spcAft>
              <a:buSzPts val="3000"/>
              <a:buFont typeface="PT Sans Narrow"/>
              <a:buNone/>
              <a:defRPr sz="4000">
                <a:latin typeface="PT Sans Narrow"/>
                <a:ea typeface="PT Sans Narrow"/>
                <a:cs typeface="PT Sans Narrow"/>
                <a:sym typeface="PT Sans Narrow"/>
              </a:defRPr>
            </a:lvl2pPr>
            <a:lvl3pPr lvl="2" algn="ctr" rtl="0">
              <a:spcBef>
                <a:spcPts val="0"/>
              </a:spcBef>
              <a:spcAft>
                <a:spcPts val="0"/>
              </a:spcAft>
              <a:buSzPts val="3000"/>
              <a:buFont typeface="PT Sans Narrow"/>
              <a:buNone/>
              <a:defRPr sz="4000">
                <a:latin typeface="PT Sans Narrow"/>
                <a:ea typeface="PT Sans Narrow"/>
                <a:cs typeface="PT Sans Narrow"/>
                <a:sym typeface="PT Sans Narrow"/>
              </a:defRPr>
            </a:lvl3pPr>
            <a:lvl4pPr lvl="3" algn="ctr" rtl="0">
              <a:spcBef>
                <a:spcPts val="0"/>
              </a:spcBef>
              <a:spcAft>
                <a:spcPts val="0"/>
              </a:spcAft>
              <a:buSzPts val="3000"/>
              <a:buFont typeface="PT Sans Narrow"/>
              <a:buNone/>
              <a:defRPr sz="4000">
                <a:latin typeface="PT Sans Narrow"/>
                <a:ea typeface="PT Sans Narrow"/>
                <a:cs typeface="PT Sans Narrow"/>
                <a:sym typeface="PT Sans Narrow"/>
              </a:defRPr>
            </a:lvl4pPr>
            <a:lvl5pPr lvl="4" algn="ctr" rtl="0">
              <a:spcBef>
                <a:spcPts val="0"/>
              </a:spcBef>
              <a:spcAft>
                <a:spcPts val="0"/>
              </a:spcAft>
              <a:buSzPts val="3000"/>
              <a:buFont typeface="PT Sans Narrow"/>
              <a:buNone/>
              <a:defRPr sz="4000">
                <a:latin typeface="PT Sans Narrow"/>
                <a:ea typeface="PT Sans Narrow"/>
                <a:cs typeface="PT Sans Narrow"/>
                <a:sym typeface="PT Sans Narrow"/>
              </a:defRPr>
            </a:lvl5pPr>
            <a:lvl6pPr lvl="5" algn="ctr" rtl="0">
              <a:spcBef>
                <a:spcPts val="0"/>
              </a:spcBef>
              <a:spcAft>
                <a:spcPts val="0"/>
              </a:spcAft>
              <a:buSzPts val="3000"/>
              <a:buFont typeface="PT Sans Narrow"/>
              <a:buNone/>
              <a:defRPr sz="4000">
                <a:latin typeface="PT Sans Narrow"/>
                <a:ea typeface="PT Sans Narrow"/>
                <a:cs typeface="PT Sans Narrow"/>
                <a:sym typeface="PT Sans Narrow"/>
              </a:defRPr>
            </a:lvl6pPr>
            <a:lvl7pPr lvl="6" algn="ctr" rtl="0">
              <a:spcBef>
                <a:spcPts val="0"/>
              </a:spcBef>
              <a:spcAft>
                <a:spcPts val="0"/>
              </a:spcAft>
              <a:buSzPts val="3000"/>
              <a:buFont typeface="PT Sans Narrow"/>
              <a:buNone/>
              <a:defRPr sz="4000">
                <a:latin typeface="PT Sans Narrow"/>
                <a:ea typeface="PT Sans Narrow"/>
                <a:cs typeface="PT Sans Narrow"/>
                <a:sym typeface="PT Sans Narrow"/>
              </a:defRPr>
            </a:lvl7pPr>
            <a:lvl8pPr lvl="7" algn="ctr" rtl="0">
              <a:spcBef>
                <a:spcPts val="0"/>
              </a:spcBef>
              <a:spcAft>
                <a:spcPts val="0"/>
              </a:spcAft>
              <a:buSzPts val="3000"/>
              <a:buFont typeface="PT Sans Narrow"/>
              <a:buNone/>
              <a:defRPr sz="4000">
                <a:latin typeface="PT Sans Narrow"/>
                <a:ea typeface="PT Sans Narrow"/>
                <a:cs typeface="PT Sans Narrow"/>
                <a:sym typeface="PT Sans Narrow"/>
              </a:defRPr>
            </a:lvl8pPr>
            <a:lvl9pPr lvl="8" algn="ctr" rtl="0">
              <a:spcBef>
                <a:spcPts val="0"/>
              </a:spcBef>
              <a:spcAft>
                <a:spcPts val="0"/>
              </a:spcAft>
              <a:buSzPts val="3000"/>
              <a:buFont typeface="PT Sans Narrow"/>
              <a:buNone/>
              <a:defRPr sz="4000">
                <a:latin typeface="PT Sans Narrow"/>
                <a:ea typeface="PT Sans Narrow"/>
                <a:cs typeface="PT Sans Narrow"/>
                <a:sym typeface="PT Sans Narrow"/>
              </a:defRPr>
            </a:lvl9pPr>
          </a:lstStyle>
          <a:p>
            <a:r>
              <a:t>xx%</a:t>
            </a:r>
          </a:p>
        </p:txBody>
      </p:sp>
      <p:sp>
        <p:nvSpPr>
          <p:cNvPr id="124" name="Google Shape;124;p13"/>
          <p:cNvSpPr txBox="1">
            <a:spLocks noGrp="1"/>
          </p:cNvSpPr>
          <p:nvPr>
            <p:ph type="subTitle" idx="9"/>
          </p:nvPr>
        </p:nvSpPr>
        <p:spPr>
          <a:xfrm>
            <a:off x="2884467" y="4347377"/>
            <a:ext cx="4888800" cy="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subTitle" idx="13"/>
          </p:nvPr>
        </p:nvSpPr>
        <p:spPr>
          <a:xfrm>
            <a:off x="2884467" y="3805380"/>
            <a:ext cx="4888800" cy="484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chemeClr val="dk1"/>
              </a:buClr>
              <a:buSzPts val="2000"/>
              <a:buFont typeface="PT Sans Narrow"/>
              <a:buNone/>
              <a:defRPr sz="2933">
                <a:solidFill>
                  <a:schemeClr val="dk1"/>
                </a:solidFill>
                <a:latin typeface="Do Hyeon"/>
                <a:ea typeface="Do Hyeon"/>
                <a:cs typeface="Do Hyeon"/>
                <a:sym typeface="Do Hyeon"/>
              </a:defRPr>
            </a:lvl1pPr>
            <a:lvl2pPr lvl="1"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2pPr>
            <a:lvl3pPr lvl="2"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3pPr>
            <a:lvl4pPr lvl="3"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4pPr>
            <a:lvl5pPr lvl="4"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5pPr>
            <a:lvl6pPr lvl="5"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6pPr>
            <a:lvl7pPr lvl="6"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7pPr>
            <a:lvl8pPr lvl="7"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8pPr>
            <a:lvl9pPr lvl="8" algn="ctr" rtl="0">
              <a:lnSpc>
                <a:spcPct val="100000"/>
              </a:lnSpc>
              <a:spcBef>
                <a:spcPts val="0"/>
              </a:spcBef>
              <a:spcAft>
                <a:spcPts val="0"/>
              </a:spcAft>
              <a:buClr>
                <a:schemeClr val="dk1"/>
              </a:buClr>
              <a:buSzPts val="2000"/>
              <a:buFont typeface="PT Sans Narrow"/>
              <a:buNone/>
              <a:defRPr sz="2667" b="1">
                <a:solidFill>
                  <a:schemeClr val="dk1"/>
                </a:solidFill>
                <a:latin typeface="PT Sans Narrow"/>
                <a:ea typeface="PT Sans Narrow"/>
                <a:cs typeface="PT Sans Narrow"/>
                <a:sym typeface="PT Sans Narrow"/>
              </a:defRPr>
            </a:lvl9pPr>
          </a:lstStyle>
          <a:p>
            <a:endParaRPr/>
          </a:p>
        </p:txBody>
      </p:sp>
      <p:sp>
        <p:nvSpPr>
          <p:cNvPr id="126" name="Google Shape;126;p13"/>
          <p:cNvSpPr txBox="1">
            <a:spLocks noGrp="1"/>
          </p:cNvSpPr>
          <p:nvPr>
            <p:ph type="title" idx="14" hasCustomPrompt="1"/>
          </p:nvPr>
        </p:nvSpPr>
        <p:spPr>
          <a:xfrm>
            <a:off x="1357201" y="3989253"/>
            <a:ext cx="1195200" cy="57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b="0">
                <a:solidFill>
                  <a:schemeClr val="accent6"/>
                </a:solidFill>
              </a:defRPr>
            </a:lvl1pPr>
            <a:lvl2pPr lvl="1" algn="ctr" rtl="0">
              <a:spcBef>
                <a:spcPts val="0"/>
              </a:spcBef>
              <a:spcAft>
                <a:spcPts val="0"/>
              </a:spcAft>
              <a:buSzPts val="3000"/>
              <a:buFont typeface="PT Sans Narrow"/>
              <a:buNone/>
              <a:defRPr sz="4000">
                <a:latin typeface="PT Sans Narrow"/>
                <a:ea typeface="PT Sans Narrow"/>
                <a:cs typeface="PT Sans Narrow"/>
                <a:sym typeface="PT Sans Narrow"/>
              </a:defRPr>
            </a:lvl2pPr>
            <a:lvl3pPr lvl="2" algn="ctr" rtl="0">
              <a:spcBef>
                <a:spcPts val="0"/>
              </a:spcBef>
              <a:spcAft>
                <a:spcPts val="0"/>
              </a:spcAft>
              <a:buSzPts val="3000"/>
              <a:buFont typeface="PT Sans Narrow"/>
              <a:buNone/>
              <a:defRPr sz="4000">
                <a:latin typeface="PT Sans Narrow"/>
                <a:ea typeface="PT Sans Narrow"/>
                <a:cs typeface="PT Sans Narrow"/>
                <a:sym typeface="PT Sans Narrow"/>
              </a:defRPr>
            </a:lvl3pPr>
            <a:lvl4pPr lvl="3" algn="ctr" rtl="0">
              <a:spcBef>
                <a:spcPts val="0"/>
              </a:spcBef>
              <a:spcAft>
                <a:spcPts val="0"/>
              </a:spcAft>
              <a:buSzPts val="3000"/>
              <a:buFont typeface="PT Sans Narrow"/>
              <a:buNone/>
              <a:defRPr sz="4000">
                <a:latin typeface="PT Sans Narrow"/>
                <a:ea typeface="PT Sans Narrow"/>
                <a:cs typeface="PT Sans Narrow"/>
                <a:sym typeface="PT Sans Narrow"/>
              </a:defRPr>
            </a:lvl4pPr>
            <a:lvl5pPr lvl="4" algn="ctr" rtl="0">
              <a:spcBef>
                <a:spcPts val="0"/>
              </a:spcBef>
              <a:spcAft>
                <a:spcPts val="0"/>
              </a:spcAft>
              <a:buSzPts val="3000"/>
              <a:buFont typeface="PT Sans Narrow"/>
              <a:buNone/>
              <a:defRPr sz="4000">
                <a:latin typeface="PT Sans Narrow"/>
                <a:ea typeface="PT Sans Narrow"/>
                <a:cs typeface="PT Sans Narrow"/>
                <a:sym typeface="PT Sans Narrow"/>
              </a:defRPr>
            </a:lvl5pPr>
            <a:lvl6pPr lvl="5" algn="ctr" rtl="0">
              <a:spcBef>
                <a:spcPts val="0"/>
              </a:spcBef>
              <a:spcAft>
                <a:spcPts val="0"/>
              </a:spcAft>
              <a:buSzPts val="3000"/>
              <a:buFont typeface="PT Sans Narrow"/>
              <a:buNone/>
              <a:defRPr sz="4000">
                <a:latin typeface="PT Sans Narrow"/>
                <a:ea typeface="PT Sans Narrow"/>
                <a:cs typeface="PT Sans Narrow"/>
                <a:sym typeface="PT Sans Narrow"/>
              </a:defRPr>
            </a:lvl6pPr>
            <a:lvl7pPr lvl="6" algn="ctr" rtl="0">
              <a:spcBef>
                <a:spcPts val="0"/>
              </a:spcBef>
              <a:spcAft>
                <a:spcPts val="0"/>
              </a:spcAft>
              <a:buSzPts val="3000"/>
              <a:buFont typeface="PT Sans Narrow"/>
              <a:buNone/>
              <a:defRPr sz="4000">
                <a:latin typeface="PT Sans Narrow"/>
                <a:ea typeface="PT Sans Narrow"/>
                <a:cs typeface="PT Sans Narrow"/>
                <a:sym typeface="PT Sans Narrow"/>
              </a:defRPr>
            </a:lvl7pPr>
            <a:lvl8pPr lvl="7" algn="ctr" rtl="0">
              <a:spcBef>
                <a:spcPts val="0"/>
              </a:spcBef>
              <a:spcAft>
                <a:spcPts val="0"/>
              </a:spcAft>
              <a:buSzPts val="3000"/>
              <a:buFont typeface="PT Sans Narrow"/>
              <a:buNone/>
              <a:defRPr sz="4000">
                <a:latin typeface="PT Sans Narrow"/>
                <a:ea typeface="PT Sans Narrow"/>
                <a:cs typeface="PT Sans Narrow"/>
                <a:sym typeface="PT Sans Narrow"/>
              </a:defRPr>
            </a:lvl8pPr>
            <a:lvl9pPr lvl="8" algn="ctr" rtl="0">
              <a:spcBef>
                <a:spcPts val="0"/>
              </a:spcBef>
              <a:spcAft>
                <a:spcPts val="0"/>
              </a:spcAft>
              <a:buSzPts val="3000"/>
              <a:buFont typeface="PT Sans Narrow"/>
              <a:buNone/>
              <a:defRPr sz="4000">
                <a:latin typeface="PT Sans Narrow"/>
                <a:ea typeface="PT Sans Narrow"/>
                <a:cs typeface="PT Sans Narrow"/>
                <a:sym typeface="PT Sans Narrow"/>
              </a:defRPr>
            </a:lvl9pPr>
          </a:lstStyle>
          <a:p>
            <a:r>
              <a:t>xx%</a:t>
            </a:r>
          </a:p>
        </p:txBody>
      </p:sp>
      <p:sp>
        <p:nvSpPr>
          <p:cNvPr id="127" name="Google Shape;127;p13"/>
          <p:cNvSpPr txBox="1">
            <a:spLocks noGrp="1"/>
          </p:cNvSpPr>
          <p:nvPr>
            <p:ph type="title" idx="15"/>
          </p:nvPr>
        </p:nvSpPr>
        <p:spPr>
          <a:xfrm>
            <a:off x="950967" y="719333"/>
            <a:ext cx="10290000" cy="63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PT Sans Narrow"/>
              <a:buNone/>
              <a:defRPr sz="4000" b="0">
                <a:solidFill>
                  <a:schemeClr val="dk1"/>
                </a:solidFill>
              </a:defRPr>
            </a:lvl1pPr>
            <a:lvl2pPr lvl="1" rtl="0">
              <a:spcBef>
                <a:spcPts val="0"/>
              </a:spcBef>
              <a:spcAft>
                <a:spcPts val="0"/>
              </a:spcAft>
              <a:buClr>
                <a:schemeClr val="dk1"/>
              </a:buClr>
              <a:buSzPts val="2800"/>
              <a:buNone/>
              <a:defRPr sz="3733" b="1">
                <a:solidFill>
                  <a:schemeClr val="dk1"/>
                </a:solidFill>
              </a:defRPr>
            </a:lvl2pPr>
            <a:lvl3pPr lvl="2" rtl="0">
              <a:spcBef>
                <a:spcPts val="0"/>
              </a:spcBef>
              <a:spcAft>
                <a:spcPts val="0"/>
              </a:spcAft>
              <a:buClr>
                <a:schemeClr val="dk1"/>
              </a:buClr>
              <a:buSzPts val="2800"/>
              <a:buNone/>
              <a:defRPr sz="3733" b="1">
                <a:solidFill>
                  <a:schemeClr val="dk1"/>
                </a:solidFill>
              </a:defRPr>
            </a:lvl3pPr>
            <a:lvl4pPr lvl="3" rtl="0">
              <a:spcBef>
                <a:spcPts val="0"/>
              </a:spcBef>
              <a:spcAft>
                <a:spcPts val="0"/>
              </a:spcAft>
              <a:buClr>
                <a:schemeClr val="dk1"/>
              </a:buClr>
              <a:buSzPts val="2800"/>
              <a:buNone/>
              <a:defRPr sz="3733" b="1">
                <a:solidFill>
                  <a:schemeClr val="dk1"/>
                </a:solidFill>
              </a:defRPr>
            </a:lvl4pPr>
            <a:lvl5pPr lvl="4" rtl="0">
              <a:spcBef>
                <a:spcPts val="0"/>
              </a:spcBef>
              <a:spcAft>
                <a:spcPts val="0"/>
              </a:spcAft>
              <a:buClr>
                <a:schemeClr val="dk1"/>
              </a:buClr>
              <a:buSzPts val="2800"/>
              <a:buNone/>
              <a:defRPr sz="3733" b="1">
                <a:solidFill>
                  <a:schemeClr val="dk1"/>
                </a:solidFill>
              </a:defRPr>
            </a:lvl5pPr>
            <a:lvl6pPr lvl="5" rtl="0">
              <a:spcBef>
                <a:spcPts val="0"/>
              </a:spcBef>
              <a:spcAft>
                <a:spcPts val="0"/>
              </a:spcAft>
              <a:buClr>
                <a:schemeClr val="dk1"/>
              </a:buClr>
              <a:buSzPts val="2800"/>
              <a:buNone/>
              <a:defRPr sz="3733" b="1">
                <a:solidFill>
                  <a:schemeClr val="dk1"/>
                </a:solidFill>
              </a:defRPr>
            </a:lvl6pPr>
            <a:lvl7pPr lvl="6" rtl="0">
              <a:spcBef>
                <a:spcPts val="0"/>
              </a:spcBef>
              <a:spcAft>
                <a:spcPts val="0"/>
              </a:spcAft>
              <a:buClr>
                <a:schemeClr val="dk1"/>
              </a:buClr>
              <a:buSzPts val="2800"/>
              <a:buNone/>
              <a:defRPr sz="3733" b="1">
                <a:solidFill>
                  <a:schemeClr val="dk1"/>
                </a:solidFill>
              </a:defRPr>
            </a:lvl7pPr>
            <a:lvl8pPr lvl="7" rtl="0">
              <a:spcBef>
                <a:spcPts val="0"/>
              </a:spcBef>
              <a:spcAft>
                <a:spcPts val="0"/>
              </a:spcAft>
              <a:buClr>
                <a:schemeClr val="dk1"/>
              </a:buClr>
              <a:buSzPts val="2800"/>
              <a:buNone/>
              <a:defRPr sz="3733" b="1">
                <a:solidFill>
                  <a:schemeClr val="dk1"/>
                </a:solidFill>
              </a:defRPr>
            </a:lvl8pPr>
            <a:lvl9pPr lvl="8" rtl="0">
              <a:spcBef>
                <a:spcPts val="0"/>
              </a:spcBef>
              <a:spcAft>
                <a:spcPts val="0"/>
              </a:spcAft>
              <a:buClr>
                <a:schemeClr val="dk1"/>
              </a:buClr>
              <a:buSzPts val="2800"/>
              <a:buNone/>
              <a:defRPr sz="3733" b="1">
                <a:solidFill>
                  <a:schemeClr val="dk1"/>
                </a:solidFill>
              </a:defRPr>
            </a:lvl9pPr>
          </a:lstStyle>
          <a:p>
            <a:endParaRPr/>
          </a:p>
        </p:txBody>
      </p:sp>
    </p:spTree>
    <p:extLst>
      <p:ext uri="{BB962C8B-B14F-4D97-AF65-F5344CB8AC3E}">
        <p14:creationId xmlns:p14="http://schemas.microsoft.com/office/powerpoint/2010/main" val="264264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8"/>
        <p:cNvGrpSpPr/>
        <p:nvPr/>
      </p:nvGrpSpPr>
      <p:grpSpPr>
        <a:xfrm>
          <a:off x="0" y="0"/>
          <a:ext cx="0" cy="0"/>
          <a:chOff x="0" y="0"/>
          <a:chExt cx="0" cy="0"/>
        </a:xfrm>
      </p:grpSpPr>
      <p:grpSp>
        <p:nvGrpSpPr>
          <p:cNvPr id="129" name="Google Shape;129;p14"/>
          <p:cNvGrpSpPr/>
          <p:nvPr/>
        </p:nvGrpSpPr>
        <p:grpSpPr>
          <a:xfrm flipH="1">
            <a:off x="-536589" y="-396500"/>
            <a:ext cx="13621301" cy="8182105"/>
            <a:chOff x="-657200" y="-297376"/>
            <a:chExt cx="10215976" cy="6136579"/>
          </a:xfrm>
        </p:grpSpPr>
        <p:sp>
          <p:nvSpPr>
            <p:cNvPr id="130" name="Google Shape;130;p14"/>
            <p:cNvSpPr/>
            <p:nvPr/>
          </p:nvSpPr>
          <p:spPr>
            <a:xfrm>
              <a:off x="383" y="3392132"/>
              <a:ext cx="9144122" cy="1750407"/>
            </a:xfrm>
            <a:custGeom>
              <a:avLst/>
              <a:gdLst/>
              <a:ahLst/>
              <a:cxnLst/>
              <a:rect l="l" t="t" r="r" b="b"/>
              <a:pathLst>
                <a:path w="263197" h="57381" extrusionOk="0">
                  <a:moveTo>
                    <a:pt x="263197" y="0"/>
                  </a:moveTo>
                  <a:cubicBezTo>
                    <a:pt x="263197" y="0"/>
                    <a:pt x="242566" y="3042"/>
                    <a:pt x="214243" y="5420"/>
                  </a:cubicBezTo>
                  <a:cubicBezTo>
                    <a:pt x="185920" y="7798"/>
                    <a:pt x="165639" y="22519"/>
                    <a:pt x="143610" y="25351"/>
                  </a:cubicBezTo>
                  <a:cubicBezTo>
                    <a:pt x="121581" y="28149"/>
                    <a:pt x="79271" y="25771"/>
                    <a:pt x="50633" y="34862"/>
                  </a:cubicBezTo>
                  <a:cubicBezTo>
                    <a:pt x="22030" y="43954"/>
                    <a:pt x="1" y="42240"/>
                    <a:pt x="1" y="42240"/>
                  </a:cubicBezTo>
                  <a:lnTo>
                    <a:pt x="1" y="57381"/>
                  </a:lnTo>
                  <a:lnTo>
                    <a:pt x="263197" y="573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 name="Google Shape;131;p14"/>
            <p:cNvGrpSpPr/>
            <p:nvPr/>
          </p:nvGrpSpPr>
          <p:grpSpPr>
            <a:xfrm>
              <a:off x="-657200" y="-297376"/>
              <a:ext cx="10215976" cy="6136579"/>
              <a:chOff x="-657200" y="-297376"/>
              <a:chExt cx="10215976" cy="6136579"/>
            </a:xfrm>
          </p:grpSpPr>
          <p:grpSp>
            <p:nvGrpSpPr>
              <p:cNvPr id="132" name="Google Shape;132;p14"/>
              <p:cNvGrpSpPr/>
              <p:nvPr/>
            </p:nvGrpSpPr>
            <p:grpSpPr>
              <a:xfrm>
                <a:off x="-657200" y="-297376"/>
                <a:ext cx="1895017" cy="5440789"/>
                <a:chOff x="-657200" y="-297376"/>
                <a:chExt cx="1895017" cy="5440789"/>
              </a:xfrm>
            </p:grpSpPr>
            <p:sp>
              <p:nvSpPr>
                <p:cNvPr id="133" name="Google Shape;133;p14"/>
                <p:cNvSpPr/>
                <p:nvPr/>
              </p:nvSpPr>
              <p:spPr>
                <a:xfrm>
                  <a:off x="650" y="0"/>
                  <a:ext cx="1096196" cy="5143413"/>
                </a:xfrm>
                <a:custGeom>
                  <a:avLst/>
                  <a:gdLst/>
                  <a:ahLst/>
                  <a:cxnLst/>
                  <a:rect l="l" t="t" r="r" b="b"/>
                  <a:pathLst>
                    <a:path w="27612" h="129557" extrusionOk="0">
                      <a:moveTo>
                        <a:pt x="24668" y="35675"/>
                      </a:moveTo>
                      <a:cubicBezTo>
                        <a:pt x="25704" y="33954"/>
                        <a:pt x="27611" y="27383"/>
                        <a:pt x="27611" y="27383"/>
                      </a:cubicBezTo>
                      <a:lnTo>
                        <a:pt x="26057" y="27383"/>
                      </a:lnTo>
                      <a:cubicBezTo>
                        <a:pt x="26057" y="27383"/>
                        <a:pt x="24502" y="31881"/>
                        <a:pt x="22243" y="35157"/>
                      </a:cubicBezTo>
                      <a:cubicBezTo>
                        <a:pt x="21351" y="36463"/>
                        <a:pt x="20294" y="37914"/>
                        <a:pt x="19361" y="39157"/>
                      </a:cubicBezTo>
                      <a:cubicBezTo>
                        <a:pt x="17931" y="29373"/>
                        <a:pt x="16148" y="20107"/>
                        <a:pt x="15506" y="15464"/>
                      </a:cubicBezTo>
                      <a:cubicBezTo>
                        <a:pt x="14863" y="10344"/>
                        <a:pt x="14511" y="5182"/>
                        <a:pt x="14469" y="0"/>
                      </a:cubicBezTo>
                      <a:lnTo>
                        <a:pt x="0" y="0"/>
                      </a:lnTo>
                      <a:cubicBezTo>
                        <a:pt x="0" y="0"/>
                        <a:pt x="995" y="13578"/>
                        <a:pt x="2737" y="20833"/>
                      </a:cubicBezTo>
                      <a:cubicBezTo>
                        <a:pt x="4457" y="28088"/>
                        <a:pt x="7836" y="48175"/>
                        <a:pt x="7214" y="57109"/>
                      </a:cubicBezTo>
                      <a:cubicBezTo>
                        <a:pt x="6613" y="66022"/>
                        <a:pt x="3068" y="129557"/>
                        <a:pt x="3068" y="129557"/>
                      </a:cubicBezTo>
                      <a:lnTo>
                        <a:pt x="23631" y="129557"/>
                      </a:lnTo>
                      <a:cubicBezTo>
                        <a:pt x="23631" y="129557"/>
                        <a:pt x="21724" y="71785"/>
                        <a:pt x="21206" y="57440"/>
                      </a:cubicBezTo>
                      <a:cubicBezTo>
                        <a:pt x="21102" y="54373"/>
                        <a:pt x="20812" y="51014"/>
                        <a:pt x="20439" y="47594"/>
                      </a:cubicBezTo>
                      <a:cubicBezTo>
                        <a:pt x="20004" y="43137"/>
                        <a:pt x="23631" y="37416"/>
                        <a:pt x="24668" y="35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4"/>
                <p:cNvSpPr/>
                <p:nvPr/>
              </p:nvSpPr>
              <p:spPr>
                <a:xfrm>
                  <a:off x="-657200" y="-297376"/>
                  <a:ext cx="1895017" cy="99814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14"/>
              <p:cNvGrpSpPr/>
              <p:nvPr/>
            </p:nvGrpSpPr>
            <p:grpSpPr>
              <a:xfrm>
                <a:off x="7972317" y="-925"/>
                <a:ext cx="1586460" cy="5143413"/>
                <a:chOff x="7972317" y="-925"/>
                <a:chExt cx="1586460" cy="5143413"/>
              </a:xfrm>
            </p:grpSpPr>
            <p:sp>
              <p:nvSpPr>
                <p:cNvPr id="136" name="Google Shape;136;p14"/>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4"/>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14"/>
              <p:cNvSpPr/>
              <p:nvPr/>
            </p:nvSpPr>
            <p:spPr>
              <a:xfrm>
                <a:off x="-302542" y="43354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9" name="Google Shape;139;p14"/>
          <p:cNvSpPr txBox="1">
            <a:spLocks noGrp="1"/>
          </p:cNvSpPr>
          <p:nvPr>
            <p:ph type="title"/>
          </p:nvPr>
        </p:nvSpPr>
        <p:spPr>
          <a:xfrm>
            <a:off x="4076033" y="2169200"/>
            <a:ext cx="6657200" cy="186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667"/>
            </a:lvl1pPr>
            <a:lvl2pPr lvl="1" algn="ctr" rtl="0">
              <a:spcBef>
                <a:spcPts val="0"/>
              </a:spcBef>
              <a:spcAft>
                <a:spcPts val="0"/>
              </a:spcAft>
              <a:buSzPts val="3600"/>
              <a:buFont typeface="Do Hyeon"/>
              <a:buNone/>
              <a:defRPr sz="4800">
                <a:latin typeface="Do Hyeon"/>
                <a:ea typeface="Do Hyeon"/>
                <a:cs typeface="Do Hyeon"/>
                <a:sym typeface="Do Hyeon"/>
              </a:defRPr>
            </a:lvl2pPr>
            <a:lvl3pPr lvl="2" algn="ctr" rtl="0">
              <a:spcBef>
                <a:spcPts val="0"/>
              </a:spcBef>
              <a:spcAft>
                <a:spcPts val="0"/>
              </a:spcAft>
              <a:buSzPts val="3600"/>
              <a:buFont typeface="Do Hyeon"/>
              <a:buNone/>
              <a:defRPr sz="4800">
                <a:latin typeface="Do Hyeon"/>
                <a:ea typeface="Do Hyeon"/>
                <a:cs typeface="Do Hyeon"/>
                <a:sym typeface="Do Hyeon"/>
              </a:defRPr>
            </a:lvl3pPr>
            <a:lvl4pPr lvl="3" algn="ctr" rtl="0">
              <a:spcBef>
                <a:spcPts val="0"/>
              </a:spcBef>
              <a:spcAft>
                <a:spcPts val="0"/>
              </a:spcAft>
              <a:buSzPts val="3600"/>
              <a:buFont typeface="Do Hyeon"/>
              <a:buNone/>
              <a:defRPr sz="4800">
                <a:latin typeface="Do Hyeon"/>
                <a:ea typeface="Do Hyeon"/>
                <a:cs typeface="Do Hyeon"/>
                <a:sym typeface="Do Hyeon"/>
              </a:defRPr>
            </a:lvl4pPr>
            <a:lvl5pPr lvl="4" algn="ctr" rtl="0">
              <a:spcBef>
                <a:spcPts val="0"/>
              </a:spcBef>
              <a:spcAft>
                <a:spcPts val="0"/>
              </a:spcAft>
              <a:buSzPts val="3600"/>
              <a:buFont typeface="Do Hyeon"/>
              <a:buNone/>
              <a:defRPr sz="4800">
                <a:latin typeface="Do Hyeon"/>
                <a:ea typeface="Do Hyeon"/>
                <a:cs typeface="Do Hyeon"/>
                <a:sym typeface="Do Hyeon"/>
              </a:defRPr>
            </a:lvl5pPr>
            <a:lvl6pPr lvl="5" algn="ctr" rtl="0">
              <a:spcBef>
                <a:spcPts val="0"/>
              </a:spcBef>
              <a:spcAft>
                <a:spcPts val="0"/>
              </a:spcAft>
              <a:buSzPts val="3600"/>
              <a:buFont typeface="Do Hyeon"/>
              <a:buNone/>
              <a:defRPr sz="4800">
                <a:latin typeface="Do Hyeon"/>
                <a:ea typeface="Do Hyeon"/>
                <a:cs typeface="Do Hyeon"/>
                <a:sym typeface="Do Hyeon"/>
              </a:defRPr>
            </a:lvl6pPr>
            <a:lvl7pPr lvl="6" algn="ctr" rtl="0">
              <a:spcBef>
                <a:spcPts val="0"/>
              </a:spcBef>
              <a:spcAft>
                <a:spcPts val="0"/>
              </a:spcAft>
              <a:buSzPts val="3600"/>
              <a:buFont typeface="Do Hyeon"/>
              <a:buNone/>
              <a:defRPr sz="4800">
                <a:latin typeface="Do Hyeon"/>
                <a:ea typeface="Do Hyeon"/>
                <a:cs typeface="Do Hyeon"/>
                <a:sym typeface="Do Hyeon"/>
              </a:defRPr>
            </a:lvl7pPr>
            <a:lvl8pPr lvl="7" algn="ctr" rtl="0">
              <a:spcBef>
                <a:spcPts val="0"/>
              </a:spcBef>
              <a:spcAft>
                <a:spcPts val="0"/>
              </a:spcAft>
              <a:buSzPts val="3600"/>
              <a:buFont typeface="Do Hyeon"/>
              <a:buNone/>
              <a:defRPr sz="4800">
                <a:latin typeface="Do Hyeon"/>
                <a:ea typeface="Do Hyeon"/>
                <a:cs typeface="Do Hyeon"/>
                <a:sym typeface="Do Hyeon"/>
              </a:defRPr>
            </a:lvl8pPr>
            <a:lvl9pPr lvl="8" algn="ctr" rtl="0">
              <a:spcBef>
                <a:spcPts val="0"/>
              </a:spcBef>
              <a:spcAft>
                <a:spcPts val="0"/>
              </a:spcAft>
              <a:buSzPts val="3600"/>
              <a:buFont typeface="Do Hyeon"/>
              <a:buNone/>
              <a:defRPr sz="4800">
                <a:latin typeface="Do Hyeon"/>
                <a:ea typeface="Do Hyeon"/>
                <a:cs typeface="Do Hyeon"/>
                <a:sym typeface="Do Hyeon"/>
              </a:defRPr>
            </a:lvl9pPr>
          </a:lstStyle>
          <a:p>
            <a:endParaRPr/>
          </a:p>
        </p:txBody>
      </p:sp>
      <p:sp>
        <p:nvSpPr>
          <p:cNvPr id="140" name="Google Shape;140;p14"/>
          <p:cNvSpPr txBox="1">
            <a:spLocks noGrp="1"/>
          </p:cNvSpPr>
          <p:nvPr>
            <p:ph type="subTitle" idx="1"/>
          </p:nvPr>
        </p:nvSpPr>
        <p:spPr>
          <a:xfrm>
            <a:off x="7388700" y="4034800"/>
            <a:ext cx="3344400" cy="98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1" name="Google Shape;141;p14"/>
          <p:cNvSpPr txBox="1">
            <a:spLocks noGrp="1"/>
          </p:cNvSpPr>
          <p:nvPr>
            <p:ph type="title" idx="2" hasCustomPrompt="1"/>
          </p:nvPr>
        </p:nvSpPr>
        <p:spPr>
          <a:xfrm>
            <a:off x="8092449" y="1125731"/>
            <a:ext cx="2439600" cy="128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8000">
                <a:solidFill>
                  <a:schemeClr val="lt1"/>
                </a:solidFill>
              </a:defRPr>
            </a:lvl1pPr>
            <a:lvl2pPr lvl="1" algn="ctr" rtl="0">
              <a:spcBef>
                <a:spcPts val="0"/>
              </a:spcBef>
              <a:spcAft>
                <a:spcPts val="0"/>
              </a:spcAft>
              <a:buSzPts val="3000"/>
              <a:buFont typeface="Do Hyeon"/>
              <a:buNone/>
              <a:defRPr sz="4000">
                <a:latin typeface="Do Hyeon"/>
                <a:ea typeface="Do Hyeon"/>
                <a:cs typeface="Do Hyeon"/>
                <a:sym typeface="Do Hyeon"/>
              </a:defRPr>
            </a:lvl2pPr>
            <a:lvl3pPr lvl="2" algn="ctr" rtl="0">
              <a:spcBef>
                <a:spcPts val="0"/>
              </a:spcBef>
              <a:spcAft>
                <a:spcPts val="0"/>
              </a:spcAft>
              <a:buSzPts val="3000"/>
              <a:buFont typeface="Do Hyeon"/>
              <a:buNone/>
              <a:defRPr sz="4000">
                <a:latin typeface="Do Hyeon"/>
                <a:ea typeface="Do Hyeon"/>
                <a:cs typeface="Do Hyeon"/>
                <a:sym typeface="Do Hyeon"/>
              </a:defRPr>
            </a:lvl3pPr>
            <a:lvl4pPr lvl="3" algn="ctr" rtl="0">
              <a:spcBef>
                <a:spcPts val="0"/>
              </a:spcBef>
              <a:spcAft>
                <a:spcPts val="0"/>
              </a:spcAft>
              <a:buSzPts val="3000"/>
              <a:buFont typeface="Do Hyeon"/>
              <a:buNone/>
              <a:defRPr sz="4000">
                <a:latin typeface="Do Hyeon"/>
                <a:ea typeface="Do Hyeon"/>
                <a:cs typeface="Do Hyeon"/>
                <a:sym typeface="Do Hyeon"/>
              </a:defRPr>
            </a:lvl4pPr>
            <a:lvl5pPr lvl="4" algn="ctr" rtl="0">
              <a:spcBef>
                <a:spcPts val="0"/>
              </a:spcBef>
              <a:spcAft>
                <a:spcPts val="0"/>
              </a:spcAft>
              <a:buSzPts val="3000"/>
              <a:buFont typeface="Do Hyeon"/>
              <a:buNone/>
              <a:defRPr sz="4000">
                <a:latin typeface="Do Hyeon"/>
                <a:ea typeface="Do Hyeon"/>
                <a:cs typeface="Do Hyeon"/>
                <a:sym typeface="Do Hyeon"/>
              </a:defRPr>
            </a:lvl5pPr>
            <a:lvl6pPr lvl="5" algn="ctr" rtl="0">
              <a:spcBef>
                <a:spcPts val="0"/>
              </a:spcBef>
              <a:spcAft>
                <a:spcPts val="0"/>
              </a:spcAft>
              <a:buSzPts val="3000"/>
              <a:buFont typeface="Do Hyeon"/>
              <a:buNone/>
              <a:defRPr sz="4000">
                <a:latin typeface="Do Hyeon"/>
                <a:ea typeface="Do Hyeon"/>
                <a:cs typeface="Do Hyeon"/>
                <a:sym typeface="Do Hyeon"/>
              </a:defRPr>
            </a:lvl6pPr>
            <a:lvl7pPr lvl="6" algn="ctr" rtl="0">
              <a:spcBef>
                <a:spcPts val="0"/>
              </a:spcBef>
              <a:spcAft>
                <a:spcPts val="0"/>
              </a:spcAft>
              <a:buSzPts val="3000"/>
              <a:buFont typeface="Do Hyeon"/>
              <a:buNone/>
              <a:defRPr sz="4000">
                <a:latin typeface="Do Hyeon"/>
                <a:ea typeface="Do Hyeon"/>
                <a:cs typeface="Do Hyeon"/>
                <a:sym typeface="Do Hyeon"/>
              </a:defRPr>
            </a:lvl7pPr>
            <a:lvl8pPr lvl="7" algn="ctr" rtl="0">
              <a:spcBef>
                <a:spcPts val="0"/>
              </a:spcBef>
              <a:spcAft>
                <a:spcPts val="0"/>
              </a:spcAft>
              <a:buSzPts val="3000"/>
              <a:buFont typeface="Do Hyeon"/>
              <a:buNone/>
              <a:defRPr sz="4000">
                <a:latin typeface="Do Hyeon"/>
                <a:ea typeface="Do Hyeon"/>
                <a:cs typeface="Do Hyeon"/>
                <a:sym typeface="Do Hyeon"/>
              </a:defRPr>
            </a:lvl8pPr>
            <a:lvl9pPr lvl="8" algn="ctr" rtl="0">
              <a:spcBef>
                <a:spcPts val="0"/>
              </a:spcBef>
              <a:spcAft>
                <a:spcPts val="0"/>
              </a:spcAft>
              <a:buSzPts val="3000"/>
              <a:buFont typeface="Do Hyeon"/>
              <a:buNone/>
              <a:defRPr sz="4000">
                <a:latin typeface="Do Hyeon"/>
                <a:ea typeface="Do Hyeon"/>
                <a:cs typeface="Do Hyeon"/>
                <a:sym typeface="Do Hyeon"/>
              </a:defRPr>
            </a:lvl9pPr>
          </a:lstStyle>
          <a:p>
            <a:r>
              <a:t>xx%</a:t>
            </a:r>
          </a:p>
        </p:txBody>
      </p:sp>
    </p:spTree>
    <p:extLst>
      <p:ext uri="{BB962C8B-B14F-4D97-AF65-F5344CB8AC3E}">
        <p14:creationId xmlns:p14="http://schemas.microsoft.com/office/powerpoint/2010/main" val="55606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867" y="4496332"/>
            <a:ext cx="4814295" cy="2360408"/>
            <a:chOff x="650" y="1966623"/>
            <a:chExt cx="6477792" cy="3176007"/>
          </a:xfrm>
        </p:grpSpPr>
        <p:sp>
          <p:nvSpPr>
            <p:cNvPr id="144" name="Google Shape;144;p15"/>
            <p:cNvSpPr/>
            <p:nvPr/>
          </p:nvSpPr>
          <p:spPr>
            <a:xfrm>
              <a:off x="650" y="1966623"/>
              <a:ext cx="6477792" cy="3176007"/>
            </a:xfrm>
            <a:custGeom>
              <a:avLst/>
              <a:gdLst/>
              <a:ahLst/>
              <a:cxnLst/>
              <a:rect l="l" t="t" r="r" b="b"/>
              <a:pathLst>
                <a:path w="264805" h="147876" extrusionOk="0">
                  <a:moveTo>
                    <a:pt x="137525" y="29128"/>
                  </a:moveTo>
                  <a:lnTo>
                    <a:pt x="141232" y="34058"/>
                  </a:lnTo>
                  <a:cubicBezTo>
                    <a:pt x="141232" y="34058"/>
                    <a:pt x="143959" y="32170"/>
                    <a:pt x="148400" y="31995"/>
                  </a:cubicBezTo>
                  <a:cubicBezTo>
                    <a:pt x="152841" y="31856"/>
                    <a:pt x="159764" y="38429"/>
                    <a:pt x="159764" y="38429"/>
                  </a:cubicBezTo>
                  <a:cubicBezTo>
                    <a:pt x="159764" y="38429"/>
                    <a:pt x="166688" y="34828"/>
                    <a:pt x="167422" y="31995"/>
                  </a:cubicBezTo>
                  <a:cubicBezTo>
                    <a:pt x="168156" y="29198"/>
                    <a:pt x="169415" y="28709"/>
                    <a:pt x="170639" y="25072"/>
                  </a:cubicBezTo>
                  <a:cubicBezTo>
                    <a:pt x="171863" y="21435"/>
                    <a:pt x="175814" y="20456"/>
                    <a:pt x="177562" y="18498"/>
                  </a:cubicBezTo>
                  <a:cubicBezTo>
                    <a:pt x="179276" y="16575"/>
                    <a:pt x="183996" y="16575"/>
                    <a:pt x="184731" y="18498"/>
                  </a:cubicBezTo>
                  <a:cubicBezTo>
                    <a:pt x="185465" y="20456"/>
                    <a:pt x="190150" y="24338"/>
                    <a:pt x="191165" y="27729"/>
                  </a:cubicBezTo>
                  <a:cubicBezTo>
                    <a:pt x="192144" y="31121"/>
                    <a:pt x="191899" y="34058"/>
                    <a:pt x="196095" y="37450"/>
                  </a:cubicBezTo>
                  <a:cubicBezTo>
                    <a:pt x="200291" y="40877"/>
                    <a:pt x="203018" y="47905"/>
                    <a:pt x="204976" y="50563"/>
                  </a:cubicBezTo>
                  <a:cubicBezTo>
                    <a:pt x="206970" y="53255"/>
                    <a:pt x="208438" y="57871"/>
                    <a:pt x="209452" y="62976"/>
                  </a:cubicBezTo>
                  <a:cubicBezTo>
                    <a:pt x="210431" y="68046"/>
                    <a:pt x="264805" y="92838"/>
                    <a:pt x="264805" y="92838"/>
                  </a:cubicBezTo>
                  <a:lnTo>
                    <a:pt x="264805" y="147876"/>
                  </a:lnTo>
                  <a:lnTo>
                    <a:pt x="0" y="147876"/>
                  </a:lnTo>
                  <a:lnTo>
                    <a:pt x="0" y="88187"/>
                  </a:lnTo>
                  <a:cubicBezTo>
                    <a:pt x="0" y="88187"/>
                    <a:pt x="12448" y="85425"/>
                    <a:pt x="16050" y="80110"/>
                  </a:cubicBezTo>
                  <a:cubicBezTo>
                    <a:pt x="19652" y="74760"/>
                    <a:pt x="19372" y="72592"/>
                    <a:pt x="21610" y="72732"/>
                  </a:cubicBezTo>
                  <a:cubicBezTo>
                    <a:pt x="23813" y="72872"/>
                    <a:pt x="24652" y="70948"/>
                    <a:pt x="26190" y="68081"/>
                  </a:cubicBezTo>
                  <a:cubicBezTo>
                    <a:pt x="27694" y="65214"/>
                    <a:pt x="28673" y="61088"/>
                    <a:pt x="30072" y="61507"/>
                  </a:cubicBezTo>
                  <a:cubicBezTo>
                    <a:pt x="31470" y="61927"/>
                    <a:pt x="31610" y="62871"/>
                    <a:pt x="33953" y="60004"/>
                  </a:cubicBezTo>
                  <a:cubicBezTo>
                    <a:pt x="36331" y="57137"/>
                    <a:pt x="41051" y="55633"/>
                    <a:pt x="42310" y="52766"/>
                  </a:cubicBezTo>
                  <a:cubicBezTo>
                    <a:pt x="43534" y="49898"/>
                    <a:pt x="46751" y="40597"/>
                    <a:pt x="48569" y="39094"/>
                  </a:cubicBezTo>
                  <a:cubicBezTo>
                    <a:pt x="50353" y="37590"/>
                    <a:pt x="52171" y="35947"/>
                    <a:pt x="52870" y="34058"/>
                  </a:cubicBezTo>
                  <a:cubicBezTo>
                    <a:pt x="53570" y="32135"/>
                    <a:pt x="55633" y="33289"/>
                    <a:pt x="56612" y="32030"/>
                  </a:cubicBezTo>
                  <a:cubicBezTo>
                    <a:pt x="57591" y="30772"/>
                    <a:pt x="59129" y="19407"/>
                    <a:pt x="60108" y="17100"/>
                  </a:cubicBezTo>
                  <a:cubicBezTo>
                    <a:pt x="61122" y="14757"/>
                    <a:pt x="62486" y="14512"/>
                    <a:pt x="63325" y="14757"/>
                  </a:cubicBezTo>
                  <a:cubicBezTo>
                    <a:pt x="64130" y="15036"/>
                    <a:pt x="65528" y="12589"/>
                    <a:pt x="67347" y="11645"/>
                  </a:cubicBezTo>
                  <a:cubicBezTo>
                    <a:pt x="69130" y="10666"/>
                    <a:pt x="70843" y="10141"/>
                    <a:pt x="72347" y="10526"/>
                  </a:cubicBezTo>
                  <a:cubicBezTo>
                    <a:pt x="73850" y="10945"/>
                    <a:pt x="73186" y="16155"/>
                    <a:pt x="73606" y="16820"/>
                  </a:cubicBezTo>
                  <a:cubicBezTo>
                    <a:pt x="74025" y="17519"/>
                    <a:pt x="76088" y="15456"/>
                    <a:pt x="76508" y="13673"/>
                  </a:cubicBezTo>
                  <a:cubicBezTo>
                    <a:pt x="76927" y="11889"/>
                    <a:pt x="85424" y="8078"/>
                    <a:pt x="86648" y="6714"/>
                  </a:cubicBezTo>
                  <a:cubicBezTo>
                    <a:pt x="87907" y="5351"/>
                    <a:pt x="86369" y="3288"/>
                    <a:pt x="88187" y="1644"/>
                  </a:cubicBezTo>
                  <a:cubicBezTo>
                    <a:pt x="90005" y="1"/>
                    <a:pt x="92768" y="280"/>
                    <a:pt x="95425" y="1644"/>
                  </a:cubicBezTo>
                  <a:cubicBezTo>
                    <a:pt x="98082" y="3008"/>
                    <a:pt x="98048" y="4372"/>
                    <a:pt x="99586" y="4511"/>
                  </a:cubicBezTo>
                  <a:cubicBezTo>
                    <a:pt x="101125" y="4651"/>
                    <a:pt x="101125" y="6155"/>
                    <a:pt x="103362" y="6435"/>
                  </a:cubicBezTo>
                  <a:cubicBezTo>
                    <a:pt x="105565" y="6714"/>
                    <a:pt x="107244" y="6714"/>
                    <a:pt x="107663" y="8777"/>
                  </a:cubicBezTo>
                  <a:cubicBezTo>
                    <a:pt x="108083" y="10805"/>
                    <a:pt x="109342" y="8078"/>
                    <a:pt x="111405" y="9442"/>
                  </a:cubicBezTo>
                  <a:cubicBezTo>
                    <a:pt x="113503" y="10805"/>
                    <a:pt x="116405" y="11085"/>
                    <a:pt x="117105" y="13008"/>
                  </a:cubicBezTo>
                  <a:cubicBezTo>
                    <a:pt x="117769" y="14897"/>
                    <a:pt x="117769" y="17100"/>
                    <a:pt x="119727" y="16960"/>
                  </a:cubicBezTo>
                  <a:cubicBezTo>
                    <a:pt x="121650" y="16820"/>
                    <a:pt x="122070" y="17764"/>
                    <a:pt x="123329" y="18743"/>
                  </a:cubicBezTo>
                  <a:cubicBezTo>
                    <a:pt x="124587" y="19687"/>
                    <a:pt x="126650" y="18638"/>
                    <a:pt x="127070" y="19792"/>
                  </a:cubicBezTo>
                  <a:cubicBezTo>
                    <a:pt x="127490" y="20911"/>
                    <a:pt x="130147" y="21191"/>
                    <a:pt x="130427" y="22170"/>
                  </a:cubicBezTo>
                  <a:cubicBezTo>
                    <a:pt x="130707" y="23114"/>
                    <a:pt x="131651" y="25177"/>
                    <a:pt x="133749" y="24897"/>
                  </a:cubicBezTo>
                  <a:cubicBezTo>
                    <a:pt x="135847" y="24617"/>
                    <a:pt x="136686" y="24757"/>
                    <a:pt x="137071" y="2692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5"/>
            <p:cNvSpPr/>
            <p:nvPr/>
          </p:nvSpPr>
          <p:spPr>
            <a:xfrm>
              <a:off x="2469122" y="2613952"/>
              <a:ext cx="3458337" cy="1691267"/>
            </a:xfrm>
            <a:custGeom>
              <a:avLst/>
              <a:gdLst/>
              <a:ahLst/>
              <a:cxnLst/>
              <a:rect l="l" t="t" r="r" b="b"/>
              <a:pathLst>
                <a:path w="141373" h="78746" extrusionOk="0">
                  <a:moveTo>
                    <a:pt x="1" y="6679"/>
                  </a:moveTo>
                  <a:cubicBezTo>
                    <a:pt x="1" y="6679"/>
                    <a:pt x="1784" y="11050"/>
                    <a:pt x="8113" y="15665"/>
                  </a:cubicBezTo>
                  <a:cubicBezTo>
                    <a:pt x="14477" y="20281"/>
                    <a:pt x="16785" y="28183"/>
                    <a:pt x="21086" y="31820"/>
                  </a:cubicBezTo>
                  <a:cubicBezTo>
                    <a:pt x="25422" y="35457"/>
                    <a:pt x="28953" y="40562"/>
                    <a:pt x="25911" y="43744"/>
                  </a:cubicBezTo>
                  <a:cubicBezTo>
                    <a:pt x="22834" y="46891"/>
                    <a:pt x="20841" y="46646"/>
                    <a:pt x="20596" y="53220"/>
                  </a:cubicBezTo>
                  <a:cubicBezTo>
                    <a:pt x="20317" y="59759"/>
                    <a:pt x="20596" y="63640"/>
                    <a:pt x="16016" y="61717"/>
                  </a:cubicBezTo>
                  <a:cubicBezTo>
                    <a:pt x="11435" y="59759"/>
                    <a:pt x="6645" y="68011"/>
                    <a:pt x="7903" y="68011"/>
                  </a:cubicBezTo>
                  <a:cubicBezTo>
                    <a:pt x="9162" y="68011"/>
                    <a:pt x="13463" y="63395"/>
                    <a:pt x="16785" y="65598"/>
                  </a:cubicBezTo>
                  <a:cubicBezTo>
                    <a:pt x="20072" y="67766"/>
                    <a:pt x="25387" y="68011"/>
                    <a:pt x="27030" y="63395"/>
                  </a:cubicBezTo>
                  <a:cubicBezTo>
                    <a:pt x="28709" y="58779"/>
                    <a:pt x="35038" y="63150"/>
                    <a:pt x="37835" y="58325"/>
                  </a:cubicBezTo>
                  <a:cubicBezTo>
                    <a:pt x="40632" y="53464"/>
                    <a:pt x="51787" y="62451"/>
                    <a:pt x="49234" y="65843"/>
                  </a:cubicBezTo>
                  <a:cubicBezTo>
                    <a:pt x="46717" y="69235"/>
                    <a:pt x="39339" y="71682"/>
                    <a:pt x="42136" y="73605"/>
                  </a:cubicBezTo>
                  <a:cubicBezTo>
                    <a:pt x="44933" y="75564"/>
                    <a:pt x="48745" y="67801"/>
                    <a:pt x="52276" y="69724"/>
                  </a:cubicBezTo>
                  <a:cubicBezTo>
                    <a:pt x="55843" y="71682"/>
                    <a:pt x="68781" y="75214"/>
                    <a:pt x="77138" y="73920"/>
                  </a:cubicBezTo>
                  <a:cubicBezTo>
                    <a:pt x="85495" y="72661"/>
                    <a:pt x="92873" y="78746"/>
                    <a:pt x="94621" y="76053"/>
                  </a:cubicBezTo>
                  <a:cubicBezTo>
                    <a:pt x="96370" y="73361"/>
                    <a:pt x="82453" y="72661"/>
                    <a:pt x="84971" y="68745"/>
                  </a:cubicBezTo>
                  <a:cubicBezTo>
                    <a:pt x="87523" y="64864"/>
                    <a:pt x="95635" y="65843"/>
                    <a:pt x="98922" y="68745"/>
                  </a:cubicBezTo>
                  <a:cubicBezTo>
                    <a:pt x="102244" y="71682"/>
                    <a:pt x="112629" y="76787"/>
                    <a:pt x="117700" y="72626"/>
                  </a:cubicBezTo>
                  <a:cubicBezTo>
                    <a:pt x="122770" y="68500"/>
                    <a:pt x="138190" y="68745"/>
                    <a:pt x="139764" y="61717"/>
                  </a:cubicBezTo>
                  <a:cubicBezTo>
                    <a:pt x="141372" y="54688"/>
                    <a:pt x="128609" y="50772"/>
                    <a:pt x="128120" y="49338"/>
                  </a:cubicBezTo>
                  <a:cubicBezTo>
                    <a:pt x="127595" y="47870"/>
                    <a:pt x="130148" y="47135"/>
                    <a:pt x="119238" y="42030"/>
                  </a:cubicBezTo>
                  <a:cubicBezTo>
                    <a:pt x="108818" y="35002"/>
                    <a:pt x="112385" y="27939"/>
                    <a:pt x="104762" y="28183"/>
                  </a:cubicBezTo>
                  <a:cubicBezTo>
                    <a:pt x="97174" y="28428"/>
                    <a:pt x="91335" y="29897"/>
                    <a:pt x="85250" y="25036"/>
                  </a:cubicBezTo>
                  <a:cubicBezTo>
                    <a:pt x="79166" y="20176"/>
                    <a:pt x="72592" y="18707"/>
                    <a:pt x="68291" y="14337"/>
                  </a:cubicBezTo>
                  <a:cubicBezTo>
                    <a:pt x="63955" y="9966"/>
                    <a:pt x="59410" y="3672"/>
                    <a:pt x="56368" y="4616"/>
                  </a:cubicBezTo>
                  <a:cubicBezTo>
                    <a:pt x="53325" y="5595"/>
                    <a:pt x="51542" y="1958"/>
                    <a:pt x="48255" y="979"/>
                  </a:cubicBezTo>
                  <a:cubicBezTo>
                    <a:pt x="44933" y="0"/>
                    <a:pt x="40632" y="3881"/>
                    <a:pt x="40632" y="3881"/>
                  </a:cubicBezTo>
                  <a:cubicBezTo>
                    <a:pt x="40632" y="3881"/>
                    <a:pt x="47066" y="8847"/>
                    <a:pt x="50143" y="12973"/>
                  </a:cubicBezTo>
                  <a:cubicBezTo>
                    <a:pt x="53186" y="17099"/>
                    <a:pt x="55179" y="26995"/>
                    <a:pt x="55179" y="26995"/>
                  </a:cubicBezTo>
                  <a:cubicBezTo>
                    <a:pt x="55179" y="26995"/>
                    <a:pt x="51227" y="23848"/>
                    <a:pt x="45912" y="19966"/>
                  </a:cubicBezTo>
                  <a:cubicBezTo>
                    <a:pt x="40597" y="16085"/>
                    <a:pt x="29198" y="18812"/>
                    <a:pt x="21575" y="16644"/>
                  </a:cubicBezTo>
                  <a:cubicBezTo>
                    <a:pt x="13953" y="14441"/>
                    <a:pt x="12939" y="10560"/>
                    <a:pt x="1" y="6679"/>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5"/>
            <p:cNvSpPr/>
            <p:nvPr/>
          </p:nvSpPr>
          <p:spPr>
            <a:xfrm>
              <a:off x="821588" y="2516801"/>
              <a:ext cx="2027249" cy="1509867"/>
            </a:xfrm>
            <a:custGeom>
              <a:avLst/>
              <a:gdLst/>
              <a:ahLst/>
              <a:cxnLst/>
              <a:rect l="l" t="t" r="r" b="b"/>
              <a:pathLst>
                <a:path w="73571" h="62417" extrusionOk="0">
                  <a:moveTo>
                    <a:pt x="3462" y="44443"/>
                  </a:moveTo>
                  <a:cubicBezTo>
                    <a:pt x="3462" y="44443"/>
                    <a:pt x="2203" y="42275"/>
                    <a:pt x="6399" y="32065"/>
                  </a:cubicBezTo>
                  <a:cubicBezTo>
                    <a:pt x="10595" y="21855"/>
                    <a:pt x="16295" y="12623"/>
                    <a:pt x="21225" y="13358"/>
                  </a:cubicBezTo>
                  <a:cubicBezTo>
                    <a:pt x="26155" y="14057"/>
                    <a:pt x="29862" y="3672"/>
                    <a:pt x="32345" y="4021"/>
                  </a:cubicBezTo>
                  <a:cubicBezTo>
                    <a:pt x="34827" y="4371"/>
                    <a:pt x="33324" y="10420"/>
                    <a:pt x="36541" y="8987"/>
                  </a:cubicBezTo>
                  <a:cubicBezTo>
                    <a:pt x="39758" y="7518"/>
                    <a:pt x="42975" y="0"/>
                    <a:pt x="43989" y="3986"/>
                  </a:cubicBezTo>
                  <a:cubicBezTo>
                    <a:pt x="44968" y="8008"/>
                    <a:pt x="43464" y="21889"/>
                    <a:pt x="41995" y="22239"/>
                  </a:cubicBezTo>
                  <a:cubicBezTo>
                    <a:pt x="40527" y="22589"/>
                    <a:pt x="38534" y="13812"/>
                    <a:pt x="34582" y="15281"/>
                  </a:cubicBezTo>
                  <a:cubicBezTo>
                    <a:pt x="30596" y="16749"/>
                    <a:pt x="26890" y="22589"/>
                    <a:pt x="26155" y="26960"/>
                  </a:cubicBezTo>
                  <a:cubicBezTo>
                    <a:pt x="25421" y="31331"/>
                    <a:pt x="37939" y="37869"/>
                    <a:pt x="44268" y="30351"/>
                  </a:cubicBezTo>
                  <a:cubicBezTo>
                    <a:pt x="50632" y="22834"/>
                    <a:pt x="58290" y="21855"/>
                    <a:pt x="62241" y="26960"/>
                  </a:cubicBezTo>
                  <a:cubicBezTo>
                    <a:pt x="66193" y="32065"/>
                    <a:pt x="70144" y="22589"/>
                    <a:pt x="71857" y="27204"/>
                  </a:cubicBezTo>
                  <a:cubicBezTo>
                    <a:pt x="73571" y="31820"/>
                    <a:pt x="70109" y="54164"/>
                    <a:pt x="57766" y="58290"/>
                  </a:cubicBezTo>
                  <a:cubicBezTo>
                    <a:pt x="45457" y="62416"/>
                    <a:pt x="43954" y="58045"/>
                    <a:pt x="42940" y="49548"/>
                  </a:cubicBezTo>
                  <a:cubicBezTo>
                    <a:pt x="41960" y="41051"/>
                    <a:pt x="35527" y="36436"/>
                    <a:pt x="25666" y="47136"/>
                  </a:cubicBezTo>
                  <a:cubicBezTo>
                    <a:pt x="15805" y="57800"/>
                    <a:pt x="15281" y="47835"/>
                    <a:pt x="14546" y="44198"/>
                  </a:cubicBezTo>
                  <a:cubicBezTo>
                    <a:pt x="13777" y="40562"/>
                    <a:pt x="0" y="61472"/>
                    <a:pt x="3462" y="44443"/>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15"/>
          <p:cNvGrpSpPr/>
          <p:nvPr/>
        </p:nvGrpSpPr>
        <p:grpSpPr>
          <a:xfrm>
            <a:off x="-419835" y="-25"/>
            <a:ext cx="13031673" cy="7887229"/>
            <a:chOff x="-314877" y="-19"/>
            <a:chExt cx="9773755" cy="5915422"/>
          </a:xfrm>
        </p:grpSpPr>
        <p:sp>
          <p:nvSpPr>
            <p:cNvPr id="148" name="Google Shape;148;p15"/>
            <p:cNvSpPr/>
            <p:nvPr/>
          </p:nvSpPr>
          <p:spPr>
            <a:xfrm>
              <a:off x="11825" y="3780173"/>
              <a:ext cx="9144122" cy="1362368"/>
            </a:xfrm>
            <a:custGeom>
              <a:avLst/>
              <a:gdLst/>
              <a:ahLst/>
              <a:cxnLst/>
              <a:rect l="l" t="t" r="r" b="b"/>
              <a:pathLst>
                <a:path w="263197" h="57381" extrusionOk="0">
                  <a:moveTo>
                    <a:pt x="263197" y="0"/>
                  </a:moveTo>
                  <a:cubicBezTo>
                    <a:pt x="263197" y="0"/>
                    <a:pt x="242566" y="3042"/>
                    <a:pt x="214243" y="5420"/>
                  </a:cubicBezTo>
                  <a:cubicBezTo>
                    <a:pt x="185920" y="7798"/>
                    <a:pt x="165639" y="22519"/>
                    <a:pt x="143610" y="25351"/>
                  </a:cubicBezTo>
                  <a:cubicBezTo>
                    <a:pt x="121581" y="28149"/>
                    <a:pt x="79271" y="25771"/>
                    <a:pt x="50633" y="34862"/>
                  </a:cubicBezTo>
                  <a:cubicBezTo>
                    <a:pt x="22030" y="43954"/>
                    <a:pt x="1" y="42240"/>
                    <a:pt x="1" y="42240"/>
                  </a:cubicBezTo>
                  <a:lnTo>
                    <a:pt x="1" y="57381"/>
                  </a:lnTo>
                  <a:lnTo>
                    <a:pt x="263197" y="573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5"/>
            <p:cNvSpPr/>
            <p:nvPr/>
          </p:nvSpPr>
          <p:spPr>
            <a:xfrm>
              <a:off x="0" y="4181175"/>
              <a:ext cx="9143948" cy="1551870"/>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0" name="Google Shape;150;p15"/>
            <p:cNvGrpSpPr/>
            <p:nvPr/>
          </p:nvGrpSpPr>
          <p:grpSpPr>
            <a:xfrm>
              <a:off x="7955013" y="-19"/>
              <a:ext cx="1279380" cy="5145571"/>
              <a:chOff x="7955013" y="-19"/>
              <a:chExt cx="1279380" cy="5145571"/>
            </a:xfrm>
          </p:grpSpPr>
          <p:sp>
            <p:nvSpPr>
              <p:cNvPr id="151" name="Google Shape;151;p15"/>
              <p:cNvSpPr/>
              <p:nvPr/>
            </p:nvSpPr>
            <p:spPr>
              <a:xfrm>
                <a:off x="7955013" y="2788"/>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5"/>
              <p:cNvSpPr/>
              <p:nvPr/>
            </p:nvSpPr>
            <p:spPr>
              <a:xfrm>
                <a:off x="8315255" y="-19"/>
                <a:ext cx="919138" cy="5141971"/>
              </a:xfrm>
              <a:custGeom>
                <a:avLst/>
                <a:gdLst/>
                <a:ahLst/>
                <a:cxnLst/>
                <a:rect l="l" t="t" r="r" b="b"/>
                <a:pathLst>
                  <a:path w="23155" h="129537" extrusionOk="0">
                    <a:moveTo>
                      <a:pt x="22637" y="34100"/>
                    </a:moveTo>
                    <a:cubicBezTo>
                      <a:pt x="22637" y="34100"/>
                      <a:pt x="18760" y="36360"/>
                      <a:pt x="19009" y="35489"/>
                    </a:cubicBezTo>
                    <a:cubicBezTo>
                      <a:pt x="19279" y="34618"/>
                      <a:pt x="22201" y="27633"/>
                      <a:pt x="22201" y="27633"/>
                    </a:cubicBezTo>
                    <a:lnTo>
                      <a:pt x="21352" y="27633"/>
                    </a:lnTo>
                    <a:cubicBezTo>
                      <a:pt x="21352" y="27633"/>
                      <a:pt x="19444" y="32110"/>
                      <a:pt x="18491" y="34017"/>
                    </a:cubicBezTo>
                    <a:cubicBezTo>
                      <a:pt x="17952" y="35095"/>
                      <a:pt x="16584" y="37645"/>
                      <a:pt x="15506" y="39676"/>
                    </a:cubicBezTo>
                    <a:cubicBezTo>
                      <a:pt x="15672" y="30763"/>
                      <a:pt x="15444" y="20461"/>
                      <a:pt x="15174" y="14760"/>
                    </a:cubicBezTo>
                    <a:cubicBezTo>
                      <a:pt x="14946" y="9827"/>
                      <a:pt x="15071" y="4893"/>
                      <a:pt x="15568" y="1"/>
                    </a:cubicBezTo>
                    <a:lnTo>
                      <a:pt x="7007" y="1"/>
                    </a:lnTo>
                    <a:cubicBezTo>
                      <a:pt x="7007" y="1"/>
                      <a:pt x="8044" y="21621"/>
                      <a:pt x="8044" y="35365"/>
                    </a:cubicBezTo>
                    <a:cubicBezTo>
                      <a:pt x="8044" y="43822"/>
                      <a:pt x="7277" y="55244"/>
                      <a:pt x="6530" y="65463"/>
                    </a:cubicBezTo>
                    <a:cubicBezTo>
                      <a:pt x="5556" y="63743"/>
                      <a:pt x="4540" y="61836"/>
                      <a:pt x="4250" y="60882"/>
                    </a:cubicBezTo>
                    <a:cubicBezTo>
                      <a:pt x="3649" y="58892"/>
                      <a:pt x="975" y="53026"/>
                      <a:pt x="975" y="53026"/>
                    </a:cubicBezTo>
                    <a:lnTo>
                      <a:pt x="1" y="53461"/>
                    </a:lnTo>
                    <a:cubicBezTo>
                      <a:pt x="1" y="53461"/>
                      <a:pt x="3379" y="61400"/>
                      <a:pt x="3898" y="63121"/>
                    </a:cubicBezTo>
                    <a:cubicBezTo>
                      <a:pt x="4416" y="64841"/>
                      <a:pt x="6261" y="69174"/>
                      <a:pt x="6116" y="71226"/>
                    </a:cubicBezTo>
                    <a:lnTo>
                      <a:pt x="6116" y="71226"/>
                    </a:lnTo>
                    <a:cubicBezTo>
                      <a:pt x="5826" y="75330"/>
                      <a:pt x="5597" y="79082"/>
                      <a:pt x="5452" y="82109"/>
                    </a:cubicBezTo>
                    <a:cubicBezTo>
                      <a:pt x="4934" y="93655"/>
                      <a:pt x="3379" y="129537"/>
                      <a:pt x="3379" y="129537"/>
                    </a:cubicBezTo>
                    <a:lnTo>
                      <a:pt x="11277" y="129537"/>
                    </a:lnTo>
                    <a:cubicBezTo>
                      <a:pt x="11277" y="129537"/>
                      <a:pt x="10635" y="103625"/>
                      <a:pt x="11277" y="89882"/>
                    </a:cubicBezTo>
                    <a:cubicBezTo>
                      <a:pt x="11920" y="76159"/>
                      <a:pt x="14511" y="58312"/>
                      <a:pt x="15174" y="48569"/>
                    </a:cubicBezTo>
                    <a:cubicBezTo>
                      <a:pt x="15547" y="43947"/>
                      <a:pt x="17724" y="39200"/>
                      <a:pt x="18574" y="37977"/>
                    </a:cubicBezTo>
                    <a:cubicBezTo>
                      <a:pt x="19444" y="36774"/>
                      <a:pt x="23155" y="35054"/>
                      <a:pt x="23155" y="350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15"/>
            <p:cNvSpPr/>
            <p:nvPr/>
          </p:nvSpPr>
          <p:spPr>
            <a:xfrm>
              <a:off x="0" y="4662443"/>
              <a:ext cx="9143948" cy="1070784"/>
            </a:xfrm>
            <a:custGeom>
              <a:avLst/>
              <a:gdLst/>
              <a:ahLst/>
              <a:cxnLst/>
              <a:rect l="l" t="t" r="r" b="b"/>
              <a:pathLst>
                <a:path w="194335" h="73216" extrusionOk="0">
                  <a:moveTo>
                    <a:pt x="194335" y="7525"/>
                  </a:moveTo>
                  <a:cubicBezTo>
                    <a:pt x="181442" y="5971"/>
                    <a:pt x="156836" y="3587"/>
                    <a:pt x="140481" y="5722"/>
                  </a:cubicBezTo>
                  <a:cubicBezTo>
                    <a:pt x="117472" y="8686"/>
                    <a:pt x="90794" y="9930"/>
                    <a:pt x="68925" y="6779"/>
                  </a:cubicBezTo>
                  <a:cubicBezTo>
                    <a:pt x="52238" y="4375"/>
                    <a:pt x="16169" y="1307"/>
                    <a:pt x="1" y="1"/>
                  </a:cubicBezTo>
                  <a:lnTo>
                    <a:pt x="1" y="73216"/>
                  </a:lnTo>
                  <a:lnTo>
                    <a:pt x="194335" y="73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5"/>
            <p:cNvSpPr/>
            <p:nvPr/>
          </p:nvSpPr>
          <p:spPr>
            <a:xfrm>
              <a:off x="0" y="5052957"/>
              <a:ext cx="9143948" cy="680179"/>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5"/>
            <p:cNvSpPr/>
            <p:nvPr/>
          </p:nvSpPr>
          <p:spPr>
            <a:xfrm flipH="1">
              <a:off x="-314877"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15"/>
          <p:cNvSpPr txBox="1">
            <a:spLocks noGrp="1"/>
          </p:cNvSpPr>
          <p:nvPr>
            <p:ph type="title"/>
          </p:nvPr>
        </p:nvSpPr>
        <p:spPr>
          <a:xfrm>
            <a:off x="2569000" y="1430548"/>
            <a:ext cx="7054000" cy="128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Font typeface="Do Hyeon"/>
              <a:buNone/>
              <a:defRPr sz="4800">
                <a:latin typeface="Do Hyeon"/>
                <a:ea typeface="Do Hyeon"/>
                <a:cs typeface="Do Hyeon"/>
                <a:sym typeface="Do Hyeon"/>
              </a:defRPr>
            </a:lvl2pPr>
            <a:lvl3pPr lvl="2" algn="ctr" rtl="0">
              <a:spcBef>
                <a:spcPts val="0"/>
              </a:spcBef>
              <a:spcAft>
                <a:spcPts val="0"/>
              </a:spcAft>
              <a:buSzPts val="3600"/>
              <a:buFont typeface="Do Hyeon"/>
              <a:buNone/>
              <a:defRPr sz="4800">
                <a:latin typeface="Do Hyeon"/>
                <a:ea typeface="Do Hyeon"/>
                <a:cs typeface="Do Hyeon"/>
                <a:sym typeface="Do Hyeon"/>
              </a:defRPr>
            </a:lvl3pPr>
            <a:lvl4pPr lvl="3" algn="ctr" rtl="0">
              <a:spcBef>
                <a:spcPts val="0"/>
              </a:spcBef>
              <a:spcAft>
                <a:spcPts val="0"/>
              </a:spcAft>
              <a:buSzPts val="3600"/>
              <a:buFont typeface="Do Hyeon"/>
              <a:buNone/>
              <a:defRPr sz="4800">
                <a:latin typeface="Do Hyeon"/>
                <a:ea typeface="Do Hyeon"/>
                <a:cs typeface="Do Hyeon"/>
                <a:sym typeface="Do Hyeon"/>
              </a:defRPr>
            </a:lvl4pPr>
            <a:lvl5pPr lvl="4" algn="ctr" rtl="0">
              <a:spcBef>
                <a:spcPts val="0"/>
              </a:spcBef>
              <a:spcAft>
                <a:spcPts val="0"/>
              </a:spcAft>
              <a:buSzPts val="3600"/>
              <a:buFont typeface="Do Hyeon"/>
              <a:buNone/>
              <a:defRPr sz="4800">
                <a:latin typeface="Do Hyeon"/>
                <a:ea typeface="Do Hyeon"/>
                <a:cs typeface="Do Hyeon"/>
                <a:sym typeface="Do Hyeon"/>
              </a:defRPr>
            </a:lvl5pPr>
            <a:lvl6pPr lvl="5" algn="ctr" rtl="0">
              <a:spcBef>
                <a:spcPts val="0"/>
              </a:spcBef>
              <a:spcAft>
                <a:spcPts val="0"/>
              </a:spcAft>
              <a:buSzPts val="3600"/>
              <a:buFont typeface="Do Hyeon"/>
              <a:buNone/>
              <a:defRPr sz="4800">
                <a:latin typeface="Do Hyeon"/>
                <a:ea typeface="Do Hyeon"/>
                <a:cs typeface="Do Hyeon"/>
                <a:sym typeface="Do Hyeon"/>
              </a:defRPr>
            </a:lvl6pPr>
            <a:lvl7pPr lvl="6" algn="ctr" rtl="0">
              <a:spcBef>
                <a:spcPts val="0"/>
              </a:spcBef>
              <a:spcAft>
                <a:spcPts val="0"/>
              </a:spcAft>
              <a:buSzPts val="3600"/>
              <a:buFont typeface="Do Hyeon"/>
              <a:buNone/>
              <a:defRPr sz="4800">
                <a:latin typeface="Do Hyeon"/>
                <a:ea typeface="Do Hyeon"/>
                <a:cs typeface="Do Hyeon"/>
                <a:sym typeface="Do Hyeon"/>
              </a:defRPr>
            </a:lvl7pPr>
            <a:lvl8pPr lvl="7" algn="ctr" rtl="0">
              <a:spcBef>
                <a:spcPts val="0"/>
              </a:spcBef>
              <a:spcAft>
                <a:spcPts val="0"/>
              </a:spcAft>
              <a:buSzPts val="3600"/>
              <a:buFont typeface="Do Hyeon"/>
              <a:buNone/>
              <a:defRPr sz="4800">
                <a:latin typeface="Do Hyeon"/>
                <a:ea typeface="Do Hyeon"/>
                <a:cs typeface="Do Hyeon"/>
                <a:sym typeface="Do Hyeon"/>
              </a:defRPr>
            </a:lvl8pPr>
            <a:lvl9pPr lvl="8" algn="ctr" rtl="0">
              <a:spcBef>
                <a:spcPts val="0"/>
              </a:spcBef>
              <a:spcAft>
                <a:spcPts val="0"/>
              </a:spcAft>
              <a:buSzPts val="3600"/>
              <a:buFont typeface="Do Hyeon"/>
              <a:buNone/>
              <a:defRPr sz="4800">
                <a:latin typeface="Do Hyeon"/>
                <a:ea typeface="Do Hyeon"/>
                <a:cs typeface="Do Hyeon"/>
                <a:sym typeface="Do Hyeon"/>
              </a:defRPr>
            </a:lvl9pPr>
          </a:lstStyle>
          <a:p>
            <a:endParaRPr/>
          </a:p>
        </p:txBody>
      </p:sp>
      <p:sp>
        <p:nvSpPr>
          <p:cNvPr id="157" name="Google Shape;157;p15"/>
          <p:cNvSpPr txBox="1">
            <a:spLocks noGrp="1"/>
          </p:cNvSpPr>
          <p:nvPr>
            <p:ph type="subTitle" idx="1"/>
          </p:nvPr>
        </p:nvSpPr>
        <p:spPr>
          <a:xfrm>
            <a:off x="2569000" y="2713737"/>
            <a:ext cx="7054000" cy="6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8" name="Google Shape;158;p15"/>
          <p:cNvSpPr txBox="1">
            <a:spLocks noGrp="1"/>
          </p:cNvSpPr>
          <p:nvPr>
            <p:ph type="title" idx="2" hasCustomPrompt="1"/>
          </p:nvPr>
        </p:nvSpPr>
        <p:spPr>
          <a:xfrm>
            <a:off x="4876200" y="3350161"/>
            <a:ext cx="2439600" cy="128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8000">
                <a:solidFill>
                  <a:schemeClr val="lt1"/>
                </a:solidFill>
              </a:defRPr>
            </a:lvl1pPr>
            <a:lvl2pPr lvl="1" algn="ctr" rtl="0">
              <a:spcBef>
                <a:spcPts val="0"/>
              </a:spcBef>
              <a:spcAft>
                <a:spcPts val="0"/>
              </a:spcAft>
              <a:buSzPts val="3000"/>
              <a:buFont typeface="Do Hyeon"/>
              <a:buNone/>
              <a:defRPr sz="4000">
                <a:latin typeface="Do Hyeon"/>
                <a:ea typeface="Do Hyeon"/>
                <a:cs typeface="Do Hyeon"/>
                <a:sym typeface="Do Hyeon"/>
              </a:defRPr>
            </a:lvl2pPr>
            <a:lvl3pPr lvl="2" algn="ctr" rtl="0">
              <a:spcBef>
                <a:spcPts val="0"/>
              </a:spcBef>
              <a:spcAft>
                <a:spcPts val="0"/>
              </a:spcAft>
              <a:buSzPts val="3000"/>
              <a:buFont typeface="Do Hyeon"/>
              <a:buNone/>
              <a:defRPr sz="4000">
                <a:latin typeface="Do Hyeon"/>
                <a:ea typeface="Do Hyeon"/>
                <a:cs typeface="Do Hyeon"/>
                <a:sym typeface="Do Hyeon"/>
              </a:defRPr>
            </a:lvl3pPr>
            <a:lvl4pPr lvl="3" algn="ctr" rtl="0">
              <a:spcBef>
                <a:spcPts val="0"/>
              </a:spcBef>
              <a:spcAft>
                <a:spcPts val="0"/>
              </a:spcAft>
              <a:buSzPts val="3000"/>
              <a:buFont typeface="Do Hyeon"/>
              <a:buNone/>
              <a:defRPr sz="4000">
                <a:latin typeface="Do Hyeon"/>
                <a:ea typeface="Do Hyeon"/>
                <a:cs typeface="Do Hyeon"/>
                <a:sym typeface="Do Hyeon"/>
              </a:defRPr>
            </a:lvl4pPr>
            <a:lvl5pPr lvl="4" algn="ctr" rtl="0">
              <a:spcBef>
                <a:spcPts val="0"/>
              </a:spcBef>
              <a:spcAft>
                <a:spcPts val="0"/>
              </a:spcAft>
              <a:buSzPts val="3000"/>
              <a:buFont typeface="Do Hyeon"/>
              <a:buNone/>
              <a:defRPr sz="4000">
                <a:latin typeface="Do Hyeon"/>
                <a:ea typeface="Do Hyeon"/>
                <a:cs typeface="Do Hyeon"/>
                <a:sym typeface="Do Hyeon"/>
              </a:defRPr>
            </a:lvl5pPr>
            <a:lvl6pPr lvl="5" algn="ctr" rtl="0">
              <a:spcBef>
                <a:spcPts val="0"/>
              </a:spcBef>
              <a:spcAft>
                <a:spcPts val="0"/>
              </a:spcAft>
              <a:buSzPts val="3000"/>
              <a:buFont typeface="Do Hyeon"/>
              <a:buNone/>
              <a:defRPr sz="4000">
                <a:latin typeface="Do Hyeon"/>
                <a:ea typeface="Do Hyeon"/>
                <a:cs typeface="Do Hyeon"/>
                <a:sym typeface="Do Hyeon"/>
              </a:defRPr>
            </a:lvl6pPr>
            <a:lvl7pPr lvl="6" algn="ctr" rtl="0">
              <a:spcBef>
                <a:spcPts val="0"/>
              </a:spcBef>
              <a:spcAft>
                <a:spcPts val="0"/>
              </a:spcAft>
              <a:buSzPts val="3000"/>
              <a:buFont typeface="Do Hyeon"/>
              <a:buNone/>
              <a:defRPr sz="4000">
                <a:latin typeface="Do Hyeon"/>
                <a:ea typeface="Do Hyeon"/>
                <a:cs typeface="Do Hyeon"/>
                <a:sym typeface="Do Hyeon"/>
              </a:defRPr>
            </a:lvl7pPr>
            <a:lvl8pPr lvl="7" algn="ctr" rtl="0">
              <a:spcBef>
                <a:spcPts val="0"/>
              </a:spcBef>
              <a:spcAft>
                <a:spcPts val="0"/>
              </a:spcAft>
              <a:buSzPts val="3000"/>
              <a:buFont typeface="Do Hyeon"/>
              <a:buNone/>
              <a:defRPr sz="4000">
                <a:latin typeface="Do Hyeon"/>
                <a:ea typeface="Do Hyeon"/>
                <a:cs typeface="Do Hyeon"/>
                <a:sym typeface="Do Hyeon"/>
              </a:defRPr>
            </a:lvl8pPr>
            <a:lvl9pPr lvl="8" algn="ctr" rtl="0">
              <a:spcBef>
                <a:spcPts val="0"/>
              </a:spcBef>
              <a:spcAft>
                <a:spcPts val="0"/>
              </a:spcAft>
              <a:buSzPts val="3000"/>
              <a:buFont typeface="Do Hyeon"/>
              <a:buNone/>
              <a:defRPr sz="4000">
                <a:latin typeface="Do Hyeon"/>
                <a:ea typeface="Do Hyeon"/>
                <a:cs typeface="Do Hyeon"/>
                <a:sym typeface="Do Hyeon"/>
              </a:defRPr>
            </a:lvl9pPr>
          </a:lstStyle>
          <a:p>
            <a:r>
              <a:t>xx%</a:t>
            </a:r>
          </a:p>
        </p:txBody>
      </p:sp>
    </p:spTree>
    <p:extLst>
      <p:ext uri="{BB962C8B-B14F-4D97-AF65-F5344CB8AC3E}">
        <p14:creationId xmlns:p14="http://schemas.microsoft.com/office/powerpoint/2010/main" val="328040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grpSp>
        <p:nvGrpSpPr>
          <p:cNvPr id="178" name="Google Shape;178;p18"/>
          <p:cNvGrpSpPr/>
          <p:nvPr/>
        </p:nvGrpSpPr>
        <p:grpSpPr>
          <a:xfrm>
            <a:off x="-503166" y="-549"/>
            <a:ext cx="13031673" cy="7887753"/>
            <a:chOff x="-377375" y="-412"/>
            <a:chExt cx="9773755" cy="5915815"/>
          </a:xfrm>
        </p:grpSpPr>
        <p:sp>
          <p:nvSpPr>
            <p:cNvPr id="179" name="Google Shape;179;p18"/>
            <p:cNvSpPr/>
            <p:nvPr/>
          </p:nvSpPr>
          <p:spPr>
            <a:xfrm>
              <a:off x="0" y="4343800"/>
              <a:ext cx="9143948" cy="1389354"/>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8"/>
            <p:cNvSpPr/>
            <p:nvPr/>
          </p:nvSpPr>
          <p:spPr>
            <a:xfrm>
              <a:off x="7891320" y="381"/>
              <a:ext cx="859913" cy="5142805"/>
            </a:xfrm>
            <a:custGeom>
              <a:avLst/>
              <a:gdLst/>
              <a:ahLst/>
              <a:cxnLst/>
              <a:rect l="l" t="t" r="r" b="b"/>
              <a:pathLst>
                <a:path w="21663" h="129558" extrusionOk="0">
                  <a:moveTo>
                    <a:pt x="685" y="13889"/>
                  </a:moveTo>
                  <a:cubicBezTo>
                    <a:pt x="685" y="13889"/>
                    <a:pt x="4582" y="16045"/>
                    <a:pt x="5183" y="16833"/>
                  </a:cubicBezTo>
                  <a:lnTo>
                    <a:pt x="7650" y="20025"/>
                  </a:lnTo>
                  <a:cubicBezTo>
                    <a:pt x="7256" y="18118"/>
                    <a:pt x="6945" y="16481"/>
                    <a:pt x="6821" y="15278"/>
                  </a:cubicBezTo>
                  <a:cubicBezTo>
                    <a:pt x="6303" y="10448"/>
                    <a:pt x="6137" y="1"/>
                    <a:pt x="6137" y="1"/>
                  </a:cubicBezTo>
                  <a:lnTo>
                    <a:pt x="11050" y="1"/>
                  </a:lnTo>
                  <a:cubicBezTo>
                    <a:pt x="11050" y="1"/>
                    <a:pt x="11568" y="12003"/>
                    <a:pt x="12086" y="14594"/>
                  </a:cubicBezTo>
                  <a:cubicBezTo>
                    <a:pt x="12604" y="17185"/>
                    <a:pt x="15610" y="33934"/>
                    <a:pt x="16045" y="37562"/>
                  </a:cubicBezTo>
                  <a:cubicBezTo>
                    <a:pt x="16253" y="39179"/>
                    <a:pt x="16315" y="45771"/>
                    <a:pt x="16315" y="53047"/>
                  </a:cubicBezTo>
                  <a:cubicBezTo>
                    <a:pt x="17372" y="52300"/>
                    <a:pt x="18968" y="51119"/>
                    <a:pt x="19258" y="50787"/>
                  </a:cubicBezTo>
                  <a:cubicBezTo>
                    <a:pt x="19694" y="50269"/>
                    <a:pt x="20730" y="49046"/>
                    <a:pt x="20730" y="49046"/>
                  </a:cubicBezTo>
                  <a:lnTo>
                    <a:pt x="21663" y="49999"/>
                  </a:lnTo>
                  <a:cubicBezTo>
                    <a:pt x="21663" y="49999"/>
                    <a:pt x="20108" y="52155"/>
                    <a:pt x="19590" y="52860"/>
                  </a:cubicBezTo>
                  <a:cubicBezTo>
                    <a:pt x="19072" y="53544"/>
                    <a:pt x="16315" y="55265"/>
                    <a:pt x="16294" y="58042"/>
                  </a:cubicBezTo>
                  <a:cubicBezTo>
                    <a:pt x="16253" y="65650"/>
                    <a:pt x="16170" y="72926"/>
                    <a:pt x="16045" y="75061"/>
                  </a:cubicBezTo>
                  <a:cubicBezTo>
                    <a:pt x="15776" y="79725"/>
                    <a:pt x="16045" y="129558"/>
                    <a:pt x="16045" y="129558"/>
                  </a:cubicBezTo>
                  <a:lnTo>
                    <a:pt x="8894" y="129558"/>
                  </a:lnTo>
                  <a:cubicBezTo>
                    <a:pt x="8894" y="129558"/>
                    <a:pt x="10283" y="84721"/>
                    <a:pt x="10967" y="74356"/>
                  </a:cubicBezTo>
                  <a:cubicBezTo>
                    <a:pt x="11651" y="63992"/>
                    <a:pt x="11132" y="47242"/>
                    <a:pt x="10967" y="39635"/>
                  </a:cubicBezTo>
                  <a:cubicBezTo>
                    <a:pt x="10904" y="36836"/>
                    <a:pt x="10386" y="33437"/>
                    <a:pt x="9744" y="30058"/>
                  </a:cubicBezTo>
                  <a:cubicBezTo>
                    <a:pt x="9744" y="30017"/>
                    <a:pt x="9744" y="29975"/>
                    <a:pt x="9723" y="29934"/>
                  </a:cubicBezTo>
                  <a:cubicBezTo>
                    <a:pt x="9723" y="29892"/>
                    <a:pt x="9702" y="29789"/>
                    <a:pt x="9681" y="29726"/>
                  </a:cubicBezTo>
                  <a:lnTo>
                    <a:pt x="9640" y="29540"/>
                  </a:lnTo>
                  <a:cubicBezTo>
                    <a:pt x="8811" y="25560"/>
                    <a:pt x="5577" y="20585"/>
                    <a:pt x="4831" y="18844"/>
                  </a:cubicBezTo>
                  <a:cubicBezTo>
                    <a:pt x="4064" y="17019"/>
                    <a:pt x="1" y="15112"/>
                    <a:pt x="1"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8"/>
            <p:cNvSpPr/>
            <p:nvPr/>
          </p:nvSpPr>
          <p:spPr>
            <a:xfrm>
              <a:off x="8537438" y="-412"/>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8"/>
            <p:cNvSpPr/>
            <p:nvPr/>
          </p:nvSpPr>
          <p:spPr>
            <a:xfrm flipH="1">
              <a:off x="2" y="4694132"/>
              <a:ext cx="9143948" cy="1038921"/>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8"/>
            <p:cNvSpPr/>
            <p:nvPr/>
          </p:nvSpPr>
          <p:spPr>
            <a:xfrm>
              <a:off x="5" y="794"/>
              <a:ext cx="919138" cy="5141971"/>
            </a:xfrm>
            <a:custGeom>
              <a:avLst/>
              <a:gdLst/>
              <a:ahLst/>
              <a:cxnLst/>
              <a:rect l="l" t="t" r="r" b="b"/>
              <a:pathLst>
                <a:path w="23155" h="129537" extrusionOk="0">
                  <a:moveTo>
                    <a:pt x="22637" y="34100"/>
                  </a:moveTo>
                  <a:cubicBezTo>
                    <a:pt x="22637" y="34100"/>
                    <a:pt x="18760" y="36360"/>
                    <a:pt x="19009" y="35489"/>
                  </a:cubicBezTo>
                  <a:cubicBezTo>
                    <a:pt x="19279" y="34618"/>
                    <a:pt x="22201" y="27633"/>
                    <a:pt x="22201" y="27633"/>
                  </a:cubicBezTo>
                  <a:lnTo>
                    <a:pt x="21352" y="27633"/>
                  </a:lnTo>
                  <a:cubicBezTo>
                    <a:pt x="21352" y="27633"/>
                    <a:pt x="19444" y="32110"/>
                    <a:pt x="18491" y="34017"/>
                  </a:cubicBezTo>
                  <a:cubicBezTo>
                    <a:pt x="17952" y="35095"/>
                    <a:pt x="16584" y="37645"/>
                    <a:pt x="15506" y="39676"/>
                  </a:cubicBezTo>
                  <a:cubicBezTo>
                    <a:pt x="15672" y="30763"/>
                    <a:pt x="15444" y="20461"/>
                    <a:pt x="15174" y="14760"/>
                  </a:cubicBezTo>
                  <a:cubicBezTo>
                    <a:pt x="14946" y="9827"/>
                    <a:pt x="15071" y="4893"/>
                    <a:pt x="15568" y="1"/>
                  </a:cubicBezTo>
                  <a:lnTo>
                    <a:pt x="7007" y="1"/>
                  </a:lnTo>
                  <a:cubicBezTo>
                    <a:pt x="7007" y="1"/>
                    <a:pt x="8044" y="21621"/>
                    <a:pt x="8044" y="35365"/>
                  </a:cubicBezTo>
                  <a:cubicBezTo>
                    <a:pt x="8044" y="43822"/>
                    <a:pt x="7277" y="55244"/>
                    <a:pt x="6530" y="65463"/>
                  </a:cubicBezTo>
                  <a:cubicBezTo>
                    <a:pt x="5556" y="63743"/>
                    <a:pt x="4540" y="61836"/>
                    <a:pt x="4250" y="60882"/>
                  </a:cubicBezTo>
                  <a:cubicBezTo>
                    <a:pt x="3649" y="58892"/>
                    <a:pt x="975" y="53026"/>
                    <a:pt x="975" y="53026"/>
                  </a:cubicBezTo>
                  <a:lnTo>
                    <a:pt x="1" y="53461"/>
                  </a:lnTo>
                  <a:cubicBezTo>
                    <a:pt x="1" y="53461"/>
                    <a:pt x="3379" y="61400"/>
                    <a:pt x="3898" y="63121"/>
                  </a:cubicBezTo>
                  <a:cubicBezTo>
                    <a:pt x="4416" y="64841"/>
                    <a:pt x="6261" y="69174"/>
                    <a:pt x="6116" y="71226"/>
                  </a:cubicBezTo>
                  <a:lnTo>
                    <a:pt x="6116" y="71226"/>
                  </a:lnTo>
                  <a:cubicBezTo>
                    <a:pt x="5826" y="75330"/>
                    <a:pt x="5597" y="79082"/>
                    <a:pt x="5452" y="82109"/>
                  </a:cubicBezTo>
                  <a:cubicBezTo>
                    <a:pt x="4934" y="93655"/>
                    <a:pt x="3379" y="129537"/>
                    <a:pt x="3379" y="129537"/>
                  </a:cubicBezTo>
                  <a:lnTo>
                    <a:pt x="11277" y="129537"/>
                  </a:lnTo>
                  <a:cubicBezTo>
                    <a:pt x="11277" y="129537"/>
                    <a:pt x="10635" y="103625"/>
                    <a:pt x="11277" y="89882"/>
                  </a:cubicBezTo>
                  <a:cubicBezTo>
                    <a:pt x="11920" y="76159"/>
                    <a:pt x="14511" y="58312"/>
                    <a:pt x="15174" y="48569"/>
                  </a:cubicBezTo>
                  <a:cubicBezTo>
                    <a:pt x="15547" y="43947"/>
                    <a:pt x="17724" y="39200"/>
                    <a:pt x="18574" y="37977"/>
                  </a:cubicBezTo>
                  <a:cubicBezTo>
                    <a:pt x="19444" y="36774"/>
                    <a:pt x="23155" y="35054"/>
                    <a:pt x="23155" y="350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8"/>
            <p:cNvSpPr/>
            <p:nvPr/>
          </p:nvSpPr>
          <p:spPr>
            <a:xfrm>
              <a:off x="318115" y="794"/>
              <a:ext cx="677236" cy="5141971"/>
            </a:xfrm>
            <a:custGeom>
              <a:avLst/>
              <a:gdLst/>
              <a:ahLst/>
              <a:cxnLst/>
              <a:rect l="l" t="t" r="r" b="b"/>
              <a:pathLst>
                <a:path w="17061" h="129537" extrusionOk="0">
                  <a:moveTo>
                    <a:pt x="16500" y="13889"/>
                  </a:moveTo>
                  <a:cubicBezTo>
                    <a:pt x="16500" y="13889"/>
                    <a:pt x="13453" y="16045"/>
                    <a:pt x="12977" y="16833"/>
                  </a:cubicBezTo>
                  <a:lnTo>
                    <a:pt x="11028" y="20025"/>
                  </a:lnTo>
                  <a:cubicBezTo>
                    <a:pt x="11339" y="18118"/>
                    <a:pt x="11588" y="16481"/>
                    <a:pt x="11691" y="15278"/>
                  </a:cubicBezTo>
                  <a:cubicBezTo>
                    <a:pt x="12085" y="10448"/>
                    <a:pt x="12230" y="1"/>
                    <a:pt x="12230" y="1"/>
                  </a:cubicBezTo>
                  <a:lnTo>
                    <a:pt x="8333" y="1"/>
                  </a:lnTo>
                  <a:cubicBezTo>
                    <a:pt x="8333" y="1"/>
                    <a:pt x="7939" y="12003"/>
                    <a:pt x="7546" y="14594"/>
                  </a:cubicBezTo>
                  <a:cubicBezTo>
                    <a:pt x="7131" y="17185"/>
                    <a:pt x="4768" y="33934"/>
                    <a:pt x="4436" y="37562"/>
                  </a:cubicBezTo>
                  <a:cubicBezTo>
                    <a:pt x="4270" y="39158"/>
                    <a:pt x="4229" y="45771"/>
                    <a:pt x="4229" y="53047"/>
                  </a:cubicBezTo>
                  <a:cubicBezTo>
                    <a:pt x="3400" y="52280"/>
                    <a:pt x="2135" y="51119"/>
                    <a:pt x="1907" y="50766"/>
                  </a:cubicBezTo>
                  <a:cubicBezTo>
                    <a:pt x="1576" y="50248"/>
                    <a:pt x="746" y="49046"/>
                    <a:pt x="746" y="49046"/>
                  </a:cubicBezTo>
                  <a:lnTo>
                    <a:pt x="0" y="49999"/>
                  </a:lnTo>
                  <a:cubicBezTo>
                    <a:pt x="0" y="49999"/>
                    <a:pt x="1223" y="52155"/>
                    <a:pt x="1638" y="52839"/>
                  </a:cubicBezTo>
                  <a:cubicBezTo>
                    <a:pt x="2032" y="53544"/>
                    <a:pt x="4229" y="55265"/>
                    <a:pt x="4229" y="58022"/>
                  </a:cubicBezTo>
                  <a:cubicBezTo>
                    <a:pt x="4250" y="65629"/>
                    <a:pt x="4333" y="72905"/>
                    <a:pt x="4415" y="75040"/>
                  </a:cubicBezTo>
                  <a:cubicBezTo>
                    <a:pt x="4623" y="79704"/>
                    <a:pt x="4415" y="129537"/>
                    <a:pt x="4415" y="129537"/>
                  </a:cubicBezTo>
                  <a:lnTo>
                    <a:pt x="10054" y="129537"/>
                  </a:lnTo>
                  <a:cubicBezTo>
                    <a:pt x="10054" y="129537"/>
                    <a:pt x="8976" y="84721"/>
                    <a:pt x="8437" y="74356"/>
                  </a:cubicBezTo>
                  <a:cubicBezTo>
                    <a:pt x="7877" y="63992"/>
                    <a:pt x="8292" y="47242"/>
                    <a:pt x="8437" y="39635"/>
                  </a:cubicBezTo>
                  <a:cubicBezTo>
                    <a:pt x="8478" y="36836"/>
                    <a:pt x="8872" y="33437"/>
                    <a:pt x="9390" y="30037"/>
                  </a:cubicBezTo>
                  <a:cubicBezTo>
                    <a:pt x="9390" y="29996"/>
                    <a:pt x="9390" y="29975"/>
                    <a:pt x="9411" y="29934"/>
                  </a:cubicBezTo>
                  <a:cubicBezTo>
                    <a:pt x="9411" y="29892"/>
                    <a:pt x="9432" y="29789"/>
                    <a:pt x="9432" y="29706"/>
                  </a:cubicBezTo>
                  <a:lnTo>
                    <a:pt x="9473" y="29519"/>
                  </a:lnTo>
                  <a:cubicBezTo>
                    <a:pt x="10116" y="25560"/>
                    <a:pt x="12666" y="20585"/>
                    <a:pt x="13246" y="18823"/>
                  </a:cubicBezTo>
                  <a:cubicBezTo>
                    <a:pt x="13868" y="17019"/>
                    <a:pt x="17060" y="15112"/>
                    <a:pt x="17060"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8"/>
            <p:cNvSpPr/>
            <p:nvPr/>
          </p:nvSpPr>
          <p:spPr>
            <a:xfrm flipH="1">
              <a:off x="-377375"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 name="Google Shape;186;p18"/>
          <p:cNvSpPr txBox="1">
            <a:spLocks noGrp="1"/>
          </p:cNvSpPr>
          <p:nvPr>
            <p:ph type="title"/>
          </p:nvPr>
        </p:nvSpPr>
        <p:spPr>
          <a:xfrm>
            <a:off x="950967" y="719333"/>
            <a:ext cx="10290000" cy="6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Font typeface="PT Sans Narrow"/>
              <a:buNone/>
              <a:defRPr sz="4000" b="0">
                <a:solidFill>
                  <a:schemeClr val="dk1"/>
                </a:solidFill>
              </a:defRPr>
            </a:lvl1pPr>
            <a:lvl2pPr lvl="1" rtl="0">
              <a:spcBef>
                <a:spcPts val="0"/>
              </a:spcBef>
              <a:spcAft>
                <a:spcPts val="0"/>
              </a:spcAft>
              <a:buClr>
                <a:schemeClr val="dk1"/>
              </a:buClr>
              <a:buSzPts val="2800"/>
              <a:buNone/>
              <a:defRPr sz="3733" b="1">
                <a:solidFill>
                  <a:schemeClr val="dk1"/>
                </a:solidFill>
              </a:defRPr>
            </a:lvl2pPr>
            <a:lvl3pPr lvl="2" rtl="0">
              <a:spcBef>
                <a:spcPts val="0"/>
              </a:spcBef>
              <a:spcAft>
                <a:spcPts val="0"/>
              </a:spcAft>
              <a:buClr>
                <a:schemeClr val="dk1"/>
              </a:buClr>
              <a:buSzPts val="2800"/>
              <a:buNone/>
              <a:defRPr sz="3733" b="1">
                <a:solidFill>
                  <a:schemeClr val="dk1"/>
                </a:solidFill>
              </a:defRPr>
            </a:lvl3pPr>
            <a:lvl4pPr lvl="3" rtl="0">
              <a:spcBef>
                <a:spcPts val="0"/>
              </a:spcBef>
              <a:spcAft>
                <a:spcPts val="0"/>
              </a:spcAft>
              <a:buClr>
                <a:schemeClr val="dk1"/>
              </a:buClr>
              <a:buSzPts val="2800"/>
              <a:buNone/>
              <a:defRPr sz="3733" b="1">
                <a:solidFill>
                  <a:schemeClr val="dk1"/>
                </a:solidFill>
              </a:defRPr>
            </a:lvl4pPr>
            <a:lvl5pPr lvl="4" rtl="0">
              <a:spcBef>
                <a:spcPts val="0"/>
              </a:spcBef>
              <a:spcAft>
                <a:spcPts val="0"/>
              </a:spcAft>
              <a:buClr>
                <a:schemeClr val="dk1"/>
              </a:buClr>
              <a:buSzPts val="2800"/>
              <a:buNone/>
              <a:defRPr sz="3733" b="1">
                <a:solidFill>
                  <a:schemeClr val="dk1"/>
                </a:solidFill>
              </a:defRPr>
            </a:lvl5pPr>
            <a:lvl6pPr lvl="5" rtl="0">
              <a:spcBef>
                <a:spcPts val="0"/>
              </a:spcBef>
              <a:spcAft>
                <a:spcPts val="0"/>
              </a:spcAft>
              <a:buClr>
                <a:schemeClr val="dk1"/>
              </a:buClr>
              <a:buSzPts val="2800"/>
              <a:buNone/>
              <a:defRPr sz="3733" b="1">
                <a:solidFill>
                  <a:schemeClr val="dk1"/>
                </a:solidFill>
              </a:defRPr>
            </a:lvl6pPr>
            <a:lvl7pPr lvl="6" rtl="0">
              <a:spcBef>
                <a:spcPts val="0"/>
              </a:spcBef>
              <a:spcAft>
                <a:spcPts val="0"/>
              </a:spcAft>
              <a:buClr>
                <a:schemeClr val="dk1"/>
              </a:buClr>
              <a:buSzPts val="2800"/>
              <a:buNone/>
              <a:defRPr sz="3733" b="1">
                <a:solidFill>
                  <a:schemeClr val="dk1"/>
                </a:solidFill>
              </a:defRPr>
            </a:lvl7pPr>
            <a:lvl8pPr lvl="7" rtl="0">
              <a:spcBef>
                <a:spcPts val="0"/>
              </a:spcBef>
              <a:spcAft>
                <a:spcPts val="0"/>
              </a:spcAft>
              <a:buClr>
                <a:schemeClr val="dk1"/>
              </a:buClr>
              <a:buSzPts val="2800"/>
              <a:buNone/>
              <a:defRPr sz="3733" b="1">
                <a:solidFill>
                  <a:schemeClr val="dk1"/>
                </a:solidFill>
              </a:defRPr>
            </a:lvl8pPr>
            <a:lvl9pPr lvl="8" rtl="0">
              <a:spcBef>
                <a:spcPts val="0"/>
              </a:spcBef>
              <a:spcAft>
                <a:spcPts val="0"/>
              </a:spcAft>
              <a:buClr>
                <a:schemeClr val="dk1"/>
              </a:buClr>
              <a:buSzPts val="2800"/>
              <a:buNone/>
              <a:defRPr sz="3733" b="1">
                <a:solidFill>
                  <a:schemeClr val="dk1"/>
                </a:solidFill>
              </a:defRPr>
            </a:lvl9pPr>
          </a:lstStyle>
          <a:p>
            <a:endParaRPr/>
          </a:p>
        </p:txBody>
      </p:sp>
    </p:spTree>
    <p:extLst>
      <p:ext uri="{BB962C8B-B14F-4D97-AF65-F5344CB8AC3E}">
        <p14:creationId xmlns:p14="http://schemas.microsoft.com/office/powerpoint/2010/main" val="404450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7"/>
        <p:cNvGrpSpPr/>
        <p:nvPr/>
      </p:nvGrpSpPr>
      <p:grpSpPr>
        <a:xfrm>
          <a:off x="0" y="0"/>
          <a:ext cx="0" cy="0"/>
          <a:chOff x="0" y="0"/>
          <a:chExt cx="0" cy="0"/>
        </a:xfrm>
      </p:grpSpPr>
      <p:grpSp>
        <p:nvGrpSpPr>
          <p:cNvPr id="188" name="Google Shape;188;p19"/>
          <p:cNvGrpSpPr/>
          <p:nvPr/>
        </p:nvGrpSpPr>
        <p:grpSpPr>
          <a:xfrm>
            <a:off x="-419835" y="-15"/>
            <a:ext cx="13031673" cy="7887753"/>
            <a:chOff x="-323602" y="-412"/>
            <a:chExt cx="9773755" cy="5915815"/>
          </a:xfrm>
        </p:grpSpPr>
        <p:sp>
          <p:nvSpPr>
            <p:cNvPr id="189" name="Google Shape;189;p19"/>
            <p:cNvSpPr/>
            <p:nvPr/>
          </p:nvSpPr>
          <p:spPr>
            <a:xfrm>
              <a:off x="0" y="4608576"/>
              <a:ext cx="9143948" cy="1124495"/>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9"/>
            <p:cNvSpPr/>
            <p:nvPr/>
          </p:nvSpPr>
          <p:spPr>
            <a:xfrm flipH="1">
              <a:off x="2" y="4608550"/>
              <a:ext cx="9143948" cy="1124479"/>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9"/>
            <p:cNvSpPr/>
            <p:nvPr/>
          </p:nvSpPr>
          <p:spPr>
            <a:xfrm flipH="1">
              <a:off x="5" y="-412"/>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9"/>
            <p:cNvSpPr/>
            <p:nvPr/>
          </p:nvSpPr>
          <p:spPr>
            <a:xfrm flipH="1">
              <a:off x="8224800" y="794"/>
              <a:ext cx="919138" cy="5141971"/>
            </a:xfrm>
            <a:custGeom>
              <a:avLst/>
              <a:gdLst/>
              <a:ahLst/>
              <a:cxnLst/>
              <a:rect l="l" t="t" r="r" b="b"/>
              <a:pathLst>
                <a:path w="23155" h="129537" extrusionOk="0">
                  <a:moveTo>
                    <a:pt x="22637" y="34100"/>
                  </a:moveTo>
                  <a:cubicBezTo>
                    <a:pt x="22637" y="34100"/>
                    <a:pt x="18760" y="36360"/>
                    <a:pt x="19009" y="35489"/>
                  </a:cubicBezTo>
                  <a:cubicBezTo>
                    <a:pt x="19279" y="34618"/>
                    <a:pt x="22201" y="27633"/>
                    <a:pt x="22201" y="27633"/>
                  </a:cubicBezTo>
                  <a:lnTo>
                    <a:pt x="21352" y="27633"/>
                  </a:lnTo>
                  <a:cubicBezTo>
                    <a:pt x="21352" y="27633"/>
                    <a:pt x="19444" y="32110"/>
                    <a:pt x="18491" y="34017"/>
                  </a:cubicBezTo>
                  <a:cubicBezTo>
                    <a:pt x="17952" y="35095"/>
                    <a:pt x="16584" y="37645"/>
                    <a:pt x="15506" y="39676"/>
                  </a:cubicBezTo>
                  <a:cubicBezTo>
                    <a:pt x="15672" y="30763"/>
                    <a:pt x="15444" y="20461"/>
                    <a:pt x="15174" y="14760"/>
                  </a:cubicBezTo>
                  <a:cubicBezTo>
                    <a:pt x="14946" y="9827"/>
                    <a:pt x="15071" y="4893"/>
                    <a:pt x="15568" y="1"/>
                  </a:cubicBezTo>
                  <a:lnTo>
                    <a:pt x="7007" y="1"/>
                  </a:lnTo>
                  <a:cubicBezTo>
                    <a:pt x="7007" y="1"/>
                    <a:pt x="8044" y="21621"/>
                    <a:pt x="8044" y="35365"/>
                  </a:cubicBezTo>
                  <a:cubicBezTo>
                    <a:pt x="8044" y="43822"/>
                    <a:pt x="7277" y="55244"/>
                    <a:pt x="6530" y="65463"/>
                  </a:cubicBezTo>
                  <a:cubicBezTo>
                    <a:pt x="5556" y="63743"/>
                    <a:pt x="4540" y="61836"/>
                    <a:pt x="4250" y="60882"/>
                  </a:cubicBezTo>
                  <a:cubicBezTo>
                    <a:pt x="3649" y="58892"/>
                    <a:pt x="975" y="53026"/>
                    <a:pt x="975" y="53026"/>
                  </a:cubicBezTo>
                  <a:lnTo>
                    <a:pt x="1" y="53461"/>
                  </a:lnTo>
                  <a:cubicBezTo>
                    <a:pt x="1" y="53461"/>
                    <a:pt x="3379" y="61400"/>
                    <a:pt x="3898" y="63121"/>
                  </a:cubicBezTo>
                  <a:cubicBezTo>
                    <a:pt x="4416" y="64841"/>
                    <a:pt x="6261" y="69174"/>
                    <a:pt x="6116" y="71226"/>
                  </a:cubicBezTo>
                  <a:lnTo>
                    <a:pt x="6116" y="71226"/>
                  </a:lnTo>
                  <a:cubicBezTo>
                    <a:pt x="5826" y="75330"/>
                    <a:pt x="5597" y="79082"/>
                    <a:pt x="5452" y="82109"/>
                  </a:cubicBezTo>
                  <a:cubicBezTo>
                    <a:pt x="4934" y="93655"/>
                    <a:pt x="3379" y="129537"/>
                    <a:pt x="3379" y="129537"/>
                  </a:cubicBezTo>
                  <a:lnTo>
                    <a:pt x="11277" y="129537"/>
                  </a:lnTo>
                  <a:cubicBezTo>
                    <a:pt x="11277" y="129537"/>
                    <a:pt x="10635" y="103625"/>
                    <a:pt x="11277" y="89882"/>
                  </a:cubicBezTo>
                  <a:cubicBezTo>
                    <a:pt x="11920" y="76159"/>
                    <a:pt x="14511" y="58312"/>
                    <a:pt x="15174" y="48569"/>
                  </a:cubicBezTo>
                  <a:cubicBezTo>
                    <a:pt x="15547" y="43947"/>
                    <a:pt x="17724" y="39200"/>
                    <a:pt x="18574" y="37977"/>
                  </a:cubicBezTo>
                  <a:cubicBezTo>
                    <a:pt x="19444" y="36774"/>
                    <a:pt x="23155" y="35054"/>
                    <a:pt x="23155" y="350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9"/>
            <p:cNvSpPr/>
            <p:nvPr/>
          </p:nvSpPr>
          <p:spPr>
            <a:xfrm flipH="1">
              <a:off x="-323602"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19"/>
          <p:cNvSpPr txBox="1">
            <a:spLocks noGrp="1"/>
          </p:cNvSpPr>
          <p:nvPr>
            <p:ph type="title"/>
          </p:nvPr>
        </p:nvSpPr>
        <p:spPr>
          <a:xfrm>
            <a:off x="950967" y="719333"/>
            <a:ext cx="10290000" cy="6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Font typeface="PT Sans Narrow"/>
              <a:buNone/>
              <a:defRPr sz="4000" b="0">
                <a:solidFill>
                  <a:schemeClr val="dk1"/>
                </a:solidFill>
              </a:defRPr>
            </a:lvl1pPr>
            <a:lvl2pPr lvl="1" rtl="0">
              <a:spcBef>
                <a:spcPts val="0"/>
              </a:spcBef>
              <a:spcAft>
                <a:spcPts val="0"/>
              </a:spcAft>
              <a:buClr>
                <a:schemeClr val="dk1"/>
              </a:buClr>
              <a:buSzPts val="2800"/>
              <a:buNone/>
              <a:defRPr sz="3733" b="1">
                <a:solidFill>
                  <a:schemeClr val="dk1"/>
                </a:solidFill>
              </a:defRPr>
            </a:lvl2pPr>
            <a:lvl3pPr lvl="2" rtl="0">
              <a:spcBef>
                <a:spcPts val="0"/>
              </a:spcBef>
              <a:spcAft>
                <a:spcPts val="0"/>
              </a:spcAft>
              <a:buClr>
                <a:schemeClr val="dk1"/>
              </a:buClr>
              <a:buSzPts val="2800"/>
              <a:buNone/>
              <a:defRPr sz="3733" b="1">
                <a:solidFill>
                  <a:schemeClr val="dk1"/>
                </a:solidFill>
              </a:defRPr>
            </a:lvl3pPr>
            <a:lvl4pPr lvl="3" rtl="0">
              <a:spcBef>
                <a:spcPts val="0"/>
              </a:spcBef>
              <a:spcAft>
                <a:spcPts val="0"/>
              </a:spcAft>
              <a:buClr>
                <a:schemeClr val="dk1"/>
              </a:buClr>
              <a:buSzPts val="2800"/>
              <a:buNone/>
              <a:defRPr sz="3733" b="1">
                <a:solidFill>
                  <a:schemeClr val="dk1"/>
                </a:solidFill>
              </a:defRPr>
            </a:lvl4pPr>
            <a:lvl5pPr lvl="4" rtl="0">
              <a:spcBef>
                <a:spcPts val="0"/>
              </a:spcBef>
              <a:spcAft>
                <a:spcPts val="0"/>
              </a:spcAft>
              <a:buClr>
                <a:schemeClr val="dk1"/>
              </a:buClr>
              <a:buSzPts val="2800"/>
              <a:buNone/>
              <a:defRPr sz="3733" b="1">
                <a:solidFill>
                  <a:schemeClr val="dk1"/>
                </a:solidFill>
              </a:defRPr>
            </a:lvl5pPr>
            <a:lvl6pPr lvl="5" rtl="0">
              <a:spcBef>
                <a:spcPts val="0"/>
              </a:spcBef>
              <a:spcAft>
                <a:spcPts val="0"/>
              </a:spcAft>
              <a:buClr>
                <a:schemeClr val="dk1"/>
              </a:buClr>
              <a:buSzPts val="2800"/>
              <a:buNone/>
              <a:defRPr sz="3733" b="1">
                <a:solidFill>
                  <a:schemeClr val="dk1"/>
                </a:solidFill>
              </a:defRPr>
            </a:lvl6pPr>
            <a:lvl7pPr lvl="6" rtl="0">
              <a:spcBef>
                <a:spcPts val="0"/>
              </a:spcBef>
              <a:spcAft>
                <a:spcPts val="0"/>
              </a:spcAft>
              <a:buClr>
                <a:schemeClr val="dk1"/>
              </a:buClr>
              <a:buSzPts val="2800"/>
              <a:buNone/>
              <a:defRPr sz="3733" b="1">
                <a:solidFill>
                  <a:schemeClr val="dk1"/>
                </a:solidFill>
              </a:defRPr>
            </a:lvl7pPr>
            <a:lvl8pPr lvl="7" rtl="0">
              <a:spcBef>
                <a:spcPts val="0"/>
              </a:spcBef>
              <a:spcAft>
                <a:spcPts val="0"/>
              </a:spcAft>
              <a:buClr>
                <a:schemeClr val="dk1"/>
              </a:buClr>
              <a:buSzPts val="2800"/>
              <a:buNone/>
              <a:defRPr sz="3733" b="1">
                <a:solidFill>
                  <a:schemeClr val="dk1"/>
                </a:solidFill>
              </a:defRPr>
            </a:lvl8pPr>
            <a:lvl9pPr lvl="8" rtl="0">
              <a:spcBef>
                <a:spcPts val="0"/>
              </a:spcBef>
              <a:spcAft>
                <a:spcPts val="0"/>
              </a:spcAft>
              <a:buClr>
                <a:schemeClr val="dk1"/>
              </a:buClr>
              <a:buSzPts val="2800"/>
              <a:buNone/>
              <a:defRPr sz="3733" b="1">
                <a:solidFill>
                  <a:schemeClr val="dk1"/>
                </a:solidFill>
              </a:defRPr>
            </a:lvl9pPr>
          </a:lstStyle>
          <a:p>
            <a:endParaRPr/>
          </a:p>
        </p:txBody>
      </p:sp>
    </p:spTree>
    <p:extLst>
      <p:ext uri="{BB962C8B-B14F-4D97-AF65-F5344CB8AC3E}">
        <p14:creationId xmlns:p14="http://schemas.microsoft.com/office/powerpoint/2010/main" val="159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5"/>
        <p:cNvGrpSpPr/>
        <p:nvPr/>
      </p:nvGrpSpPr>
      <p:grpSpPr>
        <a:xfrm>
          <a:off x="0" y="0"/>
          <a:ext cx="0" cy="0"/>
          <a:chOff x="0" y="0"/>
          <a:chExt cx="0" cy="0"/>
        </a:xfrm>
      </p:grpSpPr>
      <p:grpSp>
        <p:nvGrpSpPr>
          <p:cNvPr id="196" name="Google Shape;196;p20"/>
          <p:cNvGrpSpPr/>
          <p:nvPr/>
        </p:nvGrpSpPr>
        <p:grpSpPr>
          <a:xfrm flipH="1">
            <a:off x="-419835" y="5639633"/>
            <a:ext cx="13031673" cy="2248104"/>
            <a:chOff x="-422423" y="4229725"/>
            <a:chExt cx="9773755" cy="1686078"/>
          </a:xfrm>
        </p:grpSpPr>
        <p:sp>
          <p:nvSpPr>
            <p:cNvPr id="197" name="Google Shape;197;p20"/>
            <p:cNvSpPr/>
            <p:nvPr/>
          </p:nvSpPr>
          <p:spPr>
            <a:xfrm>
              <a:off x="-107545" y="4229725"/>
              <a:ext cx="9143948" cy="1503784"/>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0"/>
            <p:cNvSpPr/>
            <p:nvPr/>
          </p:nvSpPr>
          <p:spPr>
            <a:xfrm flipH="1">
              <a:off x="-107493" y="4395548"/>
              <a:ext cx="9143948" cy="1337819"/>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0"/>
            <p:cNvSpPr/>
            <p:nvPr/>
          </p:nvSpPr>
          <p:spPr>
            <a:xfrm>
              <a:off x="-422423" y="44120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20"/>
          <p:cNvSpPr txBox="1">
            <a:spLocks noGrp="1"/>
          </p:cNvSpPr>
          <p:nvPr>
            <p:ph type="title"/>
          </p:nvPr>
        </p:nvSpPr>
        <p:spPr>
          <a:xfrm>
            <a:off x="950967" y="719333"/>
            <a:ext cx="10290000" cy="6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Font typeface="PT Sans Narrow"/>
              <a:buNone/>
              <a:defRPr sz="4000" b="0">
                <a:solidFill>
                  <a:schemeClr val="dk1"/>
                </a:solidFill>
              </a:defRPr>
            </a:lvl1pPr>
            <a:lvl2pPr lvl="1" rtl="0">
              <a:spcBef>
                <a:spcPts val="0"/>
              </a:spcBef>
              <a:spcAft>
                <a:spcPts val="0"/>
              </a:spcAft>
              <a:buClr>
                <a:schemeClr val="dk1"/>
              </a:buClr>
              <a:buSzPts val="2800"/>
              <a:buNone/>
              <a:defRPr sz="3733" b="1">
                <a:solidFill>
                  <a:schemeClr val="dk1"/>
                </a:solidFill>
              </a:defRPr>
            </a:lvl2pPr>
            <a:lvl3pPr lvl="2" rtl="0">
              <a:spcBef>
                <a:spcPts val="0"/>
              </a:spcBef>
              <a:spcAft>
                <a:spcPts val="0"/>
              </a:spcAft>
              <a:buClr>
                <a:schemeClr val="dk1"/>
              </a:buClr>
              <a:buSzPts val="2800"/>
              <a:buNone/>
              <a:defRPr sz="3733" b="1">
                <a:solidFill>
                  <a:schemeClr val="dk1"/>
                </a:solidFill>
              </a:defRPr>
            </a:lvl3pPr>
            <a:lvl4pPr lvl="3" rtl="0">
              <a:spcBef>
                <a:spcPts val="0"/>
              </a:spcBef>
              <a:spcAft>
                <a:spcPts val="0"/>
              </a:spcAft>
              <a:buClr>
                <a:schemeClr val="dk1"/>
              </a:buClr>
              <a:buSzPts val="2800"/>
              <a:buNone/>
              <a:defRPr sz="3733" b="1">
                <a:solidFill>
                  <a:schemeClr val="dk1"/>
                </a:solidFill>
              </a:defRPr>
            </a:lvl4pPr>
            <a:lvl5pPr lvl="4" rtl="0">
              <a:spcBef>
                <a:spcPts val="0"/>
              </a:spcBef>
              <a:spcAft>
                <a:spcPts val="0"/>
              </a:spcAft>
              <a:buClr>
                <a:schemeClr val="dk1"/>
              </a:buClr>
              <a:buSzPts val="2800"/>
              <a:buNone/>
              <a:defRPr sz="3733" b="1">
                <a:solidFill>
                  <a:schemeClr val="dk1"/>
                </a:solidFill>
              </a:defRPr>
            </a:lvl5pPr>
            <a:lvl6pPr lvl="5" rtl="0">
              <a:spcBef>
                <a:spcPts val="0"/>
              </a:spcBef>
              <a:spcAft>
                <a:spcPts val="0"/>
              </a:spcAft>
              <a:buClr>
                <a:schemeClr val="dk1"/>
              </a:buClr>
              <a:buSzPts val="2800"/>
              <a:buNone/>
              <a:defRPr sz="3733" b="1">
                <a:solidFill>
                  <a:schemeClr val="dk1"/>
                </a:solidFill>
              </a:defRPr>
            </a:lvl6pPr>
            <a:lvl7pPr lvl="6" rtl="0">
              <a:spcBef>
                <a:spcPts val="0"/>
              </a:spcBef>
              <a:spcAft>
                <a:spcPts val="0"/>
              </a:spcAft>
              <a:buClr>
                <a:schemeClr val="dk1"/>
              </a:buClr>
              <a:buSzPts val="2800"/>
              <a:buNone/>
              <a:defRPr sz="3733" b="1">
                <a:solidFill>
                  <a:schemeClr val="dk1"/>
                </a:solidFill>
              </a:defRPr>
            </a:lvl7pPr>
            <a:lvl8pPr lvl="7" rtl="0">
              <a:spcBef>
                <a:spcPts val="0"/>
              </a:spcBef>
              <a:spcAft>
                <a:spcPts val="0"/>
              </a:spcAft>
              <a:buClr>
                <a:schemeClr val="dk1"/>
              </a:buClr>
              <a:buSzPts val="2800"/>
              <a:buNone/>
              <a:defRPr sz="3733" b="1">
                <a:solidFill>
                  <a:schemeClr val="dk1"/>
                </a:solidFill>
              </a:defRPr>
            </a:lvl8pPr>
            <a:lvl9pPr lvl="8" rtl="0">
              <a:spcBef>
                <a:spcPts val="0"/>
              </a:spcBef>
              <a:spcAft>
                <a:spcPts val="0"/>
              </a:spcAft>
              <a:buClr>
                <a:schemeClr val="dk1"/>
              </a:buClr>
              <a:buSzPts val="2800"/>
              <a:buNone/>
              <a:defRPr sz="3733" b="1">
                <a:solidFill>
                  <a:schemeClr val="dk1"/>
                </a:solidFill>
              </a:defRPr>
            </a:lvl9pPr>
          </a:lstStyle>
          <a:p>
            <a:endParaRPr/>
          </a:p>
        </p:txBody>
      </p:sp>
    </p:spTree>
    <p:extLst>
      <p:ext uri="{BB962C8B-B14F-4D97-AF65-F5344CB8AC3E}">
        <p14:creationId xmlns:p14="http://schemas.microsoft.com/office/powerpoint/2010/main" val="210710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1"/>
        <p:cNvGrpSpPr/>
        <p:nvPr/>
      </p:nvGrpSpPr>
      <p:grpSpPr>
        <a:xfrm>
          <a:off x="0" y="0"/>
          <a:ext cx="0" cy="0"/>
          <a:chOff x="0" y="0"/>
          <a:chExt cx="0" cy="0"/>
        </a:xfrm>
      </p:grpSpPr>
      <p:grpSp>
        <p:nvGrpSpPr>
          <p:cNvPr id="202" name="Google Shape;202;p21"/>
          <p:cNvGrpSpPr/>
          <p:nvPr/>
        </p:nvGrpSpPr>
        <p:grpSpPr>
          <a:xfrm>
            <a:off x="-419835" y="5668404"/>
            <a:ext cx="13031673" cy="2218801"/>
            <a:chOff x="-314877" y="4251302"/>
            <a:chExt cx="9773755" cy="1664101"/>
          </a:xfrm>
        </p:grpSpPr>
        <p:sp>
          <p:nvSpPr>
            <p:cNvPr id="203" name="Google Shape;203;p21"/>
            <p:cNvSpPr/>
            <p:nvPr/>
          </p:nvSpPr>
          <p:spPr>
            <a:xfrm>
              <a:off x="0" y="4251302"/>
              <a:ext cx="9143948" cy="1481669"/>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1"/>
            <p:cNvSpPr/>
            <p:nvPr/>
          </p:nvSpPr>
          <p:spPr>
            <a:xfrm flipH="1">
              <a:off x="-314877"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21"/>
          <p:cNvSpPr txBox="1">
            <a:spLocks noGrp="1"/>
          </p:cNvSpPr>
          <p:nvPr>
            <p:ph type="title"/>
          </p:nvPr>
        </p:nvSpPr>
        <p:spPr>
          <a:xfrm flipH="1">
            <a:off x="8563033" y="2403933"/>
            <a:ext cx="2678000" cy="166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algn="r" rtl="0">
              <a:spcBef>
                <a:spcPts val="0"/>
              </a:spcBef>
              <a:spcAft>
                <a:spcPts val="0"/>
              </a:spcAft>
              <a:buSzPts val="3200"/>
              <a:buFont typeface="Bree Serif"/>
              <a:buNone/>
              <a:defRPr sz="4267">
                <a:latin typeface="Bree Serif"/>
                <a:ea typeface="Bree Serif"/>
                <a:cs typeface="Bree Serif"/>
                <a:sym typeface="Bree Serif"/>
              </a:defRPr>
            </a:lvl2pPr>
            <a:lvl3pPr lvl="2" algn="r" rtl="0">
              <a:spcBef>
                <a:spcPts val="0"/>
              </a:spcBef>
              <a:spcAft>
                <a:spcPts val="0"/>
              </a:spcAft>
              <a:buSzPts val="3200"/>
              <a:buFont typeface="Bree Serif"/>
              <a:buNone/>
              <a:defRPr sz="4267">
                <a:latin typeface="Bree Serif"/>
                <a:ea typeface="Bree Serif"/>
                <a:cs typeface="Bree Serif"/>
                <a:sym typeface="Bree Serif"/>
              </a:defRPr>
            </a:lvl3pPr>
            <a:lvl4pPr lvl="3" algn="r" rtl="0">
              <a:spcBef>
                <a:spcPts val="0"/>
              </a:spcBef>
              <a:spcAft>
                <a:spcPts val="0"/>
              </a:spcAft>
              <a:buSzPts val="3200"/>
              <a:buFont typeface="Bree Serif"/>
              <a:buNone/>
              <a:defRPr sz="4267">
                <a:latin typeface="Bree Serif"/>
                <a:ea typeface="Bree Serif"/>
                <a:cs typeface="Bree Serif"/>
                <a:sym typeface="Bree Serif"/>
              </a:defRPr>
            </a:lvl4pPr>
            <a:lvl5pPr lvl="4" algn="r" rtl="0">
              <a:spcBef>
                <a:spcPts val="0"/>
              </a:spcBef>
              <a:spcAft>
                <a:spcPts val="0"/>
              </a:spcAft>
              <a:buSzPts val="3200"/>
              <a:buFont typeface="Bree Serif"/>
              <a:buNone/>
              <a:defRPr sz="4267">
                <a:latin typeface="Bree Serif"/>
                <a:ea typeface="Bree Serif"/>
                <a:cs typeface="Bree Serif"/>
                <a:sym typeface="Bree Serif"/>
              </a:defRPr>
            </a:lvl5pPr>
            <a:lvl6pPr lvl="5" algn="r" rtl="0">
              <a:spcBef>
                <a:spcPts val="0"/>
              </a:spcBef>
              <a:spcAft>
                <a:spcPts val="0"/>
              </a:spcAft>
              <a:buSzPts val="3200"/>
              <a:buFont typeface="Bree Serif"/>
              <a:buNone/>
              <a:defRPr sz="4267">
                <a:latin typeface="Bree Serif"/>
                <a:ea typeface="Bree Serif"/>
                <a:cs typeface="Bree Serif"/>
                <a:sym typeface="Bree Serif"/>
              </a:defRPr>
            </a:lvl6pPr>
            <a:lvl7pPr lvl="6" algn="r" rtl="0">
              <a:spcBef>
                <a:spcPts val="0"/>
              </a:spcBef>
              <a:spcAft>
                <a:spcPts val="0"/>
              </a:spcAft>
              <a:buSzPts val="3200"/>
              <a:buFont typeface="Bree Serif"/>
              <a:buNone/>
              <a:defRPr sz="4267">
                <a:latin typeface="Bree Serif"/>
                <a:ea typeface="Bree Serif"/>
                <a:cs typeface="Bree Serif"/>
                <a:sym typeface="Bree Serif"/>
              </a:defRPr>
            </a:lvl7pPr>
            <a:lvl8pPr lvl="7" algn="r" rtl="0">
              <a:spcBef>
                <a:spcPts val="0"/>
              </a:spcBef>
              <a:spcAft>
                <a:spcPts val="0"/>
              </a:spcAft>
              <a:buSzPts val="3200"/>
              <a:buFont typeface="Bree Serif"/>
              <a:buNone/>
              <a:defRPr sz="4267">
                <a:latin typeface="Bree Serif"/>
                <a:ea typeface="Bree Serif"/>
                <a:cs typeface="Bree Serif"/>
                <a:sym typeface="Bree Serif"/>
              </a:defRPr>
            </a:lvl8pPr>
            <a:lvl9pPr lvl="8" algn="r" rtl="0">
              <a:spcBef>
                <a:spcPts val="0"/>
              </a:spcBef>
              <a:spcAft>
                <a:spcPts val="0"/>
              </a:spcAft>
              <a:buSzPts val="3200"/>
              <a:buFont typeface="Bree Serif"/>
              <a:buNone/>
              <a:defRPr sz="4267">
                <a:latin typeface="Bree Serif"/>
                <a:ea typeface="Bree Serif"/>
                <a:cs typeface="Bree Serif"/>
                <a:sym typeface="Bree Serif"/>
              </a:defRPr>
            </a:lvl9pPr>
          </a:lstStyle>
          <a:p>
            <a:endParaRPr/>
          </a:p>
        </p:txBody>
      </p:sp>
      <p:sp>
        <p:nvSpPr>
          <p:cNvPr id="206" name="Google Shape;206;p21"/>
          <p:cNvSpPr txBox="1">
            <a:spLocks noGrp="1"/>
          </p:cNvSpPr>
          <p:nvPr>
            <p:ph type="subTitle" idx="1"/>
          </p:nvPr>
        </p:nvSpPr>
        <p:spPr>
          <a:xfrm flipH="1">
            <a:off x="7167833" y="4072956"/>
            <a:ext cx="4073200" cy="12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7616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90"/>
        <p:cNvGrpSpPr/>
        <p:nvPr/>
      </p:nvGrpSpPr>
      <p:grpSpPr>
        <a:xfrm>
          <a:off x="0" y="0"/>
          <a:ext cx="0" cy="0"/>
          <a:chOff x="0" y="0"/>
          <a:chExt cx="0" cy="0"/>
        </a:xfrm>
      </p:grpSpPr>
      <p:sp>
        <p:nvSpPr>
          <p:cNvPr id="291" name="Google Shape;291;p29"/>
          <p:cNvSpPr txBox="1">
            <a:spLocks noGrp="1"/>
          </p:cNvSpPr>
          <p:nvPr>
            <p:ph type="subTitle" idx="1"/>
          </p:nvPr>
        </p:nvSpPr>
        <p:spPr>
          <a:xfrm>
            <a:off x="4670933" y="3558072"/>
            <a:ext cx="4729600" cy="6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9"/>
          <p:cNvSpPr txBox="1">
            <a:spLocks noGrp="1"/>
          </p:cNvSpPr>
          <p:nvPr>
            <p:ph type="subTitle" idx="2"/>
          </p:nvPr>
        </p:nvSpPr>
        <p:spPr>
          <a:xfrm>
            <a:off x="4670933" y="2194544"/>
            <a:ext cx="4729600" cy="6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9"/>
          <p:cNvSpPr txBox="1">
            <a:spLocks noGrp="1"/>
          </p:cNvSpPr>
          <p:nvPr>
            <p:ph type="subTitle" idx="3"/>
          </p:nvPr>
        </p:nvSpPr>
        <p:spPr>
          <a:xfrm>
            <a:off x="4670933" y="1700133"/>
            <a:ext cx="4729600" cy="4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Do Hyeon"/>
              <a:buNone/>
              <a:defRPr sz="2933">
                <a:latin typeface="Do Hyeon"/>
                <a:ea typeface="Do Hyeon"/>
                <a:cs typeface="Do Hyeon"/>
                <a:sym typeface="Do Hyeon"/>
              </a:defRPr>
            </a:lvl1pPr>
            <a:lvl2pPr lvl="1" algn="ctr" rtl="0">
              <a:lnSpc>
                <a:spcPct val="100000"/>
              </a:lnSpc>
              <a:spcBef>
                <a:spcPts val="0"/>
              </a:spcBef>
              <a:spcAft>
                <a:spcPts val="0"/>
              </a:spcAft>
              <a:buSzPts val="2200"/>
              <a:buFont typeface="Do Hyeon"/>
              <a:buNone/>
              <a:defRPr sz="2933">
                <a:latin typeface="Do Hyeon"/>
                <a:ea typeface="Do Hyeon"/>
                <a:cs typeface="Do Hyeon"/>
                <a:sym typeface="Do Hyeon"/>
              </a:defRPr>
            </a:lvl2pPr>
            <a:lvl3pPr lvl="2" algn="ctr" rtl="0">
              <a:lnSpc>
                <a:spcPct val="100000"/>
              </a:lnSpc>
              <a:spcBef>
                <a:spcPts val="0"/>
              </a:spcBef>
              <a:spcAft>
                <a:spcPts val="0"/>
              </a:spcAft>
              <a:buSzPts val="2200"/>
              <a:buFont typeface="Do Hyeon"/>
              <a:buNone/>
              <a:defRPr sz="2933">
                <a:latin typeface="Do Hyeon"/>
                <a:ea typeface="Do Hyeon"/>
                <a:cs typeface="Do Hyeon"/>
                <a:sym typeface="Do Hyeon"/>
              </a:defRPr>
            </a:lvl3pPr>
            <a:lvl4pPr lvl="3" algn="ctr" rtl="0">
              <a:lnSpc>
                <a:spcPct val="100000"/>
              </a:lnSpc>
              <a:spcBef>
                <a:spcPts val="0"/>
              </a:spcBef>
              <a:spcAft>
                <a:spcPts val="0"/>
              </a:spcAft>
              <a:buSzPts val="2200"/>
              <a:buFont typeface="Do Hyeon"/>
              <a:buNone/>
              <a:defRPr sz="2933">
                <a:latin typeface="Do Hyeon"/>
                <a:ea typeface="Do Hyeon"/>
                <a:cs typeface="Do Hyeon"/>
                <a:sym typeface="Do Hyeon"/>
              </a:defRPr>
            </a:lvl4pPr>
            <a:lvl5pPr lvl="4" algn="ctr" rtl="0">
              <a:lnSpc>
                <a:spcPct val="100000"/>
              </a:lnSpc>
              <a:spcBef>
                <a:spcPts val="0"/>
              </a:spcBef>
              <a:spcAft>
                <a:spcPts val="0"/>
              </a:spcAft>
              <a:buSzPts val="2200"/>
              <a:buFont typeface="Do Hyeon"/>
              <a:buNone/>
              <a:defRPr sz="2933">
                <a:latin typeface="Do Hyeon"/>
                <a:ea typeface="Do Hyeon"/>
                <a:cs typeface="Do Hyeon"/>
                <a:sym typeface="Do Hyeon"/>
              </a:defRPr>
            </a:lvl5pPr>
            <a:lvl6pPr lvl="5" algn="ctr" rtl="0">
              <a:lnSpc>
                <a:spcPct val="100000"/>
              </a:lnSpc>
              <a:spcBef>
                <a:spcPts val="0"/>
              </a:spcBef>
              <a:spcAft>
                <a:spcPts val="0"/>
              </a:spcAft>
              <a:buSzPts val="2200"/>
              <a:buFont typeface="Do Hyeon"/>
              <a:buNone/>
              <a:defRPr sz="2933">
                <a:latin typeface="Do Hyeon"/>
                <a:ea typeface="Do Hyeon"/>
                <a:cs typeface="Do Hyeon"/>
                <a:sym typeface="Do Hyeon"/>
              </a:defRPr>
            </a:lvl6pPr>
            <a:lvl7pPr lvl="6" algn="ctr" rtl="0">
              <a:lnSpc>
                <a:spcPct val="100000"/>
              </a:lnSpc>
              <a:spcBef>
                <a:spcPts val="0"/>
              </a:spcBef>
              <a:spcAft>
                <a:spcPts val="0"/>
              </a:spcAft>
              <a:buSzPts val="2200"/>
              <a:buFont typeface="Do Hyeon"/>
              <a:buNone/>
              <a:defRPr sz="2933">
                <a:latin typeface="Do Hyeon"/>
                <a:ea typeface="Do Hyeon"/>
                <a:cs typeface="Do Hyeon"/>
                <a:sym typeface="Do Hyeon"/>
              </a:defRPr>
            </a:lvl7pPr>
            <a:lvl8pPr lvl="7" algn="ctr" rtl="0">
              <a:lnSpc>
                <a:spcPct val="100000"/>
              </a:lnSpc>
              <a:spcBef>
                <a:spcPts val="0"/>
              </a:spcBef>
              <a:spcAft>
                <a:spcPts val="0"/>
              </a:spcAft>
              <a:buSzPts val="2200"/>
              <a:buFont typeface="Do Hyeon"/>
              <a:buNone/>
              <a:defRPr sz="2933">
                <a:latin typeface="Do Hyeon"/>
                <a:ea typeface="Do Hyeon"/>
                <a:cs typeface="Do Hyeon"/>
                <a:sym typeface="Do Hyeon"/>
              </a:defRPr>
            </a:lvl8pPr>
            <a:lvl9pPr lvl="8" algn="ctr" rtl="0">
              <a:lnSpc>
                <a:spcPct val="100000"/>
              </a:lnSpc>
              <a:spcBef>
                <a:spcPts val="0"/>
              </a:spcBef>
              <a:spcAft>
                <a:spcPts val="0"/>
              </a:spcAft>
              <a:buSzPts val="2200"/>
              <a:buFont typeface="Do Hyeon"/>
              <a:buNone/>
              <a:defRPr sz="2933">
                <a:latin typeface="Do Hyeon"/>
                <a:ea typeface="Do Hyeon"/>
                <a:cs typeface="Do Hyeon"/>
                <a:sym typeface="Do Hyeon"/>
              </a:defRPr>
            </a:lvl9pPr>
          </a:lstStyle>
          <a:p>
            <a:endParaRPr/>
          </a:p>
        </p:txBody>
      </p:sp>
      <p:sp>
        <p:nvSpPr>
          <p:cNvPr id="294" name="Google Shape;294;p29"/>
          <p:cNvSpPr txBox="1">
            <a:spLocks noGrp="1"/>
          </p:cNvSpPr>
          <p:nvPr>
            <p:ph type="subTitle" idx="4"/>
          </p:nvPr>
        </p:nvSpPr>
        <p:spPr>
          <a:xfrm>
            <a:off x="4670933" y="3063664"/>
            <a:ext cx="4729600" cy="4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Do Hyeon"/>
              <a:buNone/>
              <a:defRPr sz="2933">
                <a:latin typeface="Do Hyeon"/>
                <a:ea typeface="Do Hyeon"/>
                <a:cs typeface="Do Hyeon"/>
                <a:sym typeface="Do Hyeon"/>
              </a:defRPr>
            </a:lvl1pPr>
            <a:lvl2pPr lvl="1" algn="ctr" rtl="0">
              <a:lnSpc>
                <a:spcPct val="100000"/>
              </a:lnSpc>
              <a:spcBef>
                <a:spcPts val="0"/>
              </a:spcBef>
              <a:spcAft>
                <a:spcPts val="0"/>
              </a:spcAft>
              <a:buSzPts val="2200"/>
              <a:buFont typeface="Do Hyeon"/>
              <a:buNone/>
              <a:defRPr sz="2933">
                <a:latin typeface="Do Hyeon"/>
                <a:ea typeface="Do Hyeon"/>
                <a:cs typeface="Do Hyeon"/>
                <a:sym typeface="Do Hyeon"/>
              </a:defRPr>
            </a:lvl2pPr>
            <a:lvl3pPr lvl="2" algn="ctr" rtl="0">
              <a:lnSpc>
                <a:spcPct val="100000"/>
              </a:lnSpc>
              <a:spcBef>
                <a:spcPts val="0"/>
              </a:spcBef>
              <a:spcAft>
                <a:spcPts val="0"/>
              </a:spcAft>
              <a:buSzPts val="2200"/>
              <a:buFont typeface="Do Hyeon"/>
              <a:buNone/>
              <a:defRPr sz="2933">
                <a:latin typeface="Do Hyeon"/>
                <a:ea typeface="Do Hyeon"/>
                <a:cs typeface="Do Hyeon"/>
                <a:sym typeface="Do Hyeon"/>
              </a:defRPr>
            </a:lvl3pPr>
            <a:lvl4pPr lvl="3" algn="ctr" rtl="0">
              <a:lnSpc>
                <a:spcPct val="100000"/>
              </a:lnSpc>
              <a:spcBef>
                <a:spcPts val="0"/>
              </a:spcBef>
              <a:spcAft>
                <a:spcPts val="0"/>
              </a:spcAft>
              <a:buSzPts val="2200"/>
              <a:buFont typeface="Do Hyeon"/>
              <a:buNone/>
              <a:defRPr sz="2933">
                <a:latin typeface="Do Hyeon"/>
                <a:ea typeface="Do Hyeon"/>
                <a:cs typeface="Do Hyeon"/>
                <a:sym typeface="Do Hyeon"/>
              </a:defRPr>
            </a:lvl4pPr>
            <a:lvl5pPr lvl="4" algn="ctr" rtl="0">
              <a:lnSpc>
                <a:spcPct val="100000"/>
              </a:lnSpc>
              <a:spcBef>
                <a:spcPts val="0"/>
              </a:spcBef>
              <a:spcAft>
                <a:spcPts val="0"/>
              </a:spcAft>
              <a:buSzPts val="2200"/>
              <a:buFont typeface="Do Hyeon"/>
              <a:buNone/>
              <a:defRPr sz="2933">
                <a:latin typeface="Do Hyeon"/>
                <a:ea typeface="Do Hyeon"/>
                <a:cs typeface="Do Hyeon"/>
                <a:sym typeface="Do Hyeon"/>
              </a:defRPr>
            </a:lvl5pPr>
            <a:lvl6pPr lvl="5" algn="ctr" rtl="0">
              <a:lnSpc>
                <a:spcPct val="100000"/>
              </a:lnSpc>
              <a:spcBef>
                <a:spcPts val="0"/>
              </a:spcBef>
              <a:spcAft>
                <a:spcPts val="0"/>
              </a:spcAft>
              <a:buSzPts val="2200"/>
              <a:buFont typeface="Do Hyeon"/>
              <a:buNone/>
              <a:defRPr sz="2933">
                <a:latin typeface="Do Hyeon"/>
                <a:ea typeface="Do Hyeon"/>
                <a:cs typeface="Do Hyeon"/>
                <a:sym typeface="Do Hyeon"/>
              </a:defRPr>
            </a:lvl6pPr>
            <a:lvl7pPr lvl="6" algn="ctr" rtl="0">
              <a:lnSpc>
                <a:spcPct val="100000"/>
              </a:lnSpc>
              <a:spcBef>
                <a:spcPts val="0"/>
              </a:spcBef>
              <a:spcAft>
                <a:spcPts val="0"/>
              </a:spcAft>
              <a:buSzPts val="2200"/>
              <a:buFont typeface="Do Hyeon"/>
              <a:buNone/>
              <a:defRPr sz="2933">
                <a:latin typeface="Do Hyeon"/>
                <a:ea typeface="Do Hyeon"/>
                <a:cs typeface="Do Hyeon"/>
                <a:sym typeface="Do Hyeon"/>
              </a:defRPr>
            </a:lvl7pPr>
            <a:lvl8pPr lvl="7" algn="ctr" rtl="0">
              <a:lnSpc>
                <a:spcPct val="100000"/>
              </a:lnSpc>
              <a:spcBef>
                <a:spcPts val="0"/>
              </a:spcBef>
              <a:spcAft>
                <a:spcPts val="0"/>
              </a:spcAft>
              <a:buSzPts val="2200"/>
              <a:buFont typeface="Do Hyeon"/>
              <a:buNone/>
              <a:defRPr sz="2933">
                <a:latin typeface="Do Hyeon"/>
                <a:ea typeface="Do Hyeon"/>
                <a:cs typeface="Do Hyeon"/>
                <a:sym typeface="Do Hyeon"/>
              </a:defRPr>
            </a:lvl8pPr>
            <a:lvl9pPr lvl="8" algn="ctr" rtl="0">
              <a:lnSpc>
                <a:spcPct val="100000"/>
              </a:lnSpc>
              <a:spcBef>
                <a:spcPts val="0"/>
              </a:spcBef>
              <a:spcAft>
                <a:spcPts val="0"/>
              </a:spcAft>
              <a:buSzPts val="2200"/>
              <a:buFont typeface="Do Hyeon"/>
              <a:buNone/>
              <a:defRPr sz="2933">
                <a:latin typeface="Do Hyeon"/>
                <a:ea typeface="Do Hyeon"/>
                <a:cs typeface="Do Hyeon"/>
                <a:sym typeface="Do Hyeon"/>
              </a:defRPr>
            </a:lvl9pPr>
          </a:lstStyle>
          <a:p>
            <a:endParaRPr/>
          </a:p>
        </p:txBody>
      </p:sp>
      <p:sp>
        <p:nvSpPr>
          <p:cNvPr id="295" name="Google Shape;295;p29"/>
          <p:cNvSpPr txBox="1">
            <a:spLocks noGrp="1"/>
          </p:cNvSpPr>
          <p:nvPr>
            <p:ph type="subTitle" idx="5"/>
          </p:nvPr>
        </p:nvSpPr>
        <p:spPr>
          <a:xfrm>
            <a:off x="4670933" y="4921600"/>
            <a:ext cx="4729600" cy="6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29"/>
          <p:cNvSpPr txBox="1">
            <a:spLocks noGrp="1"/>
          </p:cNvSpPr>
          <p:nvPr>
            <p:ph type="subTitle" idx="6"/>
          </p:nvPr>
        </p:nvSpPr>
        <p:spPr>
          <a:xfrm flipH="1">
            <a:off x="4671300" y="4427195"/>
            <a:ext cx="4729600" cy="4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Do Hyeon"/>
              <a:buNone/>
              <a:defRPr sz="2933">
                <a:latin typeface="Do Hyeon"/>
                <a:ea typeface="Do Hyeon"/>
                <a:cs typeface="Do Hyeon"/>
                <a:sym typeface="Do Hyeon"/>
              </a:defRPr>
            </a:lvl1pPr>
            <a:lvl2pPr lvl="1" algn="ctr" rtl="0">
              <a:lnSpc>
                <a:spcPct val="100000"/>
              </a:lnSpc>
              <a:spcBef>
                <a:spcPts val="0"/>
              </a:spcBef>
              <a:spcAft>
                <a:spcPts val="0"/>
              </a:spcAft>
              <a:buSzPts val="2200"/>
              <a:buFont typeface="Do Hyeon"/>
              <a:buNone/>
              <a:defRPr sz="2933">
                <a:latin typeface="Do Hyeon"/>
                <a:ea typeface="Do Hyeon"/>
                <a:cs typeface="Do Hyeon"/>
                <a:sym typeface="Do Hyeon"/>
              </a:defRPr>
            </a:lvl2pPr>
            <a:lvl3pPr lvl="2" algn="ctr" rtl="0">
              <a:lnSpc>
                <a:spcPct val="100000"/>
              </a:lnSpc>
              <a:spcBef>
                <a:spcPts val="0"/>
              </a:spcBef>
              <a:spcAft>
                <a:spcPts val="0"/>
              </a:spcAft>
              <a:buSzPts val="2200"/>
              <a:buFont typeface="Do Hyeon"/>
              <a:buNone/>
              <a:defRPr sz="2933">
                <a:latin typeface="Do Hyeon"/>
                <a:ea typeface="Do Hyeon"/>
                <a:cs typeface="Do Hyeon"/>
                <a:sym typeface="Do Hyeon"/>
              </a:defRPr>
            </a:lvl3pPr>
            <a:lvl4pPr lvl="3" algn="ctr" rtl="0">
              <a:lnSpc>
                <a:spcPct val="100000"/>
              </a:lnSpc>
              <a:spcBef>
                <a:spcPts val="0"/>
              </a:spcBef>
              <a:spcAft>
                <a:spcPts val="0"/>
              </a:spcAft>
              <a:buSzPts val="2200"/>
              <a:buFont typeface="Do Hyeon"/>
              <a:buNone/>
              <a:defRPr sz="2933">
                <a:latin typeface="Do Hyeon"/>
                <a:ea typeface="Do Hyeon"/>
                <a:cs typeface="Do Hyeon"/>
                <a:sym typeface="Do Hyeon"/>
              </a:defRPr>
            </a:lvl4pPr>
            <a:lvl5pPr lvl="4" algn="ctr" rtl="0">
              <a:lnSpc>
                <a:spcPct val="100000"/>
              </a:lnSpc>
              <a:spcBef>
                <a:spcPts val="0"/>
              </a:spcBef>
              <a:spcAft>
                <a:spcPts val="0"/>
              </a:spcAft>
              <a:buSzPts val="2200"/>
              <a:buFont typeface="Do Hyeon"/>
              <a:buNone/>
              <a:defRPr sz="2933">
                <a:latin typeface="Do Hyeon"/>
                <a:ea typeface="Do Hyeon"/>
                <a:cs typeface="Do Hyeon"/>
                <a:sym typeface="Do Hyeon"/>
              </a:defRPr>
            </a:lvl5pPr>
            <a:lvl6pPr lvl="5" algn="ctr" rtl="0">
              <a:lnSpc>
                <a:spcPct val="100000"/>
              </a:lnSpc>
              <a:spcBef>
                <a:spcPts val="0"/>
              </a:spcBef>
              <a:spcAft>
                <a:spcPts val="0"/>
              </a:spcAft>
              <a:buSzPts val="2200"/>
              <a:buFont typeface="Do Hyeon"/>
              <a:buNone/>
              <a:defRPr sz="2933">
                <a:latin typeface="Do Hyeon"/>
                <a:ea typeface="Do Hyeon"/>
                <a:cs typeface="Do Hyeon"/>
                <a:sym typeface="Do Hyeon"/>
              </a:defRPr>
            </a:lvl6pPr>
            <a:lvl7pPr lvl="6" algn="ctr" rtl="0">
              <a:lnSpc>
                <a:spcPct val="100000"/>
              </a:lnSpc>
              <a:spcBef>
                <a:spcPts val="0"/>
              </a:spcBef>
              <a:spcAft>
                <a:spcPts val="0"/>
              </a:spcAft>
              <a:buSzPts val="2200"/>
              <a:buFont typeface="Do Hyeon"/>
              <a:buNone/>
              <a:defRPr sz="2933">
                <a:latin typeface="Do Hyeon"/>
                <a:ea typeface="Do Hyeon"/>
                <a:cs typeface="Do Hyeon"/>
                <a:sym typeface="Do Hyeon"/>
              </a:defRPr>
            </a:lvl7pPr>
            <a:lvl8pPr lvl="7" algn="ctr" rtl="0">
              <a:lnSpc>
                <a:spcPct val="100000"/>
              </a:lnSpc>
              <a:spcBef>
                <a:spcPts val="0"/>
              </a:spcBef>
              <a:spcAft>
                <a:spcPts val="0"/>
              </a:spcAft>
              <a:buSzPts val="2200"/>
              <a:buFont typeface="Do Hyeon"/>
              <a:buNone/>
              <a:defRPr sz="2933">
                <a:latin typeface="Do Hyeon"/>
                <a:ea typeface="Do Hyeon"/>
                <a:cs typeface="Do Hyeon"/>
                <a:sym typeface="Do Hyeon"/>
              </a:defRPr>
            </a:lvl8pPr>
            <a:lvl9pPr lvl="8" algn="ctr" rtl="0">
              <a:lnSpc>
                <a:spcPct val="100000"/>
              </a:lnSpc>
              <a:spcBef>
                <a:spcPts val="0"/>
              </a:spcBef>
              <a:spcAft>
                <a:spcPts val="0"/>
              </a:spcAft>
              <a:buSzPts val="2200"/>
              <a:buFont typeface="Do Hyeon"/>
              <a:buNone/>
              <a:defRPr sz="2933">
                <a:latin typeface="Do Hyeon"/>
                <a:ea typeface="Do Hyeon"/>
                <a:cs typeface="Do Hyeon"/>
                <a:sym typeface="Do Hyeon"/>
              </a:defRPr>
            </a:lvl9pPr>
          </a:lstStyle>
          <a:p>
            <a:endParaRPr/>
          </a:p>
        </p:txBody>
      </p:sp>
      <p:sp>
        <p:nvSpPr>
          <p:cNvPr id="297" name="Google Shape;297;p29"/>
          <p:cNvSpPr txBox="1">
            <a:spLocks noGrp="1"/>
          </p:cNvSpPr>
          <p:nvPr>
            <p:ph type="title"/>
          </p:nvPr>
        </p:nvSpPr>
        <p:spPr>
          <a:xfrm>
            <a:off x="3718200" y="719333"/>
            <a:ext cx="7522800" cy="63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PT Sans Narrow"/>
              <a:buNone/>
              <a:defRPr sz="4000" b="0">
                <a:solidFill>
                  <a:schemeClr val="dk1"/>
                </a:solidFill>
              </a:defRPr>
            </a:lvl1pPr>
            <a:lvl2pPr lvl="1" rtl="0">
              <a:spcBef>
                <a:spcPts val="0"/>
              </a:spcBef>
              <a:spcAft>
                <a:spcPts val="0"/>
              </a:spcAft>
              <a:buClr>
                <a:schemeClr val="dk1"/>
              </a:buClr>
              <a:buSzPts val="2800"/>
              <a:buNone/>
              <a:defRPr sz="3733" b="1">
                <a:solidFill>
                  <a:schemeClr val="dk1"/>
                </a:solidFill>
              </a:defRPr>
            </a:lvl2pPr>
            <a:lvl3pPr lvl="2" rtl="0">
              <a:spcBef>
                <a:spcPts val="0"/>
              </a:spcBef>
              <a:spcAft>
                <a:spcPts val="0"/>
              </a:spcAft>
              <a:buClr>
                <a:schemeClr val="dk1"/>
              </a:buClr>
              <a:buSzPts val="2800"/>
              <a:buNone/>
              <a:defRPr sz="3733" b="1">
                <a:solidFill>
                  <a:schemeClr val="dk1"/>
                </a:solidFill>
              </a:defRPr>
            </a:lvl3pPr>
            <a:lvl4pPr lvl="3" rtl="0">
              <a:spcBef>
                <a:spcPts val="0"/>
              </a:spcBef>
              <a:spcAft>
                <a:spcPts val="0"/>
              </a:spcAft>
              <a:buClr>
                <a:schemeClr val="dk1"/>
              </a:buClr>
              <a:buSzPts val="2800"/>
              <a:buNone/>
              <a:defRPr sz="3733" b="1">
                <a:solidFill>
                  <a:schemeClr val="dk1"/>
                </a:solidFill>
              </a:defRPr>
            </a:lvl4pPr>
            <a:lvl5pPr lvl="4" rtl="0">
              <a:spcBef>
                <a:spcPts val="0"/>
              </a:spcBef>
              <a:spcAft>
                <a:spcPts val="0"/>
              </a:spcAft>
              <a:buClr>
                <a:schemeClr val="dk1"/>
              </a:buClr>
              <a:buSzPts val="2800"/>
              <a:buNone/>
              <a:defRPr sz="3733" b="1">
                <a:solidFill>
                  <a:schemeClr val="dk1"/>
                </a:solidFill>
              </a:defRPr>
            </a:lvl5pPr>
            <a:lvl6pPr lvl="5" rtl="0">
              <a:spcBef>
                <a:spcPts val="0"/>
              </a:spcBef>
              <a:spcAft>
                <a:spcPts val="0"/>
              </a:spcAft>
              <a:buClr>
                <a:schemeClr val="dk1"/>
              </a:buClr>
              <a:buSzPts val="2800"/>
              <a:buNone/>
              <a:defRPr sz="3733" b="1">
                <a:solidFill>
                  <a:schemeClr val="dk1"/>
                </a:solidFill>
              </a:defRPr>
            </a:lvl6pPr>
            <a:lvl7pPr lvl="6" rtl="0">
              <a:spcBef>
                <a:spcPts val="0"/>
              </a:spcBef>
              <a:spcAft>
                <a:spcPts val="0"/>
              </a:spcAft>
              <a:buClr>
                <a:schemeClr val="dk1"/>
              </a:buClr>
              <a:buSzPts val="2800"/>
              <a:buNone/>
              <a:defRPr sz="3733" b="1">
                <a:solidFill>
                  <a:schemeClr val="dk1"/>
                </a:solidFill>
              </a:defRPr>
            </a:lvl7pPr>
            <a:lvl8pPr lvl="7" rtl="0">
              <a:spcBef>
                <a:spcPts val="0"/>
              </a:spcBef>
              <a:spcAft>
                <a:spcPts val="0"/>
              </a:spcAft>
              <a:buClr>
                <a:schemeClr val="dk1"/>
              </a:buClr>
              <a:buSzPts val="2800"/>
              <a:buNone/>
              <a:defRPr sz="3733" b="1">
                <a:solidFill>
                  <a:schemeClr val="dk1"/>
                </a:solidFill>
              </a:defRPr>
            </a:lvl8pPr>
            <a:lvl9pPr lvl="8" rtl="0">
              <a:spcBef>
                <a:spcPts val="0"/>
              </a:spcBef>
              <a:spcAft>
                <a:spcPts val="0"/>
              </a:spcAft>
              <a:buClr>
                <a:schemeClr val="dk1"/>
              </a:buClr>
              <a:buSzPts val="2800"/>
              <a:buNone/>
              <a:defRPr sz="3733" b="1">
                <a:solidFill>
                  <a:schemeClr val="dk1"/>
                </a:solidFill>
              </a:defRPr>
            </a:lvl9pPr>
          </a:lstStyle>
          <a:p>
            <a:endParaRPr/>
          </a:p>
        </p:txBody>
      </p:sp>
      <p:grpSp>
        <p:nvGrpSpPr>
          <p:cNvPr id="298" name="Google Shape;298;p29"/>
          <p:cNvGrpSpPr/>
          <p:nvPr/>
        </p:nvGrpSpPr>
        <p:grpSpPr>
          <a:xfrm>
            <a:off x="1977" y="5458735"/>
            <a:ext cx="12191931" cy="2185228"/>
            <a:chOff x="0" y="1357326"/>
            <a:chExt cx="9143948" cy="1890990"/>
          </a:xfrm>
        </p:grpSpPr>
        <p:sp>
          <p:nvSpPr>
            <p:cNvPr id="299" name="Google Shape;299;p29"/>
            <p:cNvSpPr/>
            <p:nvPr/>
          </p:nvSpPr>
          <p:spPr>
            <a:xfrm>
              <a:off x="0" y="1357326"/>
              <a:ext cx="9143948" cy="1890787"/>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9"/>
            <p:cNvSpPr/>
            <p:nvPr/>
          </p:nvSpPr>
          <p:spPr>
            <a:xfrm>
              <a:off x="0" y="1900592"/>
              <a:ext cx="9143948" cy="1347724"/>
            </a:xfrm>
            <a:custGeom>
              <a:avLst/>
              <a:gdLst/>
              <a:ahLst/>
              <a:cxnLst/>
              <a:rect l="l" t="t" r="r" b="b"/>
              <a:pathLst>
                <a:path w="194335" h="73216" extrusionOk="0">
                  <a:moveTo>
                    <a:pt x="194335" y="7525"/>
                  </a:moveTo>
                  <a:cubicBezTo>
                    <a:pt x="181442" y="5971"/>
                    <a:pt x="156836" y="3587"/>
                    <a:pt x="140481" y="5722"/>
                  </a:cubicBezTo>
                  <a:cubicBezTo>
                    <a:pt x="117472" y="8686"/>
                    <a:pt x="90794" y="9930"/>
                    <a:pt x="68925" y="6779"/>
                  </a:cubicBezTo>
                  <a:cubicBezTo>
                    <a:pt x="52238" y="4375"/>
                    <a:pt x="16169" y="1307"/>
                    <a:pt x="1" y="1"/>
                  </a:cubicBezTo>
                  <a:lnTo>
                    <a:pt x="1" y="73216"/>
                  </a:lnTo>
                  <a:lnTo>
                    <a:pt x="194335" y="73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9"/>
            <p:cNvSpPr/>
            <p:nvPr/>
          </p:nvSpPr>
          <p:spPr>
            <a:xfrm>
              <a:off x="0" y="1959173"/>
              <a:ext cx="9143948" cy="1289087"/>
            </a:xfrm>
            <a:custGeom>
              <a:avLst/>
              <a:gdLst/>
              <a:ahLst/>
              <a:cxnLst/>
              <a:rect l="l" t="t" r="r" b="b"/>
              <a:pathLst>
                <a:path w="194335" h="63494" extrusionOk="0">
                  <a:moveTo>
                    <a:pt x="194335" y="1"/>
                  </a:moveTo>
                  <a:cubicBezTo>
                    <a:pt x="178125" y="42"/>
                    <a:pt x="142533" y="913"/>
                    <a:pt x="120229" y="7380"/>
                  </a:cubicBezTo>
                  <a:cubicBezTo>
                    <a:pt x="90586" y="16004"/>
                    <a:pt x="70977" y="14594"/>
                    <a:pt x="50662" y="11837"/>
                  </a:cubicBezTo>
                  <a:cubicBezTo>
                    <a:pt x="37914" y="10096"/>
                    <a:pt x="15154" y="5867"/>
                    <a:pt x="1" y="2965"/>
                  </a:cubicBezTo>
                  <a:lnTo>
                    <a:pt x="1" y="63494"/>
                  </a:lnTo>
                  <a:lnTo>
                    <a:pt x="194335" y="63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 name="Google Shape;302;p29"/>
          <p:cNvSpPr/>
          <p:nvPr/>
        </p:nvSpPr>
        <p:spPr>
          <a:xfrm>
            <a:off x="-417858" y="5882233"/>
            <a:ext cx="13031673" cy="2004971"/>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9"/>
          <p:cNvSpPr/>
          <p:nvPr/>
        </p:nvSpPr>
        <p:spPr>
          <a:xfrm>
            <a:off x="11355115" y="3497517"/>
            <a:ext cx="206859" cy="76475"/>
          </a:xfrm>
          <a:custGeom>
            <a:avLst/>
            <a:gdLst/>
            <a:ahLst/>
            <a:cxnLst/>
            <a:rect l="l" t="t" r="r" b="b"/>
            <a:pathLst>
              <a:path w="6675" h="2468" extrusionOk="0">
                <a:moveTo>
                  <a:pt x="3628" y="2467"/>
                </a:moveTo>
                <a:cubicBezTo>
                  <a:pt x="3628" y="2467"/>
                  <a:pt x="2550" y="1286"/>
                  <a:pt x="1845" y="1327"/>
                </a:cubicBezTo>
                <a:cubicBezTo>
                  <a:pt x="1223" y="1327"/>
                  <a:pt x="601" y="1286"/>
                  <a:pt x="0" y="1224"/>
                </a:cubicBezTo>
                <a:cubicBezTo>
                  <a:pt x="0" y="1224"/>
                  <a:pt x="1866" y="830"/>
                  <a:pt x="2177" y="851"/>
                </a:cubicBezTo>
                <a:cubicBezTo>
                  <a:pt x="2508" y="871"/>
                  <a:pt x="3586" y="1846"/>
                  <a:pt x="3711" y="1783"/>
                </a:cubicBezTo>
                <a:cubicBezTo>
                  <a:pt x="3835" y="1742"/>
                  <a:pt x="4809" y="291"/>
                  <a:pt x="5099" y="146"/>
                </a:cubicBezTo>
                <a:cubicBezTo>
                  <a:pt x="5390" y="1"/>
                  <a:pt x="6675" y="1"/>
                  <a:pt x="6675" y="1"/>
                </a:cubicBezTo>
                <a:cubicBezTo>
                  <a:pt x="6675" y="1"/>
                  <a:pt x="5265" y="643"/>
                  <a:pt x="5017" y="913"/>
                </a:cubicBezTo>
                <a:cubicBezTo>
                  <a:pt x="4768" y="1182"/>
                  <a:pt x="3939" y="2426"/>
                  <a:pt x="3628" y="246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5337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9"/>
        <p:cNvGrpSpPr/>
        <p:nvPr/>
      </p:nvGrpSpPr>
      <p:grpSpPr>
        <a:xfrm>
          <a:off x="0" y="0"/>
          <a:ext cx="0" cy="0"/>
          <a:chOff x="0" y="0"/>
          <a:chExt cx="0" cy="0"/>
        </a:xfrm>
      </p:grpSpPr>
      <p:grpSp>
        <p:nvGrpSpPr>
          <p:cNvPr id="350" name="Google Shape;350;p32"/>
          <p:cNvGrpSpPr/>
          <p:nvPr/>
        </p:nvGrpSpPr>
        <p:grpSpPr>
          <a:xfrm>
            <a:off x="-876267" y="-396500"/>
            <a:ext cx="13404773" cy="8182105"/>
            <a:chOff x="-657200" y="-297376"/>
            <a:chExt cx="10053580" cy="6136579"/>
          </a:xfrm>
        </p:grpSpPr>
        <p:grpSp>
          <p:nvGrpSpPr>
            <p:cNvPr id="351" name="Google Shape;351;p32"/>
            <p:cNvGrpSpPr/>
            <p:nvPr/>
          </p:nvGrpSpPr>
          <p:grpSpPr>
            <a:xfrm flipH="1">
              <a:off x="6696292" y="3942460"/>
              <a:ext cx="2447958" cy="1200213"/>
              <a:chOff x="650" y="1966623"/>
              <a:chExt cx="6477792" cy="3176007"/>
            </a:xfrm>
          </p:grpSpPr>
          <p:sp>
            <p:nvSpPr>
              <p:cNvPr id="352" name="Google Shape;352;p32"/>
              <p:cNvSpPr/>
              <p:nvPr/>
            </p:nvSpPr>
            <p:spPr>
              <a:xfrm>
                <a:off x="650" y="1966623"/>
                <a:ext cx="6477792" cy="3176007"/>
              </a:xfrm>
              <a:custGeom>
                <a:avLst/>
                <a:gdLst/>
                <a:ahLst/>
                <a:cxnLst/>
                <a:rect l="l" t="t" r="r" b="b"/>
                <a:pathLst>
                  <a:path w="264805" h="147876" extrusionOk="0">
                    <a:moveTo>
                      <a:pt x="137525" y="29128"/>
                    </a:moveTo>
                    <a:lnTo>
                      <a:pt x="141232" y="34058"/>
                    </a:lnTo>
                    <a:cubicBezTo>
                      <a:pt x="141232" y="34058"/>
                      <a:pt x="143959" y="32170"/>
                      <a:pt x="148400" y="31995"/>
                    </a:cubicBezTo>
                    <a:cubicBezTo>
                      <a:pt x="152841" y="31856"/>
                      <a:pt x="159764" y="38429"/>
                      <a:pt x="159764" y="38429"/>
                    </a:cubicBezTo>
                    <a:cubicBezTo>
                      <a:pt x="159764" y="38429"/>
                      <a:pt x="166688" y="34828"/>
                      <a:pt x="167422" y="31995"/>
                    </a:cubicBezTo>
                    <a:cubicBezTo>
                      <a:pt x="168156" y="29198"/>
                      <a:pt x="169415" y="28709"/>
                      <a:pt x="170639" y="25072"/>
                    </a:cubicBezTo>
                    <a:cubicBezTo>
                      <a:pt x="171863" y="21435"/>
                      <a:pt x="175814" y="20456"/>
                      <a:pt x="177562" y="18498"/>
                    </a:cubicBezTo>
                    <a:cubicBezTo>
                      <a:pt x="179276" y="16575"/>
                      <a:pt x="183996" y="16575"/>
                      <a:pt x="184731" y="18498"/>
                    </a:cubicBezTo>
                    <a:cubicBezTo>
                      <a:pt x="185465" y="20456"/>
                      <a:pt x="190150" y="24338"/>
                      <a:pt x="191165" y="27729"/>
                    </a:cubicBezTo>
                    <a:cubicBezTo>
                      <a:pt x="192144" y="31121"/>
                      <a:pt x="191899" y="34058"/>
                      <a:pt x="196095" y="37450"/>
                    </a:cubicBezTo>
                    <a:cubicBezTo>
                      <a:pt x="200291" y="40877"/>
                      <a:pt x="203018" y="47905"/>
                      <a:pt x="204976" y="50563"/>
                    </a:cubicBezTo>
                    <a:cubicBezTo>
                      <a:pt x="206970" y="53255"/>
                      <a:pt x="208438" y="57871"/>
                      <a:pt x="209452" y="62976"/>
                    </a:cubicBezTo>
                    <a:cubicBezTo>
                      <a:pt x="210431" y="68046"/>
                      <a:pt x="264805" y="92838"/>
                      <a:pt x="264805" y="92838"/>
                    </a:cubicBezTo>
                    <a:lnTo>
                      <a:pt x="264805" y="147876"/>
                    </a:lnTo>
                    <a:lnTo>
                      <a:pt x="0" y="147876"/>
                    </a:lnTo>
                    <a:lnTo>
                      <a:pt x="0" y="88187"/>
                    </a:lnTo>
                    <a:cubicBezTo>
                      <a:pt x="0" y="88187"/>
                      <a:pt x="12448" y="85425"/>
                      <a:pt x="16050" y="80110"/>
                    </a:cubicBezTo>
                    <a:cubicBezTo>
                      <a:pt x="19652" y="74760"/>
                      <a:pt x="19372" y="72592"/>
                      <a:pt x="21610" y="72732"/>
                    </a:cubicBezTo>
                    <a:cubicBezTo>
                      <a:pt x="23813" y="72872"/>
                      <a:pt x="24652" y="70948"/>
                      <a:pt x="26190" y="68081"/>
                    </a:cubicBezTo>
                    <a:cubicBezTo>
                      <a:pt x="27694" y="65214"/>
                      <a:pt x="28673" y="61088"/>
                      <a:pt x="30072" y="61507"/>
                    </a:cubicBezTo>
                    <a:cubicBezTo>
                      <a:pt x="31470" y="61927"/>
                      <a:pt x="31610" y="62871"/>
                      <a:pt x="33953" y="60004"/>
                    </a:cubicBezTo>
                    <a:cubicBezTo>
                      <a:pt x="36331" y="57137"/>
                      <a:pt x="41051" y="55633"/>
                      <a:pt x="42310" y="52766"/>
                    </a:cubicBezTo>
                    <a:cubicBezTo>
                      <a:pt x="43534" y="49898"/>
                      <a:pt x="46751" y="40597"/>
                      <a:pt x="48569" y="39094"/>
                    </a:cubicBezTo>
                    <a:cubicBezTo>
                      <a:pt x="50353" y="37590"/>
                      <a:pt x="52171" y="35947"/>
                      <a:pt x="52870" y="34058"/>
                    </a:cubicBezTo>
                    <a:cubicBezTo>
                      <a:pt x="53570" y="32135"/>
                      <a:pt x="55633" y="33289"/>
                      <a:pt x="56612" y="32030"/>
                    </a:cubicBezTo>
                    <a:cubicBezTo>
                      <a:pt x="57591" y="30772"/>
                      <a:pt x="59129" y="19407"/>
                      <a:pt x="60108" y="17100"/>
                    </a:cubicBezTo>
                    <a:cubicBezTo>
                      <a:pt x="61122" y="14757"/>
                      <a:pt x="62486" y="14512"/>
                      <a:pt x="63325" y="14757"/>
                    </a:cubicBezTo>
                    <a:cubicBezTo>
                      <a:pt x="64130" y="15036"/>
                      <a:pt x="65528" y="12589"/>
                      <a:pt x="67347" y="11645"/>
                    </a:cubicBezTo>
                    <a:cubicBezTo>
                      <a:pt x="69130" y="10666"/>
                      <a:pt x="70843" y="10141"/>
                      <a:pt x="72347" y="10526"/>
                    </a:cubicBezTo>
                    <a:cubicBezTo>
                      <a:pt x="73850" y="10945"/>
                      <a:pt x="73186" y="16155"/>
                      <a:pt x="73606" y="16820"/>
                    </a:cubicBezTo>
                    <a:cubicBezTo>
                      <a:pt x="74025" y="17519"/>
                      <a:pt x="76088" y="15456"/>
                      <a:pt x="76508" y="13673"/>
                    </a:cubicBezTo>
                    <a:cubicBezTo>
                      <a:pt x="76927" y="11889"/>
                      <a:pt x="85424" y="8078"/>
                      <a:pt x="86648" y="6714"/>
                    </a:cubicBezTo>
                    <a:cubicBezTo>
                      <a:pt x="87907" y="5351"/>
                      <a:pt x="86369" y="3288"/>
                      <a:pt x="88187" y="1644"/>
                    </a:cubicBezTo>
                    <a:cubicBezTo>
                      <a:pt x="90005" y="1"/>
                      <a:pt x="92768" y="280"/>
                      <a:pt x="95425" y="1644"/>
                    </a:cubicBezTo>
                    <a:cubicBezTo>
                      <a:pt x="98082" y="3008"/>
                      <a:pt x="98048" y="4372"/>
                      <a:pt x="99586" y="4511"/>
                    </a:cubicBezTo>
                    <a:cubicBezTo>
                      <a:pt x="101125" y="4651"/>
                      <a:pt x="101125" y="6155"/>
                      <a:pt x="103362" y="6435"/>
                    </a:cubicBezTo>
                    <a:cubicBezTo>
                      <a:pt x="105565" y="6714"/>
                      <a:pt x="107244" y="6714"/>
                      <a:pt x="107663" y="8777"/>
                    </a:cubicBezTo>
                    <a:cubicBezTo>
                      <a:pt x="108083" y="10805"/>
                      <a:pt x="109342" y="8078"/>
                      <a:pt x="111405" y="9442"/>
                    </a:cubicBezTo>
                    <a:cubicBezTo>
                      <a:pt x="113503" y="10805"/>
                      <a:pt x="116405" y="11085"/>
                      <a:pt x="117105" y="13008"/>
                    </a:cubicBezTo>
                    <a:cubicBezTo>
                      <a:pt x="117769" y="14897"/>
                      <a:pt x="117769" y="17100"/>
                      <a:pt x="119727" y="16960"/>
                    </a:cubicBezTo>
                    <a:cubicBezTo>
                      <a:pt x="121650" y="16820"/>
                      <a:pt x="122070" y="17764"/>
                      <a:pt x="123329" y="18743"/>
                    </a:cubicBezTo>
                    <a:cubicBezTo>
                      <a:pt x="124587" y="19687"/>
                      <a:pt x="126650" y="18638"/>
                      <a:pt x="127070" y="19792"/>
                    </a:cubicBezTo>
                    <a:cubicBezTo>
                      <a:pt x="127490" y="20911"/>
                      <a:pt x="130147" y="21191"/>
                      <a:pt x="130427" y="22170"/>
                    </a:cubicBezTo>
                    <a:cubicBezTo>
                      <a:pt x="130707" y="23114"/>
                      <a:pt x="131651" y="25177"/>
                      <a:pt x="133749" y="24897"/>
                    </a:cubicBezTo>
                    <a:cubicBezTo>
                      <a:pt x="135847" y="24617"/>
                      <a:pt x="136686" y="24757"/>
                      <a:pt x="137071" y="2692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2"/>
              <p:cNvSpPr/>
              <p:nvPr/>
            </p:nvSpPr>
            <p:spPr>
              <a:xfrm>
                <a:off x="2469122" y="2613952"/>
                <a:ext cx="3458337" cy="1691267"/>
              </a:xfrm>
              <a:custGeom>
                <a:avLst/>
                <a:gdLst/>
                <a:ahLst/>
                <a:cxnLst/>
                <a:rect l="l" t="t" r="r" b="b"/>
                <a:pathLst>
                  <a:path w="141373" h="78746" extrusionOk="0">
                    <a:moveTo>
                      <a:pt x="1" y="6679"/>
                    </a:moveTo>
                    <a:cubicBezTo>
                      <a:pt x="1" y="6679"/>
                      <a:pt x="1784" y="11050"/>
                      <a:pt x="8113" y="15665"/>
                    </a:cubicBezTo>
                    <a:cubicBezTo>
                      <a:pt x="14477" y="20281"/>
                      <a:pt x="16785" y="28183"/>
                      <a:pt x="21086" y="31820"/>
                    </a:cubicBezTo>
                    <a:cubicBezTo>
                      <a:pt x="25422" y="35457"/>
                      <a:pt x="28953" y="40562"/>
                      <a:pt x="25911" y="43744"/>
                    </a:cubicBezTo>
                    <a:cubicBezTo>
                      <a:pt x="22834" y="46891"/>
                      <a:pt x="20841" y="46646"/>
                      <a:pt x="20596" y="53220"/>
                    </a:cubicBezTo>
                    <a:cubicBezTo>
                      <a:pt x="20317" y="59759"/>
                      <a:pt x="20596" y="63640"/>
                      <a:pt x="16016" y="61717"/>
                    </a:cubicBezTo>
                    <a:cubicBezTo>
                      <a:pt x="11435" y="59759"/>
                      <a:pt x="6645" y="68011"/>
                      <a:pt x="7903" y="68011"/>
                    </a:cubicBezTo>
                    <a:cubicBezTo>
                      <a:pt x="9162" y="68011"/>
                      <a:pt x="13463" y="63395"/>
                      <a:pt x="16785" y="65598"/>
                    </a:cubicBezTo>
                    <a:cubicBezTo>
                      <a:pt x="20072" y="67766"/>
                      <a:pt x="25387" y="68011"/>
                      <a:pt x="27030" y="63395"/>
                    </a:cubicBezTo>
                    <a:cubicBezTo>
                      <a:pt x="28709" y="58779"/>
                      <a:pt x="35038" y="63150"/>
                      <a:pt x="37835" y="58325"/>
                    </a:cubicBezTo>
                    <a:cubicBezTo>
                      <a:pt x="40632" y="53464"/>
                      <a:pt x="51787" y="62451"/>
                      <a:pt x="49234" y="65843"/>
                    </a:cubicBezTo>
                    <a:cubicBezTo>
                      <a:pt x="46717" y="69235"/>
                      <a:pt x="39339" y="71682"/>
                      <a:pt x="42136" y="73605"/>
                    </a:cubicBezTo>
                    <a:cubicBezTo>
                      <a:pt x="44933" y="75564"/>
                      <a:pt x="48745" y="67801"/>
                      <a:pt x="52276" y="69724"/>
                    </a:cubicBezTo>
                    <a:cubicBezTo>
                      <a:pt x="55843" y="71682"/>
                      <a:pt x="68781" y="75214"/>
                      <a:pt x="77138" y="73920"/>
                    </a:cubicBezTo>
                    <a:cubicBezTo>
                      <a:pt x="85495" y="72661"/>
                      <a:pt x="92873" y="78746"/>
                      <a:pt x="94621" y="76053"/>
                    </a:cubicBezTo>
                    <a:cubicBezTo>
                      <a:pt x="96370" y="73361"/>
                      <a:pt x="82453" y="72661"/>
                      <a:pt x="84971" y="68745"/>
                    </a:cubicBezTo>
                    <a:cubicBezTo>
                      <a:pt x="87523" y="64864"/>
                      <a:pt x="95635" y="65843"/>
                      <a:pt x="98922" y="68745"/>
                    </a:cubicBezTo>
                    <a:cubicBezTo>
                      <a:pt x="102244" y="71682"/>
                      <a:pt x="112629" y="76787"/>
                      <a:pt x="117700" y="72626"/>
                    </a:cubicBezTo>
                    <a:cubicBezTo>
                      <a:pt x="122770" y="68500"/>
                      <a:pt x="138190" y="68745"/>
                      <a:pt x="139764" y="61717"/>
                    </a:cubicBezTo>
                    <a:cubicBezTo>
                      <a:pt x="141372" y="54688"/>
                      <a:pt x="128609" y="50772"/>
                      <a:pt x="128120" y="49338"/>
                    </a:cubicBezTo>
                    <a:cubicBezTo>
                      <a:pt x="127595" y="47870"/>
                      <a:pt x="130148" y="47135"/>
                      <a:pt x="119238" y="42030"/>
                    </a:cubicBezTo>
                    <a:cubicBezTo>
                      <a:pt x="108818" y="35002"/>
                      <a:pt x="112385" y="27939"/>
                      <a:pt x="104762" y="28183"/>
                    </a:cubicBezTo>
                    <a:cubicBezTo>
                      <a:pt x="97174" y="28428"/>
                      <a:pt x="91335" y="29897"/>
                      <a:pt x="85250" y="25036"/>
                    </a:cubicBezTo>
                    <a:cubicBezTo>
                      <a:pt x="79166" y="20176"/>
                      <a:pt x="72592" y="18707"/>
                      <a:pt x="68291" y="14337"/>
                    </a:cubicBezTo>
                    <a:cubicBezTo>
                      <a:pt x="63955" y="9966"/>
                      <a:pt x="59410" y="3672"/>
                      <a:pt x="56368" y="4616"/>
                    </a:cubicBezTo>
                    <a:cubicBezTo>
                      <a:pt x="53325" y="5595"/>
                      <a:pt x="51542" y="1958"/>
                      <a:pt x="48255" y="979"/>
                    </a:cubicBezTo>
                    <a:cubicBezTo>
                      <a:pt x="44933" y="0"/>
                      <a:pt x="40632" y="3881"/>
                      <a:pt x="40632" y="3881"/>
                    </a:cubicBezTo>
                    <a:cubicBezTo>
                      <a:pt x="40632" y="3881"/>
                      <a:pt x="47066" y="8847"/>
                      <a:pt x="50143" y="12973"/>
                    </a:cubicBezTo>
                    <a:cubicBezTo>
                      <a:pt x="53186" y="17099"/>
                      <a:pt x="55179" y="26995"/>
                      <a:pt x="55179" y="26995"/>
                    </a:cubicBezTo>
                    <a:cubicBezTo>
                      <a:pt x="55179" y="26995"/>
                      <a:pt x="51227" y="23848"/>
                      <a:pt x="45912" y="19966"/>
                    </a:cubicBezTo>
                    <a:cubicBezTo>
                      <a:pt x="40597" y="16085"/>
                      <a:pt x="29198" y="18812"/>
                      <a:pt x="21575" y="16644"/>
                    </a:cubicBezTo>
                    <a:cubicBezTo>
                      <a:pt x="13953" y="14441"/>
                      <a:pt x="12939" y="10560"/>
                      <a:pt x="1" y="6679"/>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2"/>
              <p:cNvSpPr/>
              <p:nvPr/>
            </p:nvSpPr>
            <p:spPr>
              <a:xfrm>
                <a:off x="821588" y="2516801"/>
                <a:ext cx="2027249" cy="1509867"/>
              </a:xfrm>
              <a:custGeom>
                <a:avLst/>
                <a:gdLst/>
                <a:ahLst/>
                <a:cxnLst/>
                <a:rect l="l" t="t" r="r" b="b"/>
                <a:pathLst>
                  <a:path w="73571" h="62417" extrusionOk="0">
                    <a:moveTo>
                      <a:pt x="3462" y="44443"/>
                    </a:moveTo>
                    <a:cubicBezTo>
                      <a:pt x="3462" y="44443"/>
                      <a:pt x="2203" y="42275"/>
                      <a:pt x="6399" y="32065"/>
                    </a:cubicBezTo>
                    <a:cubicBezTo>
                      <a:pt x="10595" y="21855"/>
                      <a:pt x="16295" y="12623"/>
                      <a:pt x="21225" y="13358"/>
                    </a:cubicBezTo>
                    <a:cubicBezTo>
                      <a:pt x="26155" y="14057"/>
                      <a:pt x="29862" y="3672"/>
                      <a:pt x="32345" y="4021"/>
                    </a:cubicBezTo>
                    <a:cubicBezTo>
                      <a:pt x="34827" y="4371"/>
                      <a:pt x="33324" y="10420"/>
                      <a:pt x="36541" y="8987"/>
                    </a:cubicBezTo>
                    <a:cubicBezTo>
                      <a:pt x="39758" y="7518"/>
                      <a:pt x="42975" y="0"/>
                      <a:pt x="43989" y="3986"/>
                    </a:cubicBezTo>
                    <a:cubicBezTo>
                      <a:pt x="44968" y="8008"/>
                      <a:pt x="43464" y="21889"/>
                      <a:pt x="41995" y="22239"/>
                    </a:cubicBezTo>
                    <a:cubicBezTo>
                      <a:pt x="40527" y="22589"/>
                      <a:pt x="38534" y="13812"/>
                      <a:pt x="34582" y="15281"/>
                    </a:cubicBezTo>
                    <a:cubicBezTo>
                      <a:pt x="30596" y="16749"/>
                      <a:pt x="26890" y="22589"/>
                      <a:pt x="26155" y="26960"/>
                    </a:cubicBezTo>
                    <a:cubicBezTo>
                      <a:pt x="25421" y="31331"/>
                      <a:pt x="37939" y="37869"/>
                      <a:pt x="44268" y="30351"/>
                    </a:cubicBezTo>
                    <a:cubicBezTo>
                      <a:pt x="50632" y="22834"/>
                      <a:pt x="58290" y="21855"/>
                      <a:pt x="62241" y="26960"/>
                    </a:cubicBezTo>
                    <a:cubicBezTo>
                      <a:pt x="66193" y="32065"/>
                      <a:pt x="70144" y="22589"/>
                      <a:pt x="71857" y="27204"/>
                    </a:cubicBezTo>
                    <a:cubicBezTo>
                      <a:pt x="73571" y="31820"/>
                      <a:pt x="70109" y="54164"/>
                      <a:pt x="57766" y="58290"/>
                    </a:cubicBezTo>
                    <a:cubicBezTo>
                      <a:pt x="45457" y="62416"/>
                      <a:pt x="43954" y="58045"/>
                      <a:pt x="42940" y="49548"/>
                    </a:cubicBezTo>
                    <a:cubicBezTo>
                      <a:pt x="41960" y="41051"/>
                      <a:pt x="35527" y="36436"/>
                      <a:pt x="25666" y="47136"/>
                    </a:cubicBezTo>
                    <a:cubicBezTo>
                      <a:pt x="15805" y="57800"/>
                      <a:pt x="15281" y="47835"/>
                      <a:pt x="14546" y="44198"/>
                    </a:cubicBezTo>
                    <a:cubicBezTo>
                      <a:pt x="13777" y="40562"/>
                      <a:pt x="0" y="61472"/>
                      <a:pt x="3462" y="44443"/>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32"/>
            <p:cNvSpPr/>
            <p:nvPr/>
          </p:nvSpPr>
          <p:spPr>
            <a:xfrm flipH="1">
              <a:off x="378" y="4172595"/>
              <a:ext cx="9144122" cy="969882"/>
            </a:xfrm>
            <a:custGeom>
              <a:avLst/>
              <a:gdLst/>
              <a:ahLst/>
              <a:cxnLst/>
              <a:rect l="l" t="t" r="r" b="b"/>
              <a:pathLst>
                <a:path w="263197" h="57381" extrusionOk="0">
                  <a:moveTo>
                    <a:pt x="263197" y="0"/>
                  </a:moveTo>
                  <a:cubicBezTo>
                    <a:pt x="263197" y="0"/>
                    <a:pt x="242566" y="3042"/>
                    <a:pt x="214243" y="5420"/>
                  </a:cubicBezTo>
                  <a:cubicBezTo>
                    <a:pt x="185920" y="7798"/>
                    <a:pt x="165639" y="22519"/>
                    <a:pt x="143610" y="25351"/>
                  </a:cubicBezTo>
                  <a:cubicBezTo>
                    <a:pt x="121581" y="28149"/>
                    <a:pt x="79271" y="25771"/>
                    <a:pt x="50633" y="34862"/>
                  </a:cubicBezTo>
                  <a:cubicBezTo>
                    <a:pt x="22030" y="43954"/>
                    <a:pt x="1" y="42240"/>
                    <a:pt x="1" y="42240"/>
                  </a:cubicBezTo>
                  <a:lnTo>
                    <a:pt x="1" y="57381"/>
                  </a:lnTo>
                  <a:lnTo>
                    <a:pt x="263197" y="573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6" name="Google Shape;356;p32"/>
            <p:cNvGrpSpPr/>
            <p:nvPr/>
          </p:nvGrpSpPr>
          <p:grpSpPr>
            <a:xfrm>
              <a:off x="7891320" y="-412"/>
              <a:ext cx="1252618" cy="5143599"/>
              <a:chOff x="7784596" y="0"/>
              <a:chExt cx="1252618" cy="5143599"/>
            </a:xfrm>
          </p:grpSpPr>
          <p:sp>
            <p:nvSpPr>
              <p:cNvPr id="357" name="Google Shape;357;p32"/>
              <p:cNvSpPr/>
              <p:nvPr/>
            </p:nvSpPr>
            <p:spPr>
              <a:xfrm>
                <a:off x="7784595" y="794"/>
                <a:ext cx="859913" cy="5142805"/>
              </a:xfrm>
              <a:custGeom>
                <a:avLst/>
                <a:gdLst/>
                <a:ahLst/>
                <a:cxnLst/>
                <a:rect l="l" t="t" r="r" b="b"/>
                <a:pathLst>
                  <a:path w="21663" h="129558" extrusionOk="0">
                    <a:moveTo>
                      <a:pt x="685" y="13889"/>
                    </a:moveTo>
                    <a:cubicBezTo>
                      <a:pt x="685" y="13889"/>
                      <a:pt x="4582" y="16045"/>
                      <a:pt x="5183" y="16833"/>
                    </a:cubicBezTo>
                    <a:lnTo>
                      <a:pt x="7650" y="20025"/>
                    </a:lnTo>
                    <a:cubicBezTo>
                      <a:pt x="7256" y="18118"/>
                      <a:pt x="6945" y="16481"/>
                      <a:pt x="6821" y="15278"/>
                    </a:cubicBezTo>
                    <a:cubicBezTo>
                      <a:pt x="6303" y="10448"/>
                      <a:pt x="6137" y="1"/>
                      <a:pt x="6137" y="1"/>
                    </a:cubicBezTo>
                    <a:lnTo>
                      <a:pt x="11050" y="1"/>
                    </a:lnTo>
                    <a:cubicBezTo>
                      <a:pt x="11050" y="1"/>
                      <a:pt x="11568" y="12003"/>
                      <a:pt x="12086" y="14594"/>
                    </a:cubicBezTo>
                    <a:cubicBezTo>
                      <a:pt x="12604" y="17185"/>
                      <a:pt x="15610" y="33934"/>
                      <a:pt x="16045" y="37562"/>
                    </a:cubicBezTo>
                    <a:cubicBezTo>
                      <a:pt x="16253" y="39179"/>
                      <a:pt x="16315" y="45771"/>
                      <a:pt x="16315" y="53047"/>
                    </a:cubicBezTo>
                    <a:cubicBezTo>
                      <a:pt x="17372" y="52300"/>
                      <a:pt x="18968" y="51119"/>
                      <a:pt x="19258" y="50787"/>
                    </a:cubicBezTo>
                    <a:cubicBezTo>
                      <a:pt x="19694" y="50269"/>
                      <a:pt x="20730" y="49046"/>
                      <a:pt x="20730" y="49046"/>
                    </a:cubicBezTo>
                    <a:lnTo>
                      <a:pt x="21663" y="49999"/>
                    </a:lnTo>
                    <a:cubicBezTo>
                      <a:pt x="21663" y="49999"/>
                      <a:pt x="20108" y="52155"/>
                      <a:pt x="19590" y="52860"/>
                    </a:cubicBezTo>
                    <a:cubicBezTo>
                      <a:pt x="19072" y="53544"/>
                      <a:pt x="16315" y="55265"/>
                      <a:pt x="16294" y="58042"/>
                    </a:cubicBezTo>
                    <a:cubicBezTo>
                      <a:pt x="16253" y="65650"/>
                      <a:pt x="16170" y="72926"/>
                      <a:pt x="16045" y="75061"/>
                    </a:cubicBezTo>
                    <a:cubicBezTo>
                      <a:pt x="15776" y="79725"/>
                      <a:pt x="16045" y="129558"/>
                      <a:pt x="16045" y="129558"/>
                    </a:cubicBezTo>
                    <a:lnTo>
                      <a:pt x="8894" y="129558"/>
                    </a:lnTo>
                    <a:cubicBezTo>
                      <a:pt x="8894" y="129558"/>
                      <a:pt x="10283" y="84721"/>
                      <a:pt x="10967" y="74356"/>
                    </a:cubicBezTo>
                    <a:cubicBezTo>
                      <a:pt x="11651" y="63992"/>
                      <a:pt x="11132" y="47242"/>
                      <a:pt x="10967" y="39635"/>
                    </a:cubicBezTo>
                    <a:cubicBezTo>
                      <a:pt x="10904" y="36836"/>
                      <a:pt x="10386" y="33437"/>
                      <a:pt x="9744" y="30058"/>
                    </a:cubicBezTo>
                    <a:cubicBezTo>
                      <a:pt x="9744" y="30017"/>
                      <a:pt x="9744" y="29975"/>
                      <a:pt x="9723" y="29934"/>
                    </a:cubicBezTo>
                    <a:cubicBezTo>
                      <a:pt x="9723" y="29892"/>
                      <a:pt x="9702" y="29789"/>
                      <a:pt x="9681" y="29726"/>
                    </a:cubicBezTo>
                    <a:lnTo>
                      <a:pt x="9640" y="29540"/>
                    </a:lnTo>
                    <a:cubicBezTo>
                      <a:pt x="8811" y="25560"/>
                      <a:pt x="5577" y="20585"/>
                      <a:pt x="4831" y="18844"/>
                    </a:cubicBezTo>
                    <a:cubicBezTo>
                      <a:pt x="4064" y="17019"/>
                      <a:pt x="1" y="15112"/>
                      <a:pt x="1"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2"/>
              <p:cNvSpPr/>
              <p:nvPr/>
            </p:nvSpPr>
            <p:spPr>
              <a:xfrm>
                <a:off x="8430713" y="0"/>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2"/>
            <p:cNvGrpSpPr/>
            <p:nvPr/>
          </p:nvGrpSpPr>
          <p:grpSpPr>
            <a:xfrm>
              <a:off x="-657200" y="-297376"/>
              <a:ext cx="10053580" cy="6136579"/>
              <a:chOff x="-657200" y="-297376"/>
              <a:chExt cx="10053580" cy="6136579"/>
            </a:xfrm>
          </p:grpSpPr>
          <p:grpSp>
            <p:nvGrpSpPr>
              <p:cNvPr id="360" name="Google Shape;360;p32"/>
              <p:cNvGrpSpPr/>
              <p:nvPr/>
            </p:nvGrpSpPr>
            <p:grpSpPr>
              <a:xfrm>
                <a:off x="-657200" y="-297376"/>
                <a:ext cx="1895017" cy="5440789"/>
                <a:chOff x="-657200" y="-297376"/>
                <a:chExt cx="1895017" cy="5440789"/>
              </a:xfrm>
            </p:grpSpPr>
            <p:sp>
              <p:nvSpPr>
                <p:cNvPr id="361" name="Google Shape;361;p32"/>
                <p:cNvSpPr/>
                <p:nvPr/>
              </p:nvSpPr>
              <p:spPr>
                <a:xfrm>
                  <a:off x="650" y="0"/>
                  <a:ext cx="1096196" cy="5143413"/>
                </a:xfrm>
                <a:custGeom>
                  <a:avLst/>
                  <a:gdLst/>
                  <a:ahLst/>
                  <a:cxnLst/>
                  <a:rect l="l" t="t" r="r" b="b"/>
                  <a:pathLst>
                    <a:path w="27612" h="129557" extrusionOk="0">
                      <a:moveTo>
                        <a:pt x="24668" y="35675"/>
                      </a:moveTo>
                      <a:cubicBezTo>
                        <a:pt x="25704" y="33954"/>
                        <a:pt x="27611" y="27383"/>
                        <a:pt x="27611" y="27383"/>
                      </a:cubicBezTo>
                      <a:lnTo>
                        <a:pt x="26057" y="27383"/>
                      </a:lnTo>
                      <a:cubicBezTo>
                        <a:pt x="26057" y="27383"/>
                        <a:pt x="24502" y="31881"/>
                        <a:pt x="22243" y="35157"/>
                      </a:cubicBezTo>
                      <a:cubicBezTo>
                        <a:pt x="21351" y="36463"/>
                        <a:pt x="20294" y="37914"/>
                        <a:pt x="19361" y="39157"/>
                      </a:cubicBezTo>
                      <a:cubicBezTo>
                        <a:pt x="17931" y="29373"/>
                        <a:pt x="16148" y="20107"/>
                        <a:pt x="15506" y="15464"/>
                      </a:cubicBezTo>
                      <a:cubicBezTo>
                        <a:pt x="14863" y="10344"/>
                        <a:pt x="14511" y="5182"/>
                        <a:pt x="14469" y="0"/>
                      </a:cubicBezTo>
                      <a:lnTo>
                        <a:pt x="0" y="0"/>
                      </a:lnTo>
                      <a:cubicBezTo>
                        <a:pt x="0" y="0"/>
                        <a:pt x="995" y="13578"/>
                        <a:pt x="2737" y="20833"/>
                      </a:cubicBezTo>
                      <a:cubicBezTo>
                        <a:pt x="4457" y="28088"/>
                        <a:pt x="7836" y="48175"/>
                        <a:pt x="7214" y="57109"/>
                      </a:cubicBezTo>
                      <a:cubicBezTo>
                        <a:pt x="6613" y="66022"/>
                        <a:pt x="3068" y="129557"/>
                        <a:pt x="3068" y="129557"/>
                      </a:cubicBezTo>
                      <a:lnTo>
                        <a:pt x="23631" y="129557"/>
                      </a:lnTo>
                      <a:cubicBezTo>
                        <a:pt x="23631" y="129557"/>
                        <a:pt x="21724" y="71785"/>
                        <a:pt x="21206" y="57440"/>
                      </a:cubicBezTo>
                      <a:cubicBezTo>
                        <a:pt x="21102" y="54373"/>
                        <a:pt x="20812" y="51014"/>
                        <a:pt x="20439" y="47594"/>
                      </a:cubicBezTo>
                      <a:cubicBezTo>
                        <a:pt x="20004" y="43137"/>
                        <a:pt x="23631" y="37416"/>
                        <a:pt x="24668" y="35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2"/>
                <p:cNvSpPr/>
                <p:nvPr/>
              </p:nvSpPr>
              <p:spPr>
                <a:xfrm>
                  <a:off x="-657200" y="-297376"/>
                  <a:ext cx="1895017" cy="99814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 name="Google Shape;363;p32"/>
              <p:cNvSpPr/>
              <p:nvPr/>
            </p:nvSpPr>
            <p:spPr>
              <a:xfrm>
                <a:off x="-377375" y="43354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4" name="Google Shape;364;p32"/>
          <p:cNvSpPr txBox="1">
            <a:spLocks noGrp="1"/>
          </p:cNvSpPr>
          <p:nvPr>
            <p:ph type="ctrTitle"/>
          </p:nvPr>
        </p:nvSpPr>
        <p:spPr>
          <a:xfrm>
            <a:off x="2715233" y="719345"/>
            <a:ext cx="6761600" cy="1455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5" name="Google Shape;365;p32"/>
          <p:cNvSpPr txBox="1">
            <a:spLocks noGrp="1"/>
          </p:cNvSpPr>
          <p:nvPr>
            <p:ph type="subTitle" idx="1"/>
          </p:nvPr>
        </p:nvSpPr>
        <p:spPr>
          <a:xfrm>
            <a:off x="3232367" y="2276133"/>
            <a:ext cx="5727600" cy="1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67" name="Google Shape;367;p32"/>
          <p:cNvSpPr/>
          <p:nvPr/>
        </p:nvSpPr>
        <p:spPr>
          <a:xfrm>
            <a:off x="9364741" y="-517797"/>
            <a:ext cx="4213711" cy="2219457"/>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097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8"/>
        <p:cNvGrpSpPr/>
        <p:nvPr/>
      </p:nvGrpSpPr>
      <p:grpSpPr>
        <a:xfrm>
          <a:off x="0" y="0"/>
          <a:ext cx="0" cy="0"/>
          <a:chOff x="0" y="0"/>
          <a:chExt cx="0" cy="0"/>
        </a:xfrm>
      </p:grpSpPr>
      <p:grpSp>
        <p:nvGrpSpPr>
          <p:cNvPr id="369" name="Google Shape;369;p33"/>
          <p:cNvGrpSpPr/>
          <p:nvPr/>
        </p:nvGrpSpPr>
        <p:grpSpPr>
          <a:xfrm>
            <a:off x="-876267" y="-396500"/>
            <a:ext cx="13404773" cy="8182105"/>
            <a:chOff x="-657200" y="-297376"/>
            <a:chExt cx="10053580" cy="6136579"/>
          </a:xfrm>
        </p:grpSpPr>
        <p:grpSp>
          <p:nvGrpSpPr>
            <p:cNvPr id="370" name="Google Shape;370;p33"/>
            <p:cNvGrpSpPr/>
            <p:nvPr/>
          </p:nvGrpSpPr>
          <p:grpSpPr>
            <a:xfrm flipH="1">
              <a:off x="6696292" y="3942460"/>
              <a:ext cx="2447958" cy="1200213"/>
              <a:chOff x="650" y="1966623"/>
              <a:chExt cx="6477792" cy="3176007"/>
            </a:xfrm>
          </p:grpSpPr>
          <p:sp>
            <p:nvSpPr>
              <p:cNvPr id="371" name="Google Shape;371;p33"/>
              <p:cNvSpPr/>
              <p:nvPr/>
            </p:nvSpPr>
            <p:spPr>
              <a:xfrm>
                <a:off x="650" y="1966623"/>
                <a:ext cx="6477792" cy="3176007"/>
              </a:xfrm>
              <a:custGeom>
                <a:avLst/>
                <a:gdLst/>
                <a:ahLst/>
                <a:cxnLst/>
                <a:rect l="l" t="t" r="r" b="b"/>
                <a:pathLst>
                  <a:path w="264805" h="147876" extrusionOk="0">
                    <a:moveTo>
                      <a:pt x="137525" y="29128"/>
                    </a:moveTo>
                    <a:lnTo>
                      <a:pt x="141232" y="34058"/>
                    </a:lnTo>
                    <a:cubicBezTo>
                      <a:pt x="141232" y="34058"/>
                      <a:pt x="143959" y="32170"/>
                      <a:pt x="148400" y="31995"/>
                    </a:cubicBezTo>
                    <a:cubicBezTo>
                      <a:pt x="152841" y="31856"/>
                      <a:pt x="159764" y="38429"/>
                      <a:pt x="159764" y="38429"/>
                    </a:cubicBezTo>
                    <a:cubicBezTo>
                      <a:pt x="159764" y="38429"/>
                      <a:pt x="166688" y="34828"/>
                      <a:pt x="167422" y="31995"/>
                    </a:cubicBezTo>
                    <a:cubicBezTo>
                      <a:pt x="168156" y="29198"/>
                      <a:pt x="169415" y="28709"/>
                      <a:pt x="170639" y="25072"/>
                    </a:cubicBezTo>
                    <a:cubicBezTo>
                      <a:pt x="171863" y="21435"/>
                      <a:pt x="175814" y="20456"/>
                      <a:pt x="177562" y="18498"/>
                    </a:cubicBezTo>
                    <a:cubicBezTo>
                      <a:pt x="179276" y="16575"/>
                      <a:pt x="183996" y="16575"/>
                      <a:pt x="184731" y="18498"/>
                    </a:cubicBezTo>
                    <a:cubicBezTo>
                      <a:pt x="185465" y="20456"/>
                      <a:pt x="190150" y="24338"/>
                      <a:pt x="191165" y="27729"/>
                    </a:cubicBezTo>
                    <a:cubicBezTo>
                      <a:pt x="192144" y="31121"/>
                      <a:pt x="191899" y="34058"/>
                      <a:pt x="196095" y="37450"/>
                    </a:cubicBezTo>
                    <a:cubicBezTo>
                      <a:pt x="200291" y="40877"/>
                      <a:pt x="203018" y="47905"/>
                      <a:pt x="204976" y="50563"/>
                    </a:cubicBezTo>
                    <a:cubicBezTo>
                      <a:pt x="206970" y="53255"/>
                      <a:pt x="208438" y="57871"/>
                      <a:pt x="209452" y="62976"/>
                    </a:cubicBezTo>
                    <a:cubicBezTo>
                      <a:pt x="210431" y="68046"/>
                      <a:pt x="264805" y="92838"/>
                      <a:pt x="264805" y="92838"/>
                    </a:cubicBezTo>
                    <a:lnTo>
                      <a:pt x="264805" y="147876"/>
                    </a:lnTo>
                    <a:lnTo>
                      <a:pt x="0" y="147876"/>
                    </a:lnTo>
                    <a:lnTo>
                      <a:pt x="0" y="88187"/>
                    </a:lnTo>
                    <a:cubicBezTo>
                      <a:pt x="0" y="88187"/>
                      <a:pt x="12448" y="85425"/>
                      <a:pt x="16050" y="80110"/>
                    </a:cubicBezTo>
                    <a:cubicBezTo>
                      <a:pt x="19652" y="74760"/>
                      <a:pt x="19372" y="72592"/>
                      <a:pt x="21610" y="72732"/>
                    </a:cubicBezTo>
                    <a:cubicBezTo>
                      <a:pt x="23813" y="72872"/>
                      <a:pt x="24652" y="70948"/>
                      <a:pt x="26190" y="68081"/>
                    </a:cubicBezTo>
                    <a:cubicBezTo>
                      <a:pt x="27694" y="65214"/>
                      <a:pt x="28673" y="61088"/>
                      <a:pt x="30072" y="61507"/>
                    </a:cubicBezTo>
                    <a:cubicBezTo>
                      <a:pt x="31470" y="61927"/>
                      <a:pt x="31610" y="62871"/>
                      <a:pt x="33953" y="60004"/>
                    </a:cubicBezTo>
                    <a:cubicBezTo>
                      <a:pt x="36331" y="57137"/>
                      <a:pt x="41051" y="55633"/>
                      <a:pt x="42310" y="52766"/>
                    </a:cubicBezTo>
                    <a:cubicBezTo>
                      <a:pt x="43534" y="49898"/>
                      <a:pt x="46751" y="40597"/>
                      <a:pt x="48569" y="39094"/>
                    </a:cubicBezTo>
                    <a:cubicBezTo>
                      <a:pt x="50353" y="37590"/>
                      <a:pt x="52171" y="35947"/>
                      <a:pt x="52870" y="34058"/>
                    </a:cubicBezTo>
                    <a:cubicBezTo>
                      <a:pt x="53570" y="32135"/>
                      <a:pt x="55633" y="33289"/>
                      <a:pt x="56612" y="32030"/>
                    </a:cubicBezTo>
                    <a:cubicBezTo>
                      <a:pt x="57591" y="30772"/>
                      <a:pt x="59129" y="19407"/>
                      <a:pt x="60108" y="17100"/>
                    </a:cubicBezTo>
                    <a:cubicBezTo>
                      <a:pt x="61122" y="14757"/>
                      <a:pt x="62486" y="14512"/>
                      <a:pt x="63325" y="14757"/>
                    </a:cubicBezTo>
                    <a:cubicBezTo>
                      <a:pt x="64130" y="15036"/>
                      <a:pt x="65528" y="12589"/>
                      <a:pt x="67347" y="11645"/>
                    </a:cubicBezTo>
                    <a:cubicBezTo>
                      <a:pt x="69130" y="10666"/>
                      <a:pt x="70843" y="10141"/>
                      <a:pt x="72347" y="10526"/>
                    </a:cubicBezTo>
                    <a:cubicBezTo>
                      <a:pt x="73850" y="10945"/>
                      <a:pt x="73186" y="16155"/>
                      <a:pt x="73606" y="16820"/>
                    </a:cubicBezTo>
                    <a:cubicBezTo>
                      <a:pt x="74025" y="17519"/>
                      <a:pt x="76088" y="15456"/>
                      <a:pt x="76508" y="13673"/>
                    </a:cubicBezTo>
                    <a:cubicBezTo>
                      <a:pt x="76927" y="11889"/>
                      <a:pt x="85424" y="8078"/>
                      <a:pt x="86648" y="6714"/>
                    </a:cubicBezTo>
                    <a:cubicBezTo>
                      <a:pt x="87907" y="5351"/>
                      <a:pt x="86369" y="3288"/>
                      <a:pt x="88187" y="1644"/>
                    </a:cubicBezTo>
                    <a:cubicBezTo>
                      <a:pt x="90005" y="1"/>
                      <a:pt x="92768" y="280"/>
                      <a:pt x="95425" y="1644"/>
                    </a:cubicBezTo>
                    <a:cubicBezTo>
                      <a:pt x="98082" y="3008"/>
                      <a:pt x="98048" y="4372"/>
                      <a:pt x="99586" y="4511"/>
                    </a:cubicBezTo>
                    <a:cubicBezTo>
                      <a:pt x="101125" y="4651"/>
                      <a:pt x="101125" y="6155"/>
                      <a:pt x="103362" y="6435"/>
                    </a:cubicBezTo>
                    <a:cubicBezTo>
                      <a:pt x="105565" y="6714"/>
                      <a:pt x="107244" y="6714"/>
                      <a:pt x="107663" y="8777"/>
                    </a:cubicBezTo>
                    <a:cubicBezTo>
                      <a:pt x="108083" y="10805"/>
                      <a:pt x="109342" y="8078"/>
                      <a:pt x="111405" y="9442"/>
                    </a:cubicBezTo>
                    <a:cubicBezTo>
                      <a:pt x="113503" y="10805"/>
                      <a:pt x="116405" y="11085"/>
                      <a:pt x="117105" y="13008"/>
                    </a:cubicBezTo>
                    <a:cubicBezTo>
                      <a:pt x="117769" y="14897"/>
                      <a:pt x="117769" y="17100"/>
                      <a:pt x="119727" y="16960"/>
                    </a:cubicBezTo>
                    <a:cubicBezTo>
                      <a:pt x="121650" y="16820"/>
                      <a:pt x="122070" y="17764"/>
                      <a:pt x="123329" y="18743"/>
                    </a:cubicBezTo>
                    <a:cubicBezTo>
                      <a:pt x="124587" y="19687"/>
                      <a:pt x="126650" y="18638"/>
                      <a:pt x="127070" y="19792"/>
                    </a:cubicBezTo>
                    <a:cubicBezTo>
                      <a:pt x="127490" y="20911"/>
                      <a:pt x="130147" y="21191"/>
                      <a:pt x="130427" y="22170"/>
                    </a:cubicBezTo>
                    <a:cubicBezTo>
                      <a:pt x="130707" y="23114"/>
                      <a:pt x="131651" y="25177"/>
                      <a:pt x="133749" y="24897"/>
                    </a:cubicBezTo>
                    <a:cubicBezTo>
                      <a:pt x="135847" y="24617"/>
                      <a:pt x="136686" y="24757"/>
                      <a:pt x="137071" y="2692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3"/>
              <p:cNvSpPr/>
              <p:nvPr/>
            </p:nvSpPr>
            <p:spPr>
              <a:xfrm>
                <a:off x="2469122" y="2613952"/>
                <a:ext cx="3458337" cy="1691267"/>
              </a:xfrm>
              <a:custGeom>
                <a:avLst/>
                <a:gdLst/>
                <a:ahLst/>
                <a:cxnLst/>
                <a:rect l="l" t="t" r="r" b="b"/>
                <a:pathLst>
                  <a:path w="141373" h="78746" extrusionOk="0">
                    <a:moveTo>
                      <a:pt x="1" y="6679"/>
                    </a:moveTo>
                    <a:cubicBezTo>
                      <a:pt x="1" y="6679"/>
                      <a:pt x="1784" y="11050"/>
                      <a:pt x="8113" y="15665"/>
                    </a:cubicBezTo>
                    <a:cubicBezTo>
                      <a:pt x="14477" y="20281"/>
                      <a:pt x="16785" y="28183"/>
                      <a:pt x="21086" y="31820"/>
                    </a:cubicBezTo>
                    <a:cubicBezTo>
                      <a:pt x="25422" y="35457"/>
                      <a:pt x="28953" y="40562"/>
                      <a:pt x="25911" y="43744"/>
                    </a:cubicBezTo>
                    <a:cubicBezTo>
                      <a:pt x="22834" y="46891"/>
                      <a:pt x="20841" y="46646"/>
                      <a:pt x="20596" y="53220"/>
                    </a:cubicBezTo>
                    <a:cubicBezTo>
                      <a:pt x="20317" y="59759"/>
                      <a:pt x="20596" y="63640"/>
                      <a:pt x="16016" y="61717"/>
                    </a:cubicBezTo>
                    <a:cubicBezTo>
                      <a:pt x="11435" y="59759"/>
                      <a:pt x="6645" y="68011"/>
                      <a:pt x="7903" y="68011"/>
                    </a:cubicBezTo>
                    <a:cubicBezTo>
                      <a:pt x="9162" y="68011"/>
                      <a:pt x="13463" y="63395"/>
                      <a:pt x="16785" y="65598"/>
                    </a:cubicBezTo>
                    <a:cubicBezTo>
                      <a:pt x="20072" y="67766"/>
                      <a:pt x="25387" y="68011"/>
                      <a:pt x="27030" y="63395"/>
                    </a:cubicBezTo>
                    <a:cubicBezTo>
                      <a:pt x="28709" y="58779"/>
                      <a:pt x="35038" y="63150"/>
                      <a:pt x="37835" y="58325"/>
                    </a:cubicBezTo>
                    <a:cubicBezTo>
                      <a:pt x="40632" y="53464"/>
                      <a:pt x="51787" y="62451"/>
                      <a:pt x="49234" y="65843"/>
                    </a:cubicBezTo>
                    <a:cubicBezTo>
                      <a:pt x="46717" y="69235"/>
                      <a:pt x="39339" y="71682"/>
                      <a:pt x="42136" y="73605"/>
                    </a:cubicBezTo>
                    <a:cubicBezTo>
                      <a:pt x="44933" y="75564"/>
                      <a:pt x="48745" y="67801"/>
                      <a:pt x="52276" y="69724"/>
                    </a:cubicBezTo>
                    <a:cubicBezTo>
                      <a:pt x="55843" y="71682"/>
                      <a:pt x="68781" y="75214"/>
                      <a:pt x="77138" y="73920"/>
                    </a:cubicBezTo>
                    <a:cubicBezTo>
                      <a:pt x="85495" y="72661"/>
                      <a:pt x="92873" y="78746"/>
                      <a:pt x="94621" y="76053"/>
                    </a:cubicBezTo>
                    <a:cubicBezTo>
                      <a:pt x="96370" y="73361"/>
                      <a:pt x="82453" y="72661"/>
                      <a:pt x="84971" y="68745"/>
                    </a:cubicBezTo>
                    <a:cubicBezTo>
                      <a:pt x="87523" y="64864"/>
                      <a:pt x="95635" y="65843"/>
                      <a:pt x="98922" y="68745"/>
                    </a:cubicBezTo>
                    <a:cubicBezTo>
                      <a:pt x="102244" y="71682"/>
                      <a:pt x="112629" y="76787"/>
                      <a:pt x="117700" y="72626"/>
                    </a:cubicBezTo>
                    <a:cubicBezTo>
                      <a:pt x="122770" y="68500"/>
                      <a:pt x="138190" y="68745"/>
                      <a:pt x="139764" y="61717"/>
                    </a:cubicBezTo>
                    <a:cubicBezTo>
                      <a:pt x="141372" y="54688"/>
                      <a:pt x="128609" y="50772"/>
                      <a:pt x="128120" y="49338"/>
                    </a:cubicBezTo>
                    <a:cubicBezTo>
                      <a:pt x="127595" y="47870"/>
                      <a:pt x="130148" y="47135"/>
                      <a:pt x="119238" y="42030"/>
                    </a:cubicBezTo>
                    <a:cubicBezTo>
                      <a:pt x="108818" y="35002"/>
                      <a:pt x="112385" y="27939"/>
                      <a:pt x="104762" y="28183"/>
                    </a:cubicBezTo>
                    <a:cubicBezTo>
                      <a:pt x="97174" y="28428"/>
                      <a:pt x="91335" y="29897"/>
                      <a:pt x="85250" y="25036"/>
                    </a:cubicBezTo>
                    <a:cubicBezTo>
                      <a:pt x="79166" y="20176"/>
                      <a:pt x="72592" y="18707"/>
                      <a:pt x="68291" y="14337"/>
                    </a:cubicBezTo>
                    <a:cubicBezTo>
                      <a:pt x="63955" y="9966"/>
                      <a:pt x="59410" y="3672"/>
                      <a:pt x="56368" y="4616"/>
                    </a:cubicBezTo>
                    <a:cubicBezTo>
                      <a:pt x="53325" y="5595"/>
                      <a:pt x="51542" y="1958"/>
                      <a:pt x="48255" y="979"/>
                    </a:cubicBezTo>
                    <a:cubicBezTo>
                      <a:pt x="44933" y="0"/>
                      <a:pt x="40632" y="3881"/>
                      <a:pt x="40632" y="3881"/>
                    </a:cubicBezTo>
                    <a:cubicBezTo>
                      <a:pt x="40632" y="3881"/>
                      <a:pt x="47066" y="8847"/>
                      <a:pt x="50143" y="12973"/>
                    </a:cubicBezTo>
                    <a:cubicBezTo>
                      <a:pt x="53186" y="17099"/>
                      <a:pt x="55179" y="26995"/>
                      <a:pt x="55179" y="26995"/>
                    </a:cubicBezTo>
                    <a:cubicBezTo>
                      <a:pt x="55179" y="26995"/>
                      <a:pt x="51227" y="23848"/>
                      <a:pt x="45912" y="19966"/>
                    </a:cubicBezTo>
                    <a:cubicBezTo>
                      <a:pt x="40597" y="16085"/>
                      <a:pt x="29198" y="18812"/>
                      <a:pt x="21575" y="16644"/>
                    </a:cubicBezTo>
                    <a:cubicBezTo>
                      <a:pt x="13953" y="14441"/>
                      <a:pt x="12939" y="10560"/>
                      <a:pt x="1" y="6679"/>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3"/>
              <p:cNvSpPr/>
              <p:nvPr/>
            </p:nvSpPr>
            <p:spPr>
              <a:xfrm>
                <a:off x="821588" y="2516801"/>
                <a:ext cx="2027249" cy="1509867"/>
              </a:xfrm>
              <a:custGeom>
                <a:avLst/>
                <a:gdLst/>
                <a:ahLst/>
                <a:cxnLst/>
                <a:rect l="l" t="t" r="r" b="b"/>
                <a:pathLst>
                  <a:path w="73571" h="62417" extrusionOk="0">
                    <a:moveTo>
                      <a:pt x="3462" y="44443"/>
                    </a:moveTo>
                    <a:cubicBezTo>
                      <a:pt x="3462" y="44443"/>
                      <a:pt x="2203" y="42275"/>
                      <a:pt x="6399" y="32065"/>
                    </a:cubicBezTo>
                    <a:cubicBezTo>
                      <a:pt x="10595" y="21855"/>
                      <a:pt x="16295" y="12623"/>
                      <a:pt x="21225" y="13358"/>
                    </a:cubicBezTo>
                    <a:cubicBezTo>
                      <a:pt x="26155" y="14057"/>
                      <a:pt x="29862" y="3672"/>
                      <a:pt x="32345" y="4021"/>
                    </a:cubicBezTo>
                    <a:cubicBezTo>
                      <a:pt x="34827" y="4371"/>
                      <a:pt x="33324" y="10420"/>
                      <a:pt x="36541" y="8987"/>
                    </a:cubicBezTo>
                    <a:cubicBezTo>
                      <a:pt x="39758" y="7518"/>
                      <a:pt x="42975" y="0"/>
                      <a:pt x="43989" y="3986"/>
                    </a:cubicBezTo>
                    <a:cubicBezTo>
                      <a:pt x="44968" y="8008"/>
                      <a:pt x="43464" y="21889"/>
                      <a:pt x="41995" y="22239"/>
                    </a:cubicBezTo>
                    <a:cubicBezTo>
                      <a:pt x="40527" y="22589"/>
                      <a:pt x="38534" y="13812"/>
                      <a:pt x="34582" y="15281"/>
                    </a:cubicBezTo>
                    <a:cubicBezTo>
                      <a:pt x="30596" y="16749"/>
                      <a:pt x="26890" y="22589"/>
                      <a:pt x="26155" y="26960"/>
                    </a:cubicBezTo>
                    <a:cubicBezTo>
                      <a:pt x="25421" y="31331"/>
                      <a:pt x="37939" y="37869"/>
                      <a:pt x="44268" y="30351"/>
                    </a:cubicBezTo>
                    <a:cubicBezTo>
                      <a:pt x="50632" y="22834"/>
                      <a:pt x="58290" y="21855"/>
                      <a:pt x="62241" y="26960"/>
                    </a:cubicBezTo>
                    <a:cubicBezTo>
                      <a:pt x="66193" y="32065"/>
                      <a:pt x="70144" y="22589"/>
                      <a:pt x="71857" y="27204"/>
                    </a:cubicBezTo>
                    <a:cubicBezTo>
                      <a:pt x="73571" y="31820"/>
                      <a:pt x="70109" y="54164"/>
                      <a:pt x="57766" y="58290"/>
                    </a:cubicBezTo>
                    <a:cubicBezTo>
                      <a:pt x="45457" y="62416"/>
                      <a:pt x="43954" y="58045"/>
                      <a:pt x="42940" y="49548"/>
                    </a:cubicBezTo>
                    <a:cubicBezTo>
                      <a:pt x="41960" y="41051"/>
                      <a:pt x="35527" y="36436"/>
                      <a:pt x="25666" y="47136"/>
                    </a:cubicBezTo>
                    <a:cubicBezTo>
                      <a:pt x="15805" y="57800"/>
                      <a:pt x="15281" y="47835"/>
                      <a:pt x="14546" y="44198"/>
                    </a:cubicBezTo>
                    <a:cubicBezTo>
                      <a:pt x="13777" y="40562"/>
                      <a:pt x="0" y="61472"/>
                      <a:pt x="3462" y="44443"/>
                    </a:cubicBezTo>
                    <a:close/>
                  </a:path>
                </a:pathLst>
              </a:custGeom>
              <a:gradFill>
                <a:gsLst>
                  <a:gs pos="0">
                    <a:schemeClr val="lt1"/>
                  </a:gs>
                  <a:gs pos="10000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33"/>
            <p:cNvSpPr/>
            <p:nvPr/>
          </p:nvSpPr>
          <p:spPr>
            <a:xfrm flipH="1">
              <a:off x="378" y="4172595"/>
              <a:ext cx="9144122" cy="969882"/>
            </a:xfrm>
            <a:custGeom>
              <a:avLst/>
              <a:gdLst/>
              <a:ahLst/>
              <a:cxnLst/>
              <a:rect l="l" t="t" r="r" b="b"/>
              <a:pathLst>
                <a:path w="263197" h="57381" extrusionOk="0">
                  <a:moveTo>
                    <a:pt x="263197" y="0"/>
                  </a:moveTo>
                  <a:cubicBezTo>
                    <a:pt x="263197" y="0"/>
                    <a:pt x="242566" y="3042"/>
                    <a:pt x="214243" y="5420"/>
                  </a:cubicBezTo>
                  <a:cubicBezTo>
                    <a:pt x="185920" y="7798"/>
                    <a:pt x="165639" y="22519"/>
                    <a:pt x="143610" y="25351"/>
                  </a:cubicBezTo>
                  <a:cubicBezTo>
                    <a:pt x="121581" y="28149"/>
                    <a:pt x="79271" y="25771"/>
                    <a:pt x="50633" y="34862"/>
                  </a:cubicBezTo>
                  <a:cubicBezTo>
                    <a:pt x="22030" y="43954"/>
                    <a:pt x="1" y="42240"/>
                    <a:pt x="1" y="42240"/>
                  </a:cubicBezTo>
                  <a:lnTo>
                    <a:pt x="1" y="57381"/>
                  </a:lnTo>
                  <a:lnTo>
                    <a:pt x="263197" y="573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 name="Google Shape;375;p33"/>
            <p:cNvGrpSpPr/>
            <p:nvPr/>
          </p:nvGrpSpPr>
          <p:grpSpPr>
            <a:xfrm>
              <a:off x="7891320" y="-412"/>
              <a:ext cx="1252618" cy="5143599"/>
              <a:chOff x="7784596" y="0"/>
              <a:chExt cx="1252618" cy="5143599"/>
            </a:xfrm>
          </p:grpSpPr>
          <p:sp>
            <p:nvSpPr>
              <p:cNvPr id="376" name="Google Shape;376;p33"/>
              <p:cNvSpPr/>
              <p:nvPr/>
            </p:nvSpPr>
            <p:spPr>
              <a:xfrm>
                <a:off x="7784595" y="794"/>
                <a:ext cx="859913" cy="5142805"/>
              </a:xfrm>
              <a:custGeom>
                <a:avLst/>
                <a:gdLst/>
                <a:ahLst/>
                <a:cxnLst/>
                <a:rect l="l" t="t" r="r" b="b"/>
                <a:pathLst>
                  <a:path w="21663" h="129558" extrusionOk="0">
                    <a:moveTo>
                      <a:pt x="685" y="13889"/>
                    </a:moveTo>
                    <a:cubicBezTo>
                      <a:pt x="685" y="13889"/>
                      <a:pt x="4582" y="16045"/>
                      <a:pt x="5183" y="16833"/>
                    </a:cubicBezTo>
                    <a:lnTo>
                      <a:pt x="7650" y="20025"/>
                    </a:lnTo>
                    <a:cubicBezTo>
                      <a:pt x="7256" y="18118"/>
                      <a:pt x="6945" y="16481"/>
                      <a:pt x="6821" y="15278"/>
                    </a:cubicBezTo>
                    <a:cubicBezTo>
                      <a:pt x="6303" y="10448"/>
                      <a:pt x="6137" y="1"/>
                      <a:pt x="6137" y="1"/>
                    </a:cubicBezTo>
                    <a:lnTo>
                      <a:pt x="11050" y="1"/>
                    </a:lnTo>
                    <a:cubicBezTo>
                      <a:pt x="11050" y="1"/>
                      <a:pt x="11568" y="12003"/>
                      <a:pt x="12086" y="14594"/>
                    </a:cubicBezTo>
                    <a:cubicBezTo>
                      <a:pt x="12604" y="17185"/>
                      <a:pt x="15610" y="33934"/>
                      <a:pt x="16045" y="37562"/>
                    </a:cubicBezTo>
                    <a:cubicBezTo>
                      <a:pt x="16253" y="39179"/>
                      <a:pt x="16315" y="45771"/>
                      <a:pt x="16315" y="53047"/>
                    </a:cubicBezTo>
                    <a:cubicBezTo>
                      <a:pt x="17372" y="52300"/>
                      <a:pt x="18968" y="51119"/>
                      <a:pt x="19258" y="50787"/>
                    </a:cubicBezTo>
                    <a:cubicBezTo>
                      <a:pt x="19694" y="50269"/>
                      <a:pt x="20730" y="49046"/>
                      <a:pt x="20730" y="49046"/>
                    </a:cubicBezTo>
                    <a:lnTo>
                      <a:pt x="21663" y="49999"/>
                    </a:lnTo>
                    <a:cubicBezTo>
                      <a:pt x="21663" y="49999"/>
                      <a:pt x="20108" y="52155"/>
                      <a:pt x="19590" y="52860"/>
                    </a:cubicBezTo>
                    <a:cubicBezTo>
                      <a:pt x="19072" y="53544"/>
                      <a:pt x="16315" y="55265"/>
                      <a:pt x="16294" y="58042"/>
                    </a:cubicBezTo>
                    <a:cubicBezTo>
                      <a:pt x="16253" y="65650"/>
                      <a:pt x="16170" y="72926"/>
                      <a:pt x="16045" y="75061"/>
                    </a:cubicBezTo>
                    <a:cubicBezTo>
                      <a:pt x="15776" y="79725"/>
                      <a:pt x="16045" y="129558"/>
                      <a:pt x="16045" y="129558"/>
                    </a:cubicBezTo>
                    <a:lnTo>
                      <a:pt x="8894" y="129558"/>
                    </a:lnTo>
                    <a:cubicBezTo>
                      <a:pt x="8894" y="129558"/>
                      <a:pt x="10283" y="84721"/>
                      <a:pt x="10967" y="74356"/>
                    </a:cubicBezTo>
                    <a:cubicBezTo>
                      <a:pt x="11651" y="63992"/>
                      <a:pt x="11132" y="47242"/>
                      <a:pt x="10967" y="39635"/>
                    </a:cubicBezTo>
                    <a:cubicBezTo>
                      <a:pt x="10904" y="36836"/>
                      <a:pt x="10386" y="33437"/>
                      <a:pt x="9744" y="30058"/>
                    </a:cubicBezTo>
                    <a:cubicBezTo>
                      <a:pt x="9744" y="30017"/>
                      <a:pt x="9744" y="29975"/>
                      <a:pt x="9723" y="29934"/>
                    </a:cubicBezTo>
                    <a:cubicBezTo>
                      <a:pt x="9723" y="29892"/>
                      <a:pt x="9702" y="29789"/>
                      <a:pt x="9681" y="29726"/>
                    </a:cubicBezTo>
                    <a:lnTo>
                      <a:pt x="9640" y="29540"/>
                    </a:lnTo>
                    <a:cubicBezTo>
                      <a:pt x="8811" y="25560"/>
                      <a:pt x="5577" y="20585"/>
                      <a:pt x="4831" y="18844"/>
                    </a:cubicBezTo>
                    <a:cubicBezTo>
                      <a:pt x="4064" y="17019"/>
                      <a:pt x="1" y="15112"/>
                      <a:pt x="1"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3"/>
              <p:cNvSpPr/>
              <p:nvPr/>
            </p:nvSpPr>
            <p:spPr>
              <a:xfrm>
                <a:off x="8430713" y="0"/>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33"/>
            <p:cNvGrpSpPr/>
            <p:nvPr/>
          </p:nvGrpSpPr>
          <p:grpSpPr>
            <a:xfrm>
              <a:off x="-657200" y="-297376"/>
              <a:ext cx="10053580" cy="6136579"/>
              <a:chOff x="-657200" y="-297376"/>
              <a:chExt cx="10053580" cy="6136579"/>
            </a:xfrm>
          </p:grpSpPr>
          <p:grpSp>
            <p:nvGrpSpPr>
              <p:cNvPr id="379" name="Google Shape;379;p33"/>
              <p:cNvGrpSpPr/>
              <p:nvPr/>
            </p:nvGrpSpPr>
            <p:grpSpPr>
              <a:xfrm>
                <a:off x="-657200" y="-297376"/>
                <a:ext cx="1895017" cy="5440789"/>
                <a:chOff x="-657200" y="-297376"/>
                <a:chExt cx="1895017" cy="5440789"/>
              </a:xfrm>
            </p:grpSpPr>
            <p:sp>
              <p:nvSpPr>
                <p:cNvPr id="380" name="Google Shape;380;p33"/>
                <p:cNvSpPr/>
                <p:nvPr/>
              </p:nvSpPr>
              <p:spPr>
                <a:xfrm>
                  <a:off x="650" y="0"/>
                  <a:ext cx="1096196" cy="5143413"/>
                </a:xfrm>
                <a:custGeom>
                  <a:avLst/>
                  <a:gdLst/>
                  <a:ahLst/>
                  <a:cxnLst/>
                  <a:rect l="l" t="t" r="r" b="b"/>
                  <a:pathLst>
                    <a:path w="27612" h="129557" extrusionOk="0">
                      <a:moveTo>
                        <a:pt x="24668" y="35675"/>
                      </a:moveTo>
                      <a:cubicBezTo>
                        <a:pt x="25704" y="33954"/>
                        <a:pt x="27611" y="27383"/>
                        <a:pt x="27611" y="27383"/>
                      </a:cubicBezTo>
                      <a:lnTo>
                        <a:pt x="26057" y="27383"/>
                      </a:lnTo>
                      <a:cubicBezTo>
                        <a:pt x="26057" y="27383"/>
                        <a:pt x="24502" y="31881"/>
                        <a:pt x="22243" y="35157"/>
                      </a:cubicBezTo>
                      <a:cubicBezTo>
                        <a:pt x="21351" y="36463"/>
                        <a:pt x="20294" y="37914"/>
                        <a:pt x="19361" y="39157"/>
                      </a:cubicBezTo>
                      <a:cubicBezTo>
                        <a:pt x="17931" y="29373"/>
                        <a:pt x="16148" y="20107"/>
                        <a:pt x="15506" y="15464"/>
                      </a:cubicBezTo>
                      <a:cubicBezTo>
                        <a:pt x="14863" y="10344"/>
                        <a:pt x="14511" y="5182"/>
                        <a:pt x="14469" y="0"/>
                      </a:cubicBezTo>
                      <a:lnTo>
                        <a:pt x="0" y="0"/>
                      </a:lnTo>
                      <a:cubicBezTo>
                        <a:pt x="0" y="0"/>
                        <a:pt x="995" y="13578"/>
                        <a:pt x="2737" y="20833"/>
                      </a:cubicBezTo>
                      <a:cubicBezTo>
                        <a:pt x="4457" y="28088"/>
                        <a:pt x="7836" y="48175"/>
                        <a:pt x="7214" y="57109"/>
                      </a:cubicBezTo>
                      <a:cubicBezTo>
                        <a:pt x="6613" y="66022"/>
                        <a:pt x="3068" y="129557"/>
                        <a:pt x="3068" y="129557"/>
                      </a:cubicBezTo>
                      <a:lnTo>
                        <a:pt x="23631" y="129557"/>
                      </a:lnTo>
                      <a:cubicBezTo>
                        <a:pt x="23631" y="129557"/>
                        <a:pt x="21724" y="71785"/>
                        <a:pt x="21206" y="57440"/>
                      </a:cubicBezTo>
                      <a:cubicBezTo>
                        <a:pt x="21102" y="54373"/>
                        <a:pt x="20812" y="51014"/>
                        <a:pt x="20439" y="47594"/>
                      </a:cubicBezTo>
                      <a:cubicBezTo>
                        <a:pt x="20004" y="43137"/>
                        <a:pt x="23631" y="37416"/>
                        <a:pt x="24668" y="356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3"/>
                <p:cNvSpPr/>
                <p:nvPr/>
              </p:nvSpPr>
              <p:spPr>
                <a:xfrm>
                  <a:off x="-657200" y="-297376"/>
                  <a:ext cx="1895017" cy="99814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2" name="Google Shape;382;p33"/>
              <p:cNvSpPr/>
              <p:nvPr/>
            </p:nvSpPr>
            <p:spPr>
              <a:xfrm>
                <a:off x="-377375" y="43354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83" name="Google Shape;383;p33"/>
          <p:cNvGrpSpPr/>
          <p:nvPr/>
        </p:nvGrpSpPr>
        <p:grpSpPr>
          <a:xfrm>
            <a:off x="1170704" y="3674464"/>
            <a:ext cx="5280840" cy="321893"/>
            <a:chOff x="878028" y="2755848"/>
            <a:chExt cx="3960630" cy="241420"/>
          </a:xfrm>
        </p:grpSpPr>
        <p:grpSp>
          <p:nvGrpSpPr>
            <p:cNvPr id="384" name="Google Shape;384;p33"/>
            <p:cNvGrpSpPr/>
            <p:nvPr/>
          </p:nvGrpSpPr>
          <p:grpSpPr>
            <a:xfrm>
              <a:off x="3848796" y="2755848"/>
              <a:ext cx="989862" cy="241420"/>
              <a:chOff x="3673178" y="3472816"/>
              <a:chExt cx="1419768" cy="346321"/>
            </a:xfrm>
          </p:grpSpPr>
          <p:sp>
            <p:nvSpPr>
              <p:cNvPr id="385" name="Google Shape;385;p33"/>
              <p:cNvSpPr/>
              <p:nvPr/>
            </p:nvSpPr>
            <p:spPr>
              <a:xfrm>
                <a:off x="4870418" y="3557850"/>
                <a:ext cx="222528" cy="82277"/>
              </a:xfrm>
              <a:custGeom>
                <a:avLst/>
                <a:gdLst/>
                <a:ahLst/>
                <a:cxnLst/>
                <a:rect l="l" t="t" r="r" b="b"/>
                <a:pathLst>
                  <a:path w="6675" h="2468" extrusionOk="0">
                    <a:moveTo>
                      <a:pt x="3628" y="2467"/>
                    </a:moveTo>
                    <a:cubicBezTo>
                      <a:pt x="3628" y="2467"/>
                      <a:pt x="2550" y="1286"/>
                      <a:pt x="1845" y="1327"/>
                    </a:cubicBezTo>
                    <a:cubicBezTo>
                      <a:pt x="1223" y="1327"/>
                      <a:pt x="601" y="1286"/>
                      <a:pt x="0" y="1224"/>
                    </a:cubicBezTo>
                    <a:cubicBezTo>
                      <a:pt x="0" y="1224"/>
                      <a:pt x="1866" y="830"/>
                      <a:pt x="2177" y="851"/>
                    </a:cubicBezTo>
                    <a:cubicBezTo>
                      <a:pt x="2508" y="871"/>
                      <a:pt x="3586" y="1846"/>
                      <a:pt x="3711" y="1783"/>
                    </a:cubicBezTo>
                    <a:cubicBezTo>
                      <a:pt x="3835" y="1742"/>
                      <a:pt x="4809" y="291"/>
                      <a:pt x="5099" y="146"/>
                    </a:cubicBezTo>
                    <a:cubicBezTo>
                      <a:pt x="5390" y="1"/>
                      <a:pt x="6675" y="1"/>
                      <a:pt x="6675" y="1"/>
                    </a:cubicBezTo>
                    <a:cubicBezTo>
                      <a:pt x="6675" y="1"/>
                      <a:pt x="5265" y="643"/>
                      <a:pt x="5017" y="913"/>
                    </a:cubicBezTo>
                    <a:cubicBezTo>
                      <a:pt x="4768" y="1182"/>
                      <a:pt x="3939" y="2426"/>
                      <a:pt x="3628" y="2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3"/>
              <p:cNvSpPr/>
              <p:nvPr/>
            </p:nvSpPr>
            <p:spPr>
              <a:xfrm>
                <a:off x="4216780" y="3640114"/>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3"/>
              <p:cNvSpPr/>
              <p:nvPr/>
            </p:nvSpPr>
            <p:spPr>
              <a:xfrm>
                <a:off x="3673178" y="34728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8" name="Google Shape;388;p33"/>
            <p:cNvSpPr/>
            <p:nvPr/>
          </p:nvSpPr>
          <p:spPr>
            <a:xfrm>
              <a:off x="878028" y="28340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052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AF345-6ECA-4C30-9F24-F9C36397A14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2477514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9"/>
        <p:cNvGrpSpPr/>
        <p:nvPr/>
      </p:nvGrpSpPr>
      <p:grpSpPr>
        <a:xfrm>
          <a:off x="0" y="0"/>
          <a:ext cx="0" cy="0"/>
          <a:chOff x="0" y="0"/>
          <a:chExt cx="0" cy="0"/>
        </a:xfrm>
      </p:grpSpPr>
      <p:grpSp>
        <p:nvGrpSpPr>
          <p:cNvPr id="390" name="Google Shape;390;p34"/>
          <p:cNvGrpSpPr/>
          <p:nvPr/>
        </p:nvGrpSpPr>
        <p:grpSpPr>
          <a:xfrm>
            <a:off x="-503166" y="-549"/>
            <a:ext cx="13031673" cy="7887753"/>
            <a:chOff x="-377375" y="-412"/>
            <a:chExt cx="9773755" cy="5915815"/>
          </a:xfrm>
        </p:grpSpPr>
        <p:sp>
          <p:nvSpPr>
            <p:cNvPr id="391" name="Google Shape;391;p34"/>
            <p:cNvSpPr/>
            <p:nvPr/>
          </p:nvSpPr>
          <p:spPr>
            <a:xfrm>
              <a:off x="0" y="4343800"/>
              <a:ext cx="9143948" cy="1389354"/>
            </a:xfrm>
            <a:custGeom>
              <a:avLst/>
              <a:gdLst/>
              <a:ahLst/>
              <a:cxnLst/>
              <a:rect l="l" t="t" r="r" b="b"/>
              <a:pathLst>
                <a:path w="194335" h="102858" extrusionOk="0">
                  <a:moveTo>
                    <a:pt x="194335" y="0"/>
                  </a:moveTo>
                  <a:cubicBezTo>
                    <a:pt x="145311" y="2343"/>
                    <a:pt x="127380" y="29373"/>
                    <a:pt x="107273" y="31467"/>
                  </a:cubicBezTo>
                  <a:cubicBezTo>
                    <a:pt x="86461" y="33623"/>
                    <a:pt x="73941" y="26450"/>
                    <a:pt x="42951" y="12293"/>
                  </a:cubicBezTo>
                  <a:cubicBezTo>
                    <a:pt x="23777" y="3524"/>
                    <a:pt x="8707" y="2964"/>
                    <a:pt x="1" y="3794"/>
                  </a:cubicBezTo>
                  <a:lnTo>
                    <a:pt x="1" y="102858"/>
                  </a:lnTo>
                  <a:lnTo>
                    <a:pt x="194335" y="1028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4"/>
            <p:cNvSpPr/>
            <p:nvPr/>
          </p:nvSpPr>
          <p:spPr>
            <a:xfrm flipH="1">
              <a:off x="5" y="0"/>
              <a:ext cx="607294" cy="5142765"/>
            </a:xfrm>
            <a:custGeom>
              <a:avLst/>
              <a:gdLst/>
              <a:ahLst/>
              <a:cxnLst/>
              <a:rect l="l" t="t" r="r" b="b"/>
              <a:pathLst>
                <a:path w="15299" h="129557" extrusionOk="0">
                  <a:moveTo>
                    <a:pt x="14013" y="73692"/>
                  </a:moveTo>
                  <a:cubicBezTo>
                    <a:pt x="14241" y="65504"/>
                    <a:pt x="13246" y="52631"/>
                    <a:pt x="12396" y="42640"/>
                  </a:cubicBezTo>
                  <a:cubicBezTo>
                    <a:pt x="12666" y="41479"/>
                    <a:pt x="13163" y="40380"/>
                    <a:pt x="13868" y="39427"/>
                  </a:cubicBezTo>
                  <a:cubicBezTo>
                    <a:pt x="14345" y="38764"/>
                    <a:pt x="15298" y="36774"/>
                    <a:pt x="15298" y="36774"/>
                  </a:cubicBezTo>
                  <a:lnTo>
                    <a:pt x="14718" y="35820"/>
                  </a:lnTo>
                  <a:cubicBezTo>
                    <a:pt x="14718" y="35820"/>
                    <a:pt x="13972" y="36774"/>
                    <a:pt x="13495" y="37437"/>
                  </a:cubicBezTo>
                  <a:cubicBezTo>
                    <a:pt x="13060" y="37914"/>
                    <a:pt x="12583" y="38349"/>
                    <a:pt x="12065" y="38743"/>
                  </a:cubicBezTo>
                  <a:cubicBezTo>
                    <a:pt x="11878" y="36525"/>
                    <a:pt x="11712" y="34535"/>
                    <a:pt x="11588" y="32918"/>
                  </a:cubicBezTo>
                  <a:cubicBezTo>
                    <a:pt x="10904" y="23756"/>
                    <a:pt x="11588" y="0"/>
                    <a:pt x="11588" y="0"/>
                  </a:cubicBezTo>
                  <a:lnTo>
                    <a:pt x="5722" y="0"/>
                  </a:lnTo>
                  <a:cubicBezTo>
                    <a:pt x="5722" y="0"/>
                    <a:pt x="5058" y="7152"/>
                    <a:pt x="4457" y="14863"/>
                  </a:cubicBezTo>
                  <a:cubicBezTo>
                    <a:pt x="3690" y="13723"/>
                    <a:pt x="2633" y="12127"/>
                    <a:pt x="2198" y="11443"/>
                  </a:cubicBezTo>
                  <a:cubicBezTo>
                    <a:pt x="1659" y="10593"/>
                    <a:pt x="1223" y="9701"/>
                    <a:pt x="850" y="8769"/>
                  </a:cubicBezTo>
                  <a:lnTo>
                    <a:pt x="0" y="9162"/>
                  </a:lnTo>
                  <a:cubicBezTo>
                    <a:pt x="436" y="10655"/>
                    <a:pt x="933" y="12106"/>
                    <a:pt x="1534" y="13536"/>
                  </a:cubicBezTo>
                  <a:cubicBezTo>
                    <a:pt x="2218" y="15091"/>
                    <a:pt x="3815" y="17330"/>
                    <a:pt x="4063" y="19983"/>
                  </a:cubicBezTo>
                  <a:cubicBezTo>
                    <a:pt x="3628" y="26202"/>
                    <a:pt x="3338" y="31840"/>
                    <a:pt x="3586" y="33291"/>
                  </a:cubicBezTo>
                  <a:cubicBezTo>
                    <a:pt x="3960" y="35426"/>
                    <a:pt x="5038" y="46267"/>
                    <a:pt x="5825" y="56280"/>
                  </a:cubicBezTo>
                  <a:lnTo>
                    <a:pt x="1949" y="53253"/>
                  </a:lnTo>
                  <a:lnTo>
                    <a:pt x="1949" y="54663"/>
                  </a:lnTo>
                  <a:cubicBezTo>
                    <a:pt x="1949" y="54663"/>
                    <a:pt x="5970" y="58954"/>
                    <a:pt x="6178" y="60923"/>
                  </a:cubicBezTo>
                  <a:cubicBezTo>
                    <a:pt x="6178" y="60985"/>
                    <a:pt x="6178" y="61027"/>
                    <a:pt x="6198" y="61068"/>
                  </a:cubicBezTo>
                  <a:cubicBezTo>
                    <a:pt x="6571" y="66312"/>
                    <a:pt x="6820" y="70831"/>
                    <a:pt x="6758" y="72987"/>
                  </a:cubicBezTo>
                  <a:cubicBezTo>
                    <a:pt x="6592" y="79724"/>
                    <a:pt x="5038" y="129557"/>
                    <a:pt x="5038" y="129557"/>
                  </a:cubicBezTo>
                  <a:lnTo>
                    <a:pt x="14055" y="129557"/>
                  </a:lnTo>
                  <a:cubicBezTo>
                    <a:pt x="14055" y="129557"/>
                    <a:pt x="13682" y="84969"/>
                    <a:pt x="1401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4"/>
            <p:cNvSpPr/>
            <p:nvPr/>
          </p:nvSpPr>
          <p:spPr>
            <a:xfrm flipH="1">
              <a:off x="106373" y="794"/>
              <a:ext cx="677236" cy="5141971"/>
            </a:xfrm>
            <a:custGeom>
              <a:avLst/>
              <a:gdLst/>
              <a:ahLst/>
              <a:cxnLst/>
              <a:rect l="l" t="t" r="r" b="b"/>
              <a:pathLst>
                <a:path w="17061" h="129537" extrusionOk="0">
                  <a:moveTo>
                    <a:pt x="16500" y="13889"/>
                  </a:moveTo>
                  <a:cubicBezTo>
                    <a:pt x="16500" y="13889"/>
                    <a:pt x="13453" y="16045"/>
                    <a:pt x="12977" y="16833"/>
                  </a:cubicBezTo>
                  <a:lnTo>
                    <a:pt x="11028" y="20025"/>
                  </a:lnTo>
                  <a:cubicBezTo>
                    <a:pt x="11339" y="18118"/>
                    <a:pt x="11588" y="16481"/>
                    <a:pt x="11691" y="15278"/>
                  </a:cubicBezTo>
                  <a:cubicBezTo>
                    <a:pt x="12085" y="10448"/>
                    <a:pt x="12230" y="1"/>
                    <a:pt x="12230" y="1"/>
                  </a:cubicBezTo>
                  <a:lnTo>
                    <a:pt x="8333" y="1"/>
                  </a:lnTo>
                  <a:cubicBezTo>
                    <a:pt x="8333" y="1"/>
                    <a:pt x="7939" y="12003"/>
                    <a:pt x="7546" y="14594"/>
                  </a:cubicBezTo>
                  <a:cubicBezTo>
                    <a:pt x="7131" y="17185"/>
                    <a:pt x="4768" y="33934"/>
                    <a:pt x="4436" y="37562"/>
                  </a:cubicBezTo>
                  <a:cubicBezTo>
                    <a:pt x="4270" y="39158"/>
                    <a:pt x="4229" y="45771"/>
                    <a:pt x="4229" y="53047"/>
                  </a:cubicBezTo>
                  <a:cubicBezTo>
                    <a:pt x="3400" y="52280"/>
                    <a:pt x="2135" y="51119"/>
                    <a:pt x="1907" y="50766"/>
                  </a:cubicBezTo>
                  <a:cubicBezTo>
                    <a:pt x="1576" y="50248"/>
                    <a:pt x="746" y="49046"/>
                    <a:pt x="746" y="49046"/>
                  </a:cubicBezTo>
                  <a:lnTo>
                    <a:pt x="0" y="49999"/>
                  </a:lnTo>
                  <a:cubicBezTo>
                    <a:pt x="0" y="49999"/>
                    <a:pt x="1223" y="52155"/>
                    <a:pt x="1638" y="52839"/>
                  </a:cubicBezTo>
                  <a:cubicBezTo>
                    <a:pt x="2032" y="53544"/>
                    <a:pt x="4229" y="55265"/>
                    <a:pt x="4229" y="58022"/>
                  </a:cubicBezTo>
                  <a:cubicBezTo>
                    <a:pt x="4250" y="65629"/>
                    <a:pt x="4333" y="72905"/>
                    <a:pt x="4415" y="75040"/>
                  </a:cubicBezTo>
                  <a:cubicBezTo>
                    <a:pt x="4623" y="79704"/>
                    <a:pt x="4415" y="129537"/>
                    <a:pt x="4415" y="129537"/>
                  </a:cubicBezTo>
                  <a:lnTo>
                    <a:pt x="10054" y="129537"/>
                  </a:lnTo>
                  <a:cubicBezTo>
                    <a:pt x="10054" y="129537"/>
                    <a:pt x="8976" y="84721"/>
                    <a:pt x="8437" y="74356"/>
                  </a:cubicBezTo>
                  <a:cubicBezTo>
                    <a:pt x="7877" y="63992"/>
                    <a:pt x="8292" y="47242"/>
                    <a:pt x="8437" y="39635"/>
                  </a:cubicBezTo>
                  <a:cubicBezTo>
                    <a:pt x="8478" y="36836"/>
                    <a:pt x="8872" y="33437"/>
                    <a:pt x="9390" y="30037"/>
                  </a:cubicBezTo>
                  <a:cubicBezTo>
                    <a:pt x="9390" y="29996"/>
                    <a:pt x="9390" y="29975"/>
                    <a:pt x="9411" y="29934"/>
                  </a:cubicBezTo>
                  <a:cubicBezTo>
                    <a:pt x="9411" y="29892"/>
                    <a:pt x="9432" y="29789"/>
                    <a:pt x="9432" y="29706"/>
                  </a:cubicBezTo>
                  <a:lnTo>
                    <a:pt x="9473" y="29519"/>
                  </a:lnTo>
                  <a:cubicBezTo>
                    <a:pt x="10116" y="25560"/>
                    <a:pt x="12666" y="20585"/>
                    <a:pt x="13246" y="18823"/>
                  </a:cubicBezTo>
                  <a:cubicBezTo>
                    <a:pt x="13868" y="17019"/>
                    <a:pt x="17060" y="15112"/>
                    <a:pt x="17060"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4"/>
            <p:cNvSpPr/>
            <p:nvPr/>
          </p:nvSpPr>
          <p:spPr>
            <a:xfrm>
              <a:off x="7891320" y="381"/>
              <a:ext cx="859913" cy="5142805"/>
            </a:xfrm>
            <a:custGeom>
              <a:avLst/>
              <a:gdLst/>
              <a:ahLst/>
              <a:cxnLst/>
              <a:rect l="l" t="t" r="r" b="b"/>
              <a:pathLst>
                <a:path w="21663" h="129558" extrusionOk="0">
                  <a:moveTo>
                    <a:pt x="685" y="13889"/>
                  </a:moveTo>
                  <a:cubicBezTo>
                    <a:pt x="685" y="13889"/>
                    <a:pt x="4582" y="16045"/>
                    <a:pt x="5183" y="16833"/>
                  </a:cubicBezTo>
                  <a:lnTo>
                    <a:pt x="7650" y="20025"/>
                  </a:lnTo>
                  <a:cubicBezTo>
                    <a:pt x="7256" y="18118"/>
                    <a:pt x="6945" y="16481"/>
                    <a:pt x="6821" y="15278"/>
                  </a:cubicBezTo>
                  <a:cubicBezTo>
                    <a:pt x="6303" y="10448"/>
                    <a:pt x="6137" y="1"/>
                    <a:pt x="6137" y="1"/>
                  </a:cubicBezTo>
                  <a:lnTo>
                    <a:pt x="11050" y="1"/>
                  </a:lnTo>
                  <a:cubicBezTo>
                    <a:pt x="11050" y="1"/>
                    <a:pt x="11568" y="12003"/>
                    <a:pt x="12086" y="14594"/>
                  </a:cubicBezTo>
                  <a:cubicBezTo>
                    <a:pt x="12604" y="17185"/>
                    <a:pt x="15610" y="33934"/>
                    <a:pt x="16045" y="37562"/>
                  </a:cubicBezTo>
                  <a:cubicBezTo>
                    <a:pt x="16253" y="39179"/>
                    <a:pt x="16315" y="45771"/>
                    <a:pt x="16315" y="53047"/>
                  </a:cubicBezTo>
                  <a:cubicBezTo>
                    <a:pt x="17372" y="52300"/>
                    <a:pt x="18968" y="51119"/>
                    <a:pt x="19258" y="50787"/>
                  </a:cubicBezTo>
                  <a:cubicBezTo>
                    <a:pt x="19694" y="50269"/>
                    <a:pt x="20730" y="49046"/>
                    <a:pt x="20730" y="49046"/>
                  </a:cubicBezTo>
                  <a:lnTo>
                    <a:pt x="21663" y="49999"/>
                  </a:lnTo>
                  <a:cubicBezTo>
                    <a:pt x="21663" y="49999"/>
                    <a:pt x="20108" y="52155"/>
                    <a:pt x="19590" y="52860"/>
                  </a:cubicBezTo>
                  <a:cubicBezTo>
                    <a:pt x="19072" y="53544"/>
                    <a:pt x="16315" y="55265"/>
                    <a:pt x="16294" y="58042"/>
                  </a:cubicBezTo>
                  <a:cubicBezTo>
                    <a:pt x="16253" y="65650"/>
                    <a:pt x="16170" y="72926"/>
                    <a:pt x="16045" y="75061"/>
                  </a:cubicBezTo>
                  <a:cubicBezTo>
                    <a:pt x="15776" y="79725"/>
                    <a:pt x="16045" y="129558"/>
                    <a:pt x="16045" y="129558"/>
                  </a:cubicBezTo>
                  <a:lnTo>
                    <a:pt x="8894" y="129558"/>
                  </a:lnTo>
                  <a:cubicBezTo>
                    <a:pt x="8894" y="129558"/>
                    <a:pt x="10283" y="84721"/>
                    <a:pt x="10967" y="74356"/>
                  </a:cubicBezTo>
                  <a:cubicBezTo>
                    <a:pt x="11651" y="63992"/>
                    <a:pt x="11132" y="47242"/>
                    <a:pt x="10967" y="39635"/>
                  </a:cubicBezTo>
                  <a:cubicBezTo>
                    <a:pt x="10904" y="36836"/>
                    <a:pt x="10386" y="33437"/>
                    <a:pt x="9744" y="30058"/>
                  </a:cubicBezTo>
                  <a:cubicBezTo>
                    <a:pt x="9744" y="30017"/>
                    <a:pt x="9744" y="29975"/>
                    <a:pt x="9723" y="29934"/>
                  </a:cubicBezTo>
                  <a:cubicBezTo>
                    <a:pt x="9723" y="29892"/>
                    <a:pt x="9702" y="29789"/>
                    <a:pt x="9681" y="29726"/>
                  </a:cubicBezTo>
                  <a:lnTo>
                    <a:pt x="9640" y="29540"/>
                  </a:lnTo>
                  <a:cubicBezTo>
                    <a:pt x="8811" y="25560"/>
                    <a:pt x="5577" y="20585"/>
                    <a:pt x="4831" y="18844"/>
                  </a:cubicBezTo>
                  <a:cubicBezTo>
                    <a:pt x="4064" y="17019"/>
                    <a:pt x="1" y="15112"/>
                    <a:pt x="1" y="15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4"/>
            <p:cNvSpPr/>
            <p:nvPr/>
          </p:nvSpPr>
          <p:spPr>
            <a:xfrm>
              <a:off x="8537438" y="-412"/>
              <a:ext cx="606500" cy="5142765"/>
            </a:xfrm>
            <a:custGeom>
              <a:avLst/>
              <a:gdLst/>
              <a:ahLst/>
              <a:cxnLst/>
              <a:rect l="l" t="t" r="r" b="b"/>
              <a:pathLst>
                <a:path w="15279" h="129557" extrusionOk="0">
                  <a:moveTo>
                    <a:pt x="13993" y="73692"/>
                  </a:moveTo>
                  <a:cubicBezTo>
                    <a:pt x="14242" y="65504"/>
                    <a:pt x="13226" y="52631"/>
                    <a:pt x="12397" y="42640"/>
                  </a:cubicBezTo>
                  <a:cubicBezTo>
                    <a:pt x="12646" y="41479"/>
                    <a:pt x="13143" y="40380"/>
                    <a:pt x="13848" y="39427"/>
                  </a:cubicBezTo>
                  <a:cubicBezTo>
                    <a:pt x="14325" y="38764"/>
                    <a:pt x="15278" y="36774"/>
                    <a:pt x="15278" y="36774"/>
                  </a:cubicBezTo>
                  <a:lnTo>
                    <a:pt x="14719" y="35820"/>
                  </a:lnTo>
                  <a:cubicBezTo>
                    <a:pt x="14719" y="35820"/>
                    <a:pt x="13952" y="36774"/>
                    <a:pt x="13475" y="37437"/>
                  </a:cubicBezTo>
                  <a:cubicBezTo>
                    <a:pt x="13040" y="37914"/>
                    <a:pt x="12563" y="38349"/>
                    <a:pt x="12065" y="38743"/>
                  </a:cubicBezTo>
                  <a:cubicBezTo>
                    <a:pt x="11858" y="36525"/>
                    <a:pt x="11713" y="34535"/>
                    <a:pt x="11589" y="32918"/>
                  </a:cubicBezTo>
                  <a:cubicBezTo>
                    <a:pt x="10884" y="23756"/>
                    <a:pt x="11589" y="0"/>
                    <a:pt x="11589" y="0"/>
                  </a:cubicBezTo>
                  <a:lnTo>
                    <a:pt x="5701" y="0"/>
                  </a:lnTo>
                  <a:cubicBezTo>
                    <a:pt x="5701" y="0"/>
                    <a:pt x="5038" y="7152"/>
                    <a:pt x="4437" y="14863"/>
                  </a:cubicBezTo>
                  <a:cubicBezTo>
                    <a:pt x="3691" y="13723"/>
                    <a:pt x="2634" y="12127"/>
                    <a:pt x="2178" y="11443"/>
                  </a:cubicBezTo>
                  <a:cubicBezTo>
                    <a:pt x="1639" y="10593"/>
                    <a:pt x="1203" y="9701"/>
                    <a:pt x="851" y="8769"/>
                  </a:cubicBezTo>
                  <a:lnTo>
                    <a:pt x="1" y="9162"/>
                  </a:lnTo>
                  <a:cubicBezTo>
                    <a:pt x="416" y="10655"/>
                    <a:pt x="934" y="12106"/>
                    <a:pt x="1514" y="13536"/>
                  </a:cubicBezTo>
                  <a:cubicBezTo>
                    <a:pt x="2198" y="15091"/>
                    <a:pt x="3815" y="17330"/>
                    <a:pt x="4064" y="19983"/>
                  </a:cubicBezTo>
                  <a:cubicBezTo>
                    <a:pt x="3629" y="26202"/>
                    <a:pt x="3338" y="31840"/>
                    <a:pt x="3587" y="33291"/>
                  </a:cubicBezTo>
                  <a:cubicBezTo>
                    <a:pt x="3960" y="35426"/>
                    <a:pt x="5038" y="46267"/>
                    <a:pt x="5826" y="56280"/>
                  </a:cubicBezTo>
                  <a:lnTo>
                    <a:pt x="1929" y="53253"/>
                  </a:lnTo>
                  <a:lnTo>
                    <a:pt x="1929" y="54663"/>
                  </a:lnTo>
                  <a:cubicBezTo>
                    <a:pt x="1929" y="54663"/>
                    <a:pt x="5971" y="58954"/>
                    <a:pt x="6178" y="60923"/>
                  </a:cubicBezTo>
                  <a:cubicBezTo>
                    <a:pt x="6178" y="60985"/>
                    <a:pt x="6178" y="61027"/>
                    <a:pt x="6199" y="61068"/>
                  </a:cubicBezTo>
                  <a:cubicBezTo>
                    <a:pt x="6572" y="66312"/>
                    <a:pt x="6821" y="70831"/>
                    <a:pt x="6759" y="72987"/>
                  </a:cubicBezTo>
                  <a:cubicBezTo>
                    <a:pt x="6593" y="79724"/>
                    <a:pt x="5038" y="129557"/>
                    <a:pt x="5038" y="129557"/>
                  </a:cubicBezTo>
                  <a:lnTo>
                    <a:pt x="14055" y="129557"/>
                  </a:lnTo>
                  <a:cubicBezTo>
                    <a:pt x="14055" y="129557"/>
                    <a:pt x="13682" y="84969"/>
                    <a:pt x="13993" y="73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4"/>
            <p:cNvSpPr/>
            <p:nvPr/>
          </p:nvSpPr>
          <p:spPr>
            <a:xfrm flipH="1">
              <a:off x="-377375" y="4411675"/>
              <a:ext cx="9773755" cy="1503728"/>
            </a:xfrm>
            <a:custGeom>
              <a:avLst/>
              <a:gdLst/>
              <a:ahLst/>
              <a:cxnLst/>
              <a:rect l="l" t="t" r="r" b="b"/>
              <a:pathLst>
                <a:path w="203726" h="31344" extrusionOk="0">
                  <a:moveTo>
                    <a:pt x="202254" y="14553"/>
                  </a:moveTo>
                  <a:cubicBezTo>
                    <a:pt x="202192" y="14366"/>
                    <a:pt x="202005" y="14200"/>
                    <a:pt x="202337" y="14117"/>
                  </a:cubicBezTo>
                  <a:cubicBezTo>
                    <a:pt x="202254" y="13910"/>
                    <a:pt x="202046" y="13765"/>
                    <a:pt x="201818" y="13786"/>
                  </a:cubicBezTo>
                  <a:cubicBezTo>
                    <a:pt x="201632" y="13786"/>
                    <a:pt x="201466" y="13516"/>
                    <a:pt x="201590" y="13371"/>
                  </a:cubicBezTo>
                  <a:cubicBezTo>
                    <a:pt x="201694" y="13454"/>
                    <a:pt x="201694" y="13475"/>
                    <a:pt x="201798" y="13413"/>
                  </a:cubicBezTo>
                  <a:cubicBezTo>
                    <a:pt x="201839" y="13392"/>
                    <a:pt x="201901" y="13371"/>
                    <a:pt x="201964" y="13350"/>
                  </a:cubicBezTo>
                  <a:cubicBezTo>
                    <a:pt x="202046" y="13350"/>
                    <a:pt x="202129" y="13392"/>
                    <a:pt x="202212" y="13454"/>
                  </a:cubicBezTo>
                  <a:cubicBezTo>
                    <a:pt x="202378" y="13599"/>
                    <a:pt x="202482" y="13806"/>
                    <a:pt x="202689" y="13910"/>
                  </a:cubicBezTo>
                  <a:cubicBezTo>
                    <a:pt x="202813" y="13972"/>
                    <a:pt x="203021" y="14034"/>
                    <a:pt x="203104" y="13910"/>
                  </a:cubicBezTo>
                  <a:cubicBezTo>
                    <a:pt x="203207" y="13765"/>
                    <a:pt x="203269" y="13599"/>
                    <a:pt x="203269" y="13433"/>
                  </a:cubicBezTo>
                  <a:cubicBezTo>
                    <a:pt x="203249" y="13102"/>
                    <a:pt x="202938" y="12832"/>
                    <a:pt x="202606" y="12894"/>
                  </a:cubicBezTo>
                  <a:cubicBezTo>
                    <a:pt x="202668" y="12770"/>
                    <a:pt x="202689" y="12646"/>
                    <a:pt x="202668" y="12500"/>
                  </a:cubicBezTo>
                  <a:cubicBezTo>
                    <a:pt x="202648" y="12335"/>
                    <a:pt x="202606" y="12169"/>
                    <a:pt x="202565" y="12024"/>
                  </a:cubicBezTo>
                  <a:cubicBezTo>
                    <a:pt x="202648" y="12024"/>
                    <a:pt x="202689" y="11962"/>
                    <a:pt x="202668" y="11879"/>
                  </a:cubicBezTo>
                  <a:cubicBezTo>
                    <a:pt x="202627" y="11858"/>
                    <a:pt x="202585" y="11837"/>
                    <a:pt x="202544" y="11837"/>
                  </a:cubicBezTo>
                  <a:cubicBezTo>
                    <a:pt x="202420" y="11837"/>
                    <a:pt x="202440" y="11837"/>
                    <a:pt x="202337" y="11754"/>
                  </a:cubicBezTo>
                  <a:cubicBezTo>
                    <a:pt x="202482" y="11671"/>
                    <a:pt x="202565" y="11547"/>
                    <a:pt x="202751" y="11588"/>
                  </a:cubicBezTo>
                  <a:cubicBezTo>
                    <a:pt x="202813" y="11423"/>
                    <a:pt x="202855" y="11257"/>
                    <a:pt x="202813" y="11091"/>
                  </a:cubicBezTo>
                  <a:cubicBezTo>
                    <a:pt x="202813" y="10801"/>
                    <a:pt x="203104" y="10780"/>
                    <a:pt x="203311" y="10676"/>
                  </a:cubicBezTo>
                  <a:cubicBezTo>
                    <a:pt x="203435" y="10635"/>
                    <a:pt x="203560" y="10531"/>
                    <a:pt x="203622" y="10428"/>
                  </a:cubicBezTo>
                  <a:cubicBezTo>
                    <a:pt x="203726" y="10241"/>
                    <a:pt x="203539" y="10075"/>
                    <a:pt x="203394" y="9992"/>
                  </a:cubicBezTo>
                  <a:cubicBezTo>
                    <a:pt x="203104" y="9847"/>
                    <a:pt x="202751" y="9992"/>
                    <a:pt x="202689" y="10303"/>
                  </a:cubicBezTo>
                  <a:cubicBezTo>
                    <a:pt x="202461" y="10034"/>
                    <a:pt x="202109" y="10158"/>
                    <a:pt x="201839" y="10303"/>
                  </a:cubicBezTo>
                  <a:cubicBezTo>
                    <a:pt x="201694" y="10407"/>
                    <a:pt x="201528" y="10531"/>
                    <a:pt x="201404" y="10635"/>
                  </a:cubicBezTo>
                  <a:cubicBezTo>
                    <a:pt x="201279" y="10739"/>
                    <a:pt x="201176" y="10904"/>
                    <a:pt x="201010" y="10821"/>
                  </a:cubicBezTo>
                  <a:cubicBezTo>
                    <a:pt x="201114" y="10780"/>
                    <a:pt x="201238" y="10697"/>
                    <a:pt x="201197" y="10573"/>
                  </a:cubicBezTo>
                  <a:cubicBezTo>
                    <a:pt x="201155" y="10469"/>
                    <a:pt x="201093" y="10365"/>
                    <a:pt x="200989" y="10303"/>
                  </a:cubicBezTo>
                  <a:cubicBezTo>
                    <a:pt x="200803" y="10220"/>
                    <a:pt x="200595" y="10303"/>
                    <a:pt x="200492" y="10490"/>
                  </a:cubicBezTo>
                  <a:cubicBezTo>
                    <a:pt x="200492" y="10448"/>
                    <a:pt x="200678" y="10179"/>
                    <a:pt x="200699" y="10137"/>
                  </a:cubicBezTo>
                  <a:cubicBezTo>
                    <a:pt x="200782" y="9972"/>
                    <a:pt x="200823" y="9785"/>
                    <a:pt x="200823" y="9619"/>
                  </a:cubicBezTo>
                  <a:cubicBezTo>
                    <a:pt x="200616" y="9640"/>
                    <a:pt x="200450" y="9785"/>
                    <a:pt x="200430" y="9474"/>
                  </a:cubicBezTo>
                  <a:cubicBezTo>
                    <a:pt x="200284" y="9516"/>
                    <a:pt x="200243" y="9598"/>
                    <a:pt x="200098" y="9536"/>
                  </a:cubicBezTo>
                  <a:cubicBezTo>
                    <a:pt x="200056" y="9619"/>
                    <a:pt x="199994" y="9702"/>
                    <a:pt x="199891" y="9744"/>
                  </a:cubicBezTo>
                  <a:cubicBezTo>
                    <a:pt x="199932" y="9702"/>
                    <a:pt x="199974" y="9661"/>
                    <a:pt x="199994" y="9619"/>
                  </a:cubicBezTo>
                  <a:cubicBezTo>
                    <a:pt x="200056" y="9516"/>
                    <a:pt x="199974" y="9495"/>
                    <a:pt x="199870" y="9433"/>
                  </a:cubicBezTo>
                  <a:cubicBezTo>
                    <a:pt x="200036" y="9350"/>
                    <a:pt x="200181" y="9246"/>
                    <a:pt x="200305" y="9101"/>
                  </a:cubicBezTo>
                  <a:cubicBezTo>
                    <a:pt x="200471" y="8873"/>
                    <a:pt x="200409" y="8707"/>
                    <a:pt x="200181" y="8583"/>
                  </a:cubicBezTo>
                  <a:cubicBezTo>
                    <a:pt x="199828" y="8375"/>
                    <a:pt x="199372" y="8624"/>
                    <a:pt x="199372" y="9018"/>
                  </a:cubicBezTo>
                  <a:cubicBezTo>
                    <a:pt x="199269" y="8935"/>
                    <a:pt x="199144" y="8873"/>
                    <a:pt x="199020" y="8811"/>
                  </a:cubicBezTo>
                  <a:cubicBezTo>
                    <a:pt x="199061" y="8624"/>
                    <a:pt x="198999" y="8438"/>
                    <a:pt x="198875" y="8292"/>
                  </a:cubicBezTo>
                  <a:cubicBezTo>
                    <a:pt x="198833" y="8230"/>
                    <a:pt x="198792" y="8147"/>
                    <a:pt x="198792" y="8064"/>
                  </a:cubicBezTo>
                  <a:cubicBezTo>
                    <a:pt x="198771" y="8023"/>
                    <a:pt x="198771" y="7961"/>
                    <a:pt x="198792" y="7919"/>
                  </a:cubicBezTo>
                  <a:cubicBezTo>
                    <a:pt x="198813" y="7816"/>
                    <a:pt x="198751" y="7795"/>
                    <a:pt x="198668" y="7754"/>
                  </a:cubicBezTo>
                  <a:cubicBezTo>
                    <a:pt x="198523" y="7671"/>
                    <a:pt x="197901" y="7526"/>
                    <a:pt x="197984" y="7836"/>
                  </a:cubicBezTo>
                  <a:cubicBezTo>
                    <a:pt x="198004" y="7982"/>
                    <a:pt x="198046" y="8127"/>
                    <a:pt x="198066" y="8272"/>
                  </a:cubicBezTo>
                  <a:cubicBezTo>
                    <a:pt x="198066" y="8334"/>
                    <a:pt x="198149" y="8458"/>
                    <a:pt x="198066" y="8458"/>
                  </a:cubicBezTo>
                  <a:cubicBezTo>
                    <a:pt x="198004" y="8479"/>
                    <a:pt x="197942" y="8417"/>
                    <a:pt x="197901" y="8375"/>
                  </a:cubicBezTo>
                  <a:cubicBezTo>
                    <a:pt x="197756" y="8603"/>
                    <a:pt x="197818" y="8749"/>
                    <a:pt x="197942" y="8956"/>
                  </a:cubicBezTo>
                  <a:cubicBezTo>
                    <a:pt x="197776" y="8873"/>
                    <a:pt x="197735" y="8728"/>
                    <a:pt x="197610" y="8624"/>
                  </a:cubicBezTo>
                  <a:cubicBezTo>
                    <a:pt x="197486" y="8541"/>
                    <a:pt x="197569" y="8500"/>
                    <a:pt x="197590" y="8375"/>
                  </a:cubicBezTo>
                  <a:cubicBezTo>
                    <a:pt x="197631" y="8272"/>
                    <a:pt x="197631" y="8168"/>
                    <a:pt x="197590" y="8085"/>
                  </a:cubicBezTo>
                  <a:cubicBezTo>
                    <a:pt x="197486" y="7691"/>
                    <a:pt x="196906" y="7982"/>
                    <a:pt x="196864" y="8313"/>
                  </a:cubicBezTo>
                  <a:cubicBezTo>
                    <a:pt x="196698" y="8210"/>
                    <a:pt x="196533" y="8127"/>
                    <a:pt x="196325" y="8064"/>
                  </a:cubicBezTo>
                  <a:cubicBezTo>
                    <a:pt x="196450" y="7857"/>
                    <a:pt x="196636" y="7857"/>
                    <a:pt x="196802" y="8044"/>
                  </a:cubicBezTo>
                  <a:cubicBezTo>
                    <a:pt x="197009" y="7795"/>
                    <a:pt x="197030" y="7422"/>
                    <a:pt x="196823" y="7173"/>
                  </a:cubicBezTo>
                  <a:cubicBezTo>
                    <a:pt x="196740" y="7049"/>
                    <a:pt x="196698" y="6904"/>
                    <a:pt x="196719" y="6779"/>
                  </a:cubicBezTo>
                  <a:cubicBezTo>
                    <a:pt x="196761" y="6613"/>
                    <a:pt x="196781" y="6634"/>
                    <a:pt x="196636" y="6510"/>
                  </a:cubicBezTo>
                  <a:cubicBezTo>
                    <a:pt x="196533" y="6448"/>
                    <a:pt x="196408" y="6385"/>
                    <a:pt x="196284" y="6365"/>
                  </a:cubicBezTo>
                  <a:cubicBezTo>
                    <a:pt x="196159" y="6323"/>
                    <a:pt x="196035" y="6344"/>
                    <a:pt x="195931" y="6385"/>
                  </a:cubicBezTo>
                  <a:cubicBezTo>
                    <a:pt x="195724" y="6468"/>
                    <a:pt x="195786" y="6510"/>
                    <a:pt x="195828" y="6696"/>
                  </a:cubicBezTo>
                  <a:cubicBezTo>
                    <a:pt x="195869" y="6966"/>
                    <a:pt x="195890" y="7256"/>
                    <a:pt x="195952" y="7526"/>
                  </a:cubicBezTo>
                  <a:cubicBezTo>
                    <a:pt x="195994" y="7733"/>
                    <a:pt x="196056" y="7919"/>
                    <a:pt x="196159" y="8127"/>
                  </a:cubicBezTo>
                  <a:cubicBezTo>
                    <a:pt x="196242" y="8292"/>
                    <a:pt x="196222" y="8417"/>
                    <a:pt x="195994" y="8417"/>
                  </a:cubicBezTo>
                  <a:cubicBezTo>
                    <a:pt x="196097" y="8811"/>
                    <a:pt x="196325" y="8728"/>
                    <a:pt x="196615" y="8852"/>
                  </a:cubicBezTo>
                  <a:cubicBezTo>
                    <a:pt x="196553" y="8935"/>
                    <a:pt x="196533" y="9039"/>
                    <a:pt x="196512" y="9142"/>
                  </a:cubicBezTo>
                  <a:cubicBezTo>
                    <a:pt x="196346" y="9059"/>
                    <a:pt x="196159" y="9018"/>
                    <a:pt x="195994" y="9018"/>
                  </a:cubicBezTo>
                  <a:cubicBezTo>
                    <a:pt x="195911" y="8914"/>
                    <a:pt x="195848" y="8790"/>
                    <a:pt x="195766" y="8666"/>
                  </a:cubicBezTo>
                  <a:cubicBezTo>
                    <a:pt x="195662" y="8541"/>
                    <a:pt x="195517" y="8438"/>
                    <a:pt x="195330" y="8417"/>
                  </a:cubicBezTo>
                  <a:cubicBezTo>
                    <a:pt x="195289" y="8458"/>
                    <a:pt x="195247" y="8396"/>
                    <a:pt x="195185" y="8355"/>
                  </a:cubicBezTo>
                  <a:cubicBezTo>
                    <a:pt x="195082" y="8313"/>
                    <a:pt x="194957" y="8292"/>
                    <a:pt x="194853" y="8292"/>
                  </a:cubicBezTo>
                  <a:cubicBezTo>
                    <a:pt x="194853" y="8375"/>
                    <a:pt x="194833" y="8458"/>
                    <a:pt x="194791" y="8541"/>
                  </a:cubicBezTo>
                  <a:cubicBezTo>
                    <a:pt x="194729" y="8479"/>
                    <a:pt x="194646" y="8417"/>
                    <a:pt x="194584" y="8355"/>
                  </a:cubicBezTo>
                  <a:cubicBezTo>
                    <a:pt x="194708" y="8313"/>
                    <a:pt x="194812" y="8230"/>
                    <a:pt x="194874" y="8106"/>
                  </a:cubicBezTo>
                  <a:cubicBezTo>
                    <a:pt x="194916" y="8044"/>
                    <a:pt x="194936" y="7982"/>
                    <a:pt x="194936" y="7919"/>
                  </a:cubicBezTo>
                  <a:cubicBezTo>
                    <a:pt x="194833" y="7857"/>
                    <a:pt x="194708" y="7816"/>
                    <a:pt x="194605" y="7754"/>
                  </a:cubicBezTo>
                  <a:lnTo>
                    <a:pt x="194377" y="7608"/>
                  </a:lnTo>
                  <a:cubicBezTo>
                    <a:pt x="194397" y="7526"/>
                    <a:pt x="194439" y="7422"/>
                    <a:pt x="194480" y="7339"/>
                  </a:cubicBezTo>
                  <a:cubicBezTo>
                    <a:pt x="194543" y="7173"/>
                    <a:pt x="194625" y="6966"/>
                    <a:pt x="194480" y="6841"/>
                  </a:cubicBezTo>
                  <a:cubicBezTo>
                    <a:pt x="194335" y="7049"/>
                    <a:pt x="194273" y="7297"/>
                    <a:pt x="194273" y="7567"/>
                  </a:cubicBezTo>
                  <a:cubicBezTo>
                    <a:pt x="194149" y="7505"/>
                    <a:pt x="193796" y="7484"/>
                    <a:pt x="193755" y="7401"/>
                  </a:cubicBezTo>
                  <a:cubicBezTo>
                    <a:pt x="193713" y="7318"/>
                    <a:pt x="193589" y="7318"/>
                    <a:pt x="193506" y="7297"/>
                  </a:cubicBezTo>
                  <a:cubicBezTo>
                    <a:pt x="193361" y="7256"/>
                    <a:pt x="193237" y="7277"/>
                    <a:pt x="193112" y="7318"/>
                  </a:cubicBezTo>
                  <a:cubicBezTo>
                    <a:pt x="193112" y="7173"/>
                    <a:pt x="193278" y="6945"/>
                    <a:pt x="193237" y="6862"/>
                  </a:cubicBezTo>
                  <a:cubicBezTo>
                    <a:pt x="193154" y="6738"/>
                    <a:pt x="193071" y="6634"/>
                    <a:pt x="192967" y="6531"/>
                  </a:cubicBezTo>
                  <a:cubicBezTo>
                    <a:pt x="192843" y="6468"/>
                    <a:pt x="192718" y="6427"/>
                    <a:pt x="192594" y="6427"/>
                  </a:cubicBezTo>
                  <a:cubicBezTo>
                    <a:pt x="192428" y="6427"/>
                    <a:pt x="192449" y="6468"/>
                    <a:pt x="192407" y="6613"/>
                  </a:cubicBezTo>
                  <a:cubicBezTo>
                    <a:pt x="192387" y="6759"/>
                    <a:pt x="192366" y="6841"/>
                    <a:pt x="192325" y="6966"/>
                  </a:cubicBezTo>
                  <a:cubicBezTo>
                    <a:pt x="192304" y="7090"/>
                    <a:pt x="192283" y="7152"/>
                    <a:pt x="192262" y="7235"/>
                  </a:cubicBezTo>
                  <a:cubicBezTo>
                    <a:pt x="192242" y="7339"/>
                    <a:pt x="192179" y="7443"/>
                    <a:pt x="192076" y="7526"/>
                  </a:cubicBezTo>
                  <a:cubicBezTo>
                    <a:pt x="191951" y="7629"/>
                    <a:pt x="191889" y="7774"/>
                    <a:pt x="191910" y="7940"/>
                  </a:cubicBezTo>
                  <a:cubicBezTo>
                    <a:pt x="191910" y="8064"/>
                    <a:pt x="191951" y="8189"/>
                    <a:pt x="191951" y="8313"/>
                  </a:cubicBezTo>
                  <a:cubicBezTo>
                    <a:pt x="191951" y="8375"/>
                    <a:pt x="191931" y="8458"/>
                    <a:pt x="191889" y="8521"/>
                  </a:cubicBezTo>
                  <a:cubicBezTo>
                    <a:pt x="191827" y="8583"/>
                    <a:pt x="191703" y="8686"/>
                    <a:pt x="191806" y="8749"/>
                  </a:cubicBezTo>
                  <a:cubicBezTo>
                    <a:pt x="191765" y="8811"/>
                    <a:pt x="191516" y="8873"/>
                    <a:pt x="191454" y="8914"/>
                  </a:cubicBezTo>
                  <a:cubicBezTo>
                    <a:pt x="191412" y="8873"/>
                    <a:pt x="191350" y="8831"/>
                    <a:pt x="191309" y="8769"/>
                  </a:cubicBezTo>
                  <a:cubicBezTo>
                    <a:pt x="191330" y="8749"/>
                    <a:pt x="191371" y="8749"/>
                    <a:pt x="191392" y="8769"/>
                  </a:cubicBezTo>
                  <a:cubicBezTo>
                    <a:pt x="191371" y="8707"/>
                    <a:pt x="191392" y="8666"/>
                    <a:pt x="191454" y="8666"/>
                  </a:cubicBezTo>
                  <a:cubicBezTo>
                    <a:pt x="191412" y="8583"/>
                    <a:pt x="191309" y="8521"/>
                    <a:pt x="191392" y="8438"/>
                  </a:cubicBezTo>
                  <a:cubicBezTo>
                    <a:pt x="191454" y="8355"/>
                    <a:pt x="191516" y="8334"/>
                    <a:pt x="191537" y="8272"/>
                  </a:cubicBezTo>
                  <a:cubicBezTo>
                    <a:pt x="191578" y="8147"/>
                    <a:pt x="191620" y="7940"/>
                    <a:pt x="191433" y="8002"/>
                  </a:cubicBezTo>
                  <a:cubicBezTo>
                    <a:pt x="191454" y="8023"/>
                    <a:pt x="191454" y="8064"/>
                    <a:pt x="191433" y="8106"/>
                  </a:cubicBezTo>
                  <a:cubicBezTo>
                    <a:pt x="191371" y="8002"/>
                    <a:pt x="191350" y="7899"/>
                    <a:pt x="191371" y="7795"/>
                  </a:cubicBezTo>
                  <a:cubicBezTo>
                    <a:pt x="191433" y="7608"/>
                    <a:pt x="191475" y="7712"/>
                    <a:pt x="191620" y="7691"/>
                  </a:cubicBezTo>
                  <a:cubicBezTo>
                    <a:pt x="191475" y="7608"/>
                    <a:pt x="191495" y="7567"/>
                    <a:pt x="191599" y="7463"/>
                  </a:cubicBezTo>
                  <a:cubicBezTo>
                    <a:pt x="191682" y="7380"/>
                    <a:pt x="191744" y="7277"/>
                    <a:pt x="191827" y="7194"/>
                  </a:cubicBezTo>
                  <a:cubicBezTo>
                    <a:pt x="191951" y="7028"/>
                    <a:pt x="192138" y="6593"/>
                    <a:pt x="191931" y="6448"/>
                  </a:cubicBezTo>
                  <a:cubicBezTo>
                    <a:pt x="191475" y="6157"/>
                    <a:pt x="190791" y="6303"/>
                    <a:pt x="190708" y="6904"/>
                  </a:cubicBezTo>
                  <a:cubicBezTo>
                    <a:pt x="190563" y="6821"/>
                    <a:pt x="190376" y="6759"/>
                    <a:pt x="190231" y="6883"/>
                  </a:cubicBezTo>
                  <a:cubicBezTo>
                    <a:pt x="190355" y="6945"/>
                    <a:pt x="190708" y="7069"/>
                    <a:pt x="190728" y="7173"/>
                  </a:cubicBezTo>
                  <a:cubicBezTo>
                    <a:pt x="190293" y="6987"/>
                    <a:pt x="189941" y="7297"/>
                    <a:pt x="189692" y="7650"/>
                  </a:cubicBezTo>
                  <a:cubicBezTo>
                    <a:pt x="189526" y="7484"/>
                    <a:pt x="189505" y="7256"/>
                    <a:pt x="189340" y="7090"/>
                  </a:cubicBezTo>
                  <a:cubicBezTo>
                    <a:pt x="189194" y="7256"/>
                    <a:pt x="189153" y="7505"/>
                    <a:pt x="188904" y="7256"/>
                  </a:cubicBezTo>
                  <a:cubicBezTo>
                    <a:pt x="188884" y="7339"/>
                    <a:pt x="188863" y="7339"/>
                    <a:pt x="188821" y="7297"/>
                  </a:cubicBezTo>
                  <a:cubicBezTo>
                    <a:pt x="188821" y="7360"/>
                    <a:pt x="188801" y="7422"/>
                    <a:pt x="188801" y="7484"/>
                  </a:cubicBezTo>
                  <a:cubicBezTo>
                    <a:pt x="188759" y="7484"/>
                    <a:pt x="188718" y="7380"/>
                    <a:pt x="188656" y="7360"/>
                  </a:cubicBezTo>
                  <a:cubicBezTo>
                    <a:pt x="188656" y="7463"/>
                    <a:pt x="188614" y="7463"/>
                    <a:pt x="188531" y="7422"/>
                  </a:cubicBezTo>
                  <a:cubicBezTo>
                    <a:pt x="188531" y="7360"/>
                    <a:pt x="188531" y="7297"/>
                    <a:pt x="188510" y="7256"/>
                  </a:cubicBezTo>
                  <a:cubicBezTo>
                    <a:pt x="188531" y="7152"/>
                    <a:pt x="188531" y="7028"/>
                    <a:pt x="188510" y="6904"/>
                  </a:cubicBezTo>
                  <a:cubicBezTo>
                    <a:pt x="188469" y="6759"/>
                    <a:pt x="188407" y="6676"/>
                    <a:pt x="188262" y="6676"/>
                  </a:cubicBezTo>
                  <a:cubicBezTo>
                    <a:pt x="188137" y="6655"/>
                    <a:pt x="188013" y="6676"/>
                    <a:pt x="187909" y="6738"/>
                  </a:cubicBezTo>
                  <a:cubicBezTo>
                    <a:pt x="187806" y="6779"/>
                    <a:pt x="187723" y="6841"/>
                    <a:pt x="187661" y="6924"/>
                  </a:cubicBezTo>
                  <a:cubicBezTo>
                    <a:pt x="187619" y="7028"/>
                    <a:pt x="187474" y="6924"/>
                    <a:pt x="187350" y="6966"/>
                  </a:cubicBezTo>
                  <a:cubicBezTo>
                    <a:pt x="187225" y="6987"/>
                    <a:pt x="187122" y="7049"/>
                    <a:pt x="187018" y="7132"/>
                  </a:cubicBezTo>
                  <a:cubicBezTo>
                    <a:pt x="187101" y="7277"/>
                    <a:pt x="187163" y="7422"/>
                    <a:pt x="187204" y="7567"/>
                  </a:cubicBezTo>
                  <a:cubicBezTo>
                    <a:pt x="187122" y="7546"/>
                    <a:pt x="187204" y="7691"/>
                    <a:pt x="187204" y="7733"/>
                  </a:cubicBezTo>
                  <a:cubicBezTo>
                    <a:pt x="187246" y="7836"/>
                    <a:pt x="187246" y="7940"/>
                    <a:pt x="187184" y="8023"/>
                  </a:cubicBezTo>
                  <a:cubicBezTo>
                    <a:pt x="186935" y="7754"/>
                    <a:pt x="186686" y="7339"/>
                    <a:pt x="186292" y="7256"/>
                  </a:cubicBezTo>
                  <a:cubicBezTo>
                    <a:pt x="186251" y="7443"/>
                    <a:pt x="186355" y="7671"/>
                    <a:pt x="186023" y="7567"/>
                  </a:cubicBezTo>
                  <a:cubicBezTo>
                    <a:pt x="185981" y="7754"/>
                    <a:pt x="186044" y="7919"/>
                    <a:pt x="186189" y="8044"/>
                  </a:cubicBezTo>
                  <a:cubicBezTo>
                    <a:pt x="186127" y="8064"/>
                    <a:pt x="186064" y="8085"/>
                    <a:pt x="186023" y="8127"/>
                  </a:cubicBezTo>
                  <a:cubicBezTo>
                    <a:pt x="185919" y="8210"/>
                    <a:pt x="186023" y="8313"/>
                    <a:pt x="186064" y="8417"/>
                  </a:cubicBezTo>
                  <a:cubicBezTo>
                    <a:pt x="185774" y="8375"/>
                    <a:pt x="185774" y="8064"/>
                    <a:pt x="185733" y="7836"/>
                  </a:cubicBezTo>
                  <a:cubicBezTo>
                    <a:pt x="185691" y="7691"/>
                    <a:pt x="185629" y="7567"/>
                    <a:pt x="185525" y="7463"/>
                  </a:cubicBezTo>
                  <a:cubicBezTo>
                    <a:pt x="185339" y="7297"/>
                    <a:pt x="185194" y="7380"/>
                    <a:pt x="185049" y="7526"/>
                  </a:cubicBezTo>
                  <a:cubicBezTo>
                    <a:pt x="185028" y="7443"/>
                    <a:pt x="184986" y="7380"/>
                    <a:pt x="184945" y="7297"/>
                  </a:cubicBezTo>
                  <a:cubicBezTo>
                    <a:pt x="184862" y="7215"/>
                    <a:pt x="184717" y="7277"/>
                    <a:pt x="184696" y="7380"/>
                  </a:cubicBezTo>
                  <a:cubicBezTo>
                    <a:pt x="184613" y="7339"/>
                    <a:pt x="184510" y="7297"/>
                    <a:pt x="184406" y="7277"/>
                  </a:cubicBezTo>
                  <a:cubicBezTo>
                    <a:pt x="184406" y="7360"/>
                    <a:pt x="184448" y="7463"/>
                    <a:pt x="184427" y="7546"/>
                  </a:cubicBezTo>
                  <a:cubicBezTo>
                    <a:pt x="184385" y="7774"/>
                    <a:pt x="184240" y="7567"/>
                    <a:pt x="184220" y="7463"/>
                  </a:cubicBezTo>
                  <a:cubicBezTo>
                    <a:pt x="184178" y="7339"/>
                    <a:pt x="184240" y="7318"/>
                    <a:pt x="184116" y="7297"/>
                  </a:cubicBezTo>
                  <a:cubicBezTo>
                    <a:pt x="184033" y="7277"/>
                    <a:pt x="183950" y="7256"/>
                    <a:pt x="183867" y="7256"/>
                  </a:cubicBezTo>
                  <a:cubicBezTo>
                    <a:pt x="183722" y="7256"/>
                    <a:pt x="183556" y="7297"/>
                    <a:pt x="183432" y="7380"/>
                  </a:cubicBezTo>
                  <a:cubicBezTo>
                    <a:pt x="183370" y="7194"/>
                    <a:pt x="183287" y="6841"/>
                    <a:pt x="183017" y="6862"/>
                  </a:cubicBezTo>
                  <a:cubicBezTo>
                    <a:pt x="183079" y="7090"/>
                    <a:pt x="183162" y="7297"/>
                    <a:pt x="183307" y="7505"/>
                  </a:cubicBezTo>
                  <a:cubicBezTo>
                    <a:pt x="183204" y="7546"/>
                    <a:pt x="183204" y="7360"/>
                    <a:pt x="183162" y="7277"/>
                  </a:cubicBezTo>
                  <a:cubicBezTo>
                    <a:pt x="183121" y="7152"/>
                    <a:pt x="183017" y="7090"/>
                    <a:pt x="182893" y="7069"/>
                  </a:cubicBezTo>
                  <a:cubicBezTo>
                    <a:pt x="182934" y="7215"/>
                    <a:pt x="182976" y="7360"/>
                    <a:pt x="183038" y="7484"/>
                  </a:cubicBezTo>
                  <a:cubicBezTo>
                    <a:pt x="183059" y="7588"/>
                    <a:pt x="183121" y="7588"/>
                    <a:pt x="183038" y="7671"/>
                  </a:cubicBezTo>
                  <a:cubicBezTo>
                    <a:pt x="182997" y="7733"/>
                    <a:pt x="182955" y="7774"/>
                    <a:pt x="182914" y="7836"/>
                  </a:cubicBezTo>
                  <a:cubicBezTo>
                    <a:pt x="182893" y="7795"/>
                    <a:pt x="182831" y="7795"/>
                    <a:pt x="182789" y="7795"/>
                  </a:cubicBezTo>
                  <a:cubicBezTo>
                    <a:pt x="182644" y="7836"/>
                    <a:pt x="182748" y="7961"/>
                    <a:pt x="182623" y="7982"/>
                  </a:cubicBezTo>
                  <a:cubicBezTo>
                    <a:pt x="182416" y="8002"/>
                    <a:pt x="182520" y="8292"/>
                    <a:pt x="182582" y="8417"/>
                  </a:cubicBezTo>
                  <a:cubicBezTo>
                    <a:pt x="182375" y="8230"/>
                    <a:pt x="182147" y="8106"/>
                    <a:pt x="182167" y="7795"/>
                  </a:cubicBezTo>
                  <a:cubicBezTo>
                    <a:pt x="181856" y="7671"/>
                    <a:pt x="181504" y="7712"/>
                    <a:pt x="181235" y="7919"/>
                  </a:cubicBezTo>
                  <a:cubicBezTo>
                    <a:pt x="181152" y="7961"/>
                    <a:pt x="181089" y="8023"/>
                    <a:pt x="181048" y="8085"/>
                  </a:cubicBezTo>
                  <a:cubicBezTo>
                    <a:pt x="181089" y="8168"/>
                    <a:pt x="181152" y="8251"/>
                    <a:pt x="181193" y="8334"/>
                  </a:cubicBezTo>
                  <a:cubicBezTo>
                    <a:pt x="181276" y="8500"/>
                    <a:pt x="181338" y="8645"/>
                    <a:pt x="181421" y="8811"/>
                  </a:cubicBezTo>
                  <a:cubicBezTo>
                    <a:pt x="181545" y="9101"/>
                    <a:pt x="181753" y="9350"/>
                    <a:pt x="182022" y="9536"/>
                  </a:cubicBezTo>
                  <a:cubicBezTo>
                    <a:pt x="182022" y="9495"/>
                    <a:pt x="182043" y="9474"/>
                    <a:pt x="182043" y="9433"/>
                  </a:cubicBezTo>
                  <a:cubicBezTo>
                    <a:pt x="182167" y="9536"/>
                    <a:pt x="182064" y="9702"/>
                    <a:pt x="181981" y="9806"/>
                  </a:cubicBezTo>
                  <a:cubicBezTo>
                    <a:pt x="182022" y="9826"/>
                    <a:pt x="182292" y="9972"/>
                    <a:pt x="182333" y="9930"/>
                  </a:cubicBezTo>
                  <a:cubicBezTo>
                    <a:pt x="182416" y="9951"/>
                    <a:pt x="182499" y="9930"/>
                    <a:pt x="182582" y="9909"/>
                  </a:cubicBezTo>
                  <a:cubicBezTo>
                    <a:pt x="182727" y="9951"/>
                    <a:pt x="182727" y="9909"/>
                    <a:pt x="182748" y="10096"/>
                  </a:cubicBezTo>
                  <a:cubicBezTo>
                    <a:pt x="182623" y="10096"/>
                    <a:pt x="182540" y="9992"/>
                    <a:pt x="182416" y="10013"/>
                  </a:cubicBezTo>
                  <a:cubicBezTo>
                    <a:pt x="182395" y="10034"/>
                    <a:pt x="182354" y="10137"/>
                    <a:pt x="182333" y="10137"/>
                  </a:cubicBezTo>
                  <a:cubicBezTo>
                    <a:pt x="182209" y="10117"/>
                    <a:pt x="182188" y="10013"/>
                    <a:pt x="182064" y="10096"/>
                  </a:cubicBezTo>
                  <a:cubicBezTo>
                    <a:pt x="182002" y="10158"/>
                    <a:pt x="181939" y="10200"/>
                    <a:pt x="181898" y="10262"/>
                  </a:cubicBezTo>
                  <a:cubicBezTo>
                    <a:pt x="181711" y="10241"/>
                    <a:pt x="181545" y="10303"/>
                    <a:pt x="181400" y="10386"/>
                  </a:cubicBezTo>
                  <a:cubicBezTo>
                    <a:pt x="181276" y="10448"/>
                    <a:pt x="181297" y="10531"/>
                    <a:pt x="181297" y="10656"/>
                  </a:cubicBezTo>
                  <a:cubicBezTo>
                    <a:pt x="181089" y="10614"/>
                    <a:pt x="181089" y="10718"/>
                    <a:pt x="181089" y="10904"/>
                  </a:cubicBezTo>
                  <a:cubicBezTo>
                    <a:pt x="181027" y="10863"/>
                    <a:pt x="180944" y="10821"/>
                    <a:pt x="180903" y="10884"/>
                  </a:cubicBezTo>
                  <a:cubicBezTo>
                    <a:pt x="180799" y="10739"/>
                    <a:pt x="180675" y="10614"/>
                    <a:pt x="180530" y="10511"/>
                  </a:cubicBezTo>
                  <a:cubicBezTo>
                    <a:pt x="180468" y="10448"/>
                    <a:pt x="180385" y="10407"/>
                    <a:pt x="180322" y="10345"/>
                  </a:cubicBezTo>
                  <a:cubicBezTo>
                    <a:pt x="180198" y="10262"/>
                    <a:pt x="180198" y="10241"/>
                    <a:pt x="180094" y="10324"/>
                  </a:cubicBezTo>
                  <a:cubicBezTo>
                    <a:pt x="179949" y="10428"/>
                    <a:pt x="179742" y="10407"/>
                    <a:pt x="179618" y="10282"/>
                  </a:cubicBezTo>
                  <a:cubicBezTo>
                    <a:pt x="179473" y="10137"/>
                    <a:pt x="179307" y="10013"/>
                    <a:pt x="179120" y="9930"/>
                  </a:cubicBezTo>
                  <a:cubicBezTo>
                    <a:pt x="179017" y="9889"/>
                    <a:pt x="178892" y="9868"/>
                    <a:pt x="178768" y="9889"/>
                  </a:cubicBezTo>
                  <a:cubicBezTo>
                    <a:pt x="178664" y="9889"/>
                    <a:pt x="178623" y="10034"/>
                    <a:pt x="178581" y="10137"/>
                  </a:cubicBezTo>
                  <a:cubicBezTo>
                    <a:pt x="178540" y="10282"/>
                    <a:pt x="178561" y="10282"/>
                    <a:pt x="178436" y="10345"/>
                  </a:cubicBezTo>
                  <a:cubicBezTo>
                    <a:pt x="178353" y="10386"/>
                    <a:pt x="178353" y="10324"/>
                    <a:pt x="178291" y="10262"/>
                  </a:cubicBezTo>
                  <a:cubicBezTo>
                    <a:pt x="178187" y="10137"/>
                    <a:pt x="178187" y="10179"/>
                    <a:pt x="178270" y="10054"/>
                  </a:cubicBezTo>
                  <a:cubicBezTo>
                    <a:pt x="178374" y="9889"/>
                    <a:pt x="178415" y="9744"/>
                    <a:pt x="178291" y="9598"/>
                  </a:cubicBezTo>
                  <a:cubicBezTo>
                    <a:pt x="178084" y="9370"/>
                    <a:pt x="177773" y="9287"/>
                    <a:pt x="177483" y="9370"/>
                  </a:cubicBezTo>
                  <a:cubicBezTo>
                    <a:pt x="177358" y="9412"/>
                    <a:pt x="177255" y="9495"/>
                    <a:pt x="177172" y="9619"/>
                  </a:cubicBezTo>
                  <a:cubicBezTo>
                    <a:pt x="177006" y="9619"/>
                    <a:pt x="176840" y="9702"/>
                    <a:pt x="176736" y="9847"/>
                  </a:cubicBezTo>
                  <a:cubicBezTo>
                    <a:pt x="176550" y="9826"/>
                    <a:pt x="176363" y="9868"/>
                    <a:pt x="176218" y="9972"/>
                  </a:cubicBezTo>
                  <a:cubicBezTo>
                    <a:pt x="176114" y="10013"/>
                    <a:pt x="176032" y="10137"/>
                    <a:pt x="175928" y="10096"/>
                  </a:cubicBezTo>
                  <a:cubicBezTo>
                    <a:pt x="175824" y="10034"/>
                    <a:pt x="175741" y="9992"/>
                    <a:pt x="175638" y="9951"/>
                  </a:cubicBezTo>
                  <a:cubicBezTo>
                    <a:pt x="175824" y="9992"/>
                    <a:pt x="176011" y="9951"/>
                    <a:pt x="176156" y="9847"/>
                  </a:cubicBezTo>
                  <a:cubicBezTo>
                    <a:pt x="176280" y="9744"/>
                    <a:pt x="176280" y="9744"/>
                    <a:pt x="176218" y="9598"/>
                  </a:cubicBezTo>
                  <a:cubicBezTo>
                    <a:pt x="176156" y="9516"/>
                    <a:pt x="176114" y="9412"/>
                    <a:pt x="176073" y="9329"/>
                  </a:cubicBezTo>
                  <a:cubicBezTo>
                    <a:pt x="175928" y="8977"/>
                    <a:pt x="175762" y="8541"/>
                    <a:pt x="175410" y="8355"/>
                  </a:cubicBezTo>
                  <a:cubicBezTo>
                    <a:pt x="175368" y="8438"/>
                    <a:pt x="175389" y="8541"/>
                    <a:pt x="175327" y="8624"/>
                  </a:cubicBezTo>
                  <a:cubicBezTo>
                    <a:pt x="175265" y="8769"/>
                    <a:pt x="175099" y="8707"/>
                    <a:pt x="174995" y="8624"/>
                  </a:cubicBezTo>
                  <a:cubicBezTo>
                    <a:pt x="174871" y="8852"/>
                    <a:pt x="174912" y="9122"/>
                    <a:pt x="175099" y="9308"/>
                  </a:cubicBezTo>
                  <a:cubicBezTo>
                    <a:pt x="175182" y="9370"/>
                    <a:pt x="175244" y="9433"/>
                    <a:pt x="175306" y="9516"/>
                  </a:cubicBezTo>
                  <a:cubicBezTo>
                    <a:pt x="175389" y="9640"/>
                    <a:pt x="175327" y="9826"/>
                    <a:pt x="175451" y="9868"/>
                  </a:cubicBezTo>
                  <a:cubicBezTo>
                    <a:pt x="175389" y="9868"/>
                    <a:pt x="175327" y="9889"/>
                    <a:pt x="175265" y="9930"/>
                  </a:cubicBezTo>
                  <a:lnTo>
                    <a:pt x="175430" y="10034"/>
                  </a:lnTo>
                  <a:cubicBezTo>
                    <a:pt x="175389" y="10034"/>
                    <a:pt x="175223" y="10448"/>
                    <a:pt x="175182" y="10511"/>
                  </a:cubicBezTo>
                  <a:cubicBezTo>
                    <a:pt x="175099" y="10676"/>
                    <a:pt x="175057" y="10863"/>
                    <a:pt x="175078" y="11049"/>
                  </a:cubicBezTo>
                  <a:cubicBezTo>
                    <a:pt x="175119" y="11029"/>
                    <a:pt x="175182" y="11008"/>
                    <a:pt x="175223" y="10967"/>
                  </a:cubicBezTo>
                  <a:cubicBezTo>
                    <a:pt x="175078" y="11174"/>
                    <a:pt x="174954" y="11257"/>
                    <a:pt x="174705" y="11174"/>
                  </a:cubicBezTo>
                  <a:cubicBezTo>
                    <a:pt x="174809" y="10946"/>
                    <a:pt x="174871" y="10697"/>
                    <a:pt x="174912" y="10448"/>
                  </a:cubicBezTo>
                  <a:cubicBezTo>
                    <a:pt x="174933" y="10282"/>
                    <a:pt x="174954" y="10137"/>
                    <a:pt x="175016" y="9992"/>
                  </a:cubicBezTo>
                  <a:cubicBezTo>
                    <a:pt x="175078" y="9826"/>
                    <a:pt x="175099" y="9640"/>
                    <a:pt x="175078" y="9453"/>
                  </a:cubicBezTo>
                  <a:cubicBezTo>
                    <a:pt x="174974" y="9474"/>
                    <a:pt x="174912" y="9557"/>
                    <a:pt x="174809" y="9578"/>
                  </a:cubicBezTo>
                  <a:cubicBezTo>
                    <a:pt x="174767" y="9578"/>
                    <a:pt x="174726" y="9557"/>
                    <a:pt x="174684" y="9536"/>
                  </a:cubicBezTo>
                  <a:cubicBezTo>
                    <a:pt x="174622" y="9453"/>
                    <a:pt x="174663" y="9287"/>
                    <a:pt x="174539" y="9329"/>
                  </a:cubicBezTo>
                  <a:cubicBezTo>
                    <a:pt x="174539" y="9163"/>
                    <a:pt x="174539" y="8997"/>
                    <a:pt x="174560" y="8831"/>
                  </a:cubicBezTo>
                  <a:cubicBezTo>
                    <a:pt x="174581" y="8645"/>
                    <a:pt x="174539" y="8458"/>
                    <a:pt x="174435" y="8313"/>
                  </a:cubicBezTo>
                  <a:cubicBezTo>
                    <a:pt x="174332" y="8147"/>
                    <a:pt x="174249" y="8127"/>
                    <a:pt x="174042" y="8189"/>
                  </a:cubicBezTo>
                  <a:cubicBezTo>
                    <a:pt x="173938" y="8168"/>
                    <a:pt x="173627" y="8251"/>
                    <a:pt x="173586" y="8230"/>
                  </a:cubicBezTo>
                  <a:cubicBezTo>
                    <a:pt x="173420" y="8375"/>
                    <a:pt x="173378" y="8603"/>
                    <a:pt x="173150" y="8355"/>
                  </a:cubicBezTo>
                  <a:cubicBezTo>
                    <a:pt x="173067" y="8458"/>
                    <a:pt x="173026" y="8583"/>
                    <a:pt x="173005" y="8728"/>
                  </a:cubicBezTo>
                  <a:cubicBezTo>
                    <a:pt x="172881" y="8707"/>
                    <a:pt x="172860" y="8769"/>
                    <a:pt x="172839" y="8624"/>
                  </a:cubicBezTo>
                  <a:cubicBezTo>
                    <a:pt x="172839" y="8603"/>
                    <a:pt x="172798" y="8355"/>
                    <a:pt x="172756" y="8375"/>
                  </a:cubicBezTo>
                  <a:cubicBezTo>
                    <a:pt x="172819" y="8168"/>
                    <a:pt x="172839" y="7774"/>
                    <a:pt x="172549" y="7754"/>
                  </a:cubicBezTo>
                  <a:cubicBezTo>
                    <a:pt x="172342" y="7712"/>
                    <a:pt x="172363" y="7277"/>
                    <a:pt x="172031" y="7318"/>
                  </a:cubicBezTo>
                  <a:cubicBezTo>
                    <a:pt x="172114" y="7463"/>
                    <a:pt x="172197" y="7608"/>
                    <a:pt x="172300" y="7754"/>
                  </a:cubicBezTo>
                  <a:cubicBezTo>
                    <a:pt x="172176" y="7774"/>
                    <a:pt x="172093" y="7816"/>
                    <a:pt x="171989" y="7899"/>
                  </a:cubicBezTo>
                  <a:cubicBezTo>
                    <a:pt x="172031" y="7712"/>
                    <a:pt x="171989" y="7588"/>
                    <a:pt x="171824" y="7505"/>
                  </a:cubicBezTo>
                  <a:cubicBezTo>
                    <a:pt x="171969" y="7277"/>
                    <a:pt x="171347" y="6987"/>
                    <a:pt x="171140" y="6987"/>
                  </a:cubicBezTo>
                  <a:cubicBezTo>
                    <a:pt x="171015" y="6987"/>
                    <a:pt x="170932" y="6987"/>
                    <a:pt x="170932" y="7132"/>
                  </a:cubicBezTo>
                  <a:cubicBezTo>
                    <a:pt x="170912" y="7256"/>
                    <a:pt x="170912" y="7380"/>
                    <a:pt x="170891" y="7505"/>
                  </a:cubicBezTo>
                  <a:cubicBezTo>
                    <a:pt x="170849" y="7774"/>
                    <a:pt x="170829" y="8023"/>
                    <a:pt x="170808" y="8272"/>
                  </a:cubicBezTo>
                  <a:cubicBezTo>
                    <a:pt x="170538" y="8230"/>
                    <a:pt x="170269" y="8355"/>
                    <a:pt x="170124" y="8583"/>
                  </a:cubicBezTo>
                  <a:cubicBezTo>
                    <a:pt x="169875" y="8603"/>
                    <a:pt x="169688" y="8831"/>
                    <a:pt x="169730" y="9101"/>
                  </a:cubicBezTo>
                  <a:cubicBezTo>
                    <a:pt x="169626" y="9039"/>
                    <a:pt x="169668" y="8831"/>
                    <a:pt x="169606" y="8707"/>
                  </a:cubicBezTo>
                  <a:cubicBezTo>
                    <a:pt x="169523" y="8728"/>
                    <a:pt x="169460" y="8811"/>
                    <a:pt x="169378" y="8852"/>
                  </a:cubicBezTo>
                  <a:cubicBezTo>
                    <a:pt x="169295" y="8894"/>
                    <a:pt x="169129" y="8790"/>
                    <a:pt x="169191" y="8790"/>
                  </a:cubicBezTo>
                  <a:cubicBezTo>
                    <a:pt x="169067" y="8686"/>
                    <a:pt x="168984" y="8355"/>
                    <a:pt x="168756" y="8417"/>
                  </a:cubicBezTo>
                  <a:cubicBezTo>
                    <a:pt x="168818" y="8521"/>
                    <a:pt x="168901" y="8624"/>
                    <a:pt x="168984" y="8707"/>
                  </a:cubicBezTo>
                  <a:cubicBezTo>
                    <a:pt x="168714" y="8894"/>
                    <a:pt x="168714" y="9080"/>
                    <a:pt x="168735" y="9391"/>
                  </a:cubicBezTo>
                  <a:cubicBezTo>
                    <a:pt x="168652" y="9350"/>
                    <a:pt x="168569" y="9308"/>
                    <a:pt x="168486" y="9246"/>
                  </a:cubicBezTo>
                  <a:cubicBezTo>
                    <a:pt x="168445" y="9205"/>
                    <a:pt x="168424" y="9142"/>
                    <a:pt x="168403" y="9080"/>
                  </a:cubicBezTo>
                  <a:cubicBezTo>
                    <a:pt x="168341" y="9080"/>
                    <a:pt x="168279" y="9080"/>
                    <a:pt x="168217" y="9080"/>
                  </a:cubicBezTo>
                  <a:cubicBezTo>
                    <a:pt x="168217" y="8873"/>
                    <a:pt x="168424" y="8707"/>
                    <a:pt x="168548" y="8562"/>
                  </a:cubicBezTo>
                  <a:cubicBezTo>
                    <a:pt x="168756" y="8396"/>
                    <a:pt x="168880" y="8127"/>
                    <a:pt x="168880" y="7857"/>
                  </a:cubicBezTo>
                  <a:cubicBezTo>
                    <a:pt x="168859" y="7546"/>
                    <a:pt x="168237" y="7526"/>
                    <a:pt x="168030" y="7588"/>
                  </a:cubicBezTo>
                  <a:cubicBezTo>
                    <a:pt x="167740" y="7712"/>
                    <a:pt x="167574" y="8044"/>
                    <a:pt x="167636" y="8355"/>
                  </a:cubicBezTo>
                  <a:cubicBezTo>
                    <a:pt x="167388" y="8230"/>
                    <a:pt x="167097" y="8272"/>
                    <a:pt x="166890" y="8479"/>
                  </a:cubicBezTo>
                  <a:cubicBezTo>
                    <a:pt x="166786" y="8583"/>
                    <a:pt x="166683" y="8686"/>
                    <a:pt x="166600" y="8811"/>
                  </a:cubicBezTo>
                  <a:cubicBezTo>
                    <a:pt x="166558" y="8894"/>
                    <a:pt x="166517" y="8956"/>
                    <a:pt x="166475" y="9018"/>
                  </a:cubicBezTo>
                  <a:cubicBezTo>
                    <a:pt x="166393" y="9142"/>
                    <a:pt x="166310" y="9059"/>
                    <a:pt x="166185" y="9059"/>
                  </a:cubicBezTo>
                  <a:cubicBezTo>
                    <a:pt x="166185" y="9225"/>
                    <a:pt x="166040" y="9370"/>
                    <a:pt x="165957" y="9495"/>
                  </a:cubicBezTo>
                  <a:cubicBezTo>
                    <a:pt x="165937" y="9453"/>
                    <a:pt x="165895" y="9433"/>
                    <a:pt x="165874" y="9391"/>
                  </a:cubicBezTo>
                  <a:cubicBezTo>
                    <a:pt x="165833" y="9433"/>
                    <a:pt x="165812" y="9495"/>
                    <a:pt x="165771" y="9536"/>
                  </a:cubicBezTo>
                  <a:cubicBezTo>
                    <a:pt x="165667" y="9640"/>
                    <a:pt x="165605" y="9412"/>
                    <a:pt x="165543" y="9536"/>
                  </a:cubicBezTo>
                  <a:cubicBezTo>
                    <a:pt x="165501" y="9453"/>
                    <a:pt x="165439" y="9329"/>
                    <a:pt x="165335" y="9329"/>
                  </a:cubicBezTo>
                  <a:cubicBezTo>
                    <a:pt x="165335" y="9246"/>
                    <a:pt x="165315" y="9163"/>
                    <a:pt x="165273" y="9080"/>
                  </a:cubicBezTo>
                  <a:cubicBezTo>
                    <a:pt x="165066" y="8997"/>
                    <a:pt x="164838" y="9080"/>
                    <a:pt x="164734" y="9246"/>
                  </a:cubicBezTo>
                  <a:cubicBezTo>
                    <a:pt x="164734" y="9184"/>
                    <a:pt x="164734" y="9142"/>
                    <a:pt x="164714" y="9080"/>
                  </a:cubicBezTo>
                  <a:cubicBezTo>
                    <a:pt x="164859" y="9080"/>
                    <a:pt x="165004" y="9018"/>
                    <a:pt x="165087" y="8914"/>
                  </a:cubicBezTo>
                  <a:cubicBezTo>
                    <a:pt x="164838" y="8956"/>
                    <a:pt x="164527" y="8769"/>
                    <a:pt x="164278" y="8914"/>
                  </a:cubicBezTo>
                  <a:cubicBezTo>
                    <a:pt x="164278" y="8811"/>
                    <a:pt x="164527" y="8686"/>
                    <a:pt x="164589" y="8624"/>
                  </a:cubicBezTo>
                  <a:cubicBezTo>
                    <a:pt x="164589" y="8666"/>
                    <a:pt x="164589" y="8728"/>
                    <a:pt x="164589" y="8769"/>
                  </a:cubicBezTo>
                  <a:cubicBezTo>
                    <a:pt x="164651" y="8790"/>
                    <a:pt x="164734" y="8811"/>
                    <a:pt x="164796" y="8831"/>
                  </a:cubicBezTo>
                  <a:cubicBezTo>
                    <a:pt x="164921" y="8873"/>
                    <a:pt x="165045" y="8873"/>
                    <a:pt x="165170" y="8852"/>
                  </a:cubicBezTo>
                  <a:cubicBezTo>
                    <a:pt x="165398" y="8811"/>
                    <a:pt x="165584" y="8686"/>
                    <a:pt x="165688" y="8500"/>
                  </a:cubicBezTo>
                  <a:cubicBezTo>
                    <a:pt x="165356" y="8044"/>
                    <a:pt x="165087" y="7318"/>
                    <a:pt x="164568" y="7069"/>
                  </a:cubicBezTo>
                  <a:cubicBezTo>
                    <a:pt x="164527" y="7152"/>
                    <a:pt x="164548" y="7277"/>
                    <a:pt x="164506" y="7360"/>
                  </a:cubicBezTo>
                  <a:cubicBezTo>
                    <a:pt x="164423" y="7546"/>
                    <a:pt x="164237" y="7484"/>
                    <a:pt x="164092" y="7401"/>
                  </a:cubicBezTo>
                  <a:cubicBezTo>
                    <a:pt x="164050" y="7546"/>
                    <a:pt x="164029" y="7712"/>
                    <a:pt x="164050" y="7857"/>
                  </a:cubicBezTo>
                  <a:lnTo>
                    <a:pt x="163801" y="7795"/>
                  </a:lnTo>
                  <a:cubicBezTo>
                    <a:pt x="163677" y="7774"/>
                    <a:pt x="163719" y="7733"/>
                    <a:pt x="163677" y="7608"/>
                  </a:cubicBezTo>
                  <a:cubicBezTo>
                    <a:pt x="163636" y="7443"/>
                    <a:pt x="163573" y="7277"/>
                    <a:pt x="163491" y="7111"/>
                  </a:cubicBezTo>
                  <a:cubicBezTo>
                    <a:pt x="163387" y="6966"/>
                    <a:pt x="163325" y="6862"/>
                    <a:pt x="163138" y="6904"/>
                  </a:cubicBezTo>
                  <a:cubicBezTo>
                    <a:pt x="162993" y="6924"/>
                    <a:pt x="162869" y="6987"/>
                    <a:pt x="162744" y="7069"/>
                  </a:cubicBezTo>
                  <a:cubicBezTo>
                    <a:pt x="162558" y="7194"/>
                    <a:pt x="162433" y="7401"/>
                    <a:pt x="162413" y="7629"/>
                  </a:cubicBezTo>
                  <a:cubicBezTo>
                    <a:pt x="162413" y="7899"/>
                    <a:pt x="162537" y="8147"/>
                    <a:pt x="162724" y="8313"/>
                  </a:cubicBezTo>
                  <a:cubicBezTo>
                    <a:pt x="162620" y="8334"/>
                    <a:pt x="162537" y="8396"/>
                    <a:pt x="162475" y="8458"/>
                  </a:cubicBezTo>
                  <a:cubicBezTo>
                    <a:pt x="162371" y="8541"/>
                    <a:pt x="162226" y="8334"/>
                    <a:pt x="162143" y="8251"/>
                  </a:cubicBezTo>
                  <a:cubicBezTo>
                    <a:pt x="161957" y="8085"/>
                    <a:pt x="161729" y="7961"/>
                    <a:pt x="161480" y="7919"/>
                  </a:cubicBezTo>
                  <a:cubicBezTo>
                    <a:pt x="161480" y="8023"/>
                    <a:pt x="161521" y="8106"/>
                    <a:pt x="161521" y="8210"/>
                  </a:cubicBezTo>
                  <a:cubicBezTo>
                    <a:pt x="161501" y="8396"/>
                    <a:pt x="161314" y="8396"/>
                    <a:pt x="161169" y="8375"/>
                  </a:cubicBezTo>
                  <a:cubicBezTo>
                    <a:pt x="161148" y="8603"/>
                    <a:pt x="161273" y="8831"/>
                    <a:pt x="161480" y="8956"/>
                  </a:cubicBezTo>
                  <a:cubicBezTo>
                    <a:pt x="161583" y="8997"/>
                    <a:pt x="161687" y="8997"/>
                    <a:pt x="161666" y="9122"/>
                  </a:cubicBezTo>
                  <a:cubicBezTo>
                    <a:pt x="161666" y="9205"/>
                    <a:pt x="161666" y="9267"/>
                    <a:pt x="161666" y="9350"/>
                  </a:cubicBezTo>
                  <a:cubicBezTo>
                    <a:pt x="161625" y="9350"/>
                    <a:pt x="161501" y="9329"/>
                    <a:pt x="161563" y="9412"/>
                  </a:cubicBezTo>
                  <a:cubicBezTo>
                    <a:pt x="161273" y="9495"/>
                    <a:pt x="160982" y="9329"/>
                    <a:pt x="160941" y="9039"/>
                  </a:cubicBezTo>
                  <a:cubicBezTo>
                    <a:pt x="160837" y="8707"/>
                    <a:pt x="160734" y="8396"/>
                    <a:pt x="160423" y="8230"/>
                  </a:cubicBezTo>
                  <a:cubicBezTo>
                    <a:pt x="160029" y="8023"/>
                    <a:pt x="159697" y="8749"/>
                    <a:pt x="159759" y="9059"/>
                  </a:cubicBezTo>
                  <a:cubicBezTo>
                    <a:pt x="159842" y="9516"/>
                    <a:pt x="159821" y="10096"/>
                    <a:pt x="160008" y="10552"/>
                  </a:cubicBezTo>
                  <a:cubicBezTo>
                    <a:pt x="159635" y="10469"/>
                    <a:pt x="159241" y="10718"/>
                    <a:pt x="158972" y="10946"/>
                  </a:cubicBezTo>
                  <a:cubicBezTo>
                    <a:pt x="158909" y="11008"/>
                    <a:pt x="158826" y="11070"/>
                    <a:pt x="158744" y="11132"/>
                  </a:cubicBezTo>
                  <a:cubicBezTo>
                    <a:pt x="158661" y="11132"/>
                    <a:pt x="158578" y="11153"/>
                    <a:pt x="158474" y="11174"/>
                  </a:cubicBezTo>
                  <a:cubicBezTo>
                    <a:pt x="158412" y="11174"/>
                    <a:pt x="158350" y="11174"/>
                    <a:pt x="158267" y="11174"/>
                  </a:cubicBezTo>
                  <a:cubicBezTo>
                    <a:pt x="158142" y="11132"/>
                    <a:pt x="158101" y="11008"/>
                    <a:pt x="157997" y="11091"/>
                  </a:cubicBezTo>
                  <a:cubicBezTo>
                    <a:pt x="157956" y="10884"/>
                    <a:pt x="157894" y="10676"/>
                    <a:pt x="157832" y="10490"/>
                  </a:cubicBezTo>
                  <a:cubicBezTo>
                    <a:pt x="157686" y="10511"/>
                    <a:pt x="157562" y="10469"/>
                    <a:pt x="157458" y="10407"/>
                  </a:cubicBezTo>
                  <a:cubicBezTo>
                    <a:pt x="157272" y="10262"/>
                    <a:pt x="157293" y="9972"/>
                    <a:pt x="157230" y="9764"/>
                  </a:cubicBezTo>
                  <a:cubicBezTo>
                    <a:pt x="157168" y="9516"/>
                    <a:pt x="156940" y="9142"/>
                    <a:pt x="156650" y="9287"/>
                  </a:cubicBezTo>
                  <a:cubicBezTo>
                    <a:pt x="156339" y="9412"/>
                    <a:pt x="156173" y="9744"/>
                    <a:pt x="156235" y="10075"/>
                  </a:cubicBezTo>
                  <a:cubicBezTo>
                    <a:pt x="156090" y="9847"/>
                    <a:pt x="155924" y="9681"/>
                    <a:pt x="156028" y="9412"/>
                  </a:cubicBezTo>
                  <a:cubicBezTo>
                    <a:pt x="155779" y="9246"/>
                    <a:pt x="155468" y="9122"/>
                    <a:pt x="155178" y="9287"/>
                  </a:cubicBezTo>
                  <a:cubicBezTo>
                    <a:pt x="155054" y="9350"/>
                    <a:pt x="155116" y="9391"/>
                    <a:pt x="155137" y="9516"/>
                  </a:cubicBezTo>
                  <a:cubicBezTo>
                    <a:pt x="155178" y="9619"/>
                    <a:pt x="155178" y="9681"/>
                    <a:pt x="155199" y="9764"/>
                  </a:cubicBezTo>
                  <a:cubicBezTo>
                    <a:pt x="155240" y="9951"/>
                    <a:pt x="155282" y="10117"/>
                    <a:pt x="155323" y="10282"/>
                  </a:cubicBezTo>
                  <a:cubicBezTo>
                    <a:pt x="155365" y="10386"/>
                    <a:pt x="155344" y="10365"/>
                    <a:pt x="155282" y="10448"/>
                  </a:cubicBezTo>
                  <a:cubicBezTo>
                    <a:pt x="155344" y="10511"/>
                    <a:pt x="155385" y="10593"/>
                    <a:pt x="155427" y="10676"/>
                  </a:cubicBezTo>
                  <a:cubicBezTo>
                    <a:pt x="155510" y="10842"/>
                    <a:pt x="155593" y="10987"/>
                    <a:pt x="155696" y="11153"/>
                  </a:cubicBezTo>
                  <a:cubicBezTo>
                    <a:pt x="155572" y="11132"/>
                    <a:pt x="155468" y="11049"/>
                    <a:pt x="155406" y="10967"/>
                  </a:cubicBezTo>
                  <a:cubicBezTo>
                    <a:pt x="155365" y="10842"/>
                    <a:pt x="155199" y="10904"/>
                    <a:pt x="155075" y="10967"/>
                  </a:cubicBezTo>
                  <a:cubicBezTo>
                    <a:pt x="154971" y="11008"/>
                    <a:pt x="154888" y="11070"/>
                    <a:pt x="154847" y="11174"/>
                  </a:cubicBezTo>
                  <a:cubicBezTo>
                    <a:pt x="154784" y="11257"/>
                    <a:pt x="154743" y="11340"/>
                    <a:pt x="154722" y="11443"/>
                  </a:cubicBezTo>
                  <a:cubicBezTo>
                    <a:pt x="154639" y="11360"/>
                    <a:pt x="154577" y="11402"/>
                    <a:pt x="154598" y="11298"/>
                  </a:cubicBezTo>
                  <a:cubicBezTo>
                    <a:pt x="154598" y="11236"/>
                    <a:pt x="154494" y="11132"/>
                    <a:pt x="154411" y="11112"/>
                  </a:cubicBezTo>
                  <a:cubicBezTo>
                    <a:pt x="154432" y="11195"/>
                    <a:pt x="154411" y="11215"/>
                    <a:pt x="154328" y="11153"/>
                  </a:cubicBezTo>
                  <a:cubicBezTo>
                    <a:pt x="154245" y="11112"/>
                    <a:pt x="154162" y="11091"/>
                    <a:pt x="154080" y="11070"/>
                  </a:cubicBezTo>
                  <a:cubicBezTo>
                    <a:pt x="153914" y="11008"/>
                    <a:pt x="153748" y="10987"/>
                    <a:pt x="153582" y="11029"/>
                  </a:cubicBezTo>
                  <a:cubicBezTo>
                    <a:pt x="153603" y="11112"/>
                    <a:pt x="153727" y="11195"/>
                    <a:pt x="153644" y="11277"/>
                  </a:cubicBezTo>
                  <a:cubicBezTo>
                    <a:pt x="153561" y="11381"/>
                    <a:pt x="153478" y="11360"/>
                    <a:pt x="153416" y="11402"/>
                  </a:cubicBezTo>
                  <a:cubicBezTo>
                    <a:pt x="153458" y="11505"/>
                    <a:pt x="153478" y="11609"/>
                    <a:pt x="153499" y="11692"/>
                  </a:cubicBezTo>
                  <a:cubicBezTo>
                    <a:pt x="153416" y="11588"/>
                    <a:pt x="153313" y="11526"/>
                    <a:pt x="153188" y="11485"/>
                  </a:cubicBezTo>
                  <a:cubicBezTo>
                    <a:pt x="153188" y="11381"/>
                    <a:pt x="153354" y="11381"/>
                    <a:pt x="153437" y="11381"/>
                  </a:cubicBezTo>
                  <a:cubicBezTo>
                    <a:pt x="153437" y="11236"/>
                    <a:pt x="153375" y="11091"/>
                    <a:pt x="153271" y="10987"/>
                  </a:cubicBezTo>
                  <a:cubicBezTo>
                    <a:pt x="153188" y="10925"/>
                    <a:pt x="153230" y="10946"/>
                    <a:pt x="153230" y="10863"/>
                  </a:cubicBezTo>
                  <a:cubicBezTo>
                    <a:pt x="153209" y="10759"/>
                    <a:pt x="153147" y="10759"/>
                    <a:pt x="153085" y="10759"/>
                  </a:cubicBezTo>
                  <a:cubicBezTo>
                    <a:pt x="153085" y="10821"/>
                    <a:pt x="153085" y="10863"/>
                    <a:pt x="153002" y="10863"/>
                  </a:cubicBezTo>
                  <a:cubicBezTo>
                    <a:pt x="152981" y="10821"/>
                    <a:pt x="152981" y="10759"/>
                    <a:pt x="152960" y="10697"/>
                  </a:cubicBezTo>
                  <a:cubicBezTo>
                    <a:pt x="152919" y="10614"/>
                    <a:pt x="152774" y="10552"/>
                    <a:pt x="152670" y="10552"/>
                  </a:cubicBezTo>
                  <a:cubicBezTo>
                    <a:pt x="152691" y="10573"/>
                    <a:pt x="152670" y="10614"/>
                    <a:pt x="152649" y="10656"/>
                  </a:cubicBezTo>
                  <a:cubicBezTo>
                    <a:pt x="152629" y="10593"/>
                    <a:pt x="152629" y="10552"/>
                    <a:pt x="152566" y="10552"/>
                  </a:cubicBezTo>
                  <a:cubicBezTo>
                    <a:pt x="152566" y="10511"/>
                    <a:pt x="152525" y="10448"/>
                    <a:pt x="152504" y="10407"/>
                  </a:cubicBezTo>
                  <a:cubicBezTo>
                    <a:pt x="152359" y="10282"/>
                    <a:pt x="152276" y="10469"/>
                    <a:pt x="152297" y="10573"/>
                  </a:cubicBezTo>
                  <a:cubicBezTo>
                    <a:pt x="152235" y="10552"/>
                    <a:pt x="152172" y="10552"/>
                    <a:pt x="152090" y="10531"/>
                  </a:cubicBezTo>
                  <a:cubicBezTo>
                    <a:pt x="152214" y="10365"/>
                    <a:pt x="152255" y="10137"/>
                    <a:pt x="152235" y="9930"/>
                  </a:cubicBezTo>
                  <a:cubicBezTo>
                    <a:pt x="152214" y="9806"/>
                    <a:pt x="152090" y="9764"/>
                    <a:pt x="151986" y="9702"/>
                  </a:cubicBezTo>
                  <a:cubicBezTo>
                    <a:pt x="151820" y="9640"/>
                    <a:pt x="151634" y="9619"/>
                    <a:pt x="151468" y="9661"/>
                  </a:cubicBezTo>
                  <a:cubicBezTo>
                    <a:pt x="151426" y="9495"/>
                    <a:pt x="151364" y="9329"/>
                    <a:pt x="151198" y="9308"/>
                  </a:cubicBezTo>
                  <a:cubicBezTo>
                    <a:pt x="151198" y="9391"/>
                    <a:pt x="151219" y="9474"/>
                    <a:pt x="151240" y="9557"/>
                  </a:cubicBezTo>
                  <a:cubicBezTo>
                    <a:pt x="151260" y="9723"/>
                    <a:pt x="151260" y="9702"/>
                    <a:pt x="151136" y="9806"/>
                  </a:cubicBezTo>
                  <a:cubicBezTo>
                    <a:pt x="151012" y="9909"/>
                    <a:pt x="150908" y="10054"/>
                    <a:pt x="150887" y="10220"/>
                  </a:cubicBezTo>
                  <a:cubicBezTo>
                    <a:pt x="150659" y="9992"/>
                    <a:pt x="150618" y="10428"/>
                    <a:pt x="150639" y="10552"/>
                  </a:cubicBezTo>
                  <a:cubicBezTo>
                    <a:pt x="150556" y="10552"/>
                    <a:pt x="150473" y="10552"/>
                    <a:pt x="150411" y="10573"/>
                  </a:cubicBezTo>
                  <a:cubicBezTo>
                    <a:pt x="150369" y="10531"/>
                    <a:pt x="150328" y="10531"/>
                    <a:pt x="150286" y="10531"/>
                  </a:cubicBezTo>
                  <a:cubicBezTo>
                    <a:pt x="150162" y="10407"/>
                    <a:pt x="150120" y="10220"/>
                    <a:pt x="150162" y="10054"/>
                  </a:cubicBezTo>
                  <a:cubicBezTo>
                    <a:pt x="150245" y="10075"/>
                    <a:pt x="150328" y="10075"/>
                    <a:pt x="150431" y="10054"/>
                  </a:cubicBezTo>
                  <a:cubicBezTo>
                    <a:pt x="150162" y="9951"/>
                    <a:pt x="149913" y="9453"/>
                    <a:pt x="149581" y="9619"/>
                  </a:cubicBezTo>
                  <a:cubicBezTo>
                    <a:pt x="149685" y="9723"/>
                    <a:pt x="149789" y="9826"/>
                    <a:pt x="149892" y="9909"/>
                  </a:cubicBezTo>
                  <a:cubicBezTo>
                    <a:pt x="149685" y="9826"/>
                    <a:pt x="149436" y="9847"/>
                    <a:pt x="149250" y="9972"/>
                  </a:cubicBezTo>
                  <a:cubicBezTo>
                    <a:pt x="149125" y="10075"/>
                    <a:pt x="149250" y="10241"/>
                    <a:pt x="149291" y="10386"/>
                  </a:cubicBezTo>
                  <a:cubicBezTo>
                    <a:pt x="149333" y="10531"/>
                    <a:pt x="149395" y="10676"/>
                    <a:pt x="149436" y="10821"/>
                  </a:cubicBezTo>
                  <a:cubicBezTo>
                    <a:pt x="149333" y="10656"/>
                    <a:pt x="148959" y="10780"/>
                    <a:pt x="148835" y="10884"/>
                  </a:cubicBezTo>
                  <a:cubicBezTo>
                    <a:pt x="148690" y="10593"/>
                    <a:pt x="148462" y="10365"/>
                    <a:pt x="148172" y="10200"/>
                  </a:cubicBezTo>
                  <a:cubicBezTo>
                    <a:pt x="148089" y="10428"/>
                    <a:pt x="148172" y="10676"/>
                    <a:pt x="147819" y="10531"/>
                  </a:cubicBezTo>
                  <a:cubicBezTo>
                    <a:pt x="147757" y="10718"/>
                    <a:pt x="147799" y="10925"/>
                    <a:pt x="147923" y="11070"/>
                  </a:cubicBezTo>
                  <a:cubicBezTo>
                    <a:pt x="148047" y="11195"/>
                    <a:pt x="148193" y="11257"/>
                    <a:pt x="148296" y="11381"/>
                  </a:cubicBezTo>
                  <a:cubicBezTo>
                    <a:pt x="148151" y="11340"/>
                    <a:pt x="148006" y="11277"/>
                    <a:pt x="147840" y="11236"/>
                  </a:cubicBezTo>
                  <a:cubicBezTo>
                    <a:pt x="147799" y="11215"/>
                    <a:pt x="147736" y="11195"/>
                    <a:pt x="147674" y="11195"/>
                  </a:cubicBezTo>
                  <a:cubicBezTo>
                    <a:pt x="147550" y="11174"/>
                    <a:pt x="147612" y="11112"/>
                    <a:pt x="147612" y="11008"/>
                  </a:cubicBezTo>
                  <a:cubicBezTo>
                    <a:pt x="147654" y="10697"/>
                    <a:pt x="147612" y="10386"/>
                    <a:pt x="147467" y="10117"/>
                  </a:cubicBezTo>
                  <a:cubicBezTo>
                    <a:pt x="147384" y="10179"/>
                    <a:pt x="147343" y="10282"/>
                    <a:pt x="147260" y="10345"/>
                  </a:cubicBezTo>
                  <a:cubicBezTo>
                    <a:pt x="147218" y="10282"/>
                    <a:pt x="147156" y="10220"/>
                    <a:pt x="147094" y="10179"/>
                  </a:cubicBezTo>
                  <a:cubicBezTo>
                    <a:pt x="146990" y="10200"/>
                    <a:pt x="146928" y="10282"/>
                    <a:pt x="146866" y="10158"/>
                  </a:cubicBezTo>
                  <a:cubicBezTo>
                    <a:pt x="146824" y="10200"/>
                    <a:pt x="146804" y="10220"/>
                    <a:pt x="146762" y="10262"/>
                  </a:cubicBezTo>
                  <a:cubicBezTo>
                    <a:pt x="146700" y="10158"/>
                    <a:pt x="146493" y="10054"/>
                    <a:pt x="146451" y="10241"/>
                  </a:cubicBezTo>
                  <a:cubicBezTo>
                    <a:pt x="146451" y="10345"/>
                    <a:pt x="146472" y="10448"/>
                    <a:pt x="146513" y="10531"/>
                  </a:cubicBezTo>
                  <a:cubicBezTo>
                    <a:pt x="146472" y="10635"/>
                    <a:pt x="146431" y="10739"/>
                    <a:pt x="146431" y="10842"/>
                  </a:cubicBezTo>
                  <a:cubicBezTo>
                    <a:pt x="146410" y="10780"/>
                    <a:pt x="146182" y="10676"/>
                    <a:pt x="146099" y="10593"/>
                  </a:cubicBezTo>
                  <a:cubicBezTo>
                    <a:pt x="145995" y="10511"/>
                    <a:pt x="146182" y="10324"/>
                    <a:pt x="146244" y="10220"/>
                  </a:cubicBezTo>
                  <a:cubicBezTo>
                    <a:pt x="146472" y="9951"/>
                    <a:pt x="146555" y="9578"/>
                    <a:pt x="146472" y="9246"/>
                  </a:cubicBezTo>
                  <a:cubicBezTo>
                    <a:pt x="145809" y="8873"/>
                    <a:pt x="144917" y="9329"/>
                    <a:pt x="145187" y="10158"/>
                  </a:cubicBezTo>
                  <a:cubicBezTo>
                    <a:pt x="145062" y="10117"/>
                    <a:pt x="145062" y="10013"/>
                    <a:pt x="144980" y="9930"/>
                  </a:cubicBezTo>
                  <a:cubicBezTo>
                    <a:pt x="144876" y="9847"/>
                    <a:pt x="144772" y="9806"/>
                    <a:pt x="144669" y="9785"/>
                  </a:cubicBezTo>
                  <a:cubicBezTo>
                    <a:pt x="144544" y="9744"/>
                    <a:pt x="144482" y="9972"/>
                    <a:pt x="144420" y="10075"/>
                  </a:cubicBezTo>
                  <a:cubicBezTo>
                    <a:pt x="144358" y="10179"/>
                    <a:pt x="144254" y="10345"/>
                    <a:pt x="144171" y="10469"/>
                  </a:cubicBezTo>
                  <a:cubicBezTo>
                    <a:pt x="144026" y="10303"/>
                    <a:pt x="143860" y="9972"/>
                    <a:pt x="143591" y="10054"/>
                  </a:cubicBezTo>
                  <a:cubicBezTo>
                    <a:pt x="143736" y="10241"/>
                    <a:pt x="143881" y="10490"/>
                    <a:pt x="144109" y="10552"/>
                  </a:cubicBezTo>
                  <a:cubicBezTo>
                    <a:pt x="144067" y="10635"/>
                    <a:pt x="144005" y="10739"/>
                    <a:pt x="143964" y="10821"/>
                  </a:cubicBezTo>
                  <a:cubicBezTo>
                    <a:pt x="143860" y="10780"/>
                    <a:pt x="143736" y="10780"/>
                    <a:pt x="143611" y="10801"/>
                  </a:cubicBezTo>
                  <a:cubicBezTo>
                    <a:pt x="143611" y="10842"/>
                    <a:pt x="143632" y="10863"/>
                    <a:pt x="143653" y="10904"/>
                  </a:cubicBezTo>
                  <a:cubicBezTo>
                    <a:pt x="143611" y="10925"/>
                    <a:pt x="143570" y="10967"/>
                    <a:pt x="143591" y="11029"/>
                  </a:cubicBezTo>
                  <a:cubicBezTo>
                    <a:pt x="143611" y="11091"/>
                    <a:pt x="143632" y="11132"/>
                    <a:pt x="143653" y="11174"/>
                  </a:cubicBezTo>
                  <a:cubicBezTo>
                    <a:pt x="143611" y="11215"/>
                    <a:pt x="143528" y="11236"/>
                    <a:pt x="143466" y="11257"/>
                  </a:cubicBezTo>
                  <a:cubicBezTo>
                    <a:pt x="143487" y="11319"/>
                    <a:pt x="143508" y="11381"/>
                    <a:pt x="143549" y="11443"/>
                  </a:cubicBezTo>
                  <a:lnTo>
                    <a:pt x="143383" y="11381"/>
                  </a:lnTo>
                  <a:cubicBezTo>
                    <a:pt x="143446" y="11340"/>
                    <a:pt x="143425" y="11257"/>
                    <a:pt x="143404" y="11195"/>
                  </a:cubicBezTo>
                  <a:cubicBezTo>
                    <a:pt x="143363" y="11236"/>
                    <a:pt x="143300" y="11257"/>
                    <a:pt x="143259" y="11195"/>
                  </a:cubicBezTo>
                  <a:cubicBezTo>
                    <a:pt x="143342" y="11153"/>
                    <a:pt x="143383" y="11091"/>
                    <a:pt x="143425" y="11008"/>
                  </a:cubicBezTo>
                  <a:cubicBezTo>
                    <a:pt x="143466" y="10925"/>
                    <a:pt x="143383" y="10842"/>
                    <a:pt x="143300" y="10863"/>
                  </a:cubicBezTo>
                  <a:cubicBezTo>
                    <a:pt x="143218" y="10884"/>
                    <a:pt x="143155" y="10946"/>
                    <a:pt x="143114" y="11029"/>
                  </a:cubicBezTo>
                  <a:cubicBezTo>
                    <a:pt x="143052" y="11112"/>
                    <a:pt x="142969" y="11091"/>
                    <a:pt x="142844" y="11112"/>
                  </a:cubicBezTo>
                  <a:cubicBezTo>
                    <a:pt x="142927" y="10967"/>
                    <a:pt x="142907" y="10780"/>
                    <a:pt x="142990" y="10635"/>
                  </a:cubicBezTo>
                  <a:cubicBezTo>
                    <a:pt x="143031" y="10552"/>
                    <a:pt x="143093" y="10490"/>
                    <a:pt x="143176" y="10448"/>
                  </a:cubicBezTo>
                  <a:cubicBezTo>
                    <a:pt x="143135" y="10365"/>
                    <a:pt x="143114" y="10262"/>
                    <a:pt x="143072" y="10158"/>
                  </a:cubicBezTo>
                  <a:cubicBezTo>
                    <a:pt x="142990" y="10013"/>
                    <a:pt x="142865" y="9909"/>
                    <a:pt x="142699" y="9868"/>
                  </a:cubicBezTo>
                  <a:cubicBezTo>
                    <a:pt x="142575" y="9847"/>
                    <a:pt x="142513" y="10075"/>
                    <a:pt x="142451" y="10158"/>
                  </a:cubicBezTo>
                  <a:cubicBezTo>
                    <a:pt x="142409" y="10262"/>
                    <a:pt x="142305" y="10428"/>
                    <a:pt x="142243" y="10531"/>
                  </a:cubicBezTo>
                  <a:cubicBezTo>
                    <a:pt x="142202" y="10428"/>
                    <a:pt x="142181" y="10345"/>
                    <a:pt x="142119" y="10241"/>
                  </a:cubicBezTo>
                  <a:cubicBezTo>
                    <a:pt x="142077" y="10179"/>
                    <a:pt x="141995" y="10117"/>
                    <a:pt x="141995" y="10013"/>
                  </a:cubicBezTo>
                  <a:cubicBezTo>
                    <a:pt x="142015" y="9868"/>
                    <a:pt x="142077" y="9619"/>
                    <a:pt x="141912" y="9536"/>
                  </a:cubicBezTo>
                  <a:cubicBezTo>
                    <a:pt x="141870" y="9681"/>
                    <a:pt x="141870" y="9826"/>
                    <a:pt x="141891" y="9972"/>
                  </a:cubicBezTo>
                  <a:cubicBezTo>
                    <a:pt x="141767" y="9889"/>
                    <a:pt x="141621" y="9847"/>
                    <a:pt x="141476" y="9847"/>
                  </a:cubicBezTo>
                  <a:cubicBezTo>
                    <a:pt x="141497" y="9640"/>
                    <a:pt x="141497" y="9433"/>
                    <a:pt x="141518" y="9246"/>
                  </a:cubicBezTo>
                  <a:cubicBezTo>
                    <a:pt x="141539" y="9018"/>
                    <a:pt x="141497" y="8811"/>
                    <a:pt x="141414" y="8603"/>
                  </a:cubicBezTo>
                  <a:cubicBezTo>
                    <a:pt x="141310" y="8666"/>
                    <a:pt x="141248" y="8769"/>
                    <a:pt x="141145" y="8811"/>
                  </a:cubicBezTo>
                  <a:cubicBezTo>
                    <a:pt x="141082" y="8831"/>
                    <a:pt x="141020" y="8831"/>
                    <a:pt x="140979" y="8769"/>
                  </a:cubicBezTo>
                  <a:cubicBezTo>
                    <a:pt x="140875" y="8686"/>
                    <a:pt x="140896" y="8645"/>
                    <a:pt x="140917" y="8521"/>
                  </a:cubicBezTo>
                  <a:cubicBezTo>
                    <a:pt x="141000" y="8313"/>
                    <a:pt x="140792" y="8147"/>
                    <a:pt x="140606" y="8044"/>
                  </a:cubicBezTo>
                  <a:cubicBezTo>
                    <a:pt x="140502" y="7982"/>
                    <a:pt x="140544" y="7899"/>
                    <a:pt x="140523" y="7795"/>
                  </a:cubicBezTo>
                  <a:cubicBezTo>
                    <a:pt x="140523" y="7671"/>
                    <a:pt x="140336" y="7608"/>
                    <a:pt x="140233" y="7567"/>
                  </a:cubicBezTo>
                  <a:cubicBezTo>
                    <a:pt x="139880" y="7443"/>
                    <a:pt x="139486" y="7608"/>
                    <a:pt x="139300" y="7940"/>
                  </a:cubicBezTo>
                  <a:cubicBezTo>
                    <a:pt x="139238" y="8064"/>
                    <a:pt x="139279" y="8251"/>
                    <a:pt x="139196" y="8334"/>
                  </a:cubicBezTo>
                  <a:cubicBezTo>
                    <a:pt x="139155" y="8375"/>
                    <a:pt x="139134" y="8417"/>
                    <a:pt x="139113" y="8458"/>
                  </a:cubicBezTo>
                  <a:cubicBezTo>
                    <a:pt x="139072" y="8458"/>
                    <a:pt x="139010" y="8458"/>
                    <a:pt x="138947" y="8458"/>
                  </a:cubicBezTo>
                  <a:cubicBezTo>
                    <a:pt x="138906" y="8458"/>
                    <a:pt x="138864" y="8458"/>
                    <a:pt x="138802" y="8479"/>
                  </a:cubicBezTo>
                  <a:cubicBezTo>
                    <a:pt x="138802" y="8438"/>
                    <a:pt x="138761" y="8355"/>
                    <a:pt x="138740" y="8417"/>
                  </a:cubicBezTo>
                  <a:cubicBezTo>
                    <a:pt x="138699" y="8334"/>
                    <a:pt x="138699" y="8251"/>
                    <a:pt x="138740" y="8168"/>
                  </a:cubicBezTo>
                  <a:cubicBezTo>
                    <a:pt x="138740" y="8106"/>
                    <a:pt x="138761" y="8064"/>
                    <a:pt x="138802" y="8023"/>
                  </a:cubicBezTo>
                  <a:cubicBezTo>
                    <a:pt x="138740" y="7961"/>
                    <a:pt x="138678" y="7899"/>
                    <a:pt x="138636" y="7857"/>
                  </a:cubicBezTo>
                  <a:cubicBezTo>
                    <a:pt x="138471" y="7712"/>
                    <a:pt x="138243" y="7650"/>
                    <a:pt x="138035" y="7691"/>
                  </a:cubicBezTo>
                  <a:cubicBezTo>
                    <a:pt x="137973" y="7691"/>
                    <a:pt x="137932" y="7712"/>
                    <a:pt x="137890" y="7733"/>
                  </a:cubicBezTo>
                  <a:cubicBezTo>
                    <a:pt x="137890" y="7836"/>
                    <a:pt x="137890" y="7940"/>
                    <a:pt x="137890" y="8023"/>
                  </a:cubicBezTo>
                  <a:lnTo>
                    <a:pt x="137890" y="8521"/>
                  </a:lnTo>
                  <a:cubicBezTo>
                    <a:pt x="137890" y="8686"/>
                    <a:pt x="137807" y="8811"/>
                    <a:pt x="137828" y="8977"/>
                  </a:cubicBezTo>
                  <a:cubicBezTo>
                    <a:pt x="137828" y="9018"/>
                    <a:pt x="137828" y="9080"/>
                    <a:pt x="137849" y="9142"/>
                  </a:cubicBezTo>
                  <a:cubicBezTo>
                    <a:pt x="137766" y="9225"/>
                    <a:pt x="137766" y="9287"/>
                    <a:pt x="137621" y="9267"/>
                  </a:cubicBezTo>
                  <a:cubicBezTo>
                    <a:pt x="137662" y="9101"/>
                    <a:pt x="137662" y="8935"/>
                    <a:pt x="137621" y="8790"/>
                  </a:cubicBezTo>
                  <a:cubicBezTo>
                    <a:pt x="137621" y="8728"/>
                    <a:pt x="137621" y="8666"/>
                    <a:pt x="137662" y="8603"/>
                  </a:cubicBezTo>
                  <a:cubicBezTo>
                    <a:pt x="137724" y="8458"/>
                    <a:pt x="137766" y="8479"/>
                    <a:pt x="137683" y="8334"/>
                  </a:cubicBezTo>
                  <a:cubicBezTo>
                    <a:pt x="137600" y="8230"/>
                    <a:pt x="137496" y="8127"/>
                    <a:pt x="137372" y="8085"/>
                  </a:cubicBezTo>
                  <a:cubicBezTo>
                    <a:pt x="137310" y="8044"/>
                    <a:pt x="137227" y="8044"/>
                    <a:pt x="137144" y="8044"/>
                  </a:cubicBezTo>
                  <a:cubicBezTo>
                    <a:pt x="137020" y="8044"/>
                    <a:pt x="137040" y="8210"/>
                    <a:pt x="137020" y="8313"/>
                  </a:cubicBezTo>
                  <a:cubicBezTo>
                    <a:pt x="136937" y="8272"/>
                    <a:pt x="136937" y="8251"/>
                    <a:pt x="136874" y="8355"/>
                  </a:cubicBezTo>
                  <a:cubicBezTo>
                    <a:pt x="136812" y="8458"/>
                    <a:pt x="136750" y="8562"/>
                    <a:pt x="136688" y="8666"/>
                  </a:cubicBezTo>
                  <a:cubicBezTo>
                    <a:pt x="136564" y="8831"/>
                    <a:pt x="136481" y="9080"/>
                    <a:pt x="136315" y="9163"/>
                  </a:cubicBezTo>
                  <a:cubicBezTo>
                    <a:pt x="136356" y="9246"/>
                    <a:pt x="136398" y="9246"/>
                    <a:pt x="136294" y="9287"/>
                  </a:cubicBezTo>
                  <a:cubicBezTo>
                    <a:pt x="136336" y="9370"/>
                    <a:pt x="136315" y="9391"/>
                    <a:pt x="136294" y="9495"/>
                  </a:cubicBezTo>
                  <a:cubicBezTo>
                    <a:pt x="135962" y="9205"/>
                    <a:pt x="135486" y="9578"/>
                    <a:pt x="135216" y="9785"/>
                  </a:cubicBezTo>
                  <a:cubicBezTo>
                    <a:pt x="135216" y="9681"/>
                    <a:pt x="135195" y="9578"/>
                    <a:pt x="135133" y="9495"/>
                  </a:cubicBezTo>
                  <a:cubicBezTo>
                    <a:pt x="135071" y="9433"/>
                    <a:pt x="135030" y="9474"/>
                    <a:pt x="134947" y="9516"/>
                  </a:cubicBezTo>
                  <a:cubicBezTo>
                    <a:pt x="134822" y="9578"/>
                    <a:pt x="134698" y="9702"/>
                    <a:pt x="134864" y="9826"/>
                  </a:cubicBezTo>
                  <a:cubicBezTo>
                    <a:pt x="134885" y="9764"/>
                    <a:pt x="134926" y="9702"/>
                    <a:pt x="134988" y="9744"/>
                  </a:cubicBezTo>
                  <a:cubicBezTo>
                    <a:pt x="134947" y="9909"/>
                    <a:pt x="134988" y="9951"/>
                    <a:pt x="134822" y="9972"/>
                  </a:cubicBezTo>
                  <a:cubicBezTo>
                    <a:pt x="134822" y="9847"/>
                    <a:pt x="134760" y="9909"/>
                    <a:pt x="134760" y="9785"/>
                  </a:cubicBezTo>
                  <a:cubicBezTo>
                    <a:pt x="134760" y="9661"/>
                    <a:pt x="134636" y="9744"/>
                    <a:pt x="134615" y="9681"/>
                  </a:cubicBezTo>
                  <a:cubicBezTo>
                    <a:pt x="134470" y="9702"/>
                    <a:pt x="134325" y="9764"/>
                    <a:pt x="134325" y="9578"/>
                  </a:cubicBezTo>
                  <a:cubicBezTo>
                    <a:pt x="134138" y="9598"/>
                    <a:pt x="134014" y="9764"/>
                    <a:pt x="134014" y="9930"/>
                  </a:cubicBezTo>
                  <a:cubicBezTo>
                    <a:pt x="134014" y="10054"/>
                    <a:pt x="133931" y="10220"/>
                    <a:pt x="133786" y="10241"/>
                  </a:cubicBezTo>
                  <a:cubicBezTo>
                    <a:pt x="133910" y="10096"/>
                    <a:pt x="134055" y="9909"/>
                    <a:pt x="133993" y="9723"/>
                  </a:cubicBezTo>
                  <a:cubicBezTo>
                    <a:pt x="133910" y="9847"/>
                    <a:pt x="133827" y="9972"/>
                    <a:pt x="133724" y="10075"/>
                  </a:cubicBezTo>
                  <a:cubicBezTo>
                    <a:pt x="133641" y="10200"/>
                    <a:pt x="133724" y="10490"/>
                    <a:pt x="133620" y="10552"/>
                  </a:cubicBezTo>
                  <a:cubicBezTo>
                    <a:pt x="133579" y="10386"/>
                    <a:pt x="133579" y="10200"/>
                    <a:pt x="133661" y="10034"/>
                  </a:cubicBezTo>
                  <a:cubicBezTo>
                    <a:pt x="133786" y="9951"/>
                    <a:pt x="133765" y="9951"/>
                    <a:pt x="133744" y="9806"/>
                  </a:cubicBezTo>
                  <a:cubicBezTo>
                    <a:pt x="133724" y="9744"/>
                    <a:pt x="133744" y="9681"/>
                    <a:pt x="133786" y="9619"/>
                  </a:cubicBezTo>
                  <a:cubicBezTo>
                    <a:pt x="134014" y="9536"/>
                    <a:pt x="134491" y="9142"/>
                    <a:pt x="134200" y="8935"/>
                  </a:cubicBezTo>
                  <a:cubicBezTo>
                    <a:pt x="134076" y="8811"/>
                    <a:pt x="133910" y="8790"/>
                    <a:pt x="133744" y="8852"/>
                  </a:cubicBezTo>
                  <a:cubicBezTo>
                    <a:pt x="133682" y="8873"/>
                    <a:pt x="133620" y="8914"/>
                    <a:pt x="133579" y="8977"/>
                  </a:cubicBezTo>
                  <a:cubicBezTo>
                    <a:pt x="133537" y="9039"/>
                    <a:pt x="133392" y="9101"/>
                    <a:pt x="133433" y="8977"/>
                  </a:cubicBezTo>
                  <a:cubicBezTo>
                    <a:pt x="133454" y="8914"/>
                    <a:pt x="133496" y="8852"/>
                    <a:pt x="133558" y="8811"/>
                  </a:cubicBezTo>
                  <a:cubicBezTo>
                    <a:pt x="133661" y="8728"/>
                    <a:pt x="133620" y="8666"/>
                    <a:pt x="133558" y="8562"/>
                  </a:cubicBezTo>
                  <a:cubicBezTo>
                    <a:pt x="133496" y="8396"/>
                    <a:pt x="133371" y="8272"/>
                    <a:pt x="133205" y="8230"/>
                  </a:cubicBezTo>
                  <a:cubicBezTo>
                    <a:pt x="133288" y="7982"/>
                    <a:pt x="133205" y="7878"/>
                    <a:pt x="132998" y="7754"/>
                  </a:cubicBezTo>
                  <a:cubicBezTo>
                    <a:pt x="132874" y="7671"/>
                    <a:pt x="132708" y="7650"/>
                    <a:pt x="132563" y="7650"/>
                  </a:cubicBezTo>
                  <a:cubicBezTo>
                    <a:pt x="132252" y="7712"/>
                    <a:pt x="132024" y="7982"/>
                    <a:pt x="132024" y="8292"/>
                  </a:cubicBezTo>
                  <a:cubicBezTo>
                    <a:pt x="131713" y="8044"/>
                    <a:pt x="131340" y="8189"/>
                    <a:pt x="131070" y="8417"/>
                  </a:cubicBezTo>
                  <a:cubicBezTo>
                    <a:pt x="131029" y="8355"/>
                    <a:pt x="130987" y="8292"/>
                    <a:pt x="130884" y="8334"/>
                  </a:cubicBezTo>
                  <a:cubicBezTo>
                    <a:pt x="130967" y="8189"/>
                    <a:pt x="131008" y="7940"/>
                    <a:pt x="130842" y="7857"/>
                  </a:cubicBezTo>
                  <a:cubicBezTo>
                    <a:pt x="130759" y="7816"/>
                    <a:pt x="130656" y="7795"/>
                    <a:pt x="130552" y="7795"/>
                  </a:cubicBezTo>
                  <a:cubicBezTo>
                    <a:pt x="130428" y="7795"/>
                    <a:pt x="130428" y="7671"/>
                    <a:pt x="130386" y="7567"/>
                  </a:cubicBezTo>
                  <a:cubicBezTo>
                    <a:pt x="130262" y="7194"/>
                    <a:pt x="130138" y="6738"/>
                    <a:pt x="129764" y="6531"/>
                  </a:cubicBezTo>
                  <a:cubicBezTo>
                    <a:pt x="129723" y="6613"/>
                    <a:pt x="129723" y="6717"/>
                    <a:pt x="129682" y="6779"/>
                  </a:cubicBezTo>
                  <a:cubicBezTo>
                    <a:pt x="129599" y="6945"/>
                    <a:pt x="129412" y="6883"/>
                    <a:pt x="129288" y="6779"/>
                  </a:cubicBezTo>
                  <a:cubicBezTo>
                    <a:pt x="129205" y="6945"/>
                    <a:pt x="129184" y="7132"/>
                    <a:pt x="129225" y="7297"/>
                  </a:cubicBezTo>
                  <a:cubicBezTo>
                    <a:pt x="129122" y="7173"/>
                    <a:pt x="129039" y="7049"/>
                    <a:pt x="128935" y="6924"/>
                  </a:cubicBezTo>
                  <a:cubicBezTo>
                    <a:pt x="128852" y="6800"/>
                    <a:pt x="128790" y="6655"/>
                    <a:pt x="128769" y="6489"/>
                  </a:cubicBezTo>
                  <a:cubicBezTo>
                    <a:pt x="128728" y="6365"/>
                    <a:pt x="128645" y="6199"/>
                    <a:pt x="128500" y="6199"/>
                  </a:cubicBezTo>
                  <a:cubicBezTo>
                    <a:pt x="128396" y="6199"/>
                    <a:pt x="128313" y="6199"/>
                    <a:pt x="128230" y="6220"/>
                  </a:cubicBezTo>
                  <a:cubicBezTo>
                    <a:pt x="128168" y="6199"/>
                    <a:pt x="128106" y="6178"/>
                    <a:pt x="128044" y="6157"/>
                  </a:cubicBezTo>
                  <a:cubicBezTo>
                    <a:pt x="128044" y="6199"/>
                    <a:pt x="128044" y="6240"/>
                    <a:pt x="128044" y="6303"/>
                  </a:cubicBezTo>
                  <a:cubicBezTo>
                    <a:pt x="128002" y="6323"/>
                    <a:pt x="127961" y="6344"/>
                    <a:pt x="127920" y="6385"/>
                  </a:cubicBezTo>
                  <a:cubicBezTo>
                    <a:pt x="127816" y="6448"/>
                    <a:pt x="127774" y="6613"/>
                    <a:pt x="127671" y="6572"/>
                  </a:cubicBezTo>
                  <a:cubicBezTo>
                    <a:pt x="127588" y="6883"/>
                    <a:pt x="127692" y="7215"/>
                    <a:pt x="127899" y="7463"/>
                  </a:cubicBezTo>
                  <a:cubicBezTo>
                    <a:pt x="127774" y="7484"/>
                    <a:pt x="127671" y="7546"/>
                    <a:pt x="127567" y="7608"/>
                  </a:cubicBezTo>
                  <a:cubicBezTo>
                    <a:pt x="127484" y="7691"/>
                    <a:pt x="127422" y="7608"/>
                    <a:pt x="127381" y="7526"/>
                  </a:cubicBezTo>
                  <a:cubicBezTo>
                    <a:pt x="127298" y="7339"/>
                    <a:pt x="127256" y="7152"/>
                    <a:pt x="127256" y="6945"/>
                  </a:cubicBezTo>
                  <a:cubicBezTo>
                    <a:pt x="127215" y="6738"/>
                    <a:pt x="127132" y="6531"/>
                    <a:pt x="126987" y="6385"/>
                  </a:cubicBezTo>
                  <a:cubicBezTo>
                    <a:pt x="126862" y="6240"/>
                    <a:pt x="126779" y="6178"/>
                    <a:pt x="126614" y="6240"/>
                  </a:cubicBezTo>
                  <a:cubicBezTo>
                    <a:pt x="126531" y="6282"/>
                    <a:pt x="126510" y="6344"/>
                    <a:pt x="126448" y="6240"/>
                  </a:cubicBezTo>
                  <a:cubicBezTo>
                    <a:pt x="126406" y="6199"/>
                    <a:pt x="126344" y="6157"/>
                    <a:pt x="126282" y="6137"/>
                  </a:cubicBezTo>
                  <a:cubicBezTo>
                    <a:pt x="126282" y="6240"/>
                    <a:pt x="126303" y="6323"/>
                    <a:pt x="126303" y="6427"/>
                  </a:cubicBezTo>
                  <a:cubicBezTo>
                    <a:pt x="126241" y="6489"/>
                    <a:pt x="126199" y="6531"/>
                    <a:pt x="126158" y="6613"/>
                  </a:cubicBezTo>
                  <a:cubicBezTo>
                    <a:pt x="126054" y="6759"/>
                    <a:pt x="126012" y="6924"/>
                    <a:pt x="126033" y="7090"/>
                  </a:cubicBezTo>
                  <a:cubicBezTo>
                    <a:pt x="126033" y="7173"/>
                    <a:pt x="126220" y="7484"/>
                    <a:pt x="126012" y="7422"/>
                  </a:cubicBezTo>
                  <a:cubicBezTo>
                    <a:pt x="126012" y="7318"/>
                    <a:pt x="126033" y="7173"/>
                    <a:pt x="125950" y="7090"/>
                  </a:cubicBezTo>
                  <a:cubicBezTo>
                    <a:pt x="125867" y="6987"/>
                    <a:pt x="125722" y="7028"/>
                    <a:pt x="125702" y="7152"/>
                  </a:cubicBezTo>
                  <a:cubicBezTo>
                    <a:pt x="125660" y="7277"/>
                    <a:pt x="125681" y="7401"/>
                    <a:pt x="125722" y="7505"/>
                  </a:cubicBezTo>
                  <a:cubicBezTo>
                    <a:pt x="125764" y="7629"/>
                    <a:pt x="125847" y="7733"/>
                    <a:pt x="125971" y="7795"/>
                  </a:cubicBezTo>
                  <a:cubicBezTo>
                    <a:pt x="126054" y="7836"/>
                    <a:pt x="126220" y="7608"/>
                    <a:pt x="126282" y="7546"/>
                  </a:cubicBezTo>
                  <a:cubicBezTo>
                    <a:pt x="126344" y="7588"/>
                    <a:pt x="126406" y="7650"/>
                    <a:pt x="126469" y="7671"/>
                  </a:cubicBezTo>
                  <a:cubicBezTo>
                    <a:pt x="126095" y="7878"/>
                    <a:pt x="126033" y="8251"/>
                    <a:pt x="126116" y="8645"/>
                  </a:cubicBezTo>
                  <a:cubicBezTo>
                    <a:pt x="126012" y="8603"/>
                    <a:pt x="125909" y="8603"/>
                    <a:pt x="125805" y="8583"/>
                  </a:cubicBezTo>
                  <a:cubicBezTo>
                    <a:pt x="125598" y="8583"/>
                    <a:pt x="125619" y="8583"/>
                    <a:pt x="125619" y="8790"/>
                  </a:cubicBezTo>
                  <a:lnTo>
                    <a:pt x="125619" y="9163"/>
                  </a:lnTo>
                  <a:lnTo>
                    <a:pt x="125619" y="9370"/>
                  </a:lnTo>
                  <a:lnTo>
                    <a:pt x="125867" y="9370"/>
                  </a:lnTo>
                  <a:cubicBezTo>
                    <a:pt x="125805" y="9453"/>
                    <a:pt x="125784" y="9536"/>
                    <a:pt x="125784" y="9640"/>
                  </a:cubicBezTo>
                  <a:cubicBezTo>
                    <a:pt x="125784" y="9785"/>
                    <a:pt x="125909" y="9764"/>
                    <a:pt x="126012" y="9785"/>
                  </a:cubicBezTo>
                  <a:cubicBezTo>
                    <a:pt x="125784" y="9909"/>
                    <a:pt x="125494" y="9868"/>
                    <a:pt x="125246" y="9930"/>
                  </a:cubicBezTo>
                  <a:cubicBezTo>
                    <a:pt x="125266" y="9847"/>
                    <a:pt x="125266" y="9764"/>
                    <a:pt x="125246" y="9681"/>
                  </a:cubicBezTo>
                  <a:cubicBezTo>
                    <a:pt x="125142" y="9681"/>
                    <a:pt x="125059" y="9661"/>
                    <a:pt x="124976" y="9598"/>
                  </a:cubicBezTo>
                  <a:cubicBezTo>
                    <a:pt x="124893" y="9474"/>
                    <a:pt x="124582" y="8956"/>
                    <a:pt x="124437" y="9039"/>
                  </a:cubicBezTo>
                  <a:cubicBezTo>
                    <a:pt x="124416" y="8873"/>
                    <a:pt x="124313" y="8749"/>
                    <a:pt x="124168" y="8707"/>
                  </a:cubicBezTo>
                  <a:cubicBezTo>
                    <a:pt x="124064" y="8666"/>
                    <a:pt x="124043" y="8707"/>
                    <a:pt x="124002" y="8603"/>
                  </a:cubicBezTo>
                  <a:cubicBezTo>
                    <a:pt x="123960" y="8521"/>
                    <a:pt x="123919" y="8438"/>
                    <a:pt x="123857" y="8355"/>
                  </a:cubicBezTo>
                  <a:cubicBezTo>
                    <a:pt x="123815" y="8396"/>
                    <a:pt x="123794" y="8458"/>
                    <a:pt x="123774" y="8500"/>
                  </a:cubicBezTo>
                  <a:cubicBezTo>
                    <a:pt x="123712" y="8624"/>
                    <a:pt x="123691" y="8583"/>
                    <a:pt x="123608" y="8521"/>
                  </a:cubicBezTo>
                  <a:cubicBezTo>
                    <a:pt x="123504" y="8438"/>
                    <a:pt x="123256" y="8313"/>
                    <a:pt x="123152" y="8438"/>
                  </a:cubicBezTo>
                  <a:cubicBezTo>
                    <a:pt x="122903" y="8666"/>
                    <a:pt x="122882" y="9059"/>
                    <a:pt x="123110" y="9308"/>
                  </a:cubicBezTo>
                  <a:cubicBezTo>
                    <a:pt x="122945" y="9246"/>
                    <a:pt x="122862" y="9059"/>
                    <a:pt x="122924" y="8873"/>
                  </a:cubicBezTo>
                  <a:cubicBezTo>
                    <a:pt x="122965" y="8728"/>
                    <a:pt x="123131" y="8479"/>
                    <a:pt x="123110" y="8313"/>
                  </a:cubicBezTo>
                  <a:cubicBezTo>
                    <a:pt x="123090" y="8210"/>
                    <a:pt x="123069" y="8106"/>
                    <a:pt x="123028" y="8002"/>
                  </a:cubicBezTo>
                  <a:cubicBezTo>
                    <a:pt x="122965" y="7878"/>
                    <a:pt x="122800" y="7878"/>
                    <a:pt x="122654" y="7899"/>
                  </a:cubicBezTo>
                  <a:cubicBezTo>
                    <a:pt x="122447" y="7919"/>
                    <a:pt x="122261" y="8044"/>
                    <a:pt x="122178" y="8230"/>
                  </a:cubicBezTo>
                  <a:cubicBezTo>
                    <a:pt x="122115" y="8147"/>
                    <a:pt x="122095" y="8023"/>
                    <a:pt x="122115" y="7919"/>
                  </a:cubicBezTo>
                  <a:cubicBezTo>
                    <a:pt x="121970" y="7857"/>
                    <a:pt x="121825" y="7816"/>
                    <a:pt x="121680" y="7816"/>
                  </a:cubicBezTo>
                  <a:cubicBezTo>
                    <a:pt x="121701" y="7712"/>
                    <a:pt x="121680" y="7608"/>
                    <a:pt x="121659" y="7505"/>
                  </a:cubicBezTo>
                  <a:cubicBezTo>
                    <a:pt x="121618" y="7318"/>
                    <a:pt x="121556" y="7297"/>
                    <a:pt x="121390" y="7256"/>
                  </a:cubicBezTo>
                  <a:cubicBezTo>
                    <a:pt x="121183" y="7215"/>
                    <a:pt x="120975" y="7235"/>
                    <a:pt x="120789" y="7318"/>
                  </a:cubicBezTo>
                  <a:cubicBezTo>
                    <a:pt x="120416" y="7505"/>
                    <a:pt x="120271" y="7961"/>
                    <a:pt x="120457" y="8334"/>
                  </a:cubicBezTo>
                  <a:cubicBezTo>
                    <a:pt x="120312" y="8313"/>
                    <a:pt x="120167" y="8334"/>
                    <a:pt x="120022" y="8313"/>
                  </a:cubicBezTo>
                  <a:cubicBezTo>
                    <a:pt x="119877" y="8292"/>
                    <a:pt x="119649" y="8272"/>
                    <a:pt x="119483" y="8251"/>
                  </a:cubicBezTo>
                  <a:cubicBezTo>
                    <a:pt x="119296" y="8230"/>
                    <a:pt x="119130" y="8210"/>
                    <a:pt x="118965" y="8210"/>
                  </a:cubicBezTo>
                  <a:cubicBezTo>
                    <a:pt x="118778" y="8168"/>
                    <a:pt x="118612" y="8168"/>
                    <a:pt x="118446" y="8147"/>
                  </a:cubicBezTo>
                  <a:cubicBezTo>
                    <a:pt x="118446" y="8210"/>
                    <a:pt x="118467" y="8251"/>
                    <a:pt x="118488" y="8272"/>
                  </a:cubicBezTo>
                  <a:cubicBezTo>
                    <a:pt x="118446" y="8292"/>
                    <a:pt x="118426" y="8313"/>
                    <a:pt x="118384" y="8334"/>
                  </a:cubicBezTo>
                  <a:cubicBezTo>
                    <a:pt x="118426" y="8396"/>
                    <a:pt x="118571" y="8458"/>
                    <a:pt x="118529" y="8521"/>
                  </a:cubicBezTo>
                  <a:cubicBezTo>
                    <a:pt x="118488" y="8603"/>
                    <a:pt x="118363" y="8645"/>
                    <a:pt x="118281" y="8645"/>
                  </a:cubicBezTo>
                  <a:cubicBezTo>
                    <a:pt x="118343" y="8914"/>
                    <a:pt x="118529" y="9142"/>
                    <a:pt x="118799" y="9246"/>
                  </a:cubicBezTo>
                  <a:cubicBezTo>
                    <a:pt x="118882" y="9267"/>
                    <a:pt x="118985" y="9267"/>
                    <a:pt x="119089" y="9246"/>
                  </a:cubicBezTo>
                  <a:cubicBezTo>
                    <a:pt x="119172" y="9225"/>
                    <a:pt x="119172" y="9205"/>
                    <a:pt x="119234" y="9267"/>
                  </a:cubicBezTo>
                  <a:cubicBezTo>
                    <a:pt x="119296" y="9308"/>
                    <a:pt x="119296" y="9391"/>
                    <a:pt x="119441" y="9350"/>
                  </a:cubicBezTo>
                  <a:cubicBezTo>
                    <a:pt x="119379" y="9557"/>
                    <a:pt x="119379" y="9681"/>
                    <a:pt x="119172" y="9785"/>
                  </a:cubicBezTo>
                  <a:cubicBezTo>
                    <a:pt x="119089" y="9826"/>
                    <a:pt x="119068" y="9723"/>
                    <a:pt x="119006" y="9661"/>
                  </a:cubicBezTo>
                  <a:cubicBezTo>
                    <a:pt x="118882" y="9516"/>
                    <a:pt x="118902" y="9516"/>
                    <a:pt x="118737" y="9557"/>
                  </a:cubicBezTo>
                  <a:cubicBezTo>
                    <a:pt x="118446" y="9640"/>
                    <a:pt x="118301" y="9412"/>
                    <a:pt x="118156" y="9205"/>
                  </a:cubicBezTo>
                  <a:cubicBezTo>
                    <a:pt x="118053" y="8977"/>
                    <a:pt x="117866" y="8811"/>
                    <a:pt x="117638" y="8728"/>
                  </a:cubicBezTo>
                  <a:cubicBezTo>
                    <a:pt x="117576" y="8707"/>
                    <a:pt x="117493" y="8686"/>
                    <a:pt x="117431" y="8686"/>
                  </a:cubicBezTo>
                  <a:cubicBezTo>
                    <a:pt x="117306" y="8769"/>
                    <a:pt x="117327" y="8769"/>
                    <a:pt x="117182" y="8686"/>
                  </a:cubicBezTo>
                  <a:cubicBezTo>
                    <a:pt x="117037" y="8583"/>
                    <a:pt x="116850" y="8479"/>
                    <a:pt x="116705" y="8603"/>
                  </a:cubicBezTo>
                  <a:cubicBezTo>
                    <a:pt x="116850" y="8728"/>
                    <a:pt x="117037" y="8831"/>
                    <a:pt x="117223" y="8894"/>
                  </a:cubicBezTo>
                  <a:cubicBezTo>
                    <a:pt x="117161" y="8977"/>
                    <a:pt x="117120" y="9080"/>
                    <a:pt x="117099" y="9205"/>
                  </a:cubicBezTo>
                  <a:cubicBezTo>
                    <a:pt x="117078" y="9287"/>
                    <a:pt x="117099" y="9391"/>
                    <a:pt x="117058" y="9453"/>
                  </a:cubicBezTo>
                  <a:cubicBezTo>
                    <a:pt x="116912" y="9640"/>
                    <a:pt x="117306" y="9723"/>
                    <a:pt x="117327" y="9868"/>
                  </a:cubicBezTo>
                  <a:cubicBezTo>
                    <a:pt x="117203" y="9826"/>
                    <a:pt x="117265" y="9764"/>
                    <a:pt x="117161" y="9723"/>
                  </a:cubicBezTo>
                  <a:cubicBezTo>
                    <a:pt x="117078" y="9681"/>
                    <a:pt x="117058" y="9785"/>
                    <a:pt x="116933" y="9764"/>
                  </a:cubicBezTo>
                  <a:cubicBezTo>
                    <a:pt x="116830" y="9723"/>
                    <a:pt x="116436" y="9681"/>
                    <a:pt x="116394" y="9557"/>
                  </a:cubicBezTo>
                  <a:cubicBezTo>
                    <a:pt x="116332" y="9267"/>
                    <a:pt x="116000" y="9184"/>
                    <a:pt x="115876" y="8935"/>
                  </a:cubicBezTo>
                  <a:cubicBezTo>
                    <a:pt x="115855" y="8852"/>
                    <a:pt x="115835" y="8769"/>
                    <a:pt x="115855" y="8707"/>
                  </a:cubicBezTo>
                  <a:cubicBezTo>
                    <a:pt x="115752" y="8666"/>
                    <a:pt x="115648" y="8645"/>
                    <a:pt x="115565" y="8624"/>
                  </a:cubicBezTo>
                  <a:cubicBezTo>
                    <a:pt x="115379" y="8603"/>
                    <a:pt x="115192" y="8645"/>
                    <a:pt x="115047" y="8749"/>
                  </a:cubicBezTo>
                  <a:cubicBezTo>
                    <a:pt x="114943" y="8811"/>
                    <a:pt x="114860" y="8852"/>
                    <a:pt x="114943" y="8977"/>
                  </a:cubicBezTo>
                  <a:cubicBezTo>
                    <a:pt x="115005" y="9080"/>
                    <a:pt x="115068" y="9184"/>
                    <a:pt x="115130" y="9287"/>
                  </a:cubicBezTo>
                  <a:cubicBezTo>
                    <a:pt x="115171" y="9391"/>
                    <a:pt x="115233" y="9495"/>
                    <a:pt x="115296" y="9598"/>
                  </a:cubicBezTo>
                  <a:lnTo>
                    <a:pt x="115379" y="9764"/>
                  </a:lnTo>
                  <a:cubicBezTo>
                    <a:pt x="115420" y="9806"/>
                    <a:pt x="115441" y="9951"/>
                    <a:pt x="115358" y="9868"/>
                  </a:cubicBezTo>
                  <a:cubicBezTo>
                    <a:pt x="115316" y="9972"/>
                    <a:pt x="115213" y="9889"/>
                    <a:pt x="115151" y="9826"/>
                  </a:cubicBezTo>
                  <a:cubicBezTo>
                    <a:pt x="115026" y="9992"/>
                    <a:pt x="115026" y="10200"/>
                    <a:pt x="115151" y="10345"/>
                  </a:cubicBezTo>
                  <a:cubicBezTo>
                    <a:pt x="115254" y="10511"/>
                    <a:pt x="115047" y="10676"/>
                    <a:pt x="115213" y="10863"/>
                  </a:cubicBezTo>
                  <a:cubicBezTo>
                    <a:pt x="115275" y="10967"/>
                    <a:pt x="115337" y="10967"/>
                    <a:pt x="115399" y="10884"/>
                  </a:cubicBezTo>
                  <a:cubicBezTo>
                    <a:pt x="115461" y="10904"/>
                    <a:pt x="115503" y="10925"/>
                    <a:pt x="115565" y="10946"/>
                  </a:cubicBezTo>
                  <a:cubicBezTo>
                    <a:pt x="115586" y="11029"/>
                    <a:pt x="115607" y="11091"/>
                    <a:pt x="115627" y="11174"/>
                  </a:cubicBezTo>
                  <a:cubicBezTo>
                    <a:pt x="115669" y="11277"/>
                    <a:pt x="115731" y="11381"/>
                    <a:pt x="115835" y="11443"/>
                  </a:cubicBezTo>
                  <a:cubicBezTo>
                    <a:pt x="115959" y="11547"/>
                    <a:pt x="115835" y="11588"/>
                    <a:pt x="115814" y="11713"/>
                  </a:cubicBezTo>
                  <a:cubicBezTo>
                    <a:pt x="115917" y="11713"/>
                    <a:pt x="115959" y="11962"/>
                    <a:pt x="115897" y="12024"/>
                  </a:cubicBezTo>
                  <a:cubicBezTo>
                    <a:pt x="115876" y="11962"/>
                    <a:pt x="115855" y="11858"/>
                    <a:pt x="115772" y="11899"/>
                  </a:cubicBezTo>
                  <a:cubicBezTo>
                    <a:pt x="115835" y="11692"/>
                    <a:pt x="115772" y="11485"/>
                    <a:pt x="115607" y="11340"/>
                  </a:cubicBezTo>
                  <a:cubicBezTo>
                    <a:pt x="115503" y="11319"/>
                    <a:pt x="115482" y="11340"/>
                    <a:pt x="115420" y="11257"/>
                  </a:cubicBezTo>
                  <a:lnTo>
                    <a:pt x="115316" y="11070"/>
                  </a:lnTo>
                  <a:cubicBezTo>
                    <a:pt x="115254" y="10946"/>
                    <a:pt x="115151" y="10842"/>
                    <a:pt x="115026" y="10759"/>
                  </a:cubicBezTo>
                  <a:cubicBezTo>
                    <a:pt x="115026" y="10801"/>
                    <a:pt x="115026" y="10821"/>
                    <a:pt x="115026" y="10863"/>
                  </a:cubicBezTo>
                  <a:cubicBezTo>
                    <a:pt x="114922" y="10759"/>
                    <a:pt x="115088" y="10697"/>
                    <a:pt x="114922" y="10614"/>
                  </a:cubicBezTo>
                  <a:cubicBezTo>
                    <a:pt x="114840" y="10573"/>
                    <a:pt x="114777" y="10511"/>
                    <a:pt x="114757" y="10428"/>
                  </a:cubicBezTo>
                  <a:cubicBezTo>
                    <a:pt x="114736" y="10262"/>
                    <a:pt x="114757" y="10096"/>
                    <a:pt x="114819" y="9930"/>
                  </a:cubicBezTo>
                  <a:cubicBezTo>
                    <a:pt x="114840" y="9764"/>
                    <a:pt x="114819" y="9391"/>
                    <a:pt x="114591" y="9370"/>
                  </a:cubicBezTo>
                  <a:cubicBezTo>
                    <a:pt x="114384" y="9370"/>
                    <a:pt x="114176" y="9453"/>
                    <a:pt x="114052" y="9619"/>
                  </a:cubicBezTo>
                  <a:cubicBezTo>
                    <a:pt x="113990" y="9536"/>
                    <a:pt x="113886" y="9495"/>
                    <a:pt x="113803" y="9474"/>
                  </a:cubicBezTo>
                  <a:cubicBezTo>
                    <a:pt x="113720" y="9453"/>
                    <a:pt x="113658" y="9433"/>
                    <a:pt x="113596" y="9433"/>
                  </a:cubicBezTo>
                  <a:cubicBezTo>
                    <a:pt x="113471" y="9433"/>
                    <a:pt x="113492" y="9536"/>
                    <a:pt x="113471" y="9640"/>
                  </a:cubicBezTo>
                  <a:cubicBezTo>
                    <a:pt x="113368" y="9951"/>
                    <a:pt x="113285" y="10282"/>
                    <a:pt x="113243" y="10614"/>
                  </a:cubicBezTo>
                  <a:cubicBezTo>
                    <a:pt x="113036" y="10863"/>
                    <a:pt x="112870" y="11132"/>
                    <a:pt x="112725" y="11423"/>
                  </a:cubicBezTo>
                  <a:cubicBezTo>
                    <a:pt x="112684" y="11526"/>
                    <a:pt x="112704" y="11630"/>
                    <a:pt x="112622" y="11671"/>
                  </a:cubicBezTo>
                  <a:cubicBezTo>
                    <a:pt x="112559" y="11713"/>
                    <a:pt x="112497" y="11754"/>
                    <a:pt x="112456" y="11816"/>
                  </a:cubicBezTo>
                  <a:cubicBezTo>
                    <a:pt x="112331" y="11920"/>
                    <a:pt x="112394" y="11816"/>
                    <a:pt x="112269" y="11858"/>
                  </a:cubicBezTo>
                  <a:cubicBezTo>
                    <a:pt x="112311" y="11775"/>
                    <a:pt x="112248" y="11713"/>
                    <a:pt x="112331" y="11671"/>
                  </a:cubicBezTo>
                  <a:cubicBezTo>
                    <a:pt x="112394" y="11651"/>
                    <a:pt x="112456" y="11609"/>
                    <a:pt x="112497" y="11568"/>
                  </a:cubicBezTo>
                  <a:cubicBezTo>
                    <a:pt x="112559" y="11423"/>
                    <a:pt x="112518" y="11257"/>
                    <a:pt x="112394" y="11195"/>
                  </a:cubicBezTo>
                  <a:cubicBezTo>
                    <a:pt x="112228" y="11112"/>
                    <a:pt x="112062" y="11091"/>
                    <a:pt x="111896" y="11091"/>
                  </a:cubicBezTo>
                  <a:cubicBezTo>
                    <a:pt x="111772" y="11091"/>
                    <a:pt x="111792" y="11029"/>
                    <a:pt x="111730" y="10946"/>
                  </a:cubicBezTo>
                  <a:cubicBezTo>
                    <a:pt x="111647" y="10987"/>
                    <a:pt x="111564" y="11008"/>
                    <a:pt x="111481" y="11008"/>
                  </a:cubicBezTo>
                  <a:cubicBezTo>
                    <a:pt x="111544" y="10987"/>
                    <a:pt x="111564" y="10925"/>
                    <a:pt x="111564" y="10863"/>
                  </a:cubicBezTo>
                  <a:cubicBezTo>
                    <a:pt x="111627" y="10904"/>
                    <a:pt x="111668" y="10656"/>
                    <a:pt x="111668" y="10573"/>
                  </a:cubicBezTo>
                  <a:cubicBezTo>
                    <a:pt x="111668" y="10490"/>
                    <a:pt x="111627" y="10407"/>
                    <a:pt x="111564" y="10324"/>
                  </a:cubicBezTo>
                  <a:cubicBezTo>
                    <a:pt x="111461" y="10179"/>
                    <a:pt x="111295" y="10075"/>
                    <a:pt x="111274" y="9889"/>
                  </a:cubicBezTo>
                  <a:cubicBezTo>
                    <a:pt x="111274" y="9847"/>
                    <a:pt x="111274" y="9785"/>
                    <a:pt x="111274" y="9744"/>
                  </a:cubicBezTo>
                  <a:cubicBezTo>
                    <a:pt x="111212" y="9702"/>
                    <a:pt x="111129" y="9681"/>
                    <a:pt x="111046" y="9661"/>
                  </a:cubicBezTo>
                  <a:cubicBezTo>
                    <a:pt x="110901" y="9598"/>
                    <a:pt x="110756" y="9619"/>
                    <a:pt x="110611" y="9681"/>
                  </a:cubicBezTo>
                  <a:cubicBezTo>
                    <a:pt x="110549" y="9702"/>
                    <a:pt x="110486" y="9764"/>
                    <a:pt x="110424" y="9806"/>
                  </a:cubicBezTo>
                  <a:cubicBezTo>
                    <a:pt x="110424" y="9785"/>
                    <a:pt x="110238" y="9806"/>
                    <a:pt x="110217" y="9806"/>
                  </a:cubicBezTo>
                  <a:cubicBezTo>
                    <a:pt x="110093" y="9826"/>
                    <a:pt x="110134" y="9909"/>
                    <a:pt x="110134" y="10034"/>
                  </a:cubicBezTo>
                  <a:cubicBezTo>
                    <a:pt x="110113" y="10137"/>
                    <a:pt x="110093" y="10282"/>
                    <a:pt x="110093" y="10428"/>
                  </a:cubicBezTo>
                  <a:cubicBezTo>
                    <a:pt x="109968" y="10365"/>
                    <a:pt x="109802" y="10303"/>
                    <a:pt x="109740" y="10448"/>
                  </a:cubicBezTo>
                  <a:cubicBezTo>
                    <a:pt x="109699" y="10593"/>
                    <a:pt x="109637" y="10739"/>
                    <a:pt x="109595" y="10863"/>
                  </a:cubicBezTo>
                  <a:cubicBezTo>
                    <a:pt x="109450" y="11153"/>
                    <a:pt x="109388" y="11443"/>
                    <a:pt x="109429" y="11754"/>
                  </a:cubicBezTo>
                  <a:cubicBezTo>
                    <a:pt x="109637" y="11692"/>
                    <a:pt x="109802" y="11485"/>
                    <a:pt x="109865" y="11837"/>
                  </a:cubicBezTo>
                  <a:cubicBezTo>
                    <a:pt x="110072" y="11775"/>
                    <a:pt x="110196" y="11609"/>
                    <a:pt x="110238" y="11423"/>
                  </a:cubicBezTo>
                  <a:cubicBezTo>
                    <a:pt x="110238" y="11319"/>
                    <a:pt x="110238" y="11277"/>
                    <a:pt x="110300" y="11195"/>
                  </a:cubicBezTo>
                  <a:cubicBezTo>
                    <a:pt x="110383" y="11112"/>
                    <a:pt x="110528" y="11112"/>
                    <a:pt x="110590" y="11236"/>
                  </a:cubicBezTo>
                  <a:cubicBezTo>
                    <a:pt x="110528" y="11277"/>
                    <a:pt x="110486" y="11319"/>
                    <a:pt x="110466" y="11381"/>
                  </a:cubicBezTo>
                  <a:cubicBezTo>
                    <a:pt x="110404" y="11464"/>
                    <a:pt x="110341" y="11547"/>
                    <a:pt x="110279" y="11609"/>
                  </a:cubicBezTo>
                  <a:cubicBezTo>
                    <a:pt x="110383" y="11671"/>
                    <a:pt x="110362" y="11609"/>
                    <a:pt x="110404" y="11734"/>
                  </a:cubicBezTo>
                  <a:cubicBezTo>
                    <a:pt x="110445" y="11858"/>
                    <a:pt x="110486" y="11816"/>
                    <a:pt x="110569" y="11796"/>
                  </a:cubicBezTo>
                  <a:cubicBezTo>
                    <a:pt x="110549" y="11837"/>
                    <a:pt x="110486" y="12127"/>
                    <a:pt x="110404" y="12065"/>
                  </a:cubicBezTo>
                  <a:cubicBezTo>
                    <a:pt x="110300" y="12107"/>
                    <a:pt x="110176" y="12127"/>
                    <a:pt x="110072" y="12127"/>
                  </a:cubicBezTo>
                  <a:cubicBezTo>
                    <a:pt x="109989" y="12127"/>
                    <a:pt x="109885" y="12127"/>
                    <a:pt x="109802" y="12107"/>
                  </a:cubicBezTo>
                  <a:cubicBezTo>
                    <a:pt x="109761" y="12065"/>
                    <a:pt x="109720" y="12003"/>
                    <a:pt x="109657" y="12044"/>
                  </a:cubicBezTo>
                  <a:cubicBezTo>
                    <a:pt x="109533" y="12127"/>
                    <a:pt x="109429" y="12210"/>
                    <a:pt x="109346" y="12293"/>
                  </a:cubicBezTo>
                  <a:cubicBezTo>
                    <a:pt x="109367" y="12107"/>
                    <a:pt x="109098" y="11609"/>
                    <a:pt x="108932" y="11837"/>
                  </a:cubicBezTo>
                  <a:cubicBezTo>
                    <a:pt x="108890" y="11899"/>
                    <a:pt x="108849" y="11941"/>
                    <a:pt x="108828" y="12003"/>
                  </a:cubicBezTo>
                  <a:cubicBezTo>
                    <a:pt x="108787" y="12086"/>
                    <a:pt x="108642" y="12044"/>
                    <a:pt x="108538" y="12044"/>
                  </a:cubicBezTo>
                  <a:cubicBezTo>
                    <a:pt x="108372" y="12065"/>
                    <a:pt x="108434" y="12044"/>
                    <a:pt x="108351" y="11941"/>
                  </a:cubicBezTo>
                  <a:cubicBezTo>
                    <a:pt x="108268" y="11837"/>
                    <a:pt x="108227" y="11858"/>
                    <a:pt x="108123" y="11941"/>
                  </a:cubicBezTo>
                  <a:cubicBezTo>
                    <a:pt x="108082" y="11879"/>
                    <a:pt x="108040" y="11879"/>
                    <a:pt x="107999" y="11941"/>
                  </a:cubicBezTo>
                  <a:cubicBezTo>
                    <a:pt x="107978" y="11982"/>
                    <a:pt x="107999" y="12024"/>
                    <a:pt x="108040" y="12044"/>
                  </a:cubicBezTo>
                  <a:cubicBezTo>
                    <a:pt x="107999" y="12065"/>
                    <a:pt x="107999" y="12127"/>
                    <a:pt x="108020" y="12169"/>
                  </a:cubicBezTo>
                  <a:cubicBezTo>
                    <a:pt x="107916" y="12210"/>
                    <a:pt x="107895" y="12065"/>
                    <a:pt x="107812" y="12003"/>
                  </a:cubicBezTo>
                  <a:cubicBezTo>
                    <a:pt x="107626" y="11796"/>
                    <a:pt x="107294" y="11775"/>
                    <a:pt x="107087" y="11962"/>
                  </a:cubicBezTo>
                  <a:cubicBezTo>
                    <a:pt x="107025" y="11858"/>
                    <a:pt x="106880" y="11837"/>
                    <a:pt x="106859" y="11734"/>
                  </a:cubicBezTo>
                  <a:cubicBezTo>
                    <a:pt x="106817" y="11526"/>
                    <a:pt x="106755" y="11630"/>
                    <a:pt x="106610" y="11526"/>
                  </a:cubicBezTo>
                  <a:cubicBezTo>
                    <a:pt x="106465" y="11443"/>
                    <a:pt x="106486" y="11215"/>
                    <a:pt x="106465" y="11049"/>
                  </a:cubicBezTo>
                  <a:cubicBezTo>
                    <a:pt x="106444" y="10904"/>
                    <a:pt x="106320" y="10531"/>
                    <a:pt x="106092" y="10614"/>
                  </a:cubicBezTo>
                  <a:cubicBezTo>
                    <a:pt x="105968" y="10656"/>
                    <a:pt x="105781" y="10428"/>
                    <a:pt x="105657" y="10345"/>
                  </a:cubicBezTo>
                  <a:cubicBezTo>
                    <a:pt x="105512" y="10262"/>
                    <a:pt x="105366" y="10200"/>
                    <a:pt x="105201" y="10179"/>
                  </a:cubicBezTo>
                  <a:cubicBezTo>
                    <a:pt x="105201" y="10386"/>
                    <a:pt x="105325" y="10593"/>
                    <a:pt x="104973" y="10573"/>
                  </a:cubicBezTo>
                  <a:cubicBezTo>
                    <a:pt x="104993" y="10697"/>
                    <a:pt x="105035" y="10842"/>
                    <a:pt x="105138" y="10946"/>
                  </a:cubicBezTo>
                  <a:cubicBezTo>
                    <a:pt x="105242" y="11049"/>
                    <a:pt x="105180" y="11195"/>
                    <a:pt x="105283" y="11360"/>
                  </a:cubicBezTo>
                  <a:cubicBezTo>
                    <a:pt x="105304" y="11257"/>
                    <a:pt x="105325" y="11153"/>
                    <a:pt x="105366" y="11049"/>
                  </a:cubicBezTo>
                  <a:cubicBezTo>
                    <a:pt x="105449" y="11070"/>
                    <a:pt x="105512" y="11112"/>
                    <a:pt x="105594" y="11132"/>
                  </a:cubicBezTo>
                  <a:cubicBezTo>
                    <a:pt x="105657" y="11195"/>
                    <a:pt x="105719" y="11277"/>
                    <a:pt x="105740" y="11360"/>
                  </a:cubicBezTo>
                  <a:cubicBezTo>
                    <a:pt x="105802" y="11360"/>
                    <a:pt x="105885" y="11485"/>
                    <a:pt x="105947" y="11505"/>
                  </a:cubicBezTo>
                  <a:cubicBezTo>
                    <a:pt x="105802" y="11568"/>
                    <a:pt x="105698" y="11692"/>
                    <a:pt x="105677" y="11837"/>
                  </a:cubicBezTo>
                  <a:cubicBezTo>
                    <a:pt x="105657" y="11962"/>
                    <a:pt x="105781" y="12293"/>
                    <a:pt x="105698" y="12355"/>
                  </a:cubicBezTo>
                  <a:cubicBezTo>
                    <a:pt x="105677" y="12148"/>
                    <a:pt x="105615" y="11941"/>
                    <a:pt x="105512" y="11734"/>
                  </a:cubicBezTo>
                  <a:cubicBezTo>
                    <a:pt x="105470" y="11609"/>
                    <a:pt x="105408" y="11505"/>
                    <a:pt x="105346" y="11402"/>
                  </a:cubicBezTo>
                  <a:cubicBezTo>
                    <a:pt x="105304" y="11402"/>
                    <a:pt x="105242" y="11423"/>
                    <a:pt x="105201" y="11423"/>
                  </a:cubicBezTo>
                  <a:cubicBezTo>
                    <a:pt x="105097" y="11423"/>
                    <a:pt x="105138" y="11340"/>
                    <a:pt x="105076" y="11277"/>
                  </a:cubicBezTo>
                  <a:cubicBezTo>
                    <a:pt x="105035" y="11360"/>
                    <a:pt x="105035" y="11423"/>
                    <a:pt x="104952" y="11340"/>
                  </a:cubicBezTo>
                  <a:cubicBezTo>
                    <a:pt x="104910" y="11298"/>
                    <a:pt x="104869" y="11236"/>
                    <a:pt x="104848" y="11174"/>
                  </a:cubicBezTo>
                  <a:cubicBezTo>
                    <a:pt x="104786" y="11029"/>
                    <a:pt x="104724" y="10863"/>
                    <a:pt x="104641" y="10739"/>
                  </a:cubicBezTo>
                  <a:cubicBezTo>
                    <a:pt x="104579" y="10656"/>
                    <a:pt x="104517" y="10593"/>
                    <a:pt x="104434" y="10531"/>
                  </a:cubicBezTo>
                  <a:cubicBezTo>
                    <a:pt x="104392" y="10511"/>
                    <a:pt x="104351" y="10490"/>
                    <a:pt x="104330" y="10490"/>
                  </a:cubicBezTo>
                  <a:cubicBezTo>
                    <a:pt x="104185" y="10428"/>
                    <a:pt x="104206" y="10573"/>
                    <a:pt x="104123" y="10448"/>
                  </a:cubicBezTo>
                  <a:cubicBezTo>
                    <a:pt x="104019" y="10324"/>
                    <a:pt x="103936" y="10282"/>
                    <a:pt x="103874" y="10158"/>
                  </a:cubicBezTo>
                  <a:cubicBezTo>
                    <a:pt x="103832" y="10054"/>
                    <a:pt x="103770" y="9951"/>
                    <a:pt x="103687" y="9847"/>
                  </a:cubicBezTo>
                  <a:cubicBezTo>
                    <a:pt x="103604" y="9951"/>
                    <a:pt x="103584" y="10096"/>
                    <a:pt x="103459" y="10158"/>
                  </a:cubicBezTo>
                  <a:cubicBezTo>
                    <a:pt x="103335" y="10179"/>
                    <a:pt x="103211" y="10117"/>
                    <a:pt x="103128" y="10013"/>
                  </a:cubicBezTo>
                  <a:cubicBezTo>
                    <a:pt x="102920" y="10262"/>
                    <a:pt x="102609" y="10904"/>
                    <a:pt x="102900" y="11236"/>
                  </a:cubicBezTo>
                  <a:cubicBezTo>
                    <a:pt x="102900" y="11070"/>
                    <a:pt x="102941" y="10925"/>
                    <a:pt x="103003" y="10759"/>
                  </a:cubicBezTo>
                  <a:cubicBezTo>
                    <a:pt x="103045" y="10842"/>
                    <a:pt x="103086" y="10904"/>
                    <a:pt x="103128" y="10987"/>
                  </a:cubicBezTo>
                  <a:cubicBezTo>
                    <a:pt x="103169" y="11112"/>
                    <a:pt x="103065" y="11049"/>
                    <a:pt x="103107" y="11153"/>
                  </a:cubicBezTo>
                  <a:cubicBezTo>
                    <a:pt x="103128" y="11277"/>
                    <a:pt x="103190" y="11257"/>
                    <a:pt x="103148" y="11360"/>
                  </a:cubicBezTo>
                  <a:cubicBezTo>
                    <a:pt x="103107" y="11485"/>
                    <a:pt x="103169" y="11443"/>
                    <a:pt x="103148" y="11547"/>
                  </a:cubicBezTo>
                  <a:cubicBezTo>
                    <a:pt x="103003" y="11526"/>
                    <a:pt x="102858" y="11464"/>
                    <a:pt x="102755" y="11360"/>
                  </a:cubicBezTo>
                  <a:cubicBezTo>
                    <a:pt x="102713" y="11319"/>
                    <a:pt x="102692" y="11277"/>
                    <a:pt x="102692" y="11215"/>
                  </a:cubicBezTo>
                  <a:cubicBezTo>
                    <a:pt x="102734" y="11091"/>
                    <a:pt x="102651" y="11049"/>
                    <a:pt x="102609" y="10904"/>
                  </a:cubicBezTo>
                  <a:cubicBezTo>
                    <a:pt x="102589" y="10801"/>
                    <a:pt x="102547" y="10697"/>
                    <a:pt x="102506" y="10593"/>
                  </a:cubicBezTo>
                  <a:cubicBezTo>
                    <a:pt x="102444" y="10511"/>
                    <a:pt x="102444" y="10386"/>
                    <a:pt x="102506" y="10303"/>
                  </a:cubicBezTo>
                  <a:cubicBezTo>
                    <a:pt x="102609" y="10117"/>
                    <a:pt x="102672" y="9909"/>
                    <a:pt x="102692" y="9702"/>
                  </a:cubicBezTo>
                  <a:cubicBezTo>
                    <a:pt x="102692" y="9598"/>
                    <a:pt x="102672" y="9495"/>
                    <a:pt x="102651" y="9391"/>
                  </a:cubicBezTo>
                  <a:cubicBezTo>
                    <a:pt x="102589" y="9246"/>
                    <a:pt x="102568" y="9225"/>
                    <a:pt x="102402" y="9184"/>
                  </a:cubicBezTo>
                  <a:cubicBezTo>
                    <a:pt x="102216" y="9142"/>
                    <a:pt x="102008" y="9184"/>
                    <a:pt x="101822" y="9267"/>
                  </a:cubicBezTo>
                  <a:cubicBezTo>
                    <a:pt x="101490" y="9453"/>
                    <a:pt x="101324" y="9847"/>
                    <a:pt x="101469" y="10200"/>
                  </a:cubicBezTo>
                  <a:cubicBezTo>
                    <a:pt x="101366" y="10117"/>
                    <a:pt x="101386" y="10013"/>
                    <a:pt x="101324" y="9909"/>
                  </a:cubicBezTo>
                  <a:cubicBezTo>
                    <a:pt x="101262" y="9785"/>
                    <a:pt x="101096" y="9785"/>
                    <a:pt x="100951" y="9806"/>
                  </a:cubicBezTo>
                  <a:cubicBezTo>
                    <a:pt x="100827" y="9806"/>
                    <a:pt x="100827" y="9826"/>
                    <a:pt x="100723" y="9723"/>
                  </a:cubicBezTo>
                  <a:cubicBezTo>
                    <a:pt x="100640" y="9619"/>
                    <a:pt x="100516" y="9598"/>
                    <a:pt x="100412" y="9619"/>
                  </a:cubicBezTo>
                  <a:cubicBezTo>
                    <a:pt x="100474" y="9723"/>
                    <a:pt x="100557" y="9826"/>
                    <a:pt x="100619" y="9909"/>
                  </a:cubicBezTo>
                  <a:cubicBezTo>
                    <a:pt x="100309" y="10117"/>
                    <a:pt x="100226" y="10552"/>
                    <a:pt x="100454" y="10842"/>
                  </a:cubicBezTo>
                  <a:cubicBezTo>
                    <a:pt x="100309" y="10842"/>
                    <a:pt x="100143" y="10863"/>
                    <a:pt x="99998" y="10925"/>
                  </a:cubicBezTo>
                  <a:cubicBezTo>
                    <a:pt x="99956" y="10884"/>
                    <a:pt x="99915" y="10821"/>
                    <a:pt x="99894" y="10759"/>
                  </a:cubicBezTo>
                  <a:cubicBezTo>
                    <a:pt x="99853" y="10656"/>
                    <a:pt x="99790" y="10697"/>
                    <a:pt x="99666" y="10697"/>
                  </a:cubicBezTo>
                  <a:cubicBezTo>
                    <a:pt x="99396" y="10697"/>
                    <a:pt x="99148" y="10863"/>
                    <a:pt x="99044" y="11132"/>
                  </a:cubicBezTo>
                  <a:cubicBezTo>
                    <a:pt x="99023" y="11070"/>
                    <a:pt x="98920" y="11236"/>
                    <a:pt x="98878" y="11277"/>
                  </a:cubicBezTo>
                  <a:cubicBezTo>
                    <a:pt x="98754" y="11402"/>
                    <a:pt x="98629" y="11298"/>
                    <a:pt x="98547" y="11174"/>
                  </a:cubicBezTo>
                  <a:cubicBezTo>
                    <a:pt x="98339" y="11319"/>
                    <a:pt x="98277" y="11609"/>
                    <a:pt x="98381" y="11837"/>
                  </a:cubicBezTo>
                  <a:cubicBezTo>
                    <a:pt x="98422" y="11941"/>
                    <a:pt x="98443" y="12044"/>
                    <a:pt x="98443" y="12148"/>
                  </a:cubicBezTo>
                  <a:cubicBezTo>
                    <a:pt x="98443" y="12210"/>
                    <a:pt x="98422" y="12272"/>
                    <a:pt x="98401" y="12335"/>
                  </a:cubicBezTo>
                  <a:cubicBezTo>
                    <a:pt x="98339" y="12418"/>
                    <a:pt x="98443" y="12459"/>
                    <a:pt x="98505" y="12521"/>
                  </a:cubicBezTo>
                  <a:cubicBezTo>
                    <a:pt x="98111" y="12376"/>
                    <a:pt x="97883" y="12936"/>
                    <a:pt x="97780" y="13226"/>
                  </a:cubicBezTo>
                  <a:cubicBezTo>
                    <a:pt x="97717" y="13164"/>
                    <a:pt x="97572" y="13205"/>
                    <a:pt x="97510" y="13247"/>
                  </a:cubicBezTo>
                  <a:cubicBezTo>
                    <a:pt x="97469" y="13247"/>
                    <a:pt x="97427" y="13226"/>
                    <a:pt x="97406" y="13185"/>
                  </a:cubicBezTo>
                  <a:cubicBezTo>
                    <a:pt x="97241" y="13019"/>
                    <a:pt x="97469" y="13247"/>
                    <a:pt x="97282" y="13164"/>
                  </a:cubicBezTo>
                  <a:cubicBezTo>
                    <a:pt x="97365" y="13102"/>
                    <a:pt x="97448" y="12977"/>
                    <a:pt x="97552" y="12957"/>
                  </a:cubicBezTo>
                  <a:cubicBezTo>
                    <a:pt x="97593" y="12936"/>
                    <a:pt x="97634" y="12936"/>
                    <a:pt x="97697" y="12957"/>
                  </a:cubicBezTo>
                  <a:cubicBezTo>
                    <a:pt x="97800" y="12998"/>
                    <a:pt x="97800" y="12977"/>
                    <a:pt x="97883" y="12874"/>
                  </a:cubicBezTo>
                  <a:cubicBezTo>
                    <a:pt x="97966" y="12770"/>
                    <a:pt x="98070" y="12418"/>
                    <a:pt x="97925" y="12335"/>
                  </a:cubicBezTo>
                  <a:cubicBezTo>
                    <a:pt x="97966" y="12231"/>
                    <a:pt x="98028" y="12127"/>
                    <a:pt x="98070" y="12024"/>
                  </a:cubicBezTo>
                  <a:cubicBezTo>
                    <a:pt x="97987" y="11982"/>
                    <a:pt x="97925" y="11920"/>
                    <a:pt x="97883" y="11837"/>
                  </a:cubicBezTo>
                  <a:cubicBezTo>
                    <a:pt x="97821" y="11734"/>
                    <a:pt x="97821" y="11609"/>
                    <a:pt x="97883" y="11485"/>
                  </a:cubicBezTo>
                  <a:cubicBezTo>
                    <a:pt x="98008" y="11236"/>
                    <a:pt x="98215" y="11029"/>
                    <a:pt x="98215" y="10718"/>
                  </a:cubicBezTo>
                  <a:cubicBezTo>
                    <a:pt x="98215" y="10635"/>
                    <a:pt x="98194" y="10573"/>
                    <a:pt x="98173" y="10490"/>
                  </a:cubicBezTo>
                  <a:cubicBezTo>
                    <a:pt x="98132" y="10365"/>
                    <a:pt x="97945" y="10345"/>
                    <a:pt x="97821" y="10345"/>
                  </a:cubicBezTo>
                  <a:cubicBezTo>
                    <a:pt x="97697" y="10345"/>
                    <a:pt x="97572" y="10345"/>
                    <a:pt x="97469" y="10407"/>
                  </a:cubicBezTo>
                  <a:cubicBezTo>
                    <a:pt x="97427" y="10324"/>
                    <a:pt x="97324" y="10262"/>
                    <a:pt x="97241" y="10262"/>
                  </a:cubicBezTo>
                  <a:lnTo>
                    <a:pt x="97282" y="10428"/>
                  </a:lnTo>
                  <a:cubicBezTo>
                    <a:pt x="97344" y="10531"/>
                    <a:pt x="97282" y="10511"/>
                    <a:pt x="97220" y="10593"/>
                  </a:cubicBezTo>
                  <a:cubicBezTo>
                    <a:pt x="97116" y="10739"/>
                    <a:pt x="97096" y="10884"/>
                    <a:pt x="97116" y="11049"/>
                  </a:cubicBezTo>
                  <a:cubicBezTo>
                    <a:pt x="97013" y="11029"/>
                    <a:pt x="96971" y="11091"/>
                    <a:pt x="96971" y="11174"/>
                  </a:cubicBezTo>
                  <a:cubicBezTo>
                    <a:pt x="96971" y="11277"/>
                    <a:pt x="96971" y="11277"/>
                    <a:pt x="96888" y="11257"/>
                  </a:cubicBezTo>
                  <a:cubicBezTo>
                    <a:pt x="96805" y="11277"/>
                    <a:pt x="96743" y="11319"/>
                    <a:pt x="96681" y="11381"/>
                  </a:cubicBezTo>
                  <a:cubicBezTo>
                    <a:pt x="96598" y="11298"/>
                    <a:pt x="96557" y="11215"/>
                    <a:pt x="96536" y="11112"/>
                  </a:cubicBezTo>
                  <a:cubicBezTo>
                    <a:pt x="96536" y="10987"/>
                    <a:pt x="96391" y="10987"/>
                    <a:pt x="96266" y="10987"/>
                  </a:cubicBezTo>
                  <a:cubicBezTo>
                    <a:pt x="96059" y="10967"/>
                    <a:pt x="95873" y="11070"/>
                    <a:pt x="95748" y="11236"/>
                  </a:cubicBezTo>
                  <a:cubicBezTo>
                    <a:pt x="95831" y="11340"/>
                    <a:pt x="95935" y="11423"/>
                    <a:pt x="95831" y="11526"/>
                  </a:cubicBezTo>
                  <a:cubicBezTo>
                    <a:pt x="95727" y="11630"/>
                    <a:pt x="95645" y="11588"/>
                    <a:pt x="95562" y="11505"/>
                  </a:cubicBezTo>
                  <a:cubicBezTo>
                    <a:pt x="95686" y="11485"/>
                    <a:pt x="95727" y="10904"/>
                    <a:pt x="95375" y="11029"/>
                  </a:cubicBezTo>
                  <a:cubicBezTo>
                    <a:pt x="95416" y="11070"/>
                    <a:pt x="95437" y="11132"/>
                    <a:pt x="95416" y="11174"/>
                  </a:cubicBezTo>
                  <a:cubicBezTo>
                    <a:pt x="95354" y="11277"/>
                    <a:pt x="95292" y="11132"/>
                    <a:pt x="95251" y="11091"/>
                  </a:cubicBezTo>
                  <a:cubicBezTo>
                    <a:pt x="95126" y="10946"/>
                    <a:pt x="95064" y="10863"/>
                    <a:pt x="94857" y="10842"/>
                  </a:cubicBezTo>
                  <a:cubicBezTo>
                    <a:pt x="94567" y="10842"/>
                    <a:pt x="94318" y="11008"/>
                    <a:pt x="94256" y="11277"/>
                  </a:cubicBezTo>
                  <a:cubicBezTo>
                    <a:pt x="94214" y="11381"/>
                    <a:pt x="94007" y="11402"/>
                    <a:pt x="93924" y="11485"/>
                  </a:cubicBezTo>
                  <a:cubicBezTo>
                    <a:pt x="93862" y="11526"/>
                    <a:pt x="93820" y="11568"/>
                    <a:pt x="93779" y="11609"/>
                  </a:cubicBezTo>
                  <a:cubicBezTo>
                    <a:pt x="93737" y="11713"/>
                    <a:pt x="93655" y="11671"/>
                    <a:pt x="93551" y="11713"/>
                  </a:cubicBezTo>
                  <a:cubicBezTo>
                    <a:pt x="93281" y="11816"/>
                    <a:pt x="93178" y="12169"/>
                    <a:pt x="93364" y="12397"/>
                  </a:cubicBezTo>
                  <a:cubicBezTo>
                    <a:pt x="93219" y="12397"/>
                    <a:pt x="93095" y="12480"/>
                    <a:pt x="93033" y="12604"/>
                  </a:cubicBezTo>
                  <a:cubicBezTo>
                    <a:pt x="92950" y="12521"/>
                    <a:pt x="92908" y="12272"/>
                    <a:pt x="92742" y="12314"/>
                  </a:cubicBezTo>
                  <a:cubicBezTo>
                    <a:pt x="92784" y="12397"/>
                    <a:pt x="92825" y="12480"/>
                    <a:pt x="92888" y="12542"/>
                  </a:cubicBezTo>
                  <a:cubicBezTo>
                    <a:pt x="92825" y="12604"/>
                    <a:pt x="92805" y="12666"/>
                    <a:pt x="92784" y="12729"/>
                  </a:cubicBezTo>
                  <a:cubicBezTo>
                    <a:pt x="92639" y="12729"/>
                    <a:pt x="92701" y="12853"/>
                    <a:pt x="92577" y="12874"/>
                  </a:cubicBezTo>
                  <a:cubicBezTo>
                    <a:pt x="92597" y="12936"/>
                    <a:pt x="92597" y="12977"/>
                    <a:pt x="92577" y="13019"/>
                  </a:cubicBezTo>
                  <a:cubicBezTo>
                    <a:pt x="92473" y="12998"/>
                    <a:pt x="92473" y="12957"/>
                    <a:pt x="92556" y="12894"/>
                  </a:cubicBezTo>
                  <a:cubicBezTo>
                    <a:pt x="92411" y="12998"/>
                    <a:pt x="92494" y="12770"/>
                    <a:pt x="92535" y="12708"/>
                  </a:cubicBezTo>
                  <a:cubicBezTo>
                    <a:pt x="92597" y="12583"/>
                    <a:pt x="92639" y="12459"/>
                    <a:pt x="92639" y="12314"/>
                  </a:cubicBezTo>
                  <a:cubicBezTo>
                    <a:pt x="92639" y="11899"/>
                    <a:pt x="92058" y="12065"/>
                    <a:pt x="91975" y="12376"/>
                  </a:cubicBezTo>
                  <a:cubicBezTo>
                    <a:pt x="91955" y="12314"/>
                    <a:pt x="91913" y="12272"/>
                    <a:pt x="91893" y="12231"/>
                  </a:cubicBezTo>
                  <a:cubicBezTo>
                    <a:pt x="91685" y="12438"/>
                    <a:pt x="91084" y="12231"/>
                    <a:pt x="91084" y="12646"/>
                  </a:cubicBezTo>
                  <a:cubicBezTo>
                    <a:pt x="91146" y="12625"/>
                    <a:pt x="91209" y="12646"/>
                    <a:pt x="91250" y="12687"/>
                  </a:cubicBezTo>
                  <a:cubicBezTo>
                    <a:pt x="91126" y="12646"/>
                    <a:pt x="90980" y="12646"/>
                    <a:pt x="90856" y="12687"/>
                  </a:cubicBezTo>
                  <a:cubicBezTo>
                    <a:pt x="90918" y="12521"/>
                    <a:pt x="90815" y="12335"/>
                    <a:pt x="90670" y="12272"/>
                  </a:cubicBezTo>
                  <a:cubicBezTo>
                    <a:pt x="90524" y="12231"/>
                    <a:pt x="90442" y="12293"/>
                    <a:pt x="90379" y="12169"/>
                  </a:cubicBezTo>
                  <a:cubicBezTo>
                    <a:pt x="90317" y="12044"/>
                    <a:pt x="90214" y="11899"/>
                    <a:pt x="90110" y="11754"/>
                  </a:cubicBezTo>
                  <a:cubicBezTo>
                    <a:pt x="89716" y="11899"/>
                    <a:pt x="89509" y="11713"/>
                    <a:pt x="89343" y="11360"/>
                  </a:cubicBezTo>
                  <a:cubicBezTo>
                    <a:pt x="89426" y="11505"/>
                    <a:pt x="89571" y="11588"/>
                    <a:pt x="89737" y="11609"/>
                  </a:cubicBezTo>
                  <a:cubicBezTo>
                    <a:pt x="89861" y="11609"/>
                    <a:pt x="89903" y="11360"/>
                    <a:pt x="89923" y="11257"/>
                  </a:cubicBezTo>
                  <a:cubicBezTo>
                    <a:pt x="90172" y="11360"/>
                    <a:pt x="90462" y="11340"/>
                    <a:pt x="90628" y="11609"/>
                  </a:cubicBezTo>
                  <a:cubicBezTo>
                    <a:pt x="90732" y="11816"/>
                    <a:pt x="91271" y="11464"/>
                    <a:pt x="91374" y="11298"/>
                  </a:cubicBezTo>
                  <a:cubicBezTo>
                    <a:pt x="91395" y="11257"/>
                    <a:pt x="91416" y="11195"/>
                    <a:pt x="91437" y="11153"/>
                  </a:cubicBezTo>
                  <a:cubicBezTo>
                    <a:pt x="91499" y="11008"/>
                    <a:pt x="91457" y="11008"/>
                    <a:pt x="91333" y="10925"/>
                  </a:cubicBezTo>
                  <a:cubicBezTo>
                    <a:pt x="91167" y="10821"/>
                    <a:pt x="91001" y="10718"/>
                    <a:pt x="90835" y="10593"/>
                  </a:cubicBezTo>
                  <a:cubicBezTo>
                    <a:pt x="90524" y="10386"/>
                    <a:pt x="90172" y="10158"/>
                    <a:pt x="89778" y="10158"/>
                  </a:cubicBezTo>
                  <a:cubicBezTo>
                    <a:pt x="89778" y="10262"/>
                    <a:pt x="89861" y="10345"/>
                    <a:pt x="89861" y="10448"/>
                  </a:cubicBezTo>
                  <a:cubicBezTo>
                    <a:pt x="89737" y="10262"/>
                    <a:pt x="89571" y="9909"/>
                    <a:pt x="89281" y="9992"/>
                  </a:cubicBezTo>
                  <a:cubicBezTo>
                    <a:pt x="89426" y="10220"/>
                    <a:pt x="89592" y="10511"/>
                    <a:pt x="89840" y="10593"/>
                  </a:cubicBezTo>
                  <a:cubicBezTo>
                    <a:pt x="89778" y="10697"/>
                    <a:pt x="89633" y="10697"/>
                    <a:pt x="89529" y="10697"/>
                  </a:cubicBezTo>
                  <a:cubicBezTo>
                    <a:pt x="89550" y="10842"/>
                    <a:pt x="89592" y="10946"/>
                    <a:pt x="89675" y="11070"/>
                  </a:cubicBezTo>
                  <a:cubicBezTo>
                    <a:pt x="89737" y="11153"/>
                    <a:pt x="89695" y="11360"/>
                    <a:pt x="89612" y="11215"/>
                  </a:cubicBezTo>
                  <a:cubicBezTo>
                    <a:pt x="89571" y="11132"/>
                    <a:pt x="89509" y="11049"/>
                    <a:pt x="89447" y="10987"/>
                  </a:cubicBezTo>
                  <a:cubicBezTo>
                    <a:pt x="89301" y="10925"/>
                    <a:pt x="89219" y="11049"/>
                    <a:pt x="89239" y="11174"/>
                  </a:cubicBezTo>
                  <a:cubicBezTo>
                    <a:pt x="89094" y="10904"/>
                    <a:pt x="88845" y="10718"/>
                    <a:pt x="88555" y="10656"/>
                  </a:cubicBezTo>
                  <a:cubicBezTo>
                    <a:pt x="88389" y="10759"/>
                    <a:pt x="88265" y="10884"/>
                    <a:pt x="88161" y="11049"/>
                  </a:cubicBezTo>
                  <a:cubicBezTo>
                    <a:pt x="88141" y="11112"/>
                    <a:pt x="88120" y="11174"/>
                    <a:pt x="88099" y="11236"/>
                  </a:cubicBezTo>
                  <a:cubicBezTo>
                    <a:pt x="88016" y="11277"/>
                    <a:pt x="87954" y="11340"/>
                    <a:pt x="87892" y="11402"/>
                  </a:cubicBezTo>
                  <a:cubicBezTo>
                    <a:pt x="87830" y="11464"/>
                    <a:pt x="87788" y="11547"/>
                    <a:pt x="87767" y="11609"/>
                  </a:cubicBezTo>
                  <a:cubicBezTo>
                    <a:pt x="87830" y="11671"/>
                    <a:pt x="87892" y="11734"/>
                    <a:pt x="87954" y="11796"/>
                  </a:cubicBezTo>
                  <a:cubicBezTo>
                    <a:pt x="88120" y="11941"/>
                    <a:pt x="88265" y="12107"/>
                    <a:pt x="88410" y="12252"/>
                  </a:cubicBezTo>
                  <a:cubicBezTo>
                    <a:pt x="88472" y="12314"/>
                    <a:pt x="88534" y="12376"/>
                    <a:pt x="88597" y="12418"/>
                  </a:cubicBezTo>
                  <a:cubicBezTo>
                    <a:pt x="88555" y="12521"/>
                    <a:pt x="88534" y="12625"/>
                    <a:pt x="88555" y="12729"/>
                  </a:cubicBezTo>
                  <a:cubicBezTo>
                    <a:pt x="88576" y="12936"/>
                    <a:pt x="88659" y="13122"/>
                    <a:pt x="88783" y="13288"/>
                  </a:cubicBezTo>
                  <a:cubicBezTo>
                    <a:pt x="88721" y="13267"/>
                    <a:pt x="88638" y="13267"/>
                    <a:pt x="88597" y="13330"/>
                  </a:cubicBezTo>
                  <a:cubicBezTo>
                    <a:pt x="88680" y="13350"/>
                    <a:pt x="88783" y="13371"/>
                    <a:pt x="88866" y="13413"/>
                  </a:cubicBezTo>
                  <a:cubicBezTo>
                    <a:pt x="88721" y="13475"/>
                    <a:pt x="88680" y="13454"/>
                    <a:pt x="88534" y="13454"/>
                  </a:cubicBezTo>
                  <a:cubicBezTo>
                    <a:pt x="88472" y="13475"/>
                    <a:pt x="88306" y="13682"/>
                    <a:pt x="88286" y="13661"/>
                  </a:cubicBezTo>
                  <a:cubicBezTo>
                    <a:pt x="88286" y="13703"/>
                    <a:pt x="88078" y="13827"/>
                    <a:pt x="88016" y="13869"/>
                  </a:cubicBezTo>
                  <a:cubicBezTo>
                    <a:pt x="88037" y="13806"/>
                    <a:pt x="88016" y="13724"/>
                    <a:pt x="87975" y="13682"/>
                  </a:cubicBezTo>
                  <a:cubicBezTo>
                    <a:pt x="87933" y="13620"/>
                    <a:pt x="87975" y="13599"/>
                    <a:pt x="87975" y="13516"/>
                  </a:cubicBezTo>
                  <a:cubicBezTo>
                    <a:pt x="88099" y="13516"/>
                    <a:pt x="88161" y="13786"/>
                    <a:pt x="88244" y="13537"/>
                  </a:cubicBezTo>
                  <a:cubicBezTo>
                    <a:pt x="88265" y="13454"/>
                    <a:pt x="88203" y="13495"/>
                    <a:pt x="88286" y="13433"/>
                  </a:cubicBezTo>
                  <a:cubicBezTo>
                    <a:pt x="88431" y="13330"/>
                    <a:pt x="88141" y="13267"/>
                    <a:pt x="88348" y="13267"/>
                  </a:cubicBezTo>
                  <a:cubicBezTo>
                    <a:pt x="88099" y="13019"/>
                    <a:pt x="88078" y="12604"/>
                    <a:pt x="87767" y="12397"/>
                  </a:cubicBezTo>
                  <a:cubicBezTo>
                    <a:pt x="87685" y="12542"/>
                    <a:pt x="87767" y="12625"/>
                    <a:pt x="87581" y="12563"/>
                  </a:cubicBezTo>
                  <a:cubicBezTo>
                    <a:pt x="87560" y="12646"/>
                    <a:pt x="87581" y="12646"/>
                    <a:pt x="87477" y="12583"/>
                  </a:cubicBezTo>
                  <a:cubicBezTo>
                    <a:pt x="87436" y="12646"/>
                    <a:pt x="87415" y="12729"/>
                    <a:pt x="87415" y="12791"/>
                  </a:cubicBezTo>
                  <a:cubicBezTo>
                    <a:pt x="87291" y="12770"/>
                    <a:pt x="87332" y="12998"/>
                    <a:pt x="87374" y="13060"/>
                  </a:cubicBezTo>
                  <a:cubicBezTo>
                    <a:pt x="87436" y="13143"/>
                    <a:pt x="87498" y="13205"/>
                    <a:pt x="87581" y="13226"/>
                  </a:cubicBezTo>
                  <a:cubicBezTo>
                    <a:pt x="87477" y="13330"/>
                    <a:pt x="87311" y="13309"/>
                    <a:pt x="87229" y="13226"/>
                  </a:cubicBezTo>
                  <a:cubicBezTo>
                    <a:pt x="87332" y="13060"/>
                    <a:pt x="87374" y="12894"/>
                    <a:pt x="87229" y="12770"/>
                  </a:cubicBezTo>
                  <a:cubicBezTo>
                    <a:pt x="87125" y="12666"/>
                    <a:pt x="87166" y="12438"/>
                    <a:pt x="87063" y="12293"/>
                  </a:cubicBezTo>
                  <a:cubicBezTo>
                    <a:pt x="87001" y="12190"/>
                    <a:pt x="86959" y="12210"/>
                    <a:pt x="86855" y="12231"/>
                  </a:cubicBezTo>
                  <a:cubicBezTo>
                    <a:pt x="86773" y="12252"/>
                    <a:pt x="86690" y="12252"/>
                    <a:pt x="86607" y="12231"/>
                  </a:cubicBezTo>
                  <a:cubicBezTo>
                    <a:pt x="86316" y="12190"/>
                    <a:pt x="86026" y="12355"/>
                    <a:pt x="85943" y="12646"/>
                  </a:cubicBezTo>
                  <a:cubicBezTo>
                    <a:pt x="85881" y="12708"/>
                    <a:pt x="85840" y="12749"/>
                    <a:pt x="85798" y="12832"/>
                  </a:cubicBezTo>
                  <a:cubicBezTo>
                    <a:pt x="85715" y="12998"/>
                    <a:pt x="85715" y="12770"/>
                    <a:pt x="85715" y="12687"/>
                  </a:cubicBezTo>
                  <a:cubicBezTo>
                    <a:pt x="85715" y="12604"/>
                    <a:pt x="85715" y="12500"/>
                    <a:pt x="85695" y="12418"/>
                  </a:cubicBezTo>
                  <a:cubicBezTo>
                    <a:pt x="85695" y="12293"/>
                    <a:pt x="85715" y="12190"/>
                    <a:pt x="85757" y="12086"/>
                  </a:cubicBezTo>
                  <a:cubicBezTo>
                    <a:pt x="85798" y="12127"/>
                    <a:pt x="85964" y="12293"/>
                    <a:pt x="86006" y="12231"/>
                  </a:cubicBezTo>
                  <a:cubicBezTo>
                    <a:pt x="86068" y="12148"/>
                    <a:pt x="86109" y="12107"/>
                    <a:pt x="86151" y="12044"/>
                  </a:cubicBezTo>
                  <a:cubicBezTo>
                    <a:pt x="86234" y="11899"/>
                    <a:pt x="86254" y="11754"/>
                    <a:pt x="86047" y="11734"/>
                  </a:cubicBezTo>
                  <a:cubicBezTo>
                    <a:pt x="86047" y="11775"/>
                    <a:pt x="86047" y="11837"/>
                    <a:pt x="86006" y="11858"/>
                  </a:cubicBezTo>
                  <a:cubicBezTo>
                    <a:pt x="85902" y="11899"/>
                    <a:pt x="85923" y="11754"/>
                    <a:pt x="85902" y="11692"/>
                  </a:cubicBezTo>
                  <a:cubicBezTo>
                    <a:pt x="85881" y="11630"/>
                    <a:pt x="85840" y="11568"/>
                    <a:pt x="85778" y="11526"/>
                  </a:cubicBezTo>
                  <a:cubicBezTo>
                    <a:pt x="85736" y="11526"/>
                    <a:pt x="85695" y="11526"/>
                    <a:pt x="85653" y="11526"/>
                  </a:cubicBezTo>
                  <a:cubicBezTo>
                    <a:pt x="85632" y="11485"/>
                    <a:pt x="85612" y="11464"/>
                    <a:pt x="85570" y="11423"/>
                  </a:cubicBezTo>
                  <a:cubicBezTo>
                    <a:pt x="85549" y="11505"/>
                    <a:pt x="85529" y="11588"/>
                    <a:pt x="85508" y="11651"/>
                  </a:cubicBezTo>
                  <a:cubicBezTo>
                    <a:pt x="85384" y="11609"/>
                    <a:pt x="85218" y="11588"/>
                    <a:pt x="85073" y="11630"/>
                  </a:cubicBezTo>
                  <a:cubicBezTo>
                    <a:pt x="85073" y="11588"/>
                    <a:pt x="85073" y="11526"/>
                    <a:pt x="85073" y="11485"/>
                  </a:cubicBezTo>
                  <a:cubicBezTo>
                    <a:pt x="84990" y="11464"/>
                    <a:pt x="84907" y="11423"/>
                    <a:pt x="84824" y="11402"/>
                  </a:cubicBezTo>
                  <a:cubicBezTo>
                    <a:pt x="84741" y="11402"/>
                    <a:pt x="84679" y="11381"/>
                    <a:pt x="84596" y="11381"/>
                  </a:cubicBezTo>
                  <a:cubicBezTo>
                    <a:pt x="84492" y="11381"/>
                    <a:pt x="84534" y="11340"/>
                    <a:pt x="84513" y="11236"/>
                  </a:cubicBezTo>
                  <a:cubicBezTo>
                    <a:pt x="84472" y="11070"/>
                    <a:pt x="84389" y="11029"/>
                    <a:pt x="84223" y="10987"/>
                  </a:cubicBezTo>
                  <a:cubicBezTo>
                    <a:pt x="84098" y="10967"/>
                    <a:pt x="83953" y="10967"/>
                    <a:pt x="83829" y="10987"/>
                  </a:cubicBezTo>
                  <a:cubicBezTo>
                    <a:pt x="83352" y="11112"/>
                    <a:pt x="83124" y="11630"/>
                    <a:pt x="83352" y="12044"/>
                  </a:cubicBezTo>
                  <a:cubicBezTo>
                    <a:pt x="83083" y="12003"/>
                    <a:pt x="82793" y="12127"/>
                    <a:pt x="82647" y="12335"/>
                  </a:cubicBezTo>
                  <a:cubicBezTo>
                    <a:pt x="82565" y="12459"/>
                    <a:pt x="82502" y="12583"/>
                    <a:pt x="82461" y="12708"/>
                  </a:cubicBezTo>
                  <a:cubicBezTo>
                    <a:pt x="82419" y="12811"/>
                    <a:pt x="82357" y="12749"/>
                    <a:pt x="82254" y="12749"/>
                  </a:cubicBezTo>
                  <a:cubicBezTo>
                    <a:pt x="82171" y="12749"/>
                    <a:pt x="82067" y="12770"/>
                    <a:pt x="81984" y="12832"/>
                  </a:cubicBezTo>
                  <a:cubicBezTo>
                    <a:pt x="81943" y="12646"/>
                    <a:pt x="81860" y="12500"/>
                    <a:pt x="81735" y="12355"/>
                  </a:cubicBezTo>
                  <a:cubicBezTo>
                    <a:pt x="81694" y="12418"/>
                    <a:pt x="81673" y="12500"/>
                    <a:pt x="81611" y="12563"/>
                  </a:cubicBezTo>
                  <a:cubicBezTo>
                    <a:pt x="81487" y="12708"/>
                    <a:pt x="81362" y="12459"/>
                    <a:pt x="81300" y="12563"/>
                  </a:cubicBezTo>
                  <a:cubicBezTo>
                    <a:pt x="81134" y="12438"/>
                    <a:pt x="81010" y="12293"/>
                    <a:pt x="80927" y="12107"/>
                  </a:cubicBezTo>
                  <a:cubicBezTo>
                    <a:pt x="80865" y="11941"/>
                    <a:pt x="80782" y="11941"/>
                    <a:pt x="80616" y="11941"/>
                  </a:cubicBezTo>
                  <a:cubicBezTo>
                    <a:pt x="80512" y="11858"/>
                    <a:pt x="80388" y="11796"/>
                    <a:pt x="80243" y="11775"/>
                  </a:cubicBezTo>
                  <a:cubicBezTo>
                    <a:pt x="80222" y="11858"/>
                    <a:pt x="80284" y="11962"/>
                    <a:pt x="80243" y="12044"/>
                  </a:cubicBezTo>
                  <a:cubicBezTo>
                    <a:pt x="80118" y="12148"/>
                    <a:pt x="80098" y="12190"/>
                    <a:pt x="79953" y="12148"/>
                  </a:cubicBezTo>
                  <a:cubicBezTo>
                    <a:pt x="79953" y="12355"/>
                    <a:pt x="79994" y="12542"/>
                    <a:pt x="80056" y="12708"/>
                  </a:cubicBezTo>
                  <a:cubicBezTo>
                    <a:pt x="80098" y="12853"/>
                    <a:pt x="80118" y="12853"/>
                    <a:pt x="79994" y="12874"/>
                  </a:cubicBezTo>
                  <a:cubicBezTo>
                    <a:pt x="79953" y="12853"/>
                    <a:pt x="79849" y="12936"/>
                    <a:pt x="79808" y="12977"/>
                  </a:cubicBezTo>
                  <a:cubicBezTo>
                    <a:pt x="79725" y="12832"/>
                    <a:pt x="79662" y="12687"/>
                    <a:pt x="79642" y="12521"/>
                  </a:cubicBezTo>
                  <a:cubicBezTo>
                    <a:pt x="79600" y="12418"/>
                    <a:pt x="79642" y="12355"/>
                    <a:pt x="79725" y="12272"/>
                  </a:cubicBezTo>
                  <a:cubicBezTo>
                    <a:pt x="79870" y="12127"/>
                    <a:pt x="80036" y="12003"/>
                    <a:pt x="80160" y="11858"/>
                  </a:cubicBezTo>
                  <a:cubicBezTo>
                    <a:pt x="80222" y="11775"/>
                    <a:pt x="80264" y="11671"/>
                    <a:pt x="80305" y="11568"/>
                  </a:cubicBezTo>
                  <a:cubicBezTo>
                    <a:pt x="80347" y="11402"/>
                    <a:pt x="80347" y="11319"/>
                    <a:pt x="80181" y="11195"/>
                  </a:cubicBezTo>
                  <a:cubicBezTo>
                    <a:pt x="79953" y="11029"/>
                    <a:pt x="79621" y="11008"/>
                    <a:pt x="79352" y="11153"/>
                  </a:cubicBezTo>
                  <a:cubicBezTo>
                    <a:pt x="79331" y="10842"/>
                    <a:pt x="79227" y="10511"/>
                    <a:pt x="79020" y="10262"/>
                  </a:cubicBezTo>
                  <a:cubicBezTo>
                    <a:pt x="78937" y="10345"/>
                    <a:pt x="78916" y="10448"/>
                    <a:pt x="78833" y="10511"/>
                  </a:cubicBezTo>
                  <a:cubicBezTo>
                    <a:pt x="78709" y="10656"/>
                    <a:pt x="78564" y="10511"/>
                    <a:pt x="78460" y="10407"/>
                  </a:cubicBezTo>
                  <a:cubicBezTo>
                    <a:pt x="78294" y="10573"/>
                    <a:pt x="78232" y="10821"/>
                    <a:pt x="78294" y="11049"/>
                  </a:cubicBezTo>
                  <a:cubicBezTo>
                    <a:pt x="78377" y="11195"/>
                    <a:pt x="78439" y="11360"/>
                    <a:pt x="78502" y="11547"/>
                  </a:cubicBezTo>
                  <a:cubicBezTo>
                    <a:pt x="78522" y="11651"/>
                    <a:pt x="78522" y="11754"/>
                    <a:pt x="78439" y="11796"/>
                  </a:cubicBezTo>
                  <a:cubicBezTo>
                    <a:pt x="78294" y="11899"/>
                    <a:pt x="78170" y="12003"/>
                    <a:pt x="78066" y="12148"/>
                  </a:cubicBezTo>
                  <a:cubicBezTo>
                    <a:pt x="77942" y="12272"/>
                    <a:pt x="77859" y="12418"/>
                    <a:pt x="77776" y="12563"/>
                  </a:cubicBezTo>
                  <a:cubicBezTo>
                    <a:pt x="77735" y="12625"/>
                    <a:pt x="77693" y="12708"/>
                    <a:pt x="77652" y="12770"/>
                  </a:cubicBezTo>
                  <a:cubicBezTo>
                    <a:pt x="77590" y="12874"/>
                    <a:pt x="77486" y="12874"/>
                    <a:pt x="77382" y="12936"/>
                  </a:cubicBezTo>
                  <a:cubicBezTo>
                    <a:pt x="77590" y="12708"/>
                    <a:pt x="77735" y="12459"/>
                    <a:pt x="77838" y="12169"/>
                  </a:cubicBezTo>
                  <a:cubicBezTo>
                    <a:pt x="77900" y="12024"/>
                    <a:pt x="77963" y="11858"/>
                    <a:pt x="78004" y="11692"/>
                  </a:cubicBezTo>
                  <a:cubicBezTo>
                    <a:pt x="78046" y="11588"/>
                    <a:pt x="78087" y="11547"/>
                    <a:pt x="78004" y="11485"/>
                  </a:cubicBezTo>
                  <a:cubicBezTo>
                    <a:pt x="77963" y="11464"/>
                    <a:pt x="77921" y="11423"/>
                    <a:pt x="77880" y="11381"/>
                  </a:cubicBezTo>
                  <a:cubicBezTo>
                    <a:pt x="77590" y="11112"/>
                    <a:pt x="77859" y="10739"/>
                    <a:pt x="77942" y="10448"/>
                  </a:cubicBezTo>
                  <a:cubicBezTo>
                    <a:pt x="78025" y="10241"/>
                    <a:pt x="78025" y="10013"/>
                    <a:pt x="77942" y="9826"/>
                  </a:cubicBezTo>
                  <a:cubicBezTo>
                    <a:pt x="77900" y="9640"/>
                    <a:pt x="77818" y="9619"/>
                    <a:pt x="77652" y="9598"/>
                  </a:cubicBezTo>
                  <a:cubicBezTo>
                    <a:pt x="77507" y="9578"/>
                    <a:pt x="77382" y="9598"/>
                    <a:pt x="77258" y="9640"/>
                  </a:cubicBezTo>
                  <a:cubicBezTo>
                    <a:pt x="76781" y="9785"/>
                    <a:pt x="76574" y="10365"/>
                    <a:pt x="76864" y="10780"/>
                  </a:cubicBezTo>
                  <a:cubicBezTo>
                    <a:pt x="76325" y="10759"/>
                    <a:pt x="76097" y="11257"/>
                    <a:pt x="76014" y="11734"/>
                  </a:cubicBezTo>
                  <a:cubicBezTo>
                    <a:pt x="75993" y="11879"/>
                    <a:pt x="75993" y="11920"/>
                    <a:pt x="75890" y="12003"/>
                  </a:cubicBezTo>
                  <a:cubicBezTo>
                    <a:pt x="75828" y="12044"/>
                    <a:pt x="75786" y="12107"/>
                    <a:pt x="75745" y="12169"/>
                  </a:cubicBezTo>
                  <a:cubicBezTo>
                    <a:pt x="75682" y="12252"/>
                    <a:pt x="75745" y="12272"/>
                    <a:pt x="75828" y="12335"/>
                  </a:cubicBezTo>
                  <a:cubicBezTo>
                    <a:pt x="75952" y="12480"/>
                    <a:pt x="76014" y="12604"/>
                    <a:pt x="75765" y="12604"/>
                  </a:cubicBezTo>
                  <a:cubicBezTo>
                    <a:pt x="75682" y="12583"/>
                    <a:pt x="75579" y="12583"/>
                    <a:pt x="75496" y="12563"/>
                  </a:cubicBezTo>
                  <a:cubicBezTo>
                    <a:pt x="75517" y="12480"/>
                    <a:pt x="75537" y="12397"/>
                    <a:pt x="75537" y="12335"/>
                  </a:cubicBezTo>
                  <a:cubicBezTo>
                    <a:pt x="75475" y="12418"/>
                    <a:pt x="75454" y="12542"/>
                    <a:pt x="75351" y="12542"/>
                  </a:cubicBezTo>
                  <a:cubicBezTo>
                    <a:pt x="75247" y="12563"/>
                    <a:pt x="75185" y="12625"/>
                    <a:pt x="75164" y="12729"/>
                  </a:cubicBezTo>
                  <a:cubicBezTo>
                    <a:pt x="75185" y="12729"/>
                    <a:pt x="75226" y="12729"/>
                    <a:pt x="75247" y="12749"/>
                  </a:cubicBezTo>
                  <a:cubicBezTo>
                    <a:pt x="75185" y="12811"/>
                    <a:pt x="75123" y="12853"/>
                    <a:pt x="75081" y="12915"/>
                  </a:cubicBezTo>
                  <a:cubicBezTo>
                    <a:pt x="75019" y="12977"/>
                    <a:pt x="74812" y="12957"/>
                    <a:pt x="74853" y="13102"/>
                  </a:cubicBezTo>
                  <a:cubicBezTo>
                    <a:pt x="74853" y="13102"/>
                    <a:pt x="74708" y="13060"/>
                    <a:pt x="74687" y="13060"/>
                  </a:cubicBezTo>
                  <a:cubicBezTo>
                    <a:pt x="74750" y="12957"/>
                    <a:pt x="74729" y="12853"/>
                    <a:pt x="74833" y="12791"/>
                  </a:cubicBezTo>
                  <a:cubicBezTo>
                    <a:pt x="74895" y="12770"/>
                    <a:pt x="74957" y="12708"/>
                    <a:pt x="74978" y="12646"/>
                  </a:cubicBezTo>
                  <a:cubicBezTo>
                    <a:pt x="75019" y="12542"/>
                    <a:pt x="74978" y="12480"/>
                    <a:pt x="74998" y="12376"/>
                  </a:cubicBezTo>
                  <a:cubicBezTo>
                    <a:pt x="75019" y="12293"/>
                    <a:pt x="74916" y="12190"/>
                    <a:pt x="74916" y="12293"/>
                  </a:cubicBezTo>
                  <a:cubicBezTo>
                    <a:pt x="74874" y="12252"/>
                    <a:pt x="74770" y="12148"/>
                    <a:pt x="74729" y="12148"/>
                  </a:cubicBezTo>
                  <a:cubicBezTo>
                    <a:pt x="74667" y="12148"/>
                    <a:pt x="74667" y="12148"/>
                    <a:pt x="74646" y="12190"/>
                  </a:cubicBezTo>
                  <a:cubicBezTo>
                    <a:pt x="74605" y="12190"/>
                    <a:pt x="74563" y="12190"/>
                    <a:pt x="74501" y="12169"/>
                  </a:cubicBezTo>
                  <a:cubicBezTo>
                    <a:pt x="74335" y="12148"/>
                    <a:pt x="74169" y="12148"/>
                    <a:pt x="73983" y="12169"/>
                  </a:cubicBezTo>
                  <a:cubicBezTo>
                    <a:pt x="73921" y="12210"/>
                    <a:pt x="73858" y="12272"/>
                    <a:pt x="73817" y="12335"/>
                  </a:cubicBezTo>
                  <a:cubicBezTo>
                    <a:pt x="73900" y="12438"/>
                    <a:pt x="73962" y="12563"/>
                    <a:pt x="74045" y="12687"/>
                  </a:cubicBezTo>
                  <a:cubicBezTo>
                    <a:pt x="74128" y="12874"/>
                    <a:pt x="74273" y="13019"/>
                    <a:pt x="74459" y="13102"/>
                  </a:cubicBezTo>
                  <a:cubicBezTo>
                    <a:pt x="74418" y="13143"/>
                    <a:pt x="74294" y="13288"/>
                    <a:pt x="74231" y="13309"/>
                  </a:cubicBezTo>
                  <a:cubicBezTo>
                    <a:pt x="74128" y="13267"/>
                    <a:pt x="74107" y="13288"/>
                    <a:pt x="74045" y="13205"/>
                  </a:cubicBezTo>
                  <a:cubicBezTo>
                    <a:pt x="73962" y="13122"/>
                    <a:pt x="74003" y="13081"/>
                    <a:pt x="73983" y="12957"/>
                  </a:cubicBezTo>
                  <a:cubicBezTo>
                    <a:pt x="73900" y="13102"/>
                    <a:pt x="73879" y="13060"/>
                    <a:pt x="73775" y="12957"/>
                  </a:cubicBezTo>
                  <a:cubicBezTo>
                    <a:pt x="73651" y="12874"/>
                    <a:pt x="73527" y="12791"/>
                    <a:pt x="73402" y="12708"/>
                  </a:cubicBezTo>
                  <a:cubicBezTo>
                    <a:pt x="73299" y="12646"/>
                    <a:pt x="73174" y="12604"/>
                    <a:pt x="73133" y="12500"/>
                  </a:cubicBezTo>
                  <a:cubicBezTo>
                    <a:pt x="73050" y="12314"/>
                    <a:pt x="73112" y="12335"/>
                    <a:pt x="73195" y="12190"/>
                  </a:cubicBezTo>
                  <a:cubicBezTo>
                    <a:pt x="73278" y="12272"/>
                    <a:pt x="73361" y="12252"/>
                    <a:pt x="73464" y="12314"/>
                  </a:cubicBezTo>
                  <a:cubicBezTo>
                    <a:pt x="73506" y="12190"/>
                    <a:pt x="73464" y="12148"/>
                    <a:pt x="73568" y="12044"/>
                  </a:cubicBezTo>
                  <a:cubicBezTo>
                    <a:pt x="73672" y="11962"/>
                    <a:pt x="73713" y="11899"/>
                    <a:pt x="73879" y="11982"/>
                  </a:cubicBezTo>
                  <a:cubicBezTo>
                    <a:pt x="73921" y="11899"/>
                    <a:pt x="73921" y="11796"/>
                    <a:pt x="73921" y="11713"/>
                  </a:cubicBezTo>
                  <a:cubicBezTo>
                    <a:pt x="73921" y="11609"/>
                    <a:pt x="74003" y="11547"/>
                    <a:pt x="74024" y="11464"/>
                  </a:cubicBezTo>
                  <a:cubicBezTo>
                    <a:pt x="74086" y="11277"/>
                    <a:pt x="73651" y="11215"/>
                    <a:pt x="73610" y="11029"/>
                  </a:cubicBezTo>
                  <a:cubicBezTo>
                    <a:pt x="73527" y="10759"/>
                    <a:pt x="73610" y="10282"/>
                    <a:pt x="73278" y="10220"/>
                  </a:cubicBezTo>
                  <a:cubicBezTo>
                    <a:pt x="73278" y="10386"/>
                    <a:pt x="73299" y="10573"/>
                    <a:pt x="73340" y="10739"/>
                  </a:cubicBezTo>
                  <a:cubicBezTo>
                    <a:pt x="73236" y="10697"/>
                    <a:pt x="73133" y="10676"/>
                    <a:pt x="73029" y="10676"/>
                  </a:cubicBezTo>
                  <a:cubicBezTo>
                    <a:pt x="72905" y="10676"/>
                    <a:pt x="72780" y="10593"/>
                    <a:pt x="72635" y="10593"/>
                  </a:cubicBezTo>
                  <a:cubicBezTo>
                    <a:pt x="72635" y="10759"/>
                    <a:pt x="72698" y="10718"/>
                    <a:pt x="72573" y="10821"/>
                  </a:cubicBezTo>
                  <a:cubicBezTo>
                    <a:pt x="72449" y="10925"/>
                    <a:pt x="72469" y="10925"/>
                    <a:pt x="72532" y="11049"/>
                  </a:cubicBezTo>
                  <a:cubicBezTo>
                    <a:pt x="72490" y="11049"/>
                    <a:pt x="72449" y="11049"/>
                    <a:pt x="72407" y="11049"/>
                  </a:cubicBezTo>
                  <a:cubicBezTo>
                    <a:pt x="72407" y="11091"/>
                    <a:pt x="72428" y="11153"/>
                    <a:pt x="72449" y="11215"/>
                  </a:cubicBezTo>
                  <a:cubicBezTo>
                    <a:pt x="72366" y="11215"/>
                    <a:pt x="72262" y="11236"/>
                    <a:pt x="72179" y="11277"/>
                  </a:cubicBezTo>
                  <a:cubicBezTo>
                    <a:pt x="72159" y="11195"/>
                    <a:pt x="72159" y="11112"/>
                    <a:pt x="72159" y="11049"/>
                  </a:cubicBezTo>
                  <a:cubicBezTo>
                    <a:pt x="72179" y="10904"/>
                    <a:pt x="72076" y="10884"/>
                    <a:pt x="71951" y="10821"/>
                  </a:cubicBezTo>
                  <a:cubicBezTo>
                    <a:pt x="71785" y="10759"/>
                    <a:pt x="71620" y="10739"/>
                    <a:pt x="71454" y="10780"/>
                  </a:cubicBezTo>
                  <a:cubicBezTo>
                    <a:pt x="71371" y="10801"/>
                    <a:pt x="71288" y="10821"/>
                    <a:pt x="71226" y="10863"/>
                  </a:cubicBezTo>
                  <a:cubicBezTo>
                    <a:pt x="71101" y="10946"/>
                    <a:pt x="71205" y="11070"/>
                    <a:pt x="71246" y="11195"/>
                  </a:cubicBezTo>
                  <a:cubicBezTo>
                    <a:pt x="71122" y="11360"/>
                    <a:pt x="71081" y="11547"/>
                    <a:pt x="71122" y="11754"/>
                  </a:cubicBezTo>
                  <a:cubicBezTo>
                    <a:pt x="70666" y="11651"/>
                    <a:pt x="70106" y="11443"/>
                    <a:pt x="69671" y="11651"/>
                  </a:cubicBezTo>
                  <a:cubicBezTo>
                    <a:pt x="69713" y="11754"/>
                    <a:pt x="69816" y="11796"/>
                    <a:pt x="69858" y="11899"/>
                  </a:cubicBezTo>
                  <a:cubicBezTo>
                    <a:pt x="69920" y="12044"/>
                    <a:pt x="69775" y="12148"/>
                    <a:pt x="69630" y="12190"/>
                  </a:cubicBezTo>
                  <a:cubicBezTo>
                    <a:pt x="69713" y="12335"/>
                    <a:pt x="69816" y="12438"/>
                    <a:pt x="69941" y="12500"/>
                  </a:cubicBezTo>
                  <a:cubicBezTo>
                    <a:pt x="69816" y="12542"/>
                    <a:pt x="69713" y="12583"/>
                    <a:pt x="69588" y="12625"/>
                  </a:cubicBezTo>
                  <a:cubicBezTo>
                    <a:pt x="69464" y="12708"/>
                    <a:pt x="69464" y="12625"/>
                    <a:pt x="69339" y="12563"/>
                  </a:cubicBezTo>
                  <a:cubicBezTo>
                    <a:pt x="69236" y="12521"/>
                    <a:pt x="69153" y="12480"/>
                    <a:pt x="69049" y="12480"/>
                  </a:cubicBezTo>
                  <a:cubicBezTo>
                    <a:pt x="68904" y="12459"/>
                    <a:pt x="68780" y="12397"/>
                    <a:pt x="68655" y="12397"/>
                  </a:cubicBezTo>
                  <a:cubicBezTo>
                    <a:pt x="68655" y="12521"/>
                    <a:pt x="68718" y="12563"/>
                    <a:pt x="68655" y="12687"/>
                  </a:cubicBezTo>
                  <a:cubicBezTo>
                    <a:pt x="68614" y="12811"/>
                    <a:pt x="68552" y="12791"/>
                    <a:pt x="68448" y="12791"/>
                  </a:cubicBezTo>
                  <a:cubicBezTo>
                    <a:pt x="68448" y="12915"/>
                    <a:pt x="68510" y="13039"/>
                    <a:pt x="68593" y="13143"/>
                  </a:cubicBezTo>
                  <a:cubicBezTo>
                    <a:pt x="68593" y="13205"/>
                    <a:pt x="68614" y="13267"/>
                    <a:pt x="68635" y="13330"/>
                  </a:cubicBezTo>
                  <a:cubicBezTo>
                    <a:pt x="68572" y="13413"/>
                    <a:pt x="68531" y="13495"/>
                    <a:pt x="68490" y="13599"/>
                  </a:cubicBezTo>
                  <a:cubicBezTo>
                    <a:pt x="68282" y="13475"/>
                    <a:pt x="68241" y="13143"/>
                    <a:pt x="68116" y="12977"/>
                  </a:cubicBezTo>
                  <a:cubicBezTo>
                    <a:pt x="68013" y="12832"/>
                    <a:pt x="67868" y="12749"/>
                    <a:pt x="67723" y="12708"/>
                  </a:cubicBezTo>
                  <a:cubicBezTo>
                    <a:pt x="67598" y="12770"/>
                    <a:pt x="67557" y="12666"/>
                    <a:pt x="67432" y="12604"/>
                  </a:cubicBezTo>
                  <a:cubicBezTo>
                    <a:pt x="67349" y="12563"/>
                    <a:pt x="67246" y="12521"/>
                    <a:pt x="67142" y="12500"/>
                  </a:cubicBezTo>
                  <a:cubicBezTo>
                    <a:pt x="67121" y="12708"/>
                    <a:pt x="67246" y="12936"/>
                    <a:pt x="66873" y="12874"/>
                  </a:cubicBezTo>
                  <a:cubicBezTo>
                    <a:pt x="66873" y="12936"/>
                    <a:pt x="66893" y="12998"/>
                    <a:pt x="66914" y="13060"/>
                  </a:cubicBezTo>
                  <a:cubicBezTo>
                    <a:pt x="66852" y="13039"/>
                    <a:pt x="66790" y="13019"/>
                    <a:pt x="66728" y="12998"/>
                  </a:cubicBezTo>
                  <a:cubicBezTo>
                    <a:pt x="66810" y="12977"/>
                    <a:pt x="66873" y="12977"/>
                    <a:pt x="66852" y="12894"/>
                  </a:cubicBezTo>
                  <a:cubicBezTo>
                    <a:pt x="66831" y="12791"/>
                    <a:pt x="66873" y="12770"/>
                    <a:pt x="66893" y="12708"/>
                  </a:cubicBezTo>
                  <a:cubicBezTo>
                    <a:pt x="66935" y="12625"/>
                    <a:pt x="66873" y="12604"/>
                    <a:pt x="66790" y="12542"/>
                  </a:cubicBezTo>
                  <a:cubicBezTo>
                    <a:pt x="66790" y="12459"/>
                    <a:pt x="66769" y="12376"/>
                    <a:pt x="66769" y="12293"/>
                  </a:cubicBezTo>
                  <a:cubicBezTo>
                    <a:pt x="66748" y="11962"/>
                    <a:pt x="66645" y="11630"/>
                    <a:pt x="66437" y="11360"/>
                  </a:cubicBezTo>
                  <a:cubicBezTo>
                    <a:pt x="66375" y="11423"/>
                    <a:pt x="66354" y="11526"/>
                    <a:pt x="66292" y="11588"/>
                  </a:cubicBezTo>
                  <a:cubicBezTo>
                    <a:pt x="66168" y="11713"/>
                    <a:pt x="66023" y="11588"/>
                    <a:pt x="65940" y="11505"/>
                  </a:cubicBezTo>
                  <a:cubicBezTo>
                    <a:pt x="65857" y="11609"/>
                    <a:pt x="65795" y="11754"/>
                    <a:pt x="65774" y="11899"/>
                  </a:cubicBezTo>
                  <a:cubicBezTo>
                    <a:pt x="65691" y="11879"/>
                    <a:pt x="65608" y="11858"/>
                    <a:pt x="65525" y="11858"/>
                  </a:cubicBezTo>
                  <a:cubicBezTo>
                    <a:pt x="65525" y="11982"/>
                    <a:pt x="65670" y="12190"/>
                    <a:pt x="65505" y="12272"/>
                  </a:cubicBezTo>
                  <a:cubicBezTo>
                    <a:pt x="65380" y="12335"/>
                    <a:pt x="65318" y="12169"/>
                    <a:pt x="65318" y="12065"/>
                  </a:cubicBezTo>
                  <a:cubicBezTo>
                    <a:pt x="65339" y="11982"/>
                    <a:pt x="65359" y="11899"/>
                    <a:pt x="65401" y="11816"/>
                  </a:cubicBezTo>
                  <a:cubicBezTo>
                    <a:pt x="65463" y="11837"/>
                    <a:pt x="65525" y="11858"/>
                    <a:pt x="65587" y="11837"/>
                  </a:cubicBezTo>
                  <a:cubicBezTo>
                    <a:pt x="65463" y="11754"/>
                    <a:pt x="65442" y="11713"/>
                    <a:pt x="65484" y="11588"/>
                  </a:cubicBezTo>
                  <a:cubicBezTo>
                    <a:pt x="65546" y="11464"/>
                    <a:pt x="65546" y="11319"/>
                    <a:pt x="65546" y="11174"/>
                  </a:cubicBezTo>
                  <a:cubicBezTo>
                    <a:pt x="65525" y="11049"/>
                    <a:pt x="65484" y="10863"/>
                    <a:pt x="65359" y="10842"/>
                  </a:cubicBezTo>
                  <a:cubicBezTo>
                    <a:pt x="65214" y="10801"/>
                    <a:pt x="65069" y="10801"/>
                    <a:pt x="64945" y="10842"/>
                  </a:cubicBezTo>
                  <a:cubicBezTo>
                    <a:pt x="64468" y="10946"/>
                    <a:pt x="64282" y="11485"/>
                    <a:pt x="64551" y="11879"/>
                  </a:cubicBezTo>
                  <a:cubicBezTo>
                    <a:pt x="64406" y="11858"/>
                    <a:pt x="64261" y="11920"/>
                    <a:pt x="64136" y="12003"/>
                  </a:cubicBezTo>
                  <a:cubicBezTo>
                    <a:pt x="64074" y="12065"/>
                    <a:pt x="64033" y="12127"/>
                    <a:pt x="63991" y="12190"/>
                  </a:cubicBezTo>
                  <a:cubicBezTo>
                    <a:pt x="63950" y="12272"/>
                    <a:pt x="63888" y="12335"/>
                    <a:pt x="63805" y="12355"/>
                  </a:cubicBezTo>
                  <a:cubicBezTo>
                    <a:pt x="63743" y="12397"/>
                    <a:pt x="63660" y="12459"/>
                    <a:pt x="63618" y="12521"/>
                  </a:cubicBezTo>
                  <a:cubicBezTo>
                    <a:pt x="63515" y="12646"/>
                    <a:pt x="63556" y="12646"/>
                    <a:pt x="63411" y="12604"/>
                  </a:cubicBezTo>
                  <a:cubicBezTo>
                    <a:pt x="63307" y="12604"/>
                    <a:pt x="63183" y="12604"/>
                    <a:pt x="63079" y="12604"/>
                  </a:cubicBezTo>
                  <a:cubicBezTo>
                    <a:pt x="62934" y="12604"/>
                    <a:pt x="62893" y="12604"/>
                    <a:pt x="62913" y="12749"/>
                  </a:cubicBezTo>
                  <a:cubicBezTo>
                    <a:pt x="62789" y="12729"/>
                    <a:pt x="62851" y="12604"/>
                    <a:pt x="62893" y="12521"/>
                  </a:cubicBezTo>
                  <a:cubicBezTo>
                    <a:pt x="62934" y="12438"/>
                    <a:pt x="63017" y="12293"/>
                    <a:pt x="62934" y="12190"/>
                  </a:cubicBezTo>
                  <a:cubicBezTo>
                    <a:pt x="62893" y="12169"/>
                    <a:pt x="62851" y="12127"/>
                    <a:pt x="62789" y="12086"/>
                  </a:cubicBezTo>
                  <a:cubicBezTo>
                    <a:pt x="62789" y="12024"/>
                    <a:pt x="62768" y="11962"/>
                    <a:pt x="62727" y="11899"/>
                  </a:cubicBezTo>
                  <a:cubicBezTo>
                    <a:pt x="62685" y="11858"/>
                    <a:pt x="62644" y="11796"/>
                    <a:pt x="62602" y="11754"/>
                  </a:cubicBezTo>
                  <a:cubicBezTo>
                    <a:pt x="62582" y="11692"/>
                    <a:pt x="62561" y="11609"/>
                    <a:pt x="62520" y="11547"/>
                  </a:cubicBezTo>
                  <a:cubicBezTo>
                    <a:pt x="62478" y="11464"/>
                    <a:pt x="62354" y="11360"/>
                    <a:pt x="62354" y="11298"/>
                  </a:cubicBezTo>
                  <a:cubicBezTo>
                    <a:pt x="62333" y="11298"/>
                    <a:pt x="62105" y="11195"/>
                    <a:pt x="62084" y="11215"/>
                  </a:cubicBezTo>
                  <a:cubicBezTo>
                    <a:pt x="62022" y="11195"/>
                    <a:pt x="61960" y="11195"/>
                    <a:pt x="61918" y="11215"/>
                  </a:cubicBezTo>
                  <a:lnTo>
                    <a:pt x="61918" y="10987"/>
                  </a:lnTo>
                  <a:cubicBezTo>
                    <a:pt x="61939" y="10863"/>
                    <a:pt x="61877" y="10739"/>
                    <a:pt x="61753" y="10656"/>
                  </a:cubicBezTo>
                  <a:cubicBezTo>
                    <a:pt x="61753" y="10780"/>
                    <a:pt x="61732" y="10904"/>
                    <a:pt x="61732" y="11008"/>
                  </a:cubicBezTo>
                  <a:cubicBezTo>
                    <a:pt x="61732" y="11070"/>
                    <a:pt x="61732" y="11112"/>
                    <a:pt x="61732" y="11174"/>
                  </a:cubicBezTo>
                  <a:cubicBezTo>
                    <a:pt x="61670" y="11215"/>
                    <a:pt x="61649" y="11195"/>
                    <a:pt x="61649" y="11132"/>
                  </a:cubicBezTo>
                  <a:cubicBezTo>
                    <a:pt x="61628" y="10987"/>
                    <a:pt x="61607" y="10801"/>
                    <a:pt x="61400" y="10884"/>
                  </a:cubicBezTo>
                  <a:cubicBezTo>
                    <a:pt x="61297" y="11008"/>
                    <a:pt x="61379" y="11257"/>
                    <a:pt x="61462" y="11402"/>
                  </a:cubicBezTo>
                  <a:cubicBezTo>
                    <a:pt x="61504" y="11464"/>
                    <a:pt x="61545" y="11526"/>
                    <a:pt x="61587" y="11588"/>
                  </a:cubicBezTo>
                  <a:cubicBezTo>
                    <a:pt x="61690" y="11775"/>
                    <a:pt x="61649" y="11775"/>
                    <a:pt x="61545" y="11920"/>
                  </a:cubicBezTo>
                  <a:cubicBezTo>
                    <a:pt x="61483" y="11837"/>
                    <a:pt x="61442" y="11858"/>
                    <a:pt x="61504" y="11796"/>
                  </a:cubicBezTo>
                  <a:cubicBezTo>
                    <a:pt x="61566" y="11713"/>
                    <a:pt x="61504" y="11630"/>
                    <a:pt x="61421" y="11588"/>
                  </a:cubicBezTo>
                  <a:cubicBezTo>
                    <a:pt x="61379" y="11713"/>
                    <a:pt x="61297" y="11692"/>
                    <a:pt x="61317" y="11568"/>
                  </a:cubicBezTo>
                  <a:cubicBezTo>
                    <a:pt x="61338" y="11464"/>
                    <a:pt x="61359" y="11340"/>
                    <a:pt x="61234" y="11298"/>
                  </a:cubicBezTo>
                  <a:cubicBezTo>
                    <a:pt x="61151" y="11298"/>
                    <a:pt x="61069" y="11257"/>
                    <a:pt x="61027" y="11174"/>
                  </a:cubicBezTo>
                  <a:cubicBezTo>
                    <a:pt x="60944" y="11091"/>
                    <a:pt x="60903" y="10967"/>
                    <a:pt x="60903" y="10842"/>
                  </a:cubicBezTo>
                  <a:cubicBezTo>
                    <a:pt x="60923" y="10635"/>
                    <a:pt x="60426" y="10614"/>
                    <a:pt x="60260" y="10676"/>
                  </a:cubicBezTo>
                  <a:cubicBezTo>
                    <a:pt x="60219" y="10676"/>
                    <a:pt x="59991" y="10801"/>
                    <a:pt x="60011" y="10842"/>
                  </a:cubicBezTo>
                  <a:cubicBezTo>
                    <a:pt x="59887" y="10884"/>
                    <a:pt x="59970" y="11132"/>
                    <a:pt x="59970" y="11277"/>
                  </a:cubicBezTo>
                  <a:cubicBezTo>
                    <a:pt x="59949" y="11236"/>
                    <a:pt x="59908" y="11174"/>
                    <a:pt x="59908" y="11112"/>
                  </a:cubicBezTo>
                  <a:cubicBezTo>
                    <a:pt x="59887" y="10987"/>
                    <a:pt x="59804" y="10987"/>
                    <a:pt x="59700" y="10987"/>
                  </a:cubicBezTo>
                  <a:cubicBezTo>
                    <a:pt x="59535" y="10946"/>
                    <a:pt x="59389" y="10987"/>
                    <a:pt x="59244" y="11049"/>
                  </a:cubicBezTo>
                  <a:cubicBezTo>
                    <a:pt x="59182" y="11091"/>
                    <a:pt x="59141" y="11132"/>
                    <a:pt x="59099" y="11174"/>
                  </a:cubicBezTo>
                  <a:cubicBezTo>
                    <a:pt x="59016" y="11277"/>
                    <a:pt x="59141" y="11360"/>
                    <a:pt x="59203" y="11464"/>
                  </a:cubicBezTo>
                  <a:cubicBezTo>
                    <a:pt x="59327" y="11651"/>
                    <a:pt x="59452" y="11858"/>
                    <a:pt x="59576" y="12044"/>
                  </a:cubicBezTo>
                  <a:cubicBezTo>
                    <a:pt x="59452" y="12127"/>
                    <a:pt x="59327" y="12190"/>
                    <a:pt x="59182" y="12231"/>
                  </a:cubicBezTo>
                  <a:cubicBezTo>
                    <a:pt x="59203" y="12272"/>
                    <a:pt x="59182" y="12293"/>
                    <a:pt x="59141" y="12314"/>
                  </a:cubicBezTo>
                  <a:cubicBezTo>
                    <a:pt x="59079" y="12231"/>
                    <a:pt x="59016" y="12107"/>
                    <a:pt x="58913" y="12190"/>
                  </a:cubicBezTo>
                  <a:cubicBezTo>
                    <a:pt x="58851" y="12335"/>
                    <a:pt x="59058" y="12376"/>
                    <a:pt x="58933" y="12480"/>
                  </a:cubicBezTo>
                  <a:cubicBezTo>
                    <a:pt x="58809" y="12604"/>
                    <a:pt x="58768" y="12500"/>
                    <a:pt x="58685" y="12438"/>
                  </a:cubicBezTo>
                  <a:cubicBezTo>
                    <a:pt x="58602" y="12355"/>
                    <a:pt x="58623" y="12252"/>
                    <a:pt x="58457" y="12252"/>
                  </a:cubicBezTo>
                  <a:cubicBezTo>
                    <a:pt x="58395" y="12252"/>
                    <a:pt x="57938" y="12418"/>
                    <a:pt x="58042" y="12521"/>
                  </a:cubicBezTo>
                  <a:cubicBezTo>
                    <a:pt x="57938" y="12604"/>
                    <a:pt x="57876" y="12708"/>
                    <a:pt x="57876" y="12832"/>
                  </a:cubicBezTo>
                  <a:lnTo>
                    <a:pt x="57876" y="13039"/>
                  </a:lnTo>
                  <a:cubicBezTo>
                    <a:pt x="57793" y="13060"/>
                    <a:pt x="57710" y="13060"/>
                    <a:pt x="57628" y="13060"/>
                  </a:cubicBezTo>
                  <a:cubicBezTo>
                    <a:pt x="57648" y="12894"/>
                    <a:pt x="57420" y="12874"/>
                    <a:pt x="57462" y="12687"/>
                  </a:cubicBezTo>
                  <a:cubicBezTo>
                    <a:pt x="57503" y="12583"/>
                    <a:pt x="57586" y="12480"/>
                    <a:pt x="57690" y="12418"/>
                  </a:cubicBezTo>
                  <a:cubicBezTo>
                    <a:pt x="57835" y="12293"/>
                    <a:pt x="58270" y="11858"/>
                    <a:pt x="58001" y="11651"/>
                  </a:cubicBezTo>
                  <a:cubicBezTo>
                    <a:pt x="57690" y="11402"/>
                    <a:pt x="57358" y="11091"/>
                    <a:pt x="57006" y="10884"/>
                  </a:cubicBezTo>
                  <a:cubicBezTo>
                    <a:pt x="56653" y="10656"/>
                    <a:pt x="56177" y="10241"/>
                    <a:pt x="55700" y="10282"/>
                  </a:cubicBezTo>
                  <a:cubicBezTo>
                    <a:pt x="55700" y="10386"/>
                    <a:pt x="55783" y="10469"/>
                    <a:pt x="55803" y="10573"/>
                  </a:cubicBezTo>
                  <a:cubicBezTo>
                    <a:pt x="55803" y="10759"/>
                    <a:pt x="55617" y="10780"/>
                    <a:pt x="55472" y="10780"/>
                  </a:cubicBezTo>
                  <a:cubicBezTo>
                    <a:pt x="55492" y="10925"/>
                    <a:pt x="55555" y="11070"/>
                    <a:pt x="55658" y="11174"/>
                  </a:cubicBezTo>
                  <a:cubicBezTo>
                    <a:pt x="55472" y="11091"/>
                    <a:pt x="55389" y="11174"/>
                    <a:pt x="55244" y="11319"/>
                  </a:cubicBezTo>
                  <a:cubicBezTo>
                    <a:pt x="55161" y="11091"/>
                    <a:pt x="54974" y="10904"/>
                    <a:pt x="54767" y="10801"/>
                  </a:cubicBezTo>
                  <a:cubicBezTo>
                    <a:pt x="54622" y="10718"/>
                    <a:pt x="54456" y="10759"/>
                    <a:pt x="54352" y="10884"/>
                  </a:cubicBezTo>
                  <a:cubicBezTo>
                    <a:pt x="54249" y="11008"/>
                    <a:pt x="54166" y="11153"/>
                    <a:pt x="54124" y="11298"/>
                  </a:cubicBezTo>
                  <a:cubicBezTo>
                    <a:pt x="54062" y="11236"/>
                    <a:pt x="53958" y="11174"/>
                    <a:pt x="53855" y="11153"/>
                  </a:cubicBezTo>
                  <a:cubicBezTo>
                    <a:pt x="53751" y="11112"/>
                    <a:pt x="53730" y="11091"/>
                    <a:pt x="53689" y="11195"/>
                  </a:cubicBezTo>
                  <a:cubicBezTo>
                    <a:pt x="53627" y="11319"/>
                    <a:pt x="53606" y="11360"/>
                    <a:pt x="53565" y="11464"/>
                  </a:cubicBezTo>
                  <a:cubicBezTo>
                    <a:pt x="53523" y="11360"/>
                    <a:pt x="53461" y="11277"/>
                    <a:pt x="53378" y="11195"/>
                  </a:cubicBezTo>
                  <a:cubicBezTo>
                    <a:pt x="53378" y="11132"/>
                    <a:pt x="53378" y="10904"/>
                    <a:pt x="53440" y="10925"/>
                  </a:cubicBezTo>
                  <a:cubicBezTo>
                    <a:pt x="53357" y="10842"/>
                    <a:pt x="53399" y="10656"/>
                    <a:pt x="53378" y="10552"/>
                  </a:cubicBezTo>
                  <a:cubicBezTo>
                    <a:pt x="53357" y="10407"/>
                    <a:pt x="53316" y="10282"/>
                    <a:pt x="53254" y="10179"/>
                  </a:cubicBezTo>
                  <a:cubicBezTo>
                    <a:pt x="53212" y="10200"/>
                    <a:pt x="53171" y="10241"/>
                    <a:pt x="53150" y="10282"/>
                  </a:cubicBezTo>
                  <a:cubicBezTo>
                    <a:pt x="53088" y="10220"/>
                    <a:pt x="53005" y="10158"/>
                    <a:pt x="52901" y="10158"/>
                  </a:cubicBezTo>
                  <a:cubicBezTo>
                    <a:pt x="52943" y="10241"/>
                    <a:pt x="52964" y="10324"/>
                    <a:pt x="52984" y="10428"/>
                  </a:cubicBezTo>
                  <a:cubicBezTo>
                    <a:pt x="52839" y="10490"/>
                    <a:pt x="52735" y="10324"/>
                    <a:pt x="52673" y="10220"/>
                  </a:cubicBezTo>
                  <a:cubicBezTo>
                    <a:pt x="52404" y="10428"/>
                    <a:pt x="52321" y="10780"/>
                    <a:pt x="52445" y="11070"/>
                  </a:cubicBezTo>
                  <a:cubicBezTo>
                    <a:pt x="52466" y="11132"/>
                    <a:pt x="52487" y="11195"/>
                    <a:pt x="52487" y="11277"/>
                  </a:cubicBezTo>
                  <a:lnTo>
                    <a:pt x="52238" y="11464"/>
                  </a:lnTo>
                  <a:cubicBezTo>
                    <a:pt x="52155" y="11423"/>
                    <a:pt x="52114" y="11360"/>
                    <a:pt x="52093" y="11277"/>
                  </a:cubicBezTo>
                  <a:cubicBezTo>
                    <a:pt x="52031" y="11153"/>
                    <a:pt x="52114" y="11070"/>
                    <a:pt x="51969" y="11029"/>
                  </a:cubicBezTo>
                  <a:cubicBezTo>
                    <a:pt x="52051" y="11008"/>
                    <a:pt x="52134" y="10946"/>
                    <a:pt x="52217" y="10884"/>
                  </a:cubicBezTo>
                  <a:cubicBezTo>
                    <a:pt x="52176" y="10780"/>
                    <a:pt x="52155" y="10676"/>
                    <a:pt x="52114" y="10552"/>
                  </a:cubicBezTo>
                  <a:cubicBezTo>
                    <a:pt x="52093" y="10448"/>
                    <a:pt x="52031" y="10345"/>
                    <a:pt x="52093" y="10262"/>
                  </a:cubicBezTo>
                  <a:cubicBezTo>
                    <a:pt x="52155" y="10158"/>
                    <a:pt x="52197" y="10075"/>
                    <a:pt x="52238" y="9972"/>
                  </a:cubicBezTo>
                  <a:cubicBezTo>
                    <a:pt x="52300" y="9764"/>
                    <a:pt x="52300" y="9557"/>
                    <a:pt x="52238" y="9350"/>
                  </a:cubicBezTo>
                  <a:cubicBezTo>
                    <a:pt x="52134" y="9287"/>
                    <a:pt x="52010" y="9246"/>
                    <a:pt x="51886" y="9225"/>
                  </a:cubicBezTo>
                  <a:cubicBezTo>
                    <a:pt x="51740" y="9205"/>
                    <a:pt x="51637" y="9267"/>
                    <a:pt x="51512" y="9184"/>
                  </a:cubicBezTo>
                  <a:cubicBezTo>
                    <a:pt x="51492" y="9205"/>
                    <a:pt x="51471" y="9225"/>
                    <a:pt x="51471" y="9267"/>
                  </a:cubicBezTo>
                  <a:cubicBezTo>
                    <a:pt x="51409" y="9287"/>
                    <a:pt x="51326" y="9329"/>
                    <a:pt x="51284" y="9370"/>
                  </a:cubicBezTo>
                  <a:cubicBezTo>
                    <a:pt x="51139" y="9474"/>
                    <a:pt x="51139" y="9557"/>
                    <a:pt x="50974" y="9412"/>
                  </a:cubicBezTo>
                  <a:cubicBezTo>
                    <a:pt x="50891" y="9536"/>
                    <a:pt x="50849" y="9681"/>
                    <a:pt x="50849" y="9826"/>
                  </a:cubicBezTo>
                  <a:cubicBezTo>
                    <a:pt x="50746" y="9785"/>
                    <a:pt x="50787" y="9992"/>
                    <a:pt x="50766" y="10075"/>
                  </a:cubicBezTo>
                  <a:cubicBezTo>
                    <a:pt x="50704" y="10241"/>
                    <a:pt x="50538" y="10200"/>
                    <a:pt x="50414" y="10137"/>
                  </a:cubicBezTo>
                  <a:cubicBezTo>
                    <a:pt x="50393" y="10200"/>
                    <a:pt x="50393" y="10241"/>
                    <a:pt x="50393" y="10282"/>
                  </a:cubicBezTo>
                  <a:cubicBezTo>
                    <a:pt x="50331" y="10117"/>
                    <a:pt x="50352" y="9930"/>
                    <a:pt x="50414" y="9764"/>
                  </a:cubicBezTo>
                  <a:cubicBezTo>
                    <a:pt x="50497" y="9516"/>
                    <a:pt x="50517" y="9267"/>
                    <a:pt x="50455" y="9018"/>
                  </a:cubicBezTo>
                  <a:cubicBezTo>
                    <a:pt x="50414" y="8914"/>
                    <a:pt x="50352" y="8728"/>
                    <a:pt x="50207" y="8728"/>
                  </a:cubicBezTo>
                  <a:cubicBezTo>
                    <a:pt x="50082" y="8707"/>
                    <a:pt x="49937" y="8728"/>
                    <a:pt x="49813" y="8749"/>
                  </a:cubicBezTo>
                  <a:cubicBezTo>
                    <a:pt x="49585" y="8790"/>
                    <a:pt x="49377" y="8914"/>
                    <a:pt x="49253" y="9122"/>
                  </a:cubicBezTo>
                  <a:cubicBezTo>
                    <a:pt x="49170" y="9287"/>
                    <a:pt x="49149" y="9474"/>
                    <a:pt x="49212" y="9661"/>
                  </a:cubicBezTo>
                  <a:cubicBezTo>
                    <a:pt x="49212" y="9702"/>
                    <a:pt x="49232" y="9723"/>
                    <a:pt x="49253" y="9764"/>
                  </a:cubicBezTo>
                  <a:cubicBezTo>
                    <a:pt x="49294" y="9868"/>
                    <a:pt x="49212" y="9847"/>
                    <a:pt x="49149" y="9909"/>
                  </a:cubicBezTo>
                  <a:cubicBezTo>
                    <a:pt x="49046" y="10013"/>
                    <a:pt x="48942" y="10117"/>
                    <a:pt x="48880" y="10241"/>
                  </a:cubicBezTo>
                  <a:cubicBezTo>
                    <a:pt x="48569" y="10676"/>
                    <a:pt x="48652" y="11360"/>
                    <a:pt x="48693" y="11858"/>
                  </a:cubicBezTo>
                  <a:cubicBezTo>
                    <a:pt x="48548" y="11858"/>
                    <a:pt x="48631" y="11734"/>
                    <a:pt x="48548" y="11609"/>
                  </a:cubicBezTo>
                  <a:cubicBezTo>
                    <a:pt x="48548" y="11734"/>
                    <a:pt x="48486" y="11837"/>
                    <a:pt x="48382" y="11899"/>
                  </a:cubicBezTo>
                  <a:cubicBezTo>
                    <a:pt x="48279" y="11920"/>
                    <a:pt x="48217" y="12065"/>
                    <a:pt x="48134" y="12003"/>
                  </a:cubicBezTo>
                  <a:cubicBezTo>
                    <a:pt x="48217" y="11879"/>
                    <a:pt x="48403" y="11816"/>
                    <a:pt x="48486" y="11692"/>
                  </a:cubicBezTo>
                  <a:cubicBezTo>
                    <a:pt x="48590" y="11588"/>
                    <a:pt x="48631" y="11423"/>
                    <a:pt x="48631" y="11277"/>
                  </a:cubicBezTo>
                  <a:cubicBezTo>
                    <a:pt x="48610" y="11091"/>
                    <a:pt x="48507" y="11112"/>
                    <a:pt x="48320" y="11132"/>
                  </a:cubicBezTo>
                  <a:cubicBezTo>
                    <a:pt x="48217" y="11153"/>
                    <a:pt x="48258" y="11091"/>
                    <a:pt x="48175" y="11029"/>
                  </a:cubicBezTo>
                  <a:cubicBezTo>
                    <a:pt x="48113" y="10967"/>
                    <a:pt x="48030" y="10925"/>
                    <a:pt x="47947" y="10884"/>
                  </a:cubicBezTo>
                  <a:cubicBezTo>
                    <a:pt x="47906" y="11049"/>
                    <a:pt x="47719" y="11112"/>
                    <a:pt x="47615" y="11236"/>
                  </a:cubicBezTo>
                  <a:cubicBezTo>
                    <a:pt x="47574" y="11298"/>
                    <a:pt x="47553" y="11381"/>
                    <a:pt x="47595" y="11443"/>
                  </a:cubicBezTo>
                  <a:cubicBezTo>
                    <a:pt x="47533" y="11485"/>
                    <a:pt x="47450" y="11485"/>
                    <a:pt x="47387" y="11443"/>
                  </a:cubicBezTo>
                  <a:cubicBezTo>
                    <a:pt x="47450" y="11298"/>
                    <a:pt x="47450" y="11132"/>
                    <a:pt x="47387" y="10987"/>
                  </a:cubicBezTo>
                  <a:cubicBezTo>
                    <a:pt x="47512" y="10946"/>
                    <a:pt x="47491" y="10904"/>
                    <a:pt x="47491" y="10759"/>
                  </a:cubicBezTo>
                  <a:cubicBezTo>
                    <a:pt x="47491" y="10676"/>
                    <a:pt x="47491" y="10573"/>
                    <a:pt x="47450" y="10469"/>
                  </a:cubicBezTo>
                  <a:cubicBezTo>
                    <a:pt x="47429" y="10386"/>
                    <a:pt x="47367" y="10324"/>
                    <a:pt x="47304" y="10262"/>
                  </a:cubicBezTo>
                  <a:cubicBezTo>
                    <a:pt x="47263" y="10220"/>
                    <a:pt x="47242" y="10200"/>
                    <a:pt x="47201" y="10179"/>
                  </a:cubicBezTo>
                  <a:cubicBezTo>
                    <a:pt x="47097" y="10117"/>
                    <a:pt x="47139" y="10200"/>
                    <a:pt x="47035" y="10158"/>
                  </a:cubicBezTo>
                  <a:cubicBezTo>
                    <a:pt x="47035" y="10200"/>
                    <a:pt x="47014" y="10241"/>
                    <a:pt x="46994" y="10241"/>
                  </a:cubicBezTo>
                  <a:cubicBezTo>
                    <a:pt x="47076" y="10096"/>
                    <a:pt x="47201" y="9909"/>
                    <a:pt x="47076" y="9744"/>
                  </a:cubicBezTo>
                  <a:cubicBezTo>
                    <a:pt x="47014" y="9826"/>
                    <a:pt x="46973" y="9909"/>
                    <a:pt x="46911" y="9992"/>
                  </a:cubicBezTo>
                  <a:cubicBezTo>
                    <a:pt x="46807" y="9847"/>
                    <a:pt x="46724" y="10054"/>
                    <a:pt x="46724" y="10158"/>
                  </a:cubicBezTo>
                  <a:cubicBezTo>
                    <a:pt x="46724" y="10241"/>
                    <a:pt x="46745" y="10324"/>
                    <a:pt x="46786" y="10407"/>
                  </a:cubicBezTo>
                  <a:cubicBezTo>
                    <a:pt x="46786" y="10490"/>
                    <a:pt x="46641" y="10573"/>
                    <a:pt x="46579" y="10614"/>
                  </a:cubicBezTo>
                  <a:cubicBezTo>
                    <a:pt x="46600" y="10552"/>
                    <a:pt x="46600" y="10469"/>
                    <a:pt x="46579" y="10407"/>
                  </a:cubicBezTo>
                  <a:cubicBezTo>
                    <a:pt x="46620" y="10365"/>
                    <a:pt x="46662" y="10303"/>
                    <a:pt x="46683" y="10241"/>
                  </a:cubicBezTo>
                  <a:cubicBezTo>
                    <a:pt x="46724" y="10137"/>
                    <a:pt x="46745" y="10096"/>
                    <a:pt x="46641" y="10054"/>
                  </a:cubicBezTo>
                  <a:cubicBezTo>
                    <a:pt x="46517" y="9992"/>
                    <a:pt x="46372" y="9972"/>
                    <a:pt x="46392" y="9868"/>
                  </a:cubicBezTo>
                  <a:cubicBezTo>
                    <a:pt x="46413" y="9764"/>
                    <a:pt x="46164" y="9640"/>
                    <a:pt x="46040" y="9619"/>
                  </a:cubicBezTo>
                  <a:cubicBezTo>
                    <a:pt x="46019" y="9516"/>
                    <a:pt x="45978" y="9619"/>
                    <a:pt x="46019" y="9474"/>
                  </a:cubicBezTo>
                  <a:cubicBezTo>
                    <a:pt x="46061" y="9370"/>
                    <a:pt x="46040" y="9267"/>
                    <a:pt x="45978" y="9184"/>
                  </a:cubicBezTo>
                  <a:cubicBezTo>
                    <a:pt x="45936" y="9267"/>
                    <a:pt x="45874" y="9329"/>
                    <a:pt x="45833" y="9412"/>
                  </a:cubicBezTo>
                  <a:cubicBezTo>
                    <a:pt x="45771" y="9287"/>
                    <a:pt x="45667" y="9205"/>
                    <a:pt x="45543" y="9142"/>
                  </a:cubicBezTo>
                  <a:cubicBezTo>
                    <a:pt x="45460" y="9122"/>
                    <a:pt x="45356" y="9101"/>
                    <a:pt x="45273" y="9101"/>
                  </a:cubicBezTo>
                  <a:cubicBezTo>
                    <a:pt x="45232" y="9225"/>
                    <a:pt x="45190" y="9350"/>
                    <a:pt x="45149" y="9453"/>
                  </a:cubicBezTo>
                  <a:cubicBezTo>
                    <a:pt x="45086" y="9453"/>
                    <a:pt x="45045" y="9391"/>
                    <a:pt x="45066" y="9329"/>
                  </a:cubicBezTo>
                  <a:cubicBezTo>
                    <a:pt x="45024" y="9308"/>
                    <a:pt x="44962" y="9287"/>
                    <a:pt x="44900" y="9267"/>
                  </a:cubicBezTo>
                  <a:cubicBezTo>
                    <a:pt x="44817" y="9225"/>
                    <a:pt x="44734" y="9184"/>
                    <a:pt x="44630" y="9142"/>
                  </a:cubicBezTo>
                  <a:cubicBezTo>
                    <a:pt x="44838" y="8977"/>
                    <a:pt x="44382" y="8541"/>
                    <a:pt x="44174" y="8479"/>
                  </a:cubicBezTo>
                  <a:cubicBezTo>
                    <a:pt x="44112" y="8458"/>
                    <a:pt x="44050" y="8458"/>
                    <a:pt x="43988" y="8438"/>
                  </a:cubicBezTo>
                  <a:cubicBezTo>
                    <a:pt x="43863" y="8438"/>
                    <a:pt x="43863" y="8603"/>
                    <a:pt x="43822" y="8707"/>
                  </a:cubicBezTo>
                  <a:cubicBezTo>
                    <a:pt x="43739" y="8935"/>
                    <a:pt x="43635" y="9163"/>
                    <a:pt x="43553" y="9412"/>
                  </a:cubicBezTo>
                  <a:cubicBezTo>
                    <a:pt x="43345" y="9329"/>
                    <a:pt x="43242" y="9702"/>
                    <a:pt x="43138" y="9681"/>
                  </a:cubicBezTo>
                  <a:cubicBezTo>
                    <a:pt x="43055" y="9723"/>
                    <a:pt x="43014" y="9806"/>
                    <a:pt x="43014" y="9909"/>
                  </a:cubicBezTo>
                  <a:cubicBezTo>
                    <a:pt x="42993" y="9951"/>
                    <a:pt x="42993" y="10013"/>
                    <a:pt x="43014" y="10054"/>
                  </a:cubicBezTo>
                  <a:cubicBezTo>
                    <a:pt x="42931" y="10075"/>
                    <a:pt x="42868" y="10117"/>
                    <a:pt x="42827" y="10179"/>
                  </a:cubicBezTo>
                  <a:cubicBezTo>
                    <a:pt x="42910" y="10200"/>
                    <a:pt x="42993" y="10220"/>
                    <a:pt x="43076" y="10262"/>
                  </a:cubicBezTo>
                  <a:cubicBezTo>
                    <a:pt x="42972" y="10407"/>
                    <a:pt x="42848" y="10593"/>
                    <a:pt x="42931" y="10780"/>
                  </a:cubicBezTo>
                  <a:cubicBezTo>
                    <a:pt x="42972" y="10614"/>
                    <a:pt x="43117" y="10511"/>
                    <a:pt x="43179" y="10365"/>
                  </a:cubicBezTo>
                  <a:cubicBezTo>
                    <a:pt x="43283" y="10469"/>
                    <a:pt x="43387" y="10531"/>
                    <a:pt x="43511" y="10552"/>
                  </a:cubicBezTo>
                  <a:cubicBezTo>
                    <a:pt x="43449" y="10614"/>
                    <a:pt x="43387" y="10697"/>
                    <a:pt x="43345" y="10801"/>
                  </a:cubicBezTo>
                  <a:cubicBezTo>
                    <a:pt x="43325" y="10863"/>
                    <a:pt x="43242" y="10946"/>
                    <a:pt x="43262" y="11029"/>
                  </a:cubicBezTo>
                  <a:cubicBezTo>
                    <a:pt x="43283" y="11153"/>
                    <a:pt x="43470" y="11153"/>
                    <a:pt x="43304" y="11257"/>
                  </a:cubicBezTo>
                  <a:cubicBezTo>
                    <a:pt x="43138" y="11381"/>
                    <a:pt x="43117" y="11381"/>
                    <a:pt x="43159" y="11215"/>
                  </a:cubicBezTo>
                  <a:cubicBezTo>
                    <a:pt x="43221" y="11029"/>
                    <a:pt x="43055" y="10925"/>
                    <a:pt x="42910" y="10842"/>
                  </a:cubicBezTo>
                  <a:cubicBezTo>
                    <a:pt x="42806" y="10801"/>
                    <a:pt x="42723" y="10739"/>
                    <a:pt x="42620" y="10718"/>
                  </a:cubicBezTo>
                  <a:cubicBezTo>
                    <a:pt x="42558" y="10863"/>
                    <a:pt x="42475" y="10884"/>
                    <a:pt x="42350" y="10967"/>
                  </a:cubicBezTo>
                  <a:cubicBezTo>
                    <a:pt x="42350" y="10925"/>
                    <a:pt x="42350" y="10884"/>
                    <a:pt x="42350" y="10842"/>
                  </a:cubicBezTo>
                  <a:cubicBezTo>
                    <a:pt x="42475" y="10842"/>
                    <a:pt x="42599" y="10801"/>
                    <a:pt x="42516" y="10656"/>
                  </a:cubicBezTo>
                  <a:cubicBezTo>
                    <a:pt x="42475" y="10676"/>
                    <a:pt x="42433" y="10718"/>
                    <a:pt x="42392" y="10656"/>
                  </a:cubicBezTo>
                  <a:cubicBezTo>
                    <a:pt x="42454" y="10593"/>
                    <a:pt x="42578" y="10469"/>
                    <a:pt x="42516" y="10365"/>
                  </a:cubicBezTo>
                  <a:cubicBezTo>
                    <a:pt x="42537" y="10407"/>
                    <a:pt x="42578" y="10448"/>
                    <a:pt x="42599" y="10490"/>
                  </a:cubicBezTo>
                  <a:cubicBezTo>
                    <a:pt x="42661" y="10428"/>
                    <a:pt x="42723" y="10345"/>
                    <a:pt x="42786" y="10262"/>
                  </a:cubicBezTo>
                  <a:cubicBezTo>
                    <a:pt x="42827" y="10158"/>
                    <a:pt x="42786" y="10075"/>
                    <a:pt x="42848" y="9992"/>
                  </a:cubicBezTo>
                  <a:cubicBezTo>
                    <a:pt x="42993" y="9826"/>
                    <a:pt x="43242" y="9578"/>
                    <a:pt x="43097" y="9329"/>
                  </a:cubicBezTo>
                  <a:cubicBezTo>
                    <a:pt x="42951" y="9474"/>
                    <a:pt x="42848" y="9661"/>
                    <a:pt x="42744" y="9826"/>
                  </a:cubicBezTo>
                  <a:cubicBezTo>
                    <a:pt x="42723" y="9764"/>
                    <a:pt x="42703" y="9661"/>
                    <a:pt x="42723" y="9598"/>
                  </a:cubicBezTo>
                  <a:cubicBezTo>
                    <a:pt x="42744" y="9474"/>
                    <a:pt x="42827" y="9474"/>
                    <a:pt x="42723" y="9370"/>
                  </a:cubicBezTo>
                  <a:cubicBezTo>
                    <a:pt x="42661" y="9308"/>
                    <a:pt x="42599" y="9267"/>
                    <a:pt x="42537" y="9205"/>
                  </a:cubicBezTo>
                  <a:cubicBezTo>
                    <a:pt x="42495" y="9184"/>
                    <a:pt x="42412" y="9142"/>
                    <a:pt x="42350" y="9142"/>
                  </a:cubicBezTo>
                  <a:cubicBezTo>
                    <a:pt x="42309" y="9059"/>
                    <a:pt x="42267" y="8997"/>
                    <a:pt x="42226" y="8935"/>
                  </a:cubicBezTo>
                  <a:cubicBezTo>
                    <a:pt x="42143" y="8811"/>
                    <a:pt x="42019" y="8707"/>
                    <a:pt x="41894" y="8624"/>
                  </a:cubicBezTo>
                  <a:cubicBezTo>
                    <a:pt x="41853" y="8728"/>
                    <a:pt x="41894" y="8873"/>
                    <a:pt x="41770" y="8935"/>
                  </a:cubicBezTo>
                  <a:cubicBezTo>
                    <a:pt x="41728" y="8769"/>
                    <a:pt x="41625" y="8603"/>
                    <a:pt x="41480" y="8500"/>
                  </a:cubicBezTo>
                  <a:cubicBezTo>
                    <a:pt x="41417" y="8458"/>
                    <a:pt x="41335" y="8417"/>
                    <a:pt x="41252" y="8396"/>
                  </a:cubicBezTo>
                  <a:cubicBezTo>
                    <a:pt x="41210" y="8375"/>
                    <a:pt x="41169" y="8375"/>
                    <a:pt x="41107" y="8375"/>
                  </a:cubicBezTo>
                  <a:cubicBezTo>
                    <a:pt x="41086" y="8458"/>
                    <a:pt x="41044" y="8541"/>
                    <a:pt x="40982" y="8624"/>
                  </a:cubicBezTo>
                  <a:cubicBezTo>
                    <a:pt x="40775" y="8375"/>
                    <a:pt x="40340" y="8686"/>
                    <a:pt x="40236" y="8956"/>
                  </a:cubicBezTo>
                  <a:cubicBezTo>
                    <a:pt x="40236" y="8831"/>
                    <a:pt x="40236" y="8831"/>
                    <a:pt x="40319" y="8728"/>
                  </a:cubicBezTo>
                  <a:cubicBezTo>
                    <a:pt x="40402" y="8645"/>
                    <a:pt x="40485" y="8541"/>
                    <a:pt x="40381" y="8479"/>
                  </a:cubicBezTo>
                  <a:cubicBezTo>
                    <a:pt x="40215" y="8334"/>
                    <a:pt x="40049" y="8168"/>
                    <a:pt x="39904" y="8023"/>
                  </a:cubicBezTo>
                  <a:cubicBezTo>
                    <a:pt x="39738" y="7878"/>
                    <a:pt x="39593" y="7733"/>
                    <a:pt x="39407" y="7608"/>
                  </a:cubicBezTo>
                  <a:cubicBezTo>
                    <a:pt x="39345" y="7567"/>
                    <a:pt x="38889" y="7318"/>
                    <a:pt x="38889" y="7443"/>
                  </a:cubicBezTo>
                  <a:cubicBezTo>
                    <a:pt x="38515" y="7318"/>
                    <a:pt x="38080" y="7505"/>
                    <a:pt x="37935" y="7899"/>
                  </a:cubicBezTo>
                  <a:cubicBezTo>
                    <a:pt x="37790" y="7733"/>
                    <a:pt x="37624" y="7629"/>
                    <a:pt x="37437" y="7733"/>
                  </a:cubicBezTo>
                  <a:cubicBezTo>
                    <a:pt x="37272" y="7836"/>
                    <a:pt x="37127" y="7961"/>
                    <a:pt x="37044" y="8127"/>
                  </a:cubicBezTo>
                  <a:cubicBezTo>
                    <a:pt x="36961" y="8272"/>
                    <a:pt x="36940" y="8438"/>
                    <a:pt x="36961" y="8603"/>
                  </a:cubicBezTo>
                  <a:cubicBezTo>
                    <a:pt x="36836" y="8666"/>
                    <a:pt x="36857" y="8624"/>
                    <a:pt x="36733" y="8562"/>
                  </a:cubicBezTo>
                  <a:cubicBezTo>
                    <a:pt x="36629" y="8521"/>
                    <a:pt x="36505" y="8479"/>
                    <a:pt x="36401" y="8479"/>
                  </a:cubicBezTo>
                  <a:cubicBezTo>
                    <a:pt x="36712" y="8251"/>
                    <a:pt x="36961" y="8002"/>
                    <a:pt x="36961" y="7608"/>
                  </a:cubicBezTo>
                  <a:cubicBezTo>
                    <a:pt x="36816" y="7422"/>
                    <a:pt x="36588" y="7318"/>
                    <a:pt x="36360" y="7277"/>
                  </a:cubicBezTo>
                  <a:cubicBezTo>
                    <a:pt x="36277" y="7277"/>
                    <a:pt x="36194" y="7277"/>
                    <a:pt x="36111" y="7297"/>
                  </a:cubicBezTo>
                  <a:cubicBezTo>
                    <a:pt x="35986" y="7318"/>
                    <a:pt x="35904" y="7422"/>
                    <a:pt x="35821" y="7339"/>
                  </a:cubicBezTo>
                  <a:cubicBezTo>
                    <a:pt x="35655" y="7546"/>
                    <a:pt x="35634" y="7816"/>
                    <a:pt x="35344" y="7567"/>
                  </a:cubicBezTo>
                  <a:cubicBezTo>
                    <a:pt x="35282" y="7671"/>
                    <a:pt x="35240" y="7774"/>
                    <a:pt x="35240" y="7899"/>
                  </a:cubicBezTo>
                  <a:cubicBezTo>
                    <a:pt x="35240" y="7982"/>
                    <a:pt x="35137" y="7940"/>
                    <a:pt x="35054" y="7961"/>
                  </a:cubicBezTo>
                  <a:cubicBezTo>
                    <a:pt x="34971" y="7961"/>
                    <a:pt x="34888" y="8002"/>
                    <a:pt x="34805" y="8044"/>
                  </a:cubicBezTo>
                  <a:cubicBezTo>
                    <a:pt x="34888" y="7795"/>
                    <a:pt x="34909" y="7546"/>
                    <a:pt x="34867" y="7277"/>
                  </a:cubicBezTo>
                  <a:cubicBezTo>
                    <a:pt x="34826" y="7111"/>
                    <a:pt x="34743" y="6966"/>
                    <a:pt x="34556" y="6966"/>
                  </a:cubicBezTo>
                  <a:cubicBezTo>
                    <a:pt x="34432" y="6966"/>
                    <a:pt x="34307" y="6987"/>
                    <a:pt x="34183" y="7049"/>
                  </a:cubicBezTo>
                  <a:cubicBezTo>
                    <a:pt x="33768" y="7235"/>
                    <a:pt x="33665" y="7795"/>
                    <a:pt x="33996" y="8127"/>
                  </a:cubicBezTo>
                  <a:cubicBezTo>
                    <a:pt x="33996" y="8106"/>
                    <a:pt x="33810" y="8168"/>
                    <a:pt x="33831" y="8168"/>
                  </a:cubicBezTo>
                  <a:cubicBezTo>
                    <a:pt x="33748" y="8189"/>
                    <a:pt x="33665" y="8251"/>
                    <a:pt x="33603" y="8313"/>
                  </a:cubicBezTo>
                  <a:cubicBezTo>
                    <a:pt x="33499" y="8147"/>
                    <a:pt x="33375" y="8023"/>
                    <a:pt x="33209" y="7919"/>
                  </a:cubicBezTo>
                  <a:cubicBezTo>
                    <a:pt x="33147" y="8085"/>
                    <a:pt x="33188" y="8292"/>
                    <a:pt x="32919" y="8147"/>
                  </a:cubicBezTo>
                  <a:cubicBezTo>
                    <a:pt x="32877" y="8313"/>
                    <a:pt x="32960" y="8417"/>
                    <a:pt x="32939" y="8562"/>
                  </a:cubicBezTo>
                  <a:cubicBezTo>
                    <a:pt x="32836" y="8562"/>
                    <a:pt x="32732" y="8562"/>
                    <a:pt x="32649" y="8562"/>
                  </a:cubicBezTo>
                  <a:cubicBezTo>
                    <a:pt x="32649" y="8479"/>
                    <a:pt x="32794" y="8355"/>
                    <a:pt x="32815" y="8230"/>
                  </a:cubicBezTo>
                  <a:cubicBezTo>
                    <a:pt x="32815" y="8106"/>
                    <a:pt x="32856" y="7982"/>
                    <a:pt x="32898" y="7878"/>
                  </a:cubicBezTo>
                  <a:cubicBezTo>
                    <a:pt x="32939" y="7816"/>
                    <a:pt x="32981" y="7774"/>
                    <a:pt x="33022" y="7754"/>
                  </a:cubicBezTo>
                  <a:cubicBezTo>
                    <a:pt x="33126" y="7691"/>
                    <a:pt x="33084" y="7629"/>
                    <a:pt x="33022" y="7526"/>
                  </a:cubicBezTo>
                  <a:cubicBezTo>
                    <a:pt x="32981" y="7380"/>
                    <a:pt x="32898" y="7256"/>
                    <a:pt x="32794" y="7173"/>
                  </a:cubicBezTo>
                  <a:cubicBezTo>
                    <a:pt x="32732" y="7152"/>
                    <a:pt x="32691" y="7111"/>
                    <a:pt x="32628" y="7111"/>
                  </a:cubicBezTo>
                  <a:cubicBezTo>
                    <a:pt x="32483" y="7049"/>
                    <a:pt x="32504" y="7111"/>
                    <a:pt x="32421" y="7235"/>
                  </a:cubicBezTo>
                  <a:cubicBezTo>
                    <a:pt x="32317" y="7443"/>
                    <a:pt x="32172" y="7629"/>
                    <a:pt x="32069" y="7857"/>
                  </a:cubicBezTo>
                  <a:cubicBezTo>
                    <a:pt x="31924" y="8147"/>
                    <a:pt x="31737" y="8500"/>
                    <a:pt x="32089" y="8749"/>
                  </a:cubicBezTo>
                  <a:cubicBezTo>
                    <a:pt x="31903" y="8852"/>
                    <a:pt x="31737" y="8956"/>
                    <a:pt x="31571" y="9101"/>
                  </a:cubicBezTo>
                  <a:cubicBezTo>
                    <a:pt x="31550" y="8935"/>
                    <a:pt x="31447" y="8811"/>
                    <a:pt x="31322" y="8707"/>
                  </a:cubicBezTo>
                  <a:cubicBezTo>
                    <a:pt x="31219" y="8666"/>
                    <a:pt x="31198" y="8707"/>
                    <a:pt x="31198" y="8583"/>
                  </a:cubicBezTo>
                  <a:cubicBezTo>
                    <a:pt x="31198" y="8479"/>
                    <a:pt x="31177" y="8396"/>
                    <a:pt x="31136" y="8313"/>
                  </a:cubicBezTo>
                  <a:cubicBezTo>
                    <a:pt x="31032" y="8375"/>
                    <a:pt x="30991" y="8500"/>
                    <a:pt x="30887" y="8334"/>
                  </a:cubicBezTo>
                  <a:cubicBezTo>
                    <a:pt x="30846" y="8375"/>
                    <a:pt x="30804" y="8417"/>
                    <a:pt x="30783" y="8479"/>
                  </a:cubicBezTo>
                  <a:cubicBezTo>
                    <a:pt x="30721" y="8479"/>
                    <a:pt x="30701" y="8396"/>
                    <a:pt x="30638" y="8355"/>
                  </a:cubicBezTo>
                  <a:cubicBezTo>
                    <a:pt x="30721" y="8251"/>
                    <a:pt x="30742" y="8106"/>
                    <a:pt x="30701" y="7982"/>
                  </a:cubicBezTo>
                  <a:cubicBezTo>
                    <a:pt x="30431" y="7857"/>
                    <a:pt x="30099" y="8002"/>
                    <a:pt x="30203" y="8334"/>
                  </a:cubicBezTo>
                  <a:cubicBezTo>
                    <a:pt x="30162" y="8313"/>
                    <a:pt x="30120" y="8313"/>
                    <a:pt x="30079" y="8292"/>
                  </a:cubicBezTo>
                  <a:cubicBezTo>
                    <a:pt x="30037" y="8272"/>
                    <a:pt x="29913" y="8313"/>
                    <a:pt x="29934" y="8251"/>
                  </a:cubicBezTo>
                  <a:cubicBezTo>
                    <a:pt x="29892" y="8272"/>
                    <a:pt x="29851" y="8272"/>
                    <a:pt x="29809" y="8272"/>
                  </a:cubicBezTo>
                  <a:cubicBezTo>
                    <a:pt x="29954" y="8168"/>
                    <a:pt x="30079" y="8044"/>
                    <a:pt x="30162" y="7878"/>
                  </a:cubicBezTo>
                  <a:cubicBezTo>
                    <a:pt x="29996" y="8002"/>
                    <a:pt x="29788" y="8106"/>
                    <a:pt x="29602" y="8168"/>
                  </a:cubicBezTo>
                  <a:cubicBezTo>
                    <a:pt x="29498" y="8210"/>
                    <a:pt x="29415" y="8127"/>
                    <a:pt x="29498" y="8064"/>
                  </a:cubicBezTo>
                  <a:cubicBezTo>
                    <a:pt x="29602" y="8002"/>
                    <a:pt x="29623" y="7961"/>
                    <a:pt x="29519" y="7899"/>
                  </a:cubicBezTo>
                  <a:cubicBezTo>
                    <a:pt x="29519" y="7940"/>
                    <a:pt x="29498" y="7961"/>
                    <a:pt x="29457" y="7940"/>
                  </a:cubicBezTo>
                  <a:cubicBezTo>
                    <a:pt x="29498" y="7691"/>
                    <a:pt x="29270" y="7754"/>
                    <a:pt x="29332" y="7961"/>
                  </a:cubicBezTo>
                  <a:cubicBezTo>
                    <a:pt x="29270" y="7919"/>
                    <a:pt x="29167" y="7919"/>
                    <a:pt x="29250" y="7857"/>
                  </a:cubicBezTo>
                  <a:cubicBezTo>
                    <a:pt x="29022" y="7919"/>
                    <a:pt x="29208" y="7671"/>
                    <a:pt x="29146" y="7629"/>
                  </a:cubicBezTo>
                  <a:cubicBezTo>
                    <a:pt x="29291" y="7608"/>
                    <a:pt x="29415" y="7567"/>
                    <a:pt x="29519" y="7463"/>
                  </a:cubicBezTo>
                  <a:cubicBezTo>
                    <a:pt x="29581" y="7422"/>
                    <a:pt x="29623" y="7339"/>
                    <a:pt x="29643" y="7277"/>
                  </a:cubicBezTo>
                  <a:cubicBezTo>
                    <a:pt x="29685" y="7152"/>
                    <a:pt x="29519" y="7090"/>
                    <a:pt x="29436" y="7028"/>
                  </a:cubicBezTo>
                  <a:cubicBezTo>
                    <a:pt x="29602" y="7028"/>
                    <a:pt x="29851" y="7007"/>
                    <a:pt x="29726" y="6779"/>
                  </a:cubicBezTo>
                  <a:cubicBezTo>
                    <a:pt x="29664" y="6821"/>
                    <a:pt x="29623" y="6862"/>
                    <a:pt x="29560" y="6779"/>
                  </a:cubicBezTo>
                  <a:cubicBezTo>
                    <a:pt x="29623" y="6717"/>
                    <a:pt x="29685" y="6634"/>
                    <a:pt x="29726" y="6572"/>
                  </a:cubicBezTo>
                  <a:cubicBezTo>
                    <a:pt x="29768" y="6489"/>
                    <a:pt x="29685" y="6344"/>
                    <a:pt x="29581" y="6385"/>
                  </a:cubicBezTo>
                  <a:cubicBezTo>
                    <a:pt x="29374" y="6468"/>
                    <a:pt x="29250" y="6696"/>
                    <a:pt x="29291" y="6924"/>
                  </a:cubicBezTo>
                  <a:cubicBezTo>
                    <a:pt x="29208" y="6862"/>
                    <a:pt x="29042" y="6800"/>
                    <a:pt x="29084" y="6696"/>
                  </a:cubicBezTo>
                  <a:cubicBezTo>
                    <a:pt x="29125" y="6613"/>
                    <a:pt x="29125" y="6510"/>
                    <a:pt x="29146" y="6406"/>
                  </a:cubicBezTo>
                  <a:cubicBezTo>
                    <a:pt x="29125" y="6220"/>
                    <a:pt x="29208" y="6033"/>
                    <a:pt x="29374" y="5929"/>
                  </a:cubicBezTo>
                  <a:cubicBezTo>
                    <a:pt x="29332" y="5764"/>
                    <a:pt x="29229" y="5598"/>
                    <a:pt x="29125" y="5473"/>
                  </a:cubicBezTo>
                  <a:cubicBezTo>
                    <a:pt x="29042" y="5411"/>
                    <a:pt x="28980" y="5370"/>
                    <a:pt x="28897" y="5349"/>
                  </a:cubicBezTo>
                  <a:cubicBezTo>
                    <a:pt x="28731" y="5308"/>
                    <a:pt x="28711" y="5287"/>
                    <a:pt x="28648" y="5432"/>
                  </a:cubicBezTo>
                  <a:cubicBezTo>
                    <a:pt x="28524" y="5287"/>
                    <a:pt x="28420" y="5121"/>
                    <a:pt x="28296" y="4955"/>
                  </a:cubicBezTo>
                  <a:cubicBezTo>
                    <a:pt x="28296" y="4789"/>
                    <a:pt x="28275" y="4623"/>
                    <a:pt x="28192" y="4478"/>
                  </a:cubicBezTo>
                  <a:cubicBezTo>
                    <a:pt x="28130" y="4520"/>
                    <a:pt x="28089" y="4561"/>
                    <a:pt x="28027" y="4623"/>
                  </a:cubicBezTo>
                  <a:cubicBezTo>
                    <a:pt x="27944" y="4686"/>
                    <a:pt x="27861" y="4582"/>
                    <a:pt x="27778" y="4561"/>
                  </a:cubicBezTo>
                  <a:cubicBezTo>
                    <a:pt x="27757" y="4582"/>
                    <a:pt x="27757" y="4623"/>
                    <a:pt x="27778" y="4665"/>
                  </a:cubicBezTo>
                  <a:cubicBezTo>
                    <a:pt x="27695" y="4603"/>
                    <a:pt x="27653" y="4541"/>
                    <a:pt x="27612" y="4458"/>
                  </a:cubicBezTo>
                  <a:cubicBezTo>
                    <a:pt x="27425" y="4561"/>
                    <a:pt x="27280" y="4748"/>
                    <a:pt x="27260" y="4976"/>
                  </a:cubicBezTo>
                  <a:cubicBezTo>
                    <a:pt x="27260" y="5142"/>
                    <a:pt x="27322" y="5287"/>
                    <a:pt x="27322" y="5453"/>
                  </a:cubicBezTo>
                  <a:lnTo>
                    <a:pt x="26969" y="5308"/>
                  </a:lnTo>
                  <a:cubicBezTo>
                    <a:pt x="26969" y="5204"/>
                    <a:pt x="26949" y="5100"/>
                    <a:pt x="26928" y="5017"/>
                  </a:cubicBezTo>
                  <a:cubicBezTo>
                    <a:pt x="26886" y="4914"/>
                    <a:pt x="26845" y="4810"/>
                    <a:pt x="26762" y="4748"/>
                  </a:cubicBezTo>
                  <a:cubicBezTo>
                    <a:pt x="26804" y="4686"/>
                    <a:pt x="26845" y="4623"/>
                    <a:pt x="26886" y="4582"/>
                  </a:cubicBezTo>
                  <a:cubicBezTo>
                    <a:pt x="27114" y="4313"/>
                    <a:pt x="27342" y="4043"/>
                    <a:pt x="27301" y="3670"/>
                  </a:cubicBezTo>
                  <a:cubicBezTo>
                    <a:pt x="27280" y="3297"/>
                    <a:pt x="26596" y="3276"/>
                    <a:pt x="26327" y="3421"/>
                  </a:cubicBezTo>
                  <a:cubicBezTo>
                    <a:pt x="26016" y="3587"/>
                    <a:pt x="25850" y="3960"/>
                    <a:pt x="25974" y="4313"/>
                  </a:cubicBezTo>
                  <a:cubicBezTo>
                    <a:pt x="25477" y="4126"/>
                    <a:pt x="25124" y="4499"/>
                    <a:pt x="24896" y="4872"/>
                  </a:cubicBezTo>
                  <a:cubicBezTo>
                    <a:pt x="24896" y="4810"/>
                    <a:pt x="24876" y="4769"/>
                    <a:pt x="24834" y="4727"/>
                  </a:cubicBezTo>
                  <a:cubicBezTo>
                    <a:pt x="24731" y="4872"/>
                    <a:pt x="24710" y="5038"/>
                    <a:pt x="24710" y="5225"/>
                  </a:cubicBezTo>
                  <a:cubicBezTo>
                    <a:pt x="24648" y="5370"/>
                    <a:pt x="24648" y="5577"/>
                    <a:pt x="24461" y="5556"/>
                  </a:cubicBezTo>
                  <a:cubicBezTo>
                    <a:pt x="24378" y="5556"/>
                    <a:pt x="24275" y="5556"/>
                    <a:pt x="24192" y="5556"/>
                  </a:cubicBezTo>
                  <a:cubicBezTo>
                    <a:pt x="24109" y="5536"/>
                    <a:pt x="24026" y="5598"/>
                    <a:pt x="24005" y="5473"/>
                  </a:cubicBezTo>
                  <a:cubicBezTo>
                    <a:pt x="23964" y="5287"/>
                    <a:pt x="23964" y="5079"/>
                    <a:pt x="24005" y="4893"/>
                  </a:cubicBezTo>
                  <a:cubicBezTo>
                    <a:pt x="24026" y="5017"/>
                    <a:pt x="24067" y="4872"/>
                    <a:pt x="24129" y="4810"/>
                  </a:cubicBezTo>
                  <a:cubicBezTo>
                    <a:pt x="24171" y="4769"/>
                    <a:pt x="24275" y="4665"/>
                    <a:pt x="24337" y="4603"/>
                  </a:cubicBezTo>
                  <a:cubicBezTo>
                    <a:pt x="24461" y="4478"/>
                    <a:pt x="24586" y="4333"/>
                    <a:pt x="24503" y="4167"/>
                  </a:cubicBezTo>
                  <a:cubicBezTo>
                    <a:pt x="24295" y="4313"/>
                    <a:pt x="24129" y="4499"/>
                    <a:pt x="24026" y="4727"/>
                  </a:cubicBezTo>
                  <a:cubicBezTo>
                    <a:pt x="23964" y="4665"/>
                    <a:pt x="23901" y="4603"/>
                    <a:pt x="23839" y="4541"/>
                  </a:cubicBezTo>
                  <a:cubicBezTo>
                    <a:pt x="23798" y="4520"/>
                    <a:pt x="23756" y="4520"/>
                    <a:pt x="23715" y="4499"/>
                  </a:cubicBezTo>
                  <a:lnTo>
                    <a:pt x="23715" y="4271"/>
                  </a:lnTo>
                  <a:cubicBezTo>
                    <a:pt x="23715" y="4147"/>
                    <a:pt x="23819" y="4147"/>
                    <a:pt x="23922" y="4084"/>
                  </a:cubicBezTo>
                  <a:cubicBezTo>
                    <a:pt x="24005" y="4002"/>
                    <a:pt x="24067" y="3898"/>
                    <a:pt x="24109" y="3794"/>
                  </a:cubicBezTo>
                  <a:cubicBezTo>
                    <a:pt x="23901" y="3608"/>
                    <a:pt x="23715" y="3380"/>
                    <a:pt x="23508" y="3172"/>
                  </a:cubicBezTo>
                  <a:cubicBezTo>
                    <a:pt x="23404" y="3069"/>
                    <a:pt x="23300" y="2986"/>
                    <a:pt x="23197" y="2903"/>
                  </a:cubicBezTo>
                  <a:cubicBezTo>
                    <a:pt x="23238" y="2779"/>
                    <a:pt x="23217" y="2675"/>
                    <a:pt x="23134" y="2592"/>
                  </a:cubicBezTo>
                  <a:lnTo>
                    <a:pt x="23031" y="2779"/>
                  </a:lnTo>
                  <a:cubicBezTo>
                    <a:pt x="22927" y="2716"/>
                    <a:pt x="22824" y="2675"/>
                    <a:pt x="22699" y="2654"/>
                  </a:cubicBezTo>
                  <a:cubicBezTo>
                    <a:pt x="22699" y="2737"/>
                    <a:pt x="22699" y="2820"/>
                    <a:pt x="22720" y="2924"/>
                  </a:cubicBezTo>
                  <a:cubicBezTo>
                    <a:pt x="22678" y="2903"/>
                    <a:pt x="22658" y="2882"/>
                    <a:pt x="22616" y="2861"/>
                  </a:cubicBezTo>
                  <a:cubicBezTo>
                    <a:pt x="22596" y="2903"/>
                    <a:pt x="22596" y="2965"/>
                    <a:pt x="22596" y="3027"/>
                  </a:cubicBezTo>
                  <a:cubicBezTo>
                    <a:pt x="22326" y="2903"/>
                    <a:pt x="22015" y="3027"/>
                    <a:pt x="21891" y="3276"/>
                  </a:cubicBezTo>
                  <a:cubicBezTo>
                    <a:pt x="21849" y="3172"/>
                    <a:pt x="21787" y="3048"/>
                    <a:pt x="21704" y="2944"/>
                  </a:cubicBezTo>
                  <a:cubicBezTo>
                    <a:pt x="21601" y="2799"/>
                    <a:pt x="21704" y="2654"/>
                    <a:pt x="21849" y="2551"/>
                  </a:cubicBezTo>
                  <a:cubicBezTo>
                    <a:pt x="21766" y="2343"/>
                    <a:pt x="21642" y="2157"/>
                    <a:pt x="21455" y="2032"/>
                  </a:cubicBezTo>
                  <a:cubicBezTo>
                    <a:pt x="21352" y="1991"/>
                    <a:pt x="21269" y="1970"/>
                    <a:pt x="21165" y="1949"/>
                  </a:cubicBezTo>
                  <a:cubicBezTo>
                    <a:pt x="21062" y="1949"/>
                    <a:pt x="21041" y="1929"/>
                    <a:pt x="20999" y="2032"/>
                  </a:cubicBezTo>
                  <a:cubicBezTo>
                    <a:pt x="20979" y="2157"/>
                    <a:pt x="20958" y="2219"/>
                    <a:pt x="20916" y="2302"/>
                  </a:cubicBezTo>
                  <a:cubicBezTo>
                    <a:pt x="20813" y="2592"/>
                    <a:pt x="20709" y="2903"/>
                    <a:pt x="20626" y="3214"/>
                  </a:cubicBezTo>
                  <a:cubicBezTo>
                    <a:pt x="20523" y="2903"/>
                    <a:pt x="20419" y="2551"/>
                    <a:pt x="20357" y="2219"/>
                  </a:cubicBezTo>
                  <a:cubicBezTo>
                    <a:pt x="20315" y="1866"/>
                    <a:pt x="20170" y="1535"/>
                    <a:pt x="19942" y="1265"/>
                  </a:cubicBezTo>
                  <a:cubicBezTo>
                    <a:pt x="19880" y="1328"/>
                    <a:pt x="19859" y="1431"/>
                    <a:pt x="19797" y="1514"/>
                  </a:cubicBezTo>
                  <a:cubicBezTo>
                    <a:pt x="19693" y="1680"/>
                    <a:pt x="19528" y="1556"/>
                    <a:pt x="19424" y="1452"/>
                  </a:cubicBezTo>
                  <a:cubicBezTo>
                    <a:pt x="19341" y="1556"/>
                    <a:pt x="19362" y="1638"/>
                    <a:pt x="19217" y="1638"/>
                  </a:cubicBezTo>
                  <a:cubicBezTo>
                    <a:pt x="19092" y="1638"/>
                    <a:pt x="18947" y="1659"/>
                    <a:pt x="18844" y="1721"/>
                  </a:cubicBezTo>
                  <a:cubicBezTo>
                    <a:pt x="18947" y="1493"/>
                    <a:pt x="18968" y="1224"/>
                    <a:pt x="18906" y="975"/>
                  </a:cubicBezTo>
                  <a:cubicBezTo>
                    <a:pt x="18844" y="768"/>
                    <a:pt x="18781" y="706"/>
                    <a:pt x="18574" y="706"/>
                  </a:cubicBezTo>
                  <a:cubicBezTo>
                    <a:pt x="18429" y="706"/>
                    <a:pt x="18305" y="726"/>
                    <a:pt x="18180" y="768"/>
                  </a:cubicBezTo>
                  <a:cubicBezTo>
                    <a:pt x="17724" y="954"/>
                    <a:pt x="17579" y="1535"/>
                    <a:pt x="17890" y="1929"/>
                  </a:cubicBezTo>
                  <a:cubicBezTo>
                    <a:pt x="17662" y="1908"/>
                    <a:pt x="17455" y="2032"/>
                    <a:pt x="17330" y="2198"/>
                  </a:cubicBezTo>
                  <a:cubicBezTo>
                    <a:pt x="17268" y="2281"/>
                    <a:pt x="17227" y="2385"/>
                    <a:pt x="17185" y="2488"/>
                  </a:cubicBezTo>
                  <a:cubicBezTo>
                    <a:pt x="17165" y="2551"/>
                    <a:pt x="17144" y="2799"/>
                    <a:pt x="17082" y="2820"/>
                  </a:cubicBezTo>
                  <a:cubicBezTo>
                    <a:pt x="17185" y="2551"/>
                    <a:pt x="16999" y="2405"/>
                    <a:pt x="16750" y="2426"/>
                  </a:cubicBezTo>
                  <a:cubicBezTo>
                    <a:pt x="16626" y="2447"/>
                    <a:pt x="16522" y="2488"/>
                    <a:pt x="16460" y="2571"/>
                  </a:cubicBezTo>
                  <a:cubicBezTo>
                    <a:pt x="16398" y="2654"/>
                    <a:pt x="16273" y="2551"/>
                    <a:pt x="16170" y="2509"/>
                  </a:cubicBezTo>
                  <a:cubicBezTo>
                    <a:pt x="16066" y="2488"/>
                    <a:pt x="15962" y="2468"/>
                    <a:pt x="15859" y="2447"/>
                  </a:cubicBezTo>
                  <a:cubicBezTo>
                    <a:pt x="15776" y="2405"/>
                    <a:pt x="15734" y="2447"/>
                    <a:pt x="15755" y="2530"/>
                  </a:cubicBezTo>
                  <a:lnTo>
                    <a:pt x="15713" y="2820"/>
                  </a:lnTo>
                  <a:cubicBezTo>
                    <a:pt x="15713" y="2924"/>
                    <a:pt x="15713" y="3007"/>
                    <a:pt x="15631" y="3048"/>
                  </a:cubicBezTo>
                  <a:cubicBezTo>
                    <a:pt x="15527" y="3110"/>
                    <a:pt x="15444" y="3193"/>
                    <a:pt x="15403" y="3318"/>
                  </a:cubicBezTo>
                  <a:cubicBezTo>
                    <a:pt x="15278" y="3152"/>
                    <a:pt x="15112" y="3048"/>
                    <a:pt x="14926" y="2986"/>
                  </a:cubicBezTo>
                  <a:cubicBezTo>
                    <a:pt x="14801" y="2944"/>
                    <a:pt x="14801" y="3110"/>
                    <a:pt x="14760" y="3214"/>
                  </a:cubicBezTo>
                  <a:cubicBezTo>
                    <a:pt x="14656" y="3214"/>
                    <a:pt x="14532" y="3235"/>
                    <a:pt x="14428" y="3276"/>
                  </a:cubicBezTo>
                  <a:cubicBezTo>
                    <a:pt x="14449" y="3297"/>
                    <a:pt x="14490" y="3338"/>
                    <a:pt x="14511" y="3359"/>
                  </a:cubicBezTo>
                  <a:cubicBezTo>
                    <a:pt x="14408" y="3421"/>
                    <a:pt x="14387" y="3504"/>
                    <a:pt x="14283" y="3400"/>
                  </a:cubicBezTo>
                  <a:cubicBezTo>
                    <a:pt x="14221" y="3338"/>
                    <a:pt x="14117" y="3276"/>
                    <a:pt x="14034" y="3255"/>
                  </a:cubicBezTo>
                  <a:cubicBezTo>
                    <a:pt x="14159" y="3214"/>
                    <a:pt x="14553" y="2986"/>
                    <a:pt x="14304" y="2882"/>
                  </a:cubicBezTo>
                  <a:cubicBezTo>
                    <a:pt x="14076" y="2758"/>
                    <a:pt x="13806" y="2509"/>
                    <a:pt x="13537" y="2530"/>
                  </a:cubicBezTo>
                  <a:cubicBezTo>
                    <a:pt x="13558" y="2675"/>
                    <a:pt x="13661" y="2799"/>
                    <a:pt x="13433" y="2799"/>
                  </a:cubicBezTo>
                  <a:cubicBezTo>
                    <a:pt x="13516" y="3172"/>
                    <a:pt x="13848" y="2986"/>
                    <a:pt x="13993" y="3235"/>
                  </a:cubicBezTo>
                  <a:cubicBezTo>
                    <a:pt x="13952" y="3235"/>
                    <a:pt x="13910" y="3235"/>
                    <a:pt x="13869" y="3235"/>
                  </a:cubicBezTo>
                  <a:cubicBezTo>
                    <a:pt x="13848" y="3338"/>
                    <a:pt x="13806" y="3297"/>
                    <a:pt x="13724" y="3297"/>
                  </a:cubicBezTo>
                  <a:cubicBezTo>
                    <a:pt x="13578" y="3297"/>
                    <a:pt x="13495" y="3421"/>
                    <a:pt x="13537" y="3255"/>
                  </a:cubicBezTo>
                  <a:cubicBezTo>
                    <a:pt x="13413" y="3338"/>
                    <a:pt x="13392" y="3214"/>
                    <a:pt x="13330" y="3110"/>
                  </a:cubicBezTo>
                  <a:cubicBezTo>
                    <a:pt x="13267" y="2965"/>
                    <a:pt x="13143" y="2861"/>
                    <a:pt x="12998" y="2820"/>
                  </a:cubicBezTo>
                  <a:cubicBezTo>
                    <a:pt x="12687" y="2737"/>
                    <a:pt x="12666" y="3359"/>
                    <a:pt x="12894" y="3483"/>
                  </a:cubicBezTo>
                  <a:cubicBezTo>
                    <a:pt x="12811" y="3546"/>
                    <a:pt x="12687" y="3587"/>
                    <a:pt x="12687" y="3442"/>
                  </a:cubicBezTo>
                  <a:cubicBezTo>
                    <a:pt x="12708" y="3255"/>
                    <a:pt x="12687" y="3089"/>
                    <a:pt x="12687" y="2924"/>
                  </a:cubicBezTo>
                  <a:cubicBezTo>
                    <a:pt x="12708" y="2799"/>
                    <a:pt x="12770" y="2841"/>
                    <a:pt x="12874" y="2799"/>
                  </a:cubicBezTo>
                  <a:cubicBezTo>
                    <a:pt x="12977" y="2758"/>
                    <a:pt x="12977" y="2675"/>
                    <a:pt x="12915" y="2592"/>
                  </a:cubicBezTo>
                  <a:cubicBezTo>
                    <a:pt x="12874" y="2633"/>
                    <a:pt x="12853" y="2675"/>
                    <a:pt x="12791" y="2633"/>
                  </a:cubicBezTo>
                  <a:cubicBezTo>
                    <a:pt x="12811" y="2571"/>
                    <a:pt x="12853" y="2530"/>
                    <a:pt x="12874" y="2488"/>
                  </a:cubicBezTo>
                  <a:cubicBezTo>
                    <a:pt x="12915" y="2613"/>
                    <a:pt x="13081" y="2571"/>
                    <a:pt x="13205" y="2551"/>
                  </a:cubicBezTo>
                  <a:cubicBezTo>
                    <a:pt x="13143" y="2654"/>
                    <a:pt x="13143" y="2779"/>
                    <a:pt x="13164" y="2903"/>
                  </a:cubicBezTo>
                  <a:cubicBezTo>
                    <a:pt x="13288" y="2633"/>
                    <a:pt x="13827" y="2385"/>
                    <a:pt x="13661" y="2032"/>
                  </a:cubicBezTo>
                  <a:cubicBezTo>
                    <a:pt x="13599" y="2095"/>
                    <a:pt x="13516" y="2157"/>
                    <a:pt x="13454" y="2219"/>
                  </a:cubicBezTo>
                  <a:cubicBezTo>
                    <a:pt x="13392" y="2157"/>
                    <a:pt x="13433" y="2074"/>
                    <a:pt x="13350" y="1991"/>
                  </a:cubicBezTo>
                  <a:cubicBezTo>
                    <a:pt x="13288" y="2157"/>
                    <a:pt x="13205" y="1949"/>
                    <a:pt x="13122" y="1866"/>
                  </a:cubicBezTo>
                  <a:cubicBezTo>
                    <a:pt x="13205" y="1825"/>
                    <a:pt x="13267" y="1784"/>
                    <a:pt x="13330" y="1742"/>
                  </a:cubicBezTo>
                  <a:cubicBezTo>
                    <a:pt x="13433" y="1638"/>
                    <a:pt x="13350" y="1576"/>
                    <a:pt x="13288" y="1473"/>
                  </a:cubicBezTo>
                  <a:cubicBezTo>
                    <a:pt x="13226" y="1328"/>
                    <a:pt x="13143" y="1162"/>
                    <a:pt x="13081" y="996"/>
                  </a:cubicBezTo>
                  <a:cubicBezTo>
                    <a:pt x="12957" y="685"/>
                    <a:pt x="12770" y="415"/>
                    <a:pt x="12501" y="250"/>
                  </a:cubicBezTo>
                  <a:cubicBezTo>
                    <a:pt x="12459" y="312"/>
                    <a:pt x="12459" y="415"/>
                    <a:pt x="12438" y="498"/>
                  </a:cubicBezTo>
                  <a:cubicBezTo>
                    <a:pt x="12355" y="664"/>
                    <a:pt x="12169" y="602"/>
                    <a:pt x="12065" y="519"/>
                  </a:cubicBezTo>
                  <a:cubicBezTo>
                    <a:pt x="12003" y="643"/>
                    <a:pt x="11982" y="768"/>
                    <a:pt x="11982" y="892"/>
                  </a:cubicBezTo>
                  <a:cubicBezTo>
                    <a:pt x="11899" y="830"/>
                    <a:pt x="11796" y="768"/>
                    <a:pt x="11713" y="706"/>
                  </a:cubicBezTo>
                  <a:cubicBezTo>
                    <a:pt x="11671" y="789"/>
                    <a:pt x="11630" y="892"/>
                    <a:pt x="11588" y="954"/>
                  </a:cubicBezTo>
                  <a:cubicBezTo>
                    <a:pt x="11609" y="789"/>
                    <a:pt x="11609" y="623"/>
                    <a:pt x="11588" y="457"/>
                  </a:cubicBezTo>
                  <a:cubicBezTo>
                    <a:pt x="11568" y="291"/>
                    <a:pt x="11443" y="1"/>
                    <a:pt x="11257" y="22"/>
                  </a:cubicBezTo>
                  <a:cubicBezTo>
                    <a:pt x="10884" y="22"/>
                    <a:pt x="10573" y="270"/>
                    <a:pt x="10511" y="643"/>
                  </a:cubicBezTo>
                  <a:cubicBezTo>
                    <a:pt x="10511" y="581"/>
                    <a:pt x="10511" y="540"/>
                    <a:pt x="10511" y="498"/>
                  </a:cubicBezTo>
                  <a:cubicBezTo>
                    <a:pt x="10531" y="395"/>
                    <a:pt x="10469" y="395"/>
                    <a:pt x="10365" y="333"/>
                  </a:cubicBezTo>
                  <a:cubicBezTo>
                    <a:pt x="10241" y="270"/>
                    <a:pt x="10117" y="229"/>
                    <a:pt x="9972" y="229"/>
                  </a:cubicBezTo>
                  <a:cubicBezTo>
                    <a:pt x="9847" y="229"/>
                    <a:pt x="9744" y="250"/>
                    <a:pt x="9619" y="270"/>
                  </a:cubicBezTo>
                  <a:cubicBezTo>
                    <a:pt x="9557" y="250"/>
                    <a:pt x="9516" y="250"/>
                    <a:pt x="9453" y="270"/>
                  </a:cubicBezTo>
                  <a:cubicBezTo>
                    <a:pt x="9453" y="353"/>
                    <a:pt x="9433" y="457"/>
                    <a:pt x="9412" y="540"/>
                  </a:cubicBezTo>
                  <a:cubicBezTo>
                    <a:pt x="9288" y="581"/>
                    <a:pt x="9080" y="623"/>
                    <a:pt x="9142" y="768"/>
                  </a:cubicBezTo>
                  <a:cubicBezTo>
                    <a:pt x="9205" y="913"/>
                    <a:pt x="9225" y="1037"/>
                    <a:pt x="9267" y="1162"/>
                  </a:cubicBezTo>
                  <a:cubicBezTo>
                    <a:pt x="9163" y="1493"/>
                    <a:pt x="9163" y="1825"/>
                    <a:pt x="9267" y="2157"/>
                  </a:cubicBezTo>
                  <a:cubicBezTo>
                    <a:pt x="9308" y="2115"/>
                    <a:pt x="9370" y="2074"/>
                    <a:pt x="9412" y="2032"/>
                  </a:cubicBezTo>
                  <a:cubicBezTo>
                    <a:pt x="9516" y="2219"/>
                    <a:pt x="9723" y="2323"/>
                    <a:pt x="9951" y="2302"/>
                  </a:cubicBezTo>
                  <a:cubicBezTo>
                    <a:pt x="9951" y="2343"/>
                    <a:pt x="9951" y="2385"/>
                    <a:pt x="9951" y="2426"/>
                  </a:cubicBezTo>
                  <a:cubicBezTo>
                    <a:pt x="10075" y="2405"/>
                    <a:pt x="10137" y="2302"/>
                    <a:pt x="10262" y="2281"/>
                  </a:cubicBezTo>
                  <a:cubicBezTo>
                    <a:pt x="10262" y="2426"/>
                    <a:pt x="10220" y="2551"/>
                    <a:pt x="10200" y="2675"/>
                  </a:cubicBezTo>
                  <a:cubicBezTo>
                    <a:pt x="10054" y="2799"/>
                    <a:pt x="9930" y="2385"/>
                    <a:pt x="9806" y="2613"/>
                  </a:cubicBezTo>
                  <a:cubicBezTo>
                    <a:pt x="9744" y="2716"/>
                    <a:pt x="9744" y="2820"/>
                    <a:pt x="9619" y="2737"/>
                  </a:cubicBezTo>
                  <a:cubicBezTo>
                    <a:pt x="9516" y="2675"/>
                    <a:pt x="9495" y="2675"/>
                    <a:pt x="9474" y="2551"/>
                  </a:cubicBezTo>
                  <a:cubicBezTo>
                    <a:pt x="9474" y="2405"/>
                    <a:pt x="9412" y="2260"/>
                    <a:pt x="9308" y="2177"/>
                  </a:cubicBezTo>
                  <a:cubicBezTo>
                    <a:pt x="9205" y="2240"/>
                    <a:pt x="9039" y="2323"/>
                    <a:pt x="8935" y="2302"/>
                  </a:cubicBezTo>
                  <a:cubicBezTo>
                    <a:pt x="8811" y="2281"/>
                    <a:pt x="8541" y="2240"/>
                    <a:pt x="8458" y="2364"/>
                  </a:cubicBezTo>
                  <a:cubicBezTo>
                    <a:pt x="8438" y="2426"/>
                    <a:pt x="8396" y="2488"/>
                    <a:pt x="8375" y="2571"/>
                  </a:cubicBezTo>
                  <a:cubicBezTo>
                    <a:pt x="8334" y="2592"/>
                    <a:pt x="8293" y="2633"/>
                    <a:pt x="8251" y="2696"/>
                  </a:cubicBezTo>
                  <a:cubicBezTo>
                    <a:pt x="8127" y="2820"/>
                    <a:pt x="8334" y="2965"/>
                    <a:pt x="8334" y="2903"/>
                  </a:cubicBezTo>
                  <a:cubicBezTo>
                    <a:pt x="8355" y="3048"/>
                    <a:pt x="8375" y="3048"/>
                    <a:pt x="8272" y="3152"/>
                  </a:cubicBezTo>
                  <a:cubicBezTo>
                    <a:pt x="8189" y="3235"/>
                    <a:pt x="8127" y="3338"/>
                    <a:pt x="8106" y="3463"/>
                  </a:cubicBezTo>
                  <a:cubicBezTo>
                    <a:pt x="8106" y="3566"/>
                    <a:pt x="8127" y="3608"/>
                    <a:pt x="8210" y="3608"/>
                  </a:cubicBezTo>
                  <a:cubicBezTo>
                    <a:pt x="8313" y="3628"/>
                    <a:pt x="8417" y="3670"/>
                    <a:pt x="8521" y="3732"/>
                  </a:cubicBezTo>
                  <a:cubicBezTo>
                    <a:pt x="8541" y="3628"/>
                    <a:pt x="8645" y="3649"/>
                    <a:pt x="8686" y="3732"/>
                  </a:cubicBezTo>
                  <a:cubicBezTo>
                    <a:pt x="8769" y="3877"/>
                    <a:pt x="8831" y="3919"/>
                    <a:pt x="8666" y="3960"/>
                  </a:cubicBezTo>
                  <a:cubicBezTo>
                    <a:pt x="8749" y="4002"/>
                    <a:pt x="8541" y="4043"/>
                    <a:pt x="8541" y="4084"/>
                  </a:cubicBezTo>
                  <a:cubicBezTo>
                    <a:pt x="8438" y="4147"/>
                    <a:pt x="8355" y="4230"/>
                    <a:pt x="8272" y="4333"/>
                  </a:cubicBezTo>
                  <a:cubicBezTo>
                    <a:pt x="8251" y="4292"/>
                    <a:pt x="8230" y="4250"/>
                    <a:pt x="8210" y="4209"/>
                  </a:cubicBezTo>
                  <a:cubicBezTo>
                    <a:pt x="8272" y="4167"/>
                    <a:pt x="8313" y="4126"/>
                    <a:pt x="8375" y="4084"/>
                  </a:cubicBezTo>
                  <a:cubicBezTo>
                    <a:pt x="8313" y="4064"/>
                    <a:pt x="8272" y="4064"/>
                    <a:pt x="8313" y="4002"/>
                  </a:cubicBezTo>
                  <a:cubicBezTo>
                    <a:pt x="8168" y="4002"/>
                    <a:pt x="8085" y="3774"/>
                    <a:pt x="8085" y="3649"/>
                  </a:cubicBezTo>
                  <a:cubicBezTo>
                    <a:pt x="8064" y="3483"/>
                    <a:pt x="8002" y="3359"/>
                    <a:pt x="8064" y="3235"/>
                  </a:cubicBezTo>
                  <a:cubicBezTo>
                    <a:pt x="8210" y="2924"/>
                    <a:pt x="7899" y="2509"/>
                    <a:pt x="7629" y="2364"/>
                  </a:cubicBezTo>
                  <a:cubicBezTo>
                    <a:pt x="7546" y="2633"/>
                    <a:pt x="6987" y="2675"/>
                    <a:pt x="7152" y="3007"/>
                  </a:cubicBezTo>
                  <a:cubicBezTo>
                    <a:pt x="7339" y="2820"/>
                    <a:pt x="7567" y="3338"/>
                    <a:pt x="7774" y="3131"/>
                  </a:cubicBezTo>
                  <a:cubicBezTo>
                    <a:pt x="7774" y="3193"/>
                    <a:pt x="7816" y="3235"/>
                    <a:pt x="7857" y="3276"/>
                  </a:cubicBezTo>
                  <a:cubicBezTo>
                    <a:pt x="7857" y="3359"/>
                    <a:pt x="7836" y="3442"/>
                    <a:pt x="7795" y="3525"/>
                  </a:cubicBezTo>
                  <a:cubicBezTo>
                    <a:pt x="7733" y="3463"/>
                    <a:pt x="7671" y="3380"/>
                    <a:pt x="7671" y="3297"/>
                  </a:cubicBezTo>
                  <a:cubicBezTo>
                    <a:pt x="7650" y="3214"/>
                    <a:pt x="7608" y="3152"/>
                    <a:pt x="7546" y="3110"/>
                  </a:cubicBezTo>
                  <a:cubicBezTo>
                    <a:pt x="7463" y="3069"/>
                    <a:pt x="7380" y="3048"/>
                    <a:pt x="7298" y="3048"/>
                  </a:cubicBezTo>
                  <a:cubicBezTo>
                    <a:pt x="7298" y="3110"/>
                    <a:pt x="7277" y="3152"/>
                    <a:pt x="7256" y="3214"/>
                  </a:cubicBezTo>
                  <a:cubicBezTo>
                    <a:pt x="7194" y="3318"/>
                    <a:pt x="7194" y="3338"/>
                    <a:pt x="7090" y="3318"/>
                  </a:cubicBezTo>
                  <a:cubicBezTo>
                    <a:pt x="7132" y="3400"/>
                    <a:pt x="7132" y="3525"/>
                    <a:pt x="7090" y="3608"/>
                  </a:cubicBezTo>
                  <a:cubicBezTo>
                    <a:pt x="7049" y="3732"/>
                    <a:pt x="7007" y="3649"/>
                    <a:pt x="6904" y="3649"/>
                  </a:cubicBezTo>
                  <a:cubicBezTo>
                    <a:pt x="6883" y="3525"/>
                    <a:pt x="6904" y="3400"/>
                    <a:pt x="6945" y="3297"/>
                  </a:cubicBezTo>
                  <a:cubicBezTo>
                    <a:pt x="6987" y="3214"/>
                    <a:pt x="7070" y="3110"/>
                    <a:pt x="7028" y="3048"/>
                  </a:cubicBezTo>
                  <a:cubicBezTo>
                    <a:pt x="6987" y="2882"/>
                    <a:pt x="6862" y="2737"/>
                    <a:pt x="6696" y="2675"/>
                  </a:cubicBezTo>
                  <a:cubicBezTo>
                    <a:pt x="6510" y="2613"/>
                    <a:pt x="6510" y="2654"/>
                    <a:pt x="6427" y="2820"/>
                  </a:cubicBezTo>
                  <a:cubicBezTo>
                    <a:pt x="6385" y="2944"/>
                    <a:pt x="6303" y="3048"/>
                    <a:pt x="6199" y="3152"/>
                  </a:cubicBezTo>
                  <a:cubicBezTo>
                    <a:pt x="6199" y="3089"/>
                    <a:pt x="6137" y="3089"/>
                    <a:pt x="6075" y="3110"/>
                  </a:cubicBezTo>
                  <a:cubicBezTo>
                    <a:pt x="6095" y="3152"/>
                    <a:pt x="6116" y="3172"/>
                    <a:pt x="6075" y="3193"/>
                  </a:cubicBezTo>
                  <a:cubicBezTo>
                    <a:pt x="6033" y="3152"/>
                    <a:pt x="5784" y="2944"/>
                    <a:pt x="5826" y="3152"/>
                  </a:cubicBezTo>
                  <a:cubicBezTo>
                    <a:pt x="5867" y="3276"/>
                    <a:pt x="5992" y="3380"/>
                    <a:pt x="6116" y="3380"/>
                  </a:cubicBezTo>
                  <a:cubicBezTo>
                    <a:pt x="5992" y="3483"/>
                    <a:pt x="5992" y="3463"/>
                    <a:pt x="5846" y="3421"/>
                  </a:cubicBezTo>
                  <a:cubicBezTo>
                    <a:pt x="5701" y="3380"/>
                    <a:pt x="5681" y="3421"/>
                    <a:pt x="5743" y="3297"/>
                  </a:cubicBezTo>
                  <a:cubicBezTo>
                    <a:pt x="5722" y="3338"/>
                    <a:pt x="5701" y="3338"/>
                    <a:pt x="5681" y="3297"/>
                  </a:cubicBezTo>
                  <a:cubicBezTo>
                    <a:pt x="5722" y="3297"/>
                    <a:pt x="5743" y="3276"/>
                    <a:pt x="5784" y="3276"/>
                  </a:cubicBezTo>
                  <a:cubicBezTo>
                    <a:pt x="5743" y="3214"/>
                    <a:pt x="5639" y="3089"/>
                    <a:pt x="5701" y="3069"/>
                  </a:cubicBezTo>
                  <a:cubicBezTo>
                    <a:pt x="5577" y="3007"/>
                    <a:pt x="5494" y="2841"/>
                    <a:pt x="5349" y="2799"/>
                  </a:cubicBezTo>
                  <a:cubicBezTo>
                    <a:pt x="5390" y="2716"/>
                    <a:pt x="5349" y="2675"/>
                    <a:pt x="5473" y="2675"/>
                  </a:cubicBezTo>
                  <a:cubicBezTo>
                    <a:pt x="5536" y="2696"/>
                    <a:pt x="5598" y="2675"/>
                    <a:pt x="5660" y="2654"/>
                  </a:cubicBezTo>
                  <a:cubicBezTo>
                    <a:pt x="5743" y="2613"/>
                    <a:pt x="5722" y="2551"/>
                    <a:pt x="5701" y="2468"/>
                  </a:cubicBezTo>
                  <a:cubicBezTo>
                    <a:pt x="5701" y="2302"/>
                    <a:pt x="5618" y="2115"/>
                    <a:pt x="5432" y="2260"/>
                  </a:cubicBezTo>
                  <a:cubicBezTo>
                    <a:pt x="5473" y="2302"/>
                    <a:pt x="5515" y="2364"/>
                    <a:pt x="5453" y="2426"/>
                  </a:cubicBezTo>
                  <a:cubicBezTo>
                    <a:pt x="5390" y="2385"/>
                    <a:pt x="5432" y="2323"/>
                    <a:pt x="5349" y="2260"/>
                  </a:cubicBezTo>
                  <a:cubicBezTo>
                    <a:pt x="5266" y="2198"/>
                    <a:pt x="5183" y="2136"/>
                    <a:pt x="5100" y="2074"/>
                  </a:cubicBezTo>
                  <a:cubicBezTo>
                    <a:pt x="5038" y="2012"/>
                    <a:pt x="4914" y="2074"/>
                    <a:pt x="4852" y="2074"/>
                  </a:cubicBezTo>
                  <a:cubicBezTo>
                    <a:pt x="4706" y="2074"/>
                    <a:pt x="4582" y="2095"/>
                    <a:pt x="4458" y="2157"/>
                  </a:cubicBezTo>
                  <a:cubicBezTo>
                    <a:pt x="4416" y="2012"/>
                    <a:pt x="4520" y="1929"/>
                    <a:pt x="4375" y="1866"/>
                  </a:cubicBezTo>
                  <a:cubicBezTo>
                    <a:pt x="4271" y="1804"/>
                    <a:pt x="4147" y="1763"/>
                    <a:pt x="4022" y="1742"/>
                  </a:cubicBezTo>
                  <a:cubicBezTo>
                    <a:pt x="3898" y="1721"/>
                    <a:pt x="3774" y="1742"/>
                    <a:pt x="3670" y="1804"/>
                  </a:cubicBezTo>
                  <a:cubicBezTo>
                    <a:pt x="3628" y="1825"/>
                    <a:pt x="3566" y="1866"/>
                    <a:pt x="3525" y="1887"/>
                  </a:cubicBezTo>
                  <a:cubicBezTo>
                    <a:pt x="3566" y="1991"/>
                    <a:pt x="3608" y="2074"/>
                    <a:pt x="3628" y="2177"/>
                  </a:cubicBezTo>
                  <a:cubicBezTo>
                    <a:pt x="3546" y="2115"/>
                    <a:pt x="3442" y="2053"/>
                    <a:pt x="3338" y="2012"/>
                  </a:cubicBezTo>
                  <a:cubicBezTo>
                    <a:pt x="3276" y="2240"/>
                    <a:pt x="3359" y="2509"/>
                    <a:pt x="3007" y="2364"/>
                  </a:cubicBezTo>
                  <a:cubicBezTo>
                    <a:pt x="2944" y="2654"/>
                    <a:pt x="3090" y="2944"/>
                    <a:pt x="3359" y="3048"/>
                  </a:cubicBezTo>
                  <a:cubicBezTo>
                    <a:pt x="3276" y="3110"/>
                    <a:pt x="3193" y="3193"/>
                    <a:pt x="3131" y="3276"/>
                  </a:cubicBezTo>
                  <a:cubicBezTo>
                    <a:pt x="3048" y="3359"/>
                    <a:pt x="3007" y="3338"/>
                    <a:pt x="2903" y="3297"/>
                  </a:cubicBezTo>
                  <a:cubicBezTo>
                    <a:pt x="2799" y="3255"/>
                    <a:pt x="2716" y="3131"/>
                    <a:pt x="2696" y="3007"/>
                  </a:cubicBezTo>
                  <a:cubicBezTo>
                    <a:pt x="2634" y="2716"/>
                    <a:pt x="2654" y="2405"/>
                    <a:pt x="2405" y="2177"/>
                  </a:cubicBezTo>
                  <a:cubicBezTo>
                    <a:pt x="2260" y="2012"/>
                    <a:pt x="2136" y="2053"/>
                    <a:pt x="1949" y="2177"/>
                  </a:cubicBezTo>
                  <a:cubicBezTo>
                    <a:pt x="1804" y="2281"/>
                    <a:pt x="1680" y="2426"/>
                    <a:pt x="1639" y="2592"/>
                  </a:cubicBezTo>
                  <a:cubicBezTo>
                    <a:pt x="1556" y="2882"/>
                    <a:pt x="1701" y="3214"/>
                    <a:pt x="1991" y="3338"/>
                  </a:cubicBezTo>
                  <a:cubicBezTo>
                    <a:pt x="1804" y="3421"/>
                    <a:pt x="1680" y="3587"/>
                    <a:pt x="1659" y="3774"/>
                  </a:cubicBezTo>
                  <a:cubicBezTo>
                    <a:pt x="1639" y="3856"/>
                    <a:pt x="1639" y="3939"/>
                    <a:pt x="1659" y="4043"/>
                  </a:cubicBezTo>
                  <a:cubicBezTo>
                    <a:pt x="1659" y="4084"/>
                    <a:pt x="1659" y="4126"/>
                    <a:pt x="1680" y="4167"/>
                  </a:cubicBezTo>
                  <a:cubicBezTo>
                    <a:pt x="1701" y="4292"/>
                    <a:pt x="1639" y="4250"/>
                    <a:pt x="1535" y="4313"/>
                  </a:cubicBezTo>
                  <a:cubicBezTo>
                    <a:pt x="1639" y="4458"/>
                    <a:pt x="1825" y="4499"/>
                    <a:pt x="1597" y="4665"/>
                  </a:cubicBezTo>
                  <a:cubicBezTo>
                    <a:pt x="1680" y="4748"/>
                    <a:pt x="1763" y="4789"/>
                    <a:pt x="1867" y="4810"/>
                  </a:cubicBezTo>
                  <a:cubicBezTo>
                    <a:pt x="1970" y="4810"/>
                    <a:pt x="2032" y="5017"/>
                    <a:pt x="2074" y="5100"/>
                  </a:cubicBezTo>
                  <a:cubicBezTo>
                    <a:pt x="1867" y="5204"/>
                    <a:pt x="1618" y="4934"/>
                    <a:pt x="1410" y="4914"/>
                  </a:cubicBezTo>
                  <a:cubicBezTo>
                    <a:pt x="1224" y="4872"/>
                    <a:pt x="1100" y="4914"/>
                    <a:pt x="1058" y="5100"/>
                  </a:cubicBezTo>
                  <a:cubicBezTo>
                    <a:pt x="1017" y="5266"/>
                    <a:pt x="1079" y="5453"/>
                    <a:pt x="1224" y="5556"/>
                  </a:cubicBezTo>
                  <a:cubicBezTo>
                    <a:pt x="1265" y="5598"/>
                    <a:pt x="1307" y="5639"/>
                    <a:pt x="1369" y="5639"/>
                  </a:cubicBezTo>
                  <a:cubicBezTo>
                    <a:pt x="1493" y="5681"/>
                    <a:pt x="1473" y="5660"/>
                    <a:pt x="1556" y="5784"/>
                  </a:cubicBezTo>
                  <a:cubicBezTo>
                    <a:pt x="1265" y="5950"/>
                    <a:pt x="1597" y="5992"/>
                    <a:pt x="1556" y="6178"/>
                  </a:cubicBezTo>
                  <a:cubicBezTo>
                    <a:pt x="1556" y="6220"/>
                    <a:pt x="1514" y="6261"/>
                    <a:pt x="1493" y="6303"/>
                  </a:cubicBezTo>
                  <a:cubicBezTo>
                    <a:pt x="1535" y="6344"/>
                    <a:pt x="1576" y="6385"/>
                    <a:pt x="1639" y="6427"/>
                  </a:cubicBezTo>
                  <a:cubicBezTo>
                    <a:pt x="1701" y="6489"/>
                    <a:pt x="1784" y="6531"/>
                    <a:pt x="1887" y="6551"/>
                  </a:cubicBezTo>
                  <a:cubicBezTo>
                    <a:pt x="2032" y="6572"/>
                    <a:pt x="2198" y="6531"/>
                    <a:pt x="2302" y="6406"/>
                  </a:cubicBezTo>
                  <a:cubicBezTo>
                    <a:pt x="2323" y="6489"/>
                    <a:pt x="2343" y="6593"/>
                    <a:pt x="2385" y="6676"/>
                  </a:cubicBezTo>
                  <a:cubicBezTo>
                    <a:pt x="2198" y="6717"/>
                    <a:pt x="2032" y="6779"/>
                    <a:pt x="1887" y="6883"/>
                  </a:cubicBezTo>
                  <a:cubicBezTo>
                    <a:pt x="1784" y="6945"/>
                    <a:pt x="1680" y="7007"/>
                    <a:pt x="1597" y="7069"/>
                  </a:cubicBezTo>
                  <a:lnTo>
                    <a:pt x="1452" y="7215"/>
                  </a:lnTo>
                  <a:cubicBezTo>
                    <a:pt x="1473" y="7256"/>
                    <a:pt x="1493" y="7297"/>
                    <a:pt x="1514" y="7360"/>
                  </a:cubicBezTo>
                  <a:cubicBezTo>
                    <a:pt x="1390" y="7277"/>
                    <a:pt x="1162" y="7215"/>
                    <a:pt x="1224" y="7049"/>
                  </a:cubicBezTo>
                  <a:cubicBezTo>
                    <a:pt x="1245" y="6987"/>
                    <a:pt x="1307" y="6924"/>
                    <a:pt x="1348" y="6883"/>
                  </a:cubicBezTo>
                  <a:cubicBezTo>
                    <a:pt x="1328" y="6821"/>
                    <a:pt x="1307" y="6738"/>
                    <a:pt x="1265" y="6655"/>
                  </a:cubicBezTo>
                  <a:cubicBezTo>
                    <a:pt x="1203" y="6572"/>
                    <a:pt x="1120" y="6510"/>
                    <a:pt x="1017" y="6468"/>
                  </a:cubicBezTo>
                  <a:cubicBezTo>
                    <a:pt x="913" y="6448"/>
                    <a:pt x="892" y="6427"/>
                    <a:pt x="851" y="6531"/>
                  </a:cubicBezTo>
                  <a:cubicBezTo>
                    <a:pt x="809" y="6634"/>
                    <a:pt x="747" y="6738"/>
                    <a:pt x="706" y="6841"/>
                  </a:cubicBezTo>
                  <a:cubicBezTo>
                    <a:pt x="623" y="6551"/>
                    <a:pt x="1120" y="6427"/>
                    <a:pt x="768" y="6157"/>
                  </a:cubicBezTo>
                  <a:cubicBezTo>
                    <a:pt x="395" y="5888"/>
                    <a:pt x="146" y="6095"/>
                    <a:pt x="1" y="6427"/>
                  </a:cubicBezTo>
                  <a:cubicBezTo>
                    <a:pt x="270" y="6510"/>
                    <a:pt x="374" y="7028"/>
                    <a:pt x="664" y="6945"/>
                  </a:cubicBezTo>
                  <a:cubicBezTo>
                    <a:pt x="561" y="7132"/>
                    <a:pt x="498" y="7339"/>
                    <a:pt x="519" y="7546"/>
                  </a:cubicBezTo>
                  <a:cubicBezTo>
                    <a:pt x="561" y="7526"/>
                    <a:pt x="602" y="7505"/>
                    <a:pt x="644" y="7484"/>
                  </a:cubicBezTo>
                  <a:cubicBezTo>
                    <a:pt x="726" y="7671"/>
                    <a:pt x="851" y="7836"/>
                    <a:pt x="1017" y="7940"/>
                  </a:cubicBezTo>
                  <a:cubicBezTo>
                    <a:pt x="975" y="8023"/>
                    <a:pt x="954" y="8085"/>
                    <a:pt x="934" y="8168"/>
                  </a:cubicBezTo>
                  <a:cubicBezTo>
                    <a:pt x="913" y="8313"/>
                    <a:pt x="1058" y="8375"/>
                    <a:pt x="1162" y="8438"/>
                  </a:cubicBezTo>
                  <a:cubicBezTo>
                    <a:pt x="809" y="8645"/>
                    <a:pt x="809" y="8894"/>
                    <a:pt x="830" y="9267"/>
                  </a:cubicBezTo>
                  <a:cubicBezTo>
                    <a:pt x="851" y="9412"/>
                    <a:pt x="809" y="9557"/>
                    <a:pt x="706" y="9661"/>
                  </a:cubicBezTo>
                  <a:cubicBezTo>
                    <a:pt x="623" y="9764"/>
                    <a:pt x="830" y="9992"/>
                    <a:pt x="913" y="10075"/>
                  </a:cubicBezTo>
                  <a:cubicBezTo>
                    <a:pt x="1017" y="10179"/>
                    <a:pt x="1162" y="10262"/>
                    <a:pt x="1307" y="10262"/>
                  </a:cubicBezTo>
                  <a:cubicBezTo>
                    <a:pt x="1431" y="10262"/>
                    <a:pt x="1493" y="10303"/>
                    <a:pt x="1514" y="10179"/>
                  </a:cubicBezTo>
                  <a:cubicBezTo>
                    <a:pt x="1556" y="10054"/>
                    <a:pt x="1576" y="9951"/>
                    <a:pt x="1618" y="9826"/>
                  </a:cubicBezTo>
                  <a:cubicBezTo>
                    <a:pt x="1721" y="9412"/>
                    <a:pt x="1929" y="8914"/>
                    <a:pt x="1763" y="8479"/>
                  </a:cubicBezTo>
                  <a:cubicBezTo>
                    <a:pt x="1556" y="8562"/>
                    <a:pt x="1369" y="8831"/>
                    <a:pt x="1224" y="8458"/>
                  </a:cubicBezTo>
                  <a:cubicBezTo>
                    <a:pt x="1535" y="8562"/>
                    <a:pt x="1867" y="8313"/>
                    <a:pt x="1846" y="7982"/>
                  </a:cubicBezTo>
                  <a:cubicBezTo>
                    <a:pt x="2053" y="8127"/>
                    <a:pt x="2343" y="8064"/>
                    <a:pt x="2509" y="7857"/>
                  </a:cubicBezTo>
                  <a:cubicBezTo>
                    <a:pt x="2675" y="7857"/>
                    <a:pt x="2882" y="7899"/>
                    <a:pt x="2903" y="7671"/>
                  </a:cubicBezTo>
                  <a:cubicBezTo>
                    <a:pt x="2779" y="7691"/>
                    <a:pt x="2758" y="7608"/>
                    <a:pt x="2799" y="7526"/>
                  </a:cubicBezTo>
                  <a:cubicBezTo>
                    <a:pt x="2862" y="7443"/>
                    <a:pt x="2944" y="7339"/>
                    <a:pt x="3007" y="7256"/>
                  </a:cubicBezTo>
                  <a:cubicBezTo>
                    <a:pt x="3048" y="7380"/>
                    <a:pt x="3318" y="7069"/>
                    <a:pt x="3338" y="6966"/>
                  </a:cubicBezTo>
                  <a:cubicBezTo>
                    <a:pt x="3359" y="6821"/>
                    <a:pt x="3318" y="6655"/>
                    <a:pt x="3400" y="6510"/>
                  </a:cubicBezTo>
                  <a:cubicBezTo>
                    <a:pt x="3483" y="6696"/>
                    <a:pt x="3546" y="6883"/>
                    <a:pt x="3566" y="7069"/>
                  </a:cubicBezTo>
                  <a:cubicBezTo>
                    <a:pt x="3628" y="7194"/>
                    <a:pt x="3649" y="7194"/>
                    <a:pt x="3525" y="7297"/>
                  </a:cubicBezTo>
                  <a:cubicBezTo>
                    <a:pt x="3421" y="7380"/>
                    <a:pt x="3338" y="7463"/>
                    <a:pt x="3214" y="7546"/>
                  </a:cubicBezTo>
                  <a:cubicBezTo>
                    <a:pt x="3172" y="7443"/>
                    <a:pt x="3027" y="7380"/>
                    <a:pt x="2965" y="7484"/>
                  </a:cubicBezTo>
                  <a:cubicBezTo>
                    <a:pt x="2903" y="7650"/>
                    <a:pt x="2924" y="7836"/>
                    <a:pt x="3007" y="7961"/>
                  </a:cubicBezTo>
                  <a:cubicBezTo>
                    <a:pt x="2841" y="7961"/>
                    <a:pt x="2696" y="8023"/>
                    <a:pt x="2571" y="8127"/>
                  </a:cubicBezTo>
                  <a:cubicBezTo>
                    <a:pt x="2634" y="8292"/>
                    <a:pt x="2675" y="8458"/>
                    <a:pt x="2716" y="8603"/>
                  </a:cubicBezTo>
                  <a:cubicBezTo>
                    <a:pt x="2799" y="8935"/>
                    <a:pt x="2924" y="9267"/>
                    <a:pt x="3110" y="9536"/>
                  </a:cubicBezTo>
                  <a:cubicBezTo>
                    <a:pt x="3110" y="9619"/>
                    <a:pt x="3090" y="9681"/>
                    <a:pt x="3069" y="9764"/>
                  </a:cubicBezTo>
                  <a:lnTo>
                    <a:pt x="2654" y="11236"/>
                  </a:lnTo>
                  <a:lnTo>
                    <a:pt x="1369" y="15983"/>
                  </a:lnTo>
                  <a:lnTo>
                    <a:pt x="851" y="17890"/>
                  </a:lnTo>
                  <a:lnTo>
                    <a:pt x="706" y="18429"/>
                  </a:lnTo>
                  <a:cubicBezTo>
                    <a:pt x="685" y="18470"/>
                    <a:pt x="664" y="18533"/>
                    <a:pt x="664" y="18574"/>
                  </a:cubicBezTo>
                  <a:lnTo>
                    <a:pt x="1017" y="20999"/>
                  </a:lnTo>
                  <a:lnTo>
                    <a:pt x="2385" y="30162"/>
                  </a:lnTo>
                  <a:cubicBezTo>
                    <a:pt x="2385" y="30245"/>
                    <a:pt x="2530" y="31343"/>
                    <a:pt x="2592" y="31343"/>
                  </a:cubicBezTo>
                  <a:lnTo>
                    <a:pt x="2862" y="31343"/>
                  </a:lnTo>
                  <a:lnTo>
                    <a:pt x="4437" y="31302"/>
                  </a:lnTo>
                  <a:lnTo>
                    <a:pt x="7277" y="31260"/>
                  </a:lnTo>
                  <a:lnTo>
                    <a:pt x="11277" y="31198"/>
                  </a:lnTo>
                  <a:lnTo>
                    <a:pt x="16356" y="31115"/>
                  </a:lnTo>
                  <a:lnTo>
                    <a:pt x="22388" y="31032"/>
                  </a:lnTo>
                  <a:lnTo>
                    <a:pt x="29291" y="30929"/>
                  </a:lnTo>
                  <a:lnTo>
                    <a:pt x="36981" y="30804"/>
                  </a:lnTo>
                  <a:lnTo>
                    <a:pt x="45356" y="30680"/>
                  </a:lnTo>
                  <a:lnTo>
                    <a:pt x="54290" y="30555"/>
                  </a:lnTo>
                  <a:lnTo>
                    <a:pt x="63701" y="30410"/>
                  </a:lnTo>
                  <a:lnTo>
                    <a:pt x="73506" y="30265"/>
                  </a:lnTo>
                  <a:lnTo>
                    <a:pt x="83580" y="30120"/>
                  </a:lnTo>
                  <a:lnTo>
                    <a:pt x="93841" y="29975"/>
                  </a:lnTo>
                  <a:lnTo>
                    <a:pt x="104206" y="29809"/>
                  </a:lnTo>
                  <a:lnTo>
                    <a:pt x="114529" y="29664"/>
                  </a:lnTo>
                  <a:lnTo>
                    <a:pt x="124769" y="29498"/>
                  </a:lnTo>
                  <a:lnTo>
                    <a:pt x="134781" y="29353"/>
                  </a:lnTo>
                  <a:lnTo>
                    <a:pt x="144503" y="29208"/>
                  </a:lnTo>
                  <a:lnTo>
                    <a:pt x="153810" y="29084"/>
                  </a:lnTo>
                  <a:lnTo>
                    <a:pt x="162620" y="28939"/>
                  </a:lnTo>
                  <a:lnTo>
                    <a:pt x="170829" y="28835"/>
                  </a:lnTo>
                  <a:lnTo>
                    <a:pt x="178332" y="28711"/>
                  </a:lnTo>
                  <a:lnTo>
                    <a:pt x="185049" y="28628"/>
                  </a:lnTo>
                  <a:lnTo>
                    <a:pt x="190853" y="28524"/>
                  </a:lnTo>
                  <a:lnTo>
                    <a:pt x="195683" y="28462"/>
                  </a:lnTo>
                  <a:lnTo>
                    <a:pt x="199393" y="28400"/>
                  </a:lnTo>
                  <a:lnTo>
                    <a:pt x="201943" y="28358"/>
                  </a:lnTo>
                  <a:lnTo>
                    <a:pt x="203187" y="28337"/>
                  </a:lnTo>
                  <a:lnTo>
                    <a:pt x="203290" y="28337"/>
                  </a:lnTo>
                  <a:lnTo>
                    <a:pt x="202212" y="21642"/>
                  </a:lnTo>
                  <a:lnTo>
                    <a:pt x="201031" y="14345"/>
                  </a:lnTo>
                  <a:lnTo>
                    <a:pt x="201031" y="14304"/>
                  </a:lnTo>
                  <a:cubicBezTo>
                    <a:pt x="201404" y="14428"/>
                    <a:pt x="201881" y="14677"/>
                    <a:pt x="202274" y="14553"/>
                  </a:cubicBezTo>
                  <a:cubicBezTo>
                    <a:pt x="202233" y="14470"/>
                    <a:pt x="201901" y="14677"/>
                    <a:pt x="202254" y="145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34"/>
          <p:cNvGrpSpPr/>
          <p:nvPr/>
        </p:nvGrpSpPr>
        <p:grpSpPr>
          <a:xfrm>
            <a:off x="1170704" y="3674464"/>
            <a:ext cx="5280840" cy="321893"/>
            <a:chOff x="878028" y="2755848"/>
            <a:chExt cx="3960630" cy="241420"/>
          </a:xfrm>
        </p:grpSpPr>
        <p:grpSp>
          <p:nvGrpSpPr>
            <p:cNvPr id="398" name="Google Shape;398;p34"/>
            <p:cNvGrpSpPr/>
            <p:nvPr/>
          </p:nvGrpSpPr>
          <p:grpSpPr>
            <a:xfrm>
              <a:off x="3848796" y="2755848"/>
              <a:ext cx="989862" cy="241420"/>
              <a:chOff x="3673178" y="3472816"/>
              <a:chExt cx="1419768" cy="346321"/>
            </a:xfrm>
          </p:grpSpPr>
          <p:sp>
            <p:nvSpPr>
              <p:cNvPr id="399" name="Google Shape;399;p34"/>
              <p:cNvSpPr/>
              <p:nvPr/>
            </p:nvSpPr>
            <p:spPr>
              <a:xfrm>
                <a:off x="4870418" y="3557850"/>
                <a:ext cx="222528" cy="82277"/>
              </a:xfrm>
              <a:custGeom>
                <a:avLst/>
                <a:gdLst/>
                <a:ahLst/>
                <a:cxnLst/>
                <a:rect l="l" t="t" r="r" b="b"/>
                <a:pathLst>
                  <a:path w="6675" h="2468" extrusionOk="0">
                    <a:moveTo>
                      <a:pt x="3628" y="2467"/>
                    </a:moveTo>
                    <a:cubicBezTo>
                      <a:pt x="3628" y="2467"/>
                      <a:pt x="2550" y="1286"/>
                      <a:pt x="1845" y="1327"/>
                    </a:cubicBezTo>
                    <a:cubicBezTo>
                      <a:pt x="1223" y="1327"/>
                      <a:pt x="601" y="1286"/>
                      <a:pt x="0" y="1224"/>
                    </a:cubicBezTo>
                    <a:cubicBezTo>
                      <a:pt x="0" y="1224"/>
                      <a:pt x="1866" y="830"/>
                      <a:pt x="2177" y="851"/>
                    </a:cubicBezTo>
                    <a:cubicBezTo>
                      <a:pt x="2508" y="871"/>
                      <a:pt x="3586" y="1846"/>
                      <a:pt x="3711" y="1783"/>
                    </a:cubicBezTo>
                    <a:cubicBezTo>
                      <a:pt x="3835" y="1742"/>
                      <a:pt x="4809" y="291"/>
                      <a:pt x="5099" y="146"/>
                    </a:cubicBezTo>
                    <a:cubicBezTo>
                      <a:pt x="5390" y="1"/>
                      <a:pt x="6675" y="1"/>
                      <a:pt x="6675" y="1"/>
                    </a:cubicBezTo>
                    <a:cubicBezTo>
                      <a:pt x="6675" y="1"/>
                      <a:pt x="5265" y="643"/>
                      <a:pt x="5017" y="913"/>
                    </a:cubicBezTo>
                    <a:cubicBezTo>
                      <a:pt x="4768" y="1182"/>
                      <a:pt x="3939" y="2426"/>
                      <a:pt x="3628" y="2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4"/>
              <p:cNvSpPr/>
              <p:nvPr/>
            </p:nvSpPr>
            <p:spPr>
              <a:xfrm>
                <a:off x="4216780" y="3640114"/>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4"/>
              <p:cNvSpPr/>
              <p:nvPr/>
            </p:nvSpPr>
            <p:spPr>
              <a:xfrm>
                <a:off x="3673178" y="34728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34"/>
            <p:cNvSpPr/>
            <p:nvPr/>
          </p:nvSpPr>
          <p:spPr>
            <a:xfrm>
              <a:off x="878028" y="28340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34"/>
          <p:cNvGrpSpPr/>
          <p:nvPr/>
        </p:nvGrpSpPr>
        <p:grpSpPr>
          <a:xfrm flipH="1">
            <a:off x="4797937" y="1639964"/>
            <a:ext cx="5280840" cy="321893"/>
            <a:chOff x="878028" y="2755848"/>
            <a:chExt cx="3960630" cy="241420"/>
          </a:xfrm>
        </p:grpSpPr>
        <p:grpSp>
          <p:nvGrpSpPr>
            <p:cNvPr id="404" name="Google Shape;404;p34"/>
            <p:cNvGrpSpPr/>
            <p:nvPr/>
          </p:nvGrpSpPr>
          <p:grpSpPr>
            <a:xfrm>
              <a:off x="3848796" y="2755848"/>
              <a:ext cx="989862" cy="241420"/>
              <a:chOff x="3673178" y="3472816"/>
              <a:chExt cx="1419768" cy="346321"/>
            </a:xfrm>
          </p:grpSpPr>
          <p:sp>
            <p:nvSpPr>
              <p:cNvPr id="405" name="Google Shape;405;p34"/>
              <p:cNvSpPr/>
              <p:nvPr/>
            </p:nvSpPr>
            <p:spPr>
              <a:xfrm>
                <a:off x="4870418" y="3557850"/>
                <a:ext cx="222528" cy="82277"/>
              </a:xfrm>
              <a:custGeom>
                <a:avLst/>
                <a:gdLst/>
                <a:ahLst/>
                <a:cxnLst/>
                <a:rect l="l" t="t" r="r" b="b"/>
                <a:pathLst>
                  <a:path w="6675" h="2468" extrusionOk="0">
                    <a:moveTo>
                      <a:pt x="3628" y="2467"/>
                    </a:moveTo>
                    <a:cubicBezTo>
                      <a:pt x="3628" y="2467"/>
                      <a:pt x="2550" y="1286"/>
                      <a:pt x="1845" y="1327"/>
                    </a:cubicBezTo>
                    <a:cubicBezTo>
                      <a:pt x="1223" y="1327"/>
                      <a:pt x="601" y="1286"/>
                      <a:pt x="0" y="1224"/>
                    </a:cubicBezTo>
                    <a:cubicBezTo>
                      <a:pt x="0" y="1224"/>
                      <a:pt x="1866" y="830"/>
                      <a:pt x="2177" y="851"/>
                    </a:cubicBezTo>
                    <a:cubicBezTo>
                      <a:pt x="2508" y="871"/>
                      <a:pt x="3586" y="1846"/>
                      <a:pt x="3711" y="1783"/>
                    </a:cubicBezTo>
                    <a:cubicBezTo>
                      <a:pt x="3835" y="1742"/>
                      <a:pt x="4809" y="291"/>
                      <a:pt x="5099" y="146"/>
                    </a:cubicBezTo>
                    <a:cubicBezTo>
                      <a:pt x="5390" y="1"/>
                      <a:pt x="6675" y="1"/>
                      <a:pt x="6675" y="1"/>
                    </a:cubicBezTo>
                    <a:cubicBezTo>
                      <a:pt x="6675" y="1"/>
                      <a:pt x="5265" y="643"/>
                      <a:pt x="5017" y="913"/>
                    </a:cubicBezTo>
                    <a:cubicBezTo>
                      <a:pt x="4768" y="1182"/>
                      <a:pt x="3939" y="2426"/>
                      <a:pt x="3628" y="2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4"/>
              <p:cNvSpPr/>
              <p:nvPr/>
            </p:nvSpPr>
            <p:spPr>
              <a:xfrm>
                <a:off x="4216780" y="3640114"/>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4"/>
              <p:cNvSpPr/>
              <p:nvPr/>
            </p:nvSpPr>
            <p:spPr>
              <a:xfrm>
                <a:off x="3673178" y="34728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34"/>
            <p:cNvSpPr/>
            <p:nvPr/>
          </p:nvSpPr>
          <p:spPr>
            <a:xfrm>
              <a:off x="878028" y="28340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8538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AF345-6ECA-4C30-9F24-F9C36397A14C}"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38423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AF345-6ECA-4C30-9F24-F9C36397A14C}" type="datetimeFigureOut">
              <a:rPr lang="en-US" smtClean="0"/>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199484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AF345-6ECA-4C30-9F24-F9C36397A14C}" type="datetimeFigureOut">
              <a:rPr lang="en-US" smtClean="0"/>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290695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AF345-6ECA-4C30-9F24-F9C36397A14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73138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AF345-6ECA-4C30-9F24-F9C36397A14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AAD9B7-5DF1-4FBB-9EAA-7CF92E8C9294}" type="slidenum">
              <a:rPr lang="en-US" smtClean="0"/>
              <a:t>‹#›</a:t>
            </a:fld>
            <a:endParaRPr lang="en-US"/>
          </a:p>
        </p:txBody>
      </p:sp>
    </p:spTree>
    <p:extLst>
      <p:ext uri="{BB962C8B-B14F-4D97-AF65-F5344CB8AC3E}">
        <p14:creationId xmlns:p14="http://schemas.microsoft.com/office/powerpoint/2010/main" val="360158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AF345-6ECA-4C30-9F24-F9C36397A14C}" type="datetimeFigureOut">
              <a:rPr lang="en-US" smtClean="0"/>
              <a:t>10/31/2025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AD9B7-5DF1-4FBB-9EAA-7CF92E8C9294}" type="slidenum">
              <a:rPr lang="en-US" smtClean="0"/>
              <a:t>‹#›</a:t>
            </a:fld>
            <a:endParaRPr lang="en-US"/>
          </a:p>
        </p:txBody>
      </p:sp>
    </p:spTree>
    <p:extLst>
      <p:ext uri="{BB962C8B-B14F-4D97-AF65-F5344CB8AC3E}">
        <p14:creationId xmlns:p14="http://schemas.microsoft.com/office/powerpoint/2010/main" val="1881927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4000"/>
              <a:buFont typeface="Squada One"/>
              <a:buNone/>
              <a:defRPr sz="4000" b="1">
                <a:solidFill>
                  <a:schemeClr val="dk1"/>
                </a:solidFill>
                <a:latin typeface="Squada One"/>
                <a:ea typeface="Squada One"/>
                <a:cs typeface="Squada One"/>
                <a:sym typeface="Squada One"/>
              </a:defRPr>
            </a:lvl1pPr>
            <a:lvl2pPr lvl="1" algn="ctr">
              <a:spcBef>
                <a:spcPts val="0"/>
              </a:spcBef>
              <a:spcAft>
                <a:spcPts val="0"/>
              </a:spcAft>
              <a:buClr>
                <a:schemeClr val="dk1"/>
              </a:buClr>
              <a:buSzPts val="2800"/>
              <a:buNone/>
              <a:defRPr sz="2800">
                <a:solidFill>
                  <a:schemeClr val="dk1"/>
                </a:solidFill>
              </a:defRPr>
            </a:lvl2pPr>
            <a:lvl3pPr lvl="2" algn="ctr">
              <a:spcBef>
                <a:spcPts val="0"/>
              </a:spcBef>
              <a:spcAft>
                <a:spcPts val="0"/>
              </a:spcAft>
              <a:buClr>
                <a:schemeClr val="dk1"/>
              </a:buClr>
              <a:buSzPts val="2800"/>
              <a:buNone/>
              <a:defRPr sz="2800">
                <a:solidFill>
                  <a:schemeClr val="dk1"/>
                </a:solidFill>
              </a:defRPr>
            </a:lvl3pPr>
            <a:lvl4pPr lvl="3" algn="ctr">
              <a:spcBef>
                <a:spcPts val="0"/>
              </a:spcBef>
              <a:spcAft>
                <a:spcPts val="0"/>
              </a:spcAft>
              <a:buClr>
                <a:schemeClr val="dk1"/>
              </a:buClr>
              <a:buSzPts val="2800"/>
              <a:buNone/>
              <a:defRPr sz="2800">
                <a:solidFill>
                  <a:schemeClr val="dk1"/>
                </a:solidFill>
              </a:defRPr>
            </a:lvl4pPr>
            <a:lvl5pPr lvl="4" algn="ctr">
              <a:spcBef>
                <a:spcPts val="0"/>
              </a:spcBef>
              <a:spcAft>
                <a:spcPts val="0"/>
              </a:spcAft>
              <a:buClr>
                <a:schemeClr val="dk1"/>
              </a:buClr>
              <a:buSzPts val="2800"/>
              <a:buNone/>
              <a:defRPr sz="2800">
                <a:solidFill>
                  <a:schemeClr val="dk1"/>
                </a:solidFill>
              </a:defRPr>
            </a:lvl5pPr>
            <a:lvl6pPr lvl="5" algn="ctr">
              <a:spcBef>
                <a:spcPts val="0"/>
              </a:spcBef>
              <a:spcAft>
                <a:spcPts val="0"/>
              </a:spcAft>
              <a:buClr>
                <a:schemeClr val="dk1"/>
              </a:buClr>
              <a:buSzPts val="2800"/>
              <a:buNone/>
              <a:defRPr sz="2800">
                <a:solidFill>
                  <a:schemeClr val="dk1"/>
                </a:solidFill>
              </a:defRPr>
            </a:lvl6pPr>
            <a:lvl7pPr lvl="6" algn="ctr">
              <a:spcBef>
                <a:spcPts val="0"/>
              </a:spcBef>
              <a:spcAft>
                <a:spcPts val="0"/>
              </a:spcAft>
              <a:buClr>
                <a:schemeClr val="dk1"/>
              </a:buClr>
              <a:buSzPts val="2800"/>
              <a:buNone/>
              <a:defRPr sz="2800">
                <a:solidFill>
                  <a:schemeClr val="dk1"/>
                </a:solidFill>
              </a:defRPr>
            </a:lvl7pPr>
            <a:lvl8pPr lvl="7" algn="ctr">
              <a:spcBef>
                <a:spcPts val="0"/>
              </a:spcBef>
              <a:spcAft>
                <a:spcPts val="0"/>
              </a:spcAft>
              <a:buClr>
                <a:schemeClr val="dk1"/>
              </a:buClr>
              <a:buSzPts val="2800"/>
              <a:buNone/>
              <a:defRPr sz="2800">
                <a:solidFill>
                  <a:schemeClr val="dk1"/>
                </a:solidFill>
              </a:defRPr>
            </a:lvl8pPr>
            <a:lvl9pPr lvl="8" algn="ctr">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67530770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24000">
              <a:srgbClr val="7797AA"/>
            </a:gs>
            <a:gs pos="68000">
              <a:srgbClr val="C6CDDA"/>
            </a:gs>
            <a:gs pos="100000">
              <a:schemeClr val="accent6"/>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637600"/>
          </a:xfrm>
          <a:prstGeom prst="rect">
            <a:avLst/>
          </a:prstGeom>
          <a:noFill/>
          <a:ln>
            <a:noFill/>
          </a:ln>
        </p:spPr>
        <p:txBody>
          <a:bodyPr spcFirstLastPara="1" wrap="square" lIns="91425" tIns="91425" rIns="91425" bIns="91425" anchor="b" anchorCtr="0">
            <a:noAutofit/>
          </a:bodyPr>
          <a:lstStyle>
            <a:lvl1pPr lvl="0">
              <a:lnSpc>
                <a:spcPct val="90000"/>
              </a:lnSpc>
              <a:spcBef>
                <a:spcPts val="0"/>
              </a:spcBef>
              <a:spcAft>
                <a:spcPts val="0"/>
              </a:spcAft>
              <a:buClr>
                <a:schemeClr val="dk1"/>
              </a:buClr>
              <a:buSzPts val="3000"/>
              <a:buFont typeface="Do Hyeon"/>
              <a:buNone/>
              <a:defRPr sz="3000">
                <a:solidFill>
                  <a:schemeClr val="dk1"/>
                </a:solidFill>
                <a:latin typeface="Do Hyeon"/>
                <a:ea typeface="Do Hyeon"/>
                <a:cs typeface="Do Hyeon"/>
                <a:sym typeface="Do Hyeon"/>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1pPr>
            <a:lvl2pPr marL="914400" lvl="1"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2pPr>
            <a:lvl3pPr marL="1371600" lvl="2"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3pPr>
            <a:lvl4pPr marL="1828800" lvl="3"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4pPr>
            <a:lvl5pPr marL="2286000" lvl="4"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5pPr>
            <a:lvl6pPr marL="2743200" lvl="5"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6pPr>
            <a:lvl7pPr marL="3200400" lvl="6"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7pPr>
            <a:lvl8pPr marL="3657600" lvl="7"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8pPr>
            <a:lvl9pPr marL="4114800" lvl="8"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28651043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6.png"/><Relationship Id="rId4" Type="http://schemas.openxmlformats.org/officeDocument/2006/relationships/audio" Target="../media/audio3.wav"/><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9.png"/><Relationship Id="rId3" Type="http://schemas.openxmlformats.org/officeDocument/2006/relationships/audio" Target="../media/audio4.wav"/><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8.png"/><Relationship Id="rId4" Type="http://schemas.openxmlformats.org/officeDocument/2006/relationships/audio" Target="../media/audio3.wav"/><Relationship Id="rId9"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66.png"/><Relationship Id="rId10"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image" Target="../media/image81.png"/><Relationship Id="rId12"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82.png"/><Relationship Id="rId4" Type="http://schemas.openxmlformats.org/officeDocument/2006/relationships/audio" Target="../media/audio3.wav"/><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83.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84.png"/><Relationship Id="rId5" Type="http://schemas.openxmlformats.org/officeDocument/2006/relationships/image" Target="../media/image66.png"/><Relationship Id="rId10" Type="http://schemas.openxmlformats.org/officeDocument/2006/relationships/image" Target="../media/image73.png"/><Relationship Id="rId4" Type="http://schemas.openxmlformats.org/officeDocument/2006/relationships/audio" Target="../media/audio3.wav"/><Relationship Id="rId9"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40A56-48F4-E689-33FD-4A469AE25C7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5047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 name="Picture 2">
            <a:extLst>
              <a:ext uri="{FF2B5EF4-FFF2-40B4-BE49-F238E27FC236}">
                <a16:creationId xmlns:a16="http://schemas.microsoft.com/office/drawing/2014/main" id="{C47A8D3D-399A-5E19-D011-DBD75DA96FFB}"/>
              </a:ext>
            </a:extLst>
          </p:cNvPr>
          <p:cNvPicPr>
            <a:picLocks noChangeAspect="1"/>
          </p:cNvPicPr>
          <p:nvPr/>
        </p:nvPicPr>
        <p:blipFill>
          <a:blip r:embed="rId3"/>
          <a:stretch>
            <a:fillRect/>
          </a:stretch>
        </p:blipFill>
        <p:spPr>
          <a:xfrm>
            <a:off x="0" y="1673"/>
            <a:ext cx="12192000" cy="6854653"/>
          </a:xfrm>
          <a:prstGeom prst="rect">
            <a:avLst/>
          </a:prstGeom>
        </p:spPr>
      </p:pic>
      <p:sp>
        <p:nvSpPr>
          <p:cNvPr id="11" name="Google Shape;2045;p65">
            <a:extLst>
              <a:ext uri="{FF2B5EF4-FFF2-40B4-BE49-F238E27FC236}">
                <a16:creationId xmlns:a16="http://schemas.microsoft.com/office/drawing/2014/main" id="{37C03868-5C85-7AD8-312F-25BFC5FA878D}"/>
              </a:ext>
            </a:extLst>
          </p:cNvPr>
          <p:cNvSpPr/>
          <p:nvPr/>
        </p:nvSpPr>
        <p:spPr>
          <a:xfrm>
            <a:off x="2853453" y="201827"/>
            <a:ext cx="7663543" cy="763600"/>
          </a:xfrm>
          <a:prstGeom prst="roundRect">
            <a:avLst>
              <a:gd name="adj" fmla="val 9575"/>
            </a:avLst>
          </a:prstGeom>
          <a:solidFill>
            <a:schemeClr val="accent6">
              <a:lumMod val="50000"/>
            </a:schemeClr>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solidFill>
                <a:schemeClr val="bg1"/>
              </a:solidFill>
            </a:endParaRPr>
          </a:p>
        </p:txBody>
      </p:sp>
      <p:sp>
        <p:nvSpPr>
          <p:cNvPr id="352" name="Google Shape;352;p32"/>
          <p:cNvSpPr txBox="1">
            <a:spLocks noGrp="1"/>
          </p:cNvSpPr>
          <p:nvPr>
            <p:ph type="title"/>
          </p:nvPr>
        </p:nvSpPr>
        <p:spPr>
          <a:xfrm>
            <a:off x="1466175" y="189044"/>
            <a:ext cx="10272000" cy="763600"/>
          </a:xfrm>
          <a:prstGeom prst="rect">
            <a:avLst/>
          </a:prstGeom>
        </p:spPr>
        <p:txBody>
          <a:bodyPr spcFirstLastPara="1" vert="horz" wrap="square" lIns="121900" tIns="121900" rIns="121900" bIns="121900" rtlCol="0" anchor="t" anchorCtr="0">
            <a:no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Các</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tập</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thơ</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tiêu</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biểu</a:t>
            </a:r>
            <a:r>
              <a:rPr lang="en-US" b="1" i="1" dirty="0">
                <a:solidFill>
                  <a:schemeClr val="bg1"/>
                </a:solidFill>
                <a:latin typeface="Times New Roman" panose="02020603050405020304" pitchFamily="18" charset="0"/>
                <a:cs typeface="Times New Roman" panose="02020603050405020304" pitchFamily="18" charset="0"/>
              </a:rPr>
              <a:t> </a:t>
            </a:r>
            <a:endParaRPr b="1" i="1" dirty="0">
              <a:solidFill>
                <a:schemeClr val="bg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7391464-B345-3FB2-EFEF-C9358DA0BEB4}"/>
              </a:ext>
            </a:extLst>
          </p:cNvPr>
          <p:cNvSpPr/>
          <p:nvPr/>
        </p:nvSpPr>
        <p:spPr>
          <a:xfrm>
            <a:off x="198297" y="5031262"/>
            <a:ext cx="2005677" cy="830997"/>
          </a:xfrm>
          <a:prstGeom prst="rect">
            <a:avLst/>
          </a:prstGeom>
        </p:spPr>
        <p:txBody>
          <a:bodyPr wrap="none">
            <a:spAutoFit/>
          </a:bodyPr>
          <a:lstStyle/>
          <a:p>
            <a:pPr algn="ctr" defTabSz="914377"/>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 ấy</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 1946),</a:t>
            </a:r>
            <a:endParaRPr lang="en-US" sz="2400" dirty="0">
              <a:solidFill>
                <a:prstClr val="black"/>
              </a:solidFill>
              <a:latin typeface="Calibri" panose="020F0502020204030204"/>
            </a:endParaRPr>
          </a:p>
        </p:txBody>
      </p:sp>
      <p:sp>
        <p:nvSpPr>
          <p:cNvPr id="23" name="Rectangle 22">
            <a:extLst>
              <a:ext uri="{FF2B5EF4-FFF2-40B4-BE49-F238E27FC236}">
                <a16:creationId xmlns:a16="http://schemas.microsoft.com/office/drawing/2014/main" id="{84FE38CD-BA35-08EC-809C-88649AF86B39}"/>
              </a:ext>
            </a:extLst>
          </p:cNvPr>
          <p:cNvSpPr/>
          <p:nvPr/>
        </p:nvSpPr>
        <p:spPr>
          <a:xfrm>
            <a:off x="1961573" y="3449709"/>
            <a:ext cx="2005677" cy="830997"/>
          </a:xfrm>
          <a:prstGeom prst="rect">
            <a:avLst/>
          </a:prstGeom>
        </p:spPr>
        <p:txBody>
          <a:bodyPr wrap="none">
            <a:spAutoFit/>
          </a:bodyPr>
          <a:lstStyle/>
          <a:p>
            <a:pPr algn="ctr" defTabSz="914377"/>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Gió lộng</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(1955 – 1961),</a:t>
            </a:r>
            <a:endParaRPr lang="en-US" sz="2400" dirty="0">
              <a:solidFill>
                <a:prstClr val="black"/>
              </a:solidFill>
              <a:latin typeface="Calibri" panose="020F0502020204030204"/>
            </a:endParaRPr>
          </a:p>
        </p:txBody>
      </p:sp>
      <p:sp>
        <p:nvSpPr>
          <p:cNvPr id="24" name="Rectangle 23">
            <a:extLst>
              <a:ext uri="{FF2B5EF4-FFF2-40B4-BE49-F238E27FC236}">
                <a16:creationId xmlns:a16="http://schemas.microsoft.com/office/drawing/2014/main" id="{213F8196-5393-E776-FB64-B21BA124F8BA}"/>
              </a:ext>
            </a:extLst>
          </p:cNvPr>
          <p:cNvSpPr/>
          <p:nvPr/>
        </p:nvSpPr>
        <p:spPr>
          <a:xfrm>
            <a:off x="4119159" y="4817042"/>
            <a:ext cx="2005677" cy="830997"/>
          </a:xfrm>
          <a:prstGeom prst="rect">
            <a:avLst/>
          </a:prstGeom>
        </p:spPr>
        <p:txBody>
          <a:bodyPr wrap="none">
            <a:spAutoFit/>
          </a:bodyPr>
          <a:lstStyle/>
          <a:p>
            <a:pPr algn="ctr" defTabSz="914377"/>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 Bắc</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(1947 – 1954),</a:t>
            </a:r>
            <a:endParaRPr lang="en-US" sz="2400" dirty="0">
              <a:solidFill>
                <a:prstClr val="black"/>
              </a:solidFill>
              <a:latin typeface="Calibri" panose="020F0502020204030204"/>
            </a:endParaRPr>
          </a:p>
        </p:txBody>
      </p:sp>
      <p:sp>
        <p:nvSpPr>
          <p:cNvPr id="25" name="Rectangle 24">
            <a:extLst>
              <a:ext uri="{FF2B5EF4-FFF2-40B4-BE49-F238E27FC236}">
                <a16:creationId xmlns:a16="http://schemas.microsoft.com/office/drawing/2014/main" id="{4125B410-AF0B-19D7-A348-35568CDB0559}"/>
              </a:ext>
            </a:extLst>
          </p:cNvPr>
          <p:cNvSpPr/>
          <p:nvPr/>
        </p:nvSpPr>
        <p:spPr>
          <a:xfrm>
            <a:off x="6189549" y="3838662"/>
            <a:ext cx="1928733" cy="830997"/>
          </a:xfrm>
          <a:prstGeom prst="rect">
            <a:avLst/>
          </a:prstGeom>
        </p:spPr>
        <p:txBody>
          <a:bodyPr wrap="none">
            <a:spAutoFit/>
          </a:bodyPr>
          <a:lstStyle/>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Ra trận</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(1962 – 1971)</a:t>
            </a:r>
            <a:endParaRPr lang="en-US" sz="2400" dirty="0">
              <a:solidFill>
                <a:prstClr val="black"/>
              </a:solidFill>
              <a:latin typeface="Calibri" panose="020F0502020204030204"/>
            </a:endParaRPr>
          </a:p>
        </p:txBody>
      </p:sp>
      <p:sp>
        <p:nvSpPr>
          <p:cNvPr id="26" name="Rectangle 25">
            <a:extLst>
              <a:ext uri="{FF2B5EF4-FFF2-40B4-BE49-F238E27FC236}">
                <a16:creationId xmlns:a16="http://schemas.microsoft.com/office/drawing/2014/main" id="{9B5DF715-837A-E6A8-AC07-12DD63B99F4D}"/>
              </a:ext>
            </a:extLst>
          </p:cNvPr>
          <p:cNvSpPr/>
          <p:nvPr/>
        </p:nvSpPr>
        <p:spPr>
          <a:xfrm>
            <a:off x="8042145" y="4615764"/>
            <a:ext cx="2005677" cy="830997"/>
          </a:xfrm>
          <a:prstGeom prst="rect">
            <a:avLst/>
          </a:prstGeom>
        </p:spPr>
        <p:txBody>
          <a:bodyPr wrap="none">
            <a:spAutoFit/>
          </a:bodyPr>
          <a:lstStyle/>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 và hoa</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(1972 – 1977),</a:t>
            </a:r>
            <a:endParaRPr lang="en-US" sz="2400" dirty="0">
              <a:solidFill>
                <a:prstClr val="black"/>
              </a:solidFill>
              <a:latin typeface="Calibri" panose="020F0502020204030204"/>
            </a:endParaRPr>
          </a:p>
        </p:txBody>
      </p:sp>
      <p:sp>
        <p:nvSpPr>
          <p:cNvPr id="27" name="Rectangle 26">
            <a:extLst>
              <a:ext uri="{FF2B5EF4-FFF2-40B4-BE49-F238E27FC236}">
                <a16:creationId xmlns:a16="http://schemas.microsoft.com/office/drawing/2014/main" id="{CE37935A-35A5-7630-D313-0F7208DDCB81}"/>
              </a:ext>
            </a:extLst>
          </p:cNvPr>
          <p:cNvSpPr/>
          <p:nvPr/>
        </p:nvSpPr>
        <p:spPr>
          <a:xfrm>
            <a:off x="10042408" y="3972477"/>
            <a:ext cx="2082621" cy="830997"/>
          </a:xfrm>
          <a:prstGeom prst="rect">
            <a:avLst/>
          </a:prstGeom>
        </p:spPr>
        <p:txBody>
          <a:bodyPr wrap="none">
            <a:spAutoFit/>
          </a:bodyPr>
          <a:lstStyle/>
          <a:p>
            <a:pPr algn="ctr" defTabSz="914377"/>
            <a:r>
              <a:rPr lang="vi-VN"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 tiếng đờn</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377"/>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(1978 – 1977),</a:t>
            </a:r>
            <a:endParaRPr lang="en-US" sz="2400" dirty="0">
              <a:solidFill>
                <a:prstClr val="black"/>
              </a:solidFill>
              <a:latin typeface="Calibri" panose="020F0502020204030204"/>
            </a:endParaRPr>
          </a:p>
        </p:txBody>
      </p:sp>
      <p:pic>
        <p:nvPicPr>
          <p:cNvPr id="28" name="Picture 27">
            <a:extLst>
              <a:ext uri="{FF2B5EF4-FFF2-40B4-BE49-F238E27FC236}">
                <a16:creationId xmlns:a16="http://schemas.microsoft.com/office/drawing/2014/main" id="{EEA1A7B3-F1E8-427D-CAA6-B83429B22B49}"/>
              </a:ext>
            </a:extLst>
          </p:cNvPr>
          <p:cNvPicPr>
            <a:picLocks noChangeAspect="1"/>
          </p:cNvPicPr>
          <p:nvPr/>
        </p:nvPicPr>
        <p:blipFill>
          <a:blip r:embed="rId4"/>
          <a:stretch>
            <a:fillRect/>
          </a:stretch>
        </p:blipFill>
        <p:spPr>
          <a:xfrm>
            <a:off x="401697" y="2720093"/>
            <a:ext cx="1676400" cy="2340839"/>
          </a:xfrm>
          <a:prstGeom prst="rect">
            <a:avLst/>
          </a:prstGeom>
        </p:spPr>
      </p:pic>
      <p:pic>
        <p:nvPicPr>
          <p:cNvPr id="29" name="Picture 28">
            <a:extLst>
              <a:ext uri="{FF2B5EF4-FFF2-40B4-BE49-F238E27FC236}">
                <a16:creationId xmlns:a16="http://schemas.microsoft.com/office/drawing/2014/main" id="{5DE14744-5095-1913-A577-5F07A4A343E1}"/>
              </a:ext>
            </a:extLst>
          </p:cNvPr>
          <p:cNvPicPr>
            <a:picLocks noChangeAspect="1"/>
          </p:cNvPicPr>
          <p:nvPr/>
        </p:nvPicPr>
        <p:blipFill>
          <a:blip r:embed="rId5"/>
          <a:stretch>
            <a:fillRect/>
          </a:stretch>
        </p:blipFill>
        <p:spPr>
          <a:xfrm>
            <a:off x="2115606" y="1110854"/>
            <a:ext cx="1697607" cy="2316525"/>
          </a:xfrm>
          <a:prstGeom prst="rect">
            <a:avLst/>
          </a:prstGeom>
        </p:spPr>
      </p:pic>
      <p:pic>
        <p:nvPicPr>
          <p:cNvPr id="30" name="Picture 29">
            <a:extLst>
              <a:ext uri="{FF2B5EF4-FFF2-40B4-BE49-F238E27FC236}">
                <a16:creationId xmlns:a16="http://schemas.microsoft.com/office/drawing/2014/main" id="{678AD5F4-997D-319A-D7E6-81C3435DB709}"/>
              </a:ext>
            </a:extLst>
          </p:cNvPr>
          <p:cNvPicPr>
            <a:picLocks noChangeAspect="1"/>
          </p:cNvPicPr>
          <p:nvPr/>
        </p:nvPicPr>
        <p:blipFill>
          <a:blip r:embed="rId6"/>
          <a:stretch>
            <a:fillRect/>
          </a:stretch>
        </p:blipFill>
        <p:spPr>
          <a:xfrm>
            <a:off x="4100644" y="2486088"/>
            <a:ext cx="1871756" cy="2358412"/>
          </a:xfrm>
          <a:prstGeom prst="rect">
            <a:avLst/>
          </a:prstGeom>
        </p:spPr>
      </p:pic>
      <p:pic>
        <p:nvPicPr>
          <p:cNvPr id="31" name="Picture 30">
            <a:extLst>
              <a:ext uri="{FF2B5EF4-FFF2-40B4-BE49-F238E27FC236}">
                <a16:creationId xmlns:a16="http://schemas.microsoft.com/office/drawing/2014/main" id="{68BDF2A1-3A5E-D696-BD4B-9AE886DD9BF3}"/>
              </a:ext>
            </a:extLst>
          </p:cNvPr>
          <p:cNvPicPr>
            <a:picLocks noChangeAspect="1"/>
          </p:cNvPicPr>
          <p:nvPr/>
        </p:nvPicPr>
        <p:blipFill>
          <a:blip r:embed="rId7"/>
          <a:stretch>
            <a:fillRect/>
          </a:stretch>
        </p:blipFill>
        <p:spPr>
          <a:xfrm>
            <a:off x="6177632" y="1540171"/>
            <a:ext cx="1733551" cy="2393277"/>
          </a:xfrm>
          <a:prstGeom prst="rect">
            <a:avLst/>
          </a:prstGeom>
        </p:spPr>
      </p:pic>
      <p:pic>
        <p:nvPicPr>
          <p:cNvPr id="32" name="Picture 31">
            <a:extLst>
              <a:ext uri="{FF2B5EF4-FFF2-40B4-BE49-F238E27FC236}">
                <a16:creationId xmlns:a16="http://schemas.microsoft.com/office/drawing/2014/main" id="{1FCE7890-B57C-4FEA-BF0E-E447810C9D72}"/>
              </a:ext>
            </a:extLst>
          </p:cNvPr>
          <p:cNvPicPr>
            <a:picLocks noChangeAspect="1"/>
          </p:cNvPicPr>
          <p:nvPr/>
        </p:nvPicPr>
        <p:blipFill>
          <a:blip r:embed="rId8"/>
          <a:stretch>
            <a:fillRect/>
          </a:stretch>
        </p:blipFill>
        <p:spPr>
          <a:xfrm>
            <a:off x="10049511" y="1627792"/>
            <a:ext cx="1733551" cy="2330955"/>
          </a:xfrm>
          <a:prstGeom prst="rect">
            <a:avLst/>
          </a:prstGeom>
        </p:spPr>
      </p:pic>
      <p:pic>
        <p:nvPicPr>
          <p:cNvPr id="33" name="Picture 32">
            <a:extLst>
              <a:ext uri="{FF2B5EF4-FFF2-40B4-BE49-F238E27FC236}">
                <a16:creationId xmlns:a16="http://schemas.microsoft.com/office/drawing/2014/main" id="{B3D49BD9-4467-454A-3641-67C5E7E01801}"/>
              </a:ext>
            </a:extLst>
          </p:cNvPr>
          <p:cNvPicPr>
            <a:picLocks noChangeAspect="1"/>
          </p:cNvPicPr>
          <p:nvPr/>
        </p:nvPicPr>
        <p:blipFill>
          <a:blip r:embed="rId9"/>
          <a:stretch>
            <a:fillRect/>
          </a:stretch>
        </p:blipFill>
        <p:spPr>
          <a:xfrm>
            <a:off x="8143358" y="2317273"/>
            <a:ext cx="1666875" cy="2358413"/>
          </a:xfrm>
          <a:prstGeom prst="rect">
            <a:avLst/>
          </a:prstGeom>
        </p:spPr>
      </p:pic>
    </p:spTree>
    <p:extLst>
      <p:ext uri="{BB962C8B-B14F-4D97-AF65-F5344CB8AC3E}">
        <p14:creationId xmlns:p14="http://schemas.microsoft.com/office/powerpoint/2010/main" val="391711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24" name="Picture 23">
            <a:extLst>
              <a:ext uri="{FF2B5EF4-FFF2-40B4-BE49-F238E27FC236}">
                <a16:creationId xmlns:a16="http://schemas.microsoft.com/office/drawing/2014/main" id="{BD57F156-27E1-3AFC-4199-DBD57555BCA7}"/>
              </a:ext>
            </a:extLst>
          </p:cNvPr>
          <p:cNvPicPr>
            <a:picLocks noChangeAspect="1"/>
          </p:cNvPicPr>
          <p:nvPr/>
        </p:nvPicPr>
        <p:blipFill>
          <a:blip r:embed="rId3"/>
          <a:stretch>
            <a:fillRect/>
          </a:stretch>
        </p:blipFill>
        <p:spPr>
          <a:xfrm>
            <a:off x="0" y="1673"/>
            <a:ext cx="12192000" cy="6854653"/>
          </a:xfrm>
          <a:prstGeom prst="rect">
            <a:avLst/>
          </a:prstGeom>
        </p:spPr>
      </p:pic>
      <p:sp>
        <p:nvSpPr>
          <p:cNvPr id="11" name="Google Shape;2045;p65">
            <a:extLst>
              <a:ext uri="{FF2B5EF4-FFF2-40B4-BE49-F238E27FC236}">
                <a16:creationId xmlns:a16="http://schemas.microsoft.com/office/drawing/2014/main" id="{37C03868-5C85-7AD8-312F-25BFC5FA878D}"/>
              </a:ext>
            </a:extLst>
          </p:cNvPr>
          <p:cNvSpPr/>
          <p:nvPr/>
        </p:nvSpPr>
        <p:spPr>
          <a:xfrm>
            <a:off x="2397331" y="355017"/>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solidFill>
                <a:schemeClr val="bg1"/>
              </a:solidFill>
            </a:endParaRPr>
          </a:p>
        </p:txBody>
      </p:sp>
      <p:sp>
        <p:nvSpPr>
          <p:cNvPr id="352" name="Google Shape;352;p32"/>
          <p:cNvSpPr txBox="1">
            <a:spLocks noGrp="1"/>
          </p:cNvSpPr>
          <p:nvPr>
            <p:ph type="title"/>
          </p:nvPr>
        </p:nvSpPr>
        <p:spPr>
          <a:xfrm>
            <a:off x="2669409" y="352306"/>
            <a:ext cx="6853182" cy="763600"/>
          </a:xfrm>
          <a:prstGeom prst="rect">
            <a:avLst/>
          </a:prstGeom>
        </p:spPr>
        <p:txBody>
          <a:bodyPr spcFirstLastPara="1" vert="horz" wrap="square" lIns="121900" tIns="121900" rIns="121900" bIns="121900" rtlCol="0" anchor="t" anchorCtr="0">
            <a:noAutofit/>
          </a:bodyPr>
          <a:lstStyle/>
          <a:p>
            <a:pPr algn="ctr"/>
            <a:r>
              <a:rPr lang="en" dirty="0">
                <a:latin typeface="Times New Roman" panose="02020603050405020304" pitchFamily="18" charset="0"/>
                <a:cs typeface="Times New Roman" panose="02020603050405020304" pitchFamily="18" charset="0"/>
              </a:rPr>
              <a:t>a. Tác giả</a:t>
            </a:r>
            <a:endParaRPr dirty="0">
              <a:latin typeface="Times New Roman" panose="02020603050405020304" pitchFamily="18" charset="0"/>
              <a:cs typeface="Times New Roman" panose="02020603050405020304" pitchFamily="18" charset="0"/>
            </a:endParaRPr>
          </a:p>
        </p:txBody>
      </p:sp>
      <p:pic>
        <p:nvPicPr>
          <p:cNvPr id="4" name="Picture 2" descr="Kỷ niệm ngày nhà thơ Tố Hữu mất (9-12-2002 – 9-12-2012): Tố Hữu với thơ -  đi tìm mùa xuân vĩnh hằng">
            <a:extLst>
              <a:ext uri="{FF2B5EF4-FFF2-40B4-BE49-F238E27FC236}">
                <a16:creationId xmlns:a16="http://schemas.microsoft.com/office/drawing/2014/main" id="{8C458E80-E988-FC07-2320-F8AE71A6D7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0" y="2349809"/>
            <a:ext cx="3810000" cy="452175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502;p33">
            <a:extLst>
              <a:ext uri="{FF2B5EF4-FFF2-40B4-BE49-F238E27FC236}">
                <a16:creationId xmlns:a16="http://schemas.microsoft.com/office/drawing/2014/main" id="{13530553-6D0A-F613-5B08-8843087D59D4}"/>
              </a:ext>
            </a:extLst>
          </p:cNvPr>
          <p:cNvGrpSpPr/>
          <p:nvPr/>
        </p:nvGrpSpPr>
        <p:grpSpPr>
          <a:xfrm>
            <a:off x="4941853" y="1711511"/>
            <a:ext cx="5965633" cy="4107135"/>
            <a:chOff x="309900" y="238100"/>
            <a:chExt cx="7048350" cy="5237800"/>
          </a:xfrm>
          <a:solidFill>
            <a:schemeClr val="accent3">
              <a:lumMod val="60000"/>
              <a:lumOff val="40000"/>
            </a:schemeClr>
          </a:solidFill>
        </p:grpSpPr>
        <p:sp>
          <p:nvSpPr>
            <p:cNvPr id="10" name="Google Shape;503;p33">
              <a:extLst>
                <a:ext uri="{FF2B5EF4-FFF2-40B4-BE49-F238E27FC236}">
                  <a16:creationId xmlns:a16="http://schemas.microsoft.com/office/drawing/2014/main" id="{0833B7B2-EEC7-A672-01C4-5FA21486C7C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2" name="Google Shape;504;p33">
              <a:extLst>
                <a:ext uri="{FF2B5EF4-FFF2-40B4-BE49-F238E27FC236}">
                  <a16:creationId xmlns:a16="http://schemas.microsoft.com/office/drawing/2014/main" id="{36F02D90-A29A-9DA6-FC55-E8D23A79EC62}"/>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3" name="Google Shape;505;p33">
              <a:extLst>
                <a:ext uri="{FF2B5EF4-FFF2-40B4-BE49-F238E27FC236}">
                  <a16:creationId xmlns:a16="http://schemas.microsoft.com/office/drawing/2014/main" id="{9AF740B2-4D7C-8F96-AA1B-3BD08B651AA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4" name="Google Shape;506;p33">
              <a:extLst>
                <a:ext uri="{FF2B5EF4-FFF2-40B4-BE49-F238E27FC236}">
                  <a16:creationId xmlns:a16="http://schemas.microsoft.com/office/drawing/2014/main" id="{547AF9B8-C161-B5C6-9EF7-91CA8CD95FB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5" name="Google Shape;507;p33">
              <a:extLst>
                <a:ext uri="{FF2B5EF4-FFF2-40B4-BE49-F238E27FC236}">
                  <a16:creationId xmlns:a16="http://schemas.microsoft.com/office/drawing/2014/main" id="{28986353-C818-71F0-E760-13BA7B496A3E}"/>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6" name="Google Shape;508;p33">
              <a:extLst>
                <a:ext uri="{FF2B5EF4-FFF2-40B4-BE49-F238E27FC236}">
                  <a16:creationId xmlns:a16="http://schemas.microsoft.com/office/drawing/2014/main" id="{E77296E8-3474-61B3-EE4F-36F024FD7D5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7" name="Google Shape;509;p33">
              <a:extLst>
                <a:ext uri="{FF2B5EF4-FFF2-40B4-BE49-F238E27FC236}">
                  <a16:creationId xmlns:a16="http://schemas.microsoft.com/office/drawing/2014/main" id="{75B03B40-107D-A404-5E81-EDEFEDB8DF93}"/>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8" name="Google Shape;510;p33">
              <a:extLst>
                <a:ext uri="{FF2B5EF4-FFF2-40B4-BE49-F238E27FC236}">
                  <a16:creationId xmlns:a16="http://schemas.microsoft.com/office/drawing/2014/main" id="{DF31929A-D965-5F59-A205-3893E39122B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9" name="Google Shape;511;p33">
              <a:extLst>
                <a:ext uri="{FF2B5EF4-FFF2-40B4-BE49-F238E27FC236}">
                  <a16:creationId xmlns:a16="http://schemas.microsoft.com/office/drawing/2014/main" id="{BFF33758-12C8-4FEF-F5E4-B52C6FC0EBC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grpSp>
      <p:sp>
        <p:nvSpPr>
          <p:cNvPr id="20" name="TextBox 2895">
            <a:extLst>
              <a:ext uri="{FF2B5EF4-FFF2-40B4-BE49-F238E27FC236}">
                <a16:creationId xmlns:a16="http://schemas.microsoft.com/office/drawing/2014/main" id="{BA26DFA1-3513-0784-82AF-FF1E2F79F9DF}"/>
              </a:ext>
            </a:extLst>
          </p:cNvPr>
          <p:cNvSpPr txBox="1"/>
          <p:nvPr/>
        </p:nvSpPr>
        <p:spPr>
          <a:xfrm>
            <a:off x="5517030" y="2519651"/>
            <a:ext cx="4543844" cy="296459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5519">
              <a:buClrTx/>
              <a:defRPr/>
            </a:pPr>
            <a:r>
              <a:rPr lang="en-US" sz="3733">
                <a:latin typeface="Times New Roman" panose="02020603050405020304" pitchFamily="18" charset="0"/>
                <a:cs typeface="Times New Roman" panose="02020603050405020304" pitchFamily="18" charset="0"/>
              </a:rPr>
              <a:t>Tố Hữu là nhà thơ lớn của dân tộc, là “lá cờ đầu của thơ ca cách mạng” Việt Nam</a:t>
            </a:r>
          </a:p>
          <a:p>
            <a:pPr algn="ctr" defTabSz="1625519">
              <a:buClrTx/>
              <a:defRPr/>
            </a:pPr>
            <a:r>
              <a:rPr lang="en-US" sz="3733">
                <a:latin typeface="Times New Roman" panose="02020603050405020304" pitchFamily="18" charset="0"/>
                <a:cs typeface="Times New Roman" panose="02020603050405020304" pitchFamily="18" charset="0"/>
              </a:rPr>
              <a:t> hiện đại</a:t>
            </a:r>
            <a:endParaRPr lang="en-US" sz="18400" kern="0">
              <a:solidFill>
                <a:sysClr val="windowText" lastClr="00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738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4D22E-57BA-B90B-145E-0C399FF01CE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Freeform 4"/>
          <p:cNvSpPr/>
          <p:nvPr/>
        </p:nvSpPr>
        <p:spPr>
          <a:xfrm>
            <a:off x="310942" y="872884"/>
            <a:ext cx="3557365" cy="866937"/>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0" y="222965"/>
            <a:ext cx="11106711" cy="1313308"/>
          </a:xfrm>
          <a:prstGeom prst="rect">
            <a:avLst/>
          </a:prstGeom>
        </p:spPr>
        <p:txBody>
          <a:bodyPr lIns="0" tIns="0" rIns="0" bIns="0" rtlCol="0" anchor="t">
            <a:spAutoFit/>
          </a:bodyPr>
          <a:lstStyle/>
          <a:p>
            <a:pPr defTabSz="609585">
              <a:defRPr/>
            </a:pPr>
            <a:r>
              <a:rPr lang="en-US" sz="4267" dirty="0" err="1">
                <a:solidFill>
                  <a:srgbClr val="19120C"/>
                </a:solidFill>
                <a:latin typeface="Times New Roman" panose="02020603050405020304" pitchFamily="18" charset="0"/>
                <a:cs typeface="Times New Roman" panose="02020603050405020304" pitchFamily="18" charset="0"/>
                <a:sym typeface="Arial"/>
              </a:rPr>
              <a:t>Tác</a:t>
            </a:r>
            <a:r>
              <a:rPr lang="en-US" sz="4267" dirty="0">
                <a:solidFill>
                  <a:srgbClr val="19120C"/>
                </a:solidFill>
                <a:latin typeface="Times New Roman" panose="02020603050405020304" pitchFamily="18" charset="0"/>
                <a:cs typeface="Times New Roman" panose="02020603050405020304" pitchFamily="18" charset="0"/>
                <a:sym typeface="Arial"/>
              </a:rPr>
              <a:t> </a:t>
            </a:r>
            <a:r>
              <a:rPr lang="en-US" sz="4267" dirty="0" err="1">
                <a:solidFill>
                  <a:srgbClr val="19120C"/>
                </a:solidFill>
                <a:latin typeface="Times New Roman" panose="02020603050405020304" pitchFamily="18" charset="0"/>
                <a:cs typeface="Times New Roman" panose="02020603050405020304" pitchFamily="18" charset="0"/>
                <a:sym typeface="Arial"/>
              </a:rPr>
              <a:t>phẩm</a:t>
            </a:r>
            <a:r>
              <a:rPr lang="en-US" sz="4267" dirty="0">
                <a:solidFill>
                  <a:srgbClr val="19120C"/>
                </a:solidFill>
                <a:latin typeface="Times New Roman" panose="02020603050405020304" pitchFamily="18" charset="0"/>
                <a:cs typeface="Times New Roman" panose="02020603050405020304" pitchFamily="18" charset="0"/>
                <a:sym typeface="Arial"/>
              </a:rPr>
              <a:t> </a:t>
            </a:r>
          </a:p>
          <a:p>
            <a:pPr defTabSz="609585">
              <a:defRPr/>
            </a:pPr>
            <a:r>
              <a:rPr lang="en-US" sz="4267" b="1" i="1" dirty="0">
                <a:solidFill>
                  <a:srgbClr val="19120C"/>
                </a:solidFill>
                <a:latin typeface="Times New Roman" panose="02020603050405020304" pitchFamily="18" charset="0"/>
                <a:cs typeface="Times New Roman" panose="02020603050405020304" pitchFamily="18" charset="0"/>
                <a:sym typeface="Arial"/>
              </a:rPr>
              <a:t>     “Ta </a:t>
            </a:r>
            <a:r>
              <a:rPr lang="en-US" sz="4267" b="1" i="1" dirty="0" err="1">
                <a:solidFill>
                  <a:srgbClr val="19120C"/>
                </a:solidFill>
                <a:latin typeface="Times New Roman" panose="02020603050405020304" pitchFamily="18" charset="0"/>
                <a:cs typeface="Times New Roman" panose="02020603050405020304" pitchFamily="18" charset="0"/>
                <a:sym typeface="Arial"/>
              </a:rPr>
              <a:t>đi</a:t>
            </a:r>
            <a:r>
              <a:rPr lang="en-US" sz="4267" b="1" i="1" dirty="0">
                <a:solidFill>
                  <a:srgbClr val="19120C"/>
                </a:solidFill>
                <a:latin typeface="Times New Roman" panose="02020603050405020304" pitchFamily="18" charset="0"/>
                <a:cs typeface="Times New Roman" panose="02020603050405020304" pitchFamily="18" charset="0"/>
                <a:sym typeface="Arial"/>
              </a:rPr>
              <a:t> </a:t>
            </a:r>
            <a:r>
              <a:rPr lang="en-US" sz="4267" b="1" i="1" dirty="0" err="1">
                <a:solidFill>
                  <a:srgbClr val="19120C"/>
                </a:solidFill>
                <a:latin typeface="Times New Roman" panose="02020603050405020304" pitchFamily="18" charset="0"/>
                <a:cs typeface="Times New Roman" panose="02020603050405020304" pitchFamily="18" charset="0"/>
                <a:sym typeface="Arial"/>
              </a:rPr>
              <a:t>tới</a:t>
            </a:r>
            <a:r>
              <a:rPr lang="en-US" sz="4267" b="1" i="1" dirty="0">
                <a:solidFill>
                  <a:srgbClr val="19120C"/>
                </a:solidFill>
                <a:latin typeface="Times New Roman" panose="02020603050405020304" pitchFamily="18" charset="0"/>
                <a:cs typeface="Times New Roman" panose="02020603050405020304" pitchFamily="18" charset="0"/>
                <a:sym typeface="Arial"/>
              </a:rPr>
              <a:t>”</a:t>
            </a:r>
          </a:p>
        </p:txBody>
      </p:sp>
      <p:grpSp>
        <p:nvGrpSpPr>
          <p:cNvPr id="24" name="Group 94">
            <a:extLst>
              <a:ext uri="{FF2B5EF4-FFF2-40B4-BE49-F238E27FC236}">
                <a16:creationId xmlns:a16="http://schemas.microsoft.com/office/drawing/2014/main" id="{1820C4DA-7A31-E77E-DAD9-73A979C0EB6D}"/>
              </a:ext>
            </a:extLst>
          </p:cNvPr>
          <p:cNvGrpSpPr/>
          <p:nvPr/>
        </p:nvGrpSpPr>
        <p:grpSpPr>
          <a:xfrm>
            <a:off x="4703344" y="3484123"/>
            <a:ext cx="7237328" cy="2550914"/>
            <a:chOff x="0" y="-2342844"/>
            <a:chExt cx="5882699" cy="10895511"/>
          </a:xfrm>
        </p:grpSpPr>
        <p:grpSp>
          <p:nvGrpSpPr>
            <p:cNvPr id="25" name="Group 95">
              <a:extLst>
                <a:ext uri="{FF2B5EF4-FFF2-40B4-BE49-F238E27FC236}">
                  <a16:creationId xmlns:a16="http://schemas.microsoft.com/office/drawing/2014/main" id="{04454C4E-13F7-01B7-D381-AA6BCA09F22E}"/>
                </a:ext>
              </a:extLst>
            </p:cNvPr>
            <p:cNvGrpSpPr/>
            <p:nvPr/>
          </p:nvGrpSpPr>
          <p:grpSpPr>
            <a:xfrm>
              <a:off x="158341" y="0"/>
              <a:ext cx="5500415" cy="6386286"/>
              <a:chOff x="0" y="0"/>
              <a:chExt cx="1199825" cy="1393064"/>
            </a:xfrm>
          </p:grpSpPr>
          <p:sp>
            <p:nvSpPr>
              <p:cNvPr id="34" name="Freeform 96">
                <a:extLst>
                  <a:ext uri="{FF2B5EF4-FFF2-40B4-BE49-F238E27FC236}">
                    <a16:creationId xmlns:a16="http://schemas.microsoft.com/office/drawing/2014/main" id="{DB9B1212-C10D-2767-2527-D168D3AA51B8}"/>
                  </a:ext>
                </a:extLst>
              </p:cNvPr>
              <p:cNvSpPr/>
              <p:nvPr/>
            </p:nvSpPr>
            <p:spPr>
              <a:xfrm>
                <a:off x="0" y="0"/>
                <a:ext cx="1199825" cy="1393064"/>
              </a:xfrm>
              <a:custGeom>
                <a:avLst/>
                <a:gdLst/>
                <a:ahLst/>
                <a:cxnLst/>
                <a:rect l="l" t="t" r="r" b="b"/>
                <a:pathLst>
                  <a:path w="1199825" h="1393064">
                    <a:moveTo>
                      <a:pt x="88993" y="0"/>
                    </a:moveTo>
                    <a:lnTo>
                      <a:pt x="1110832" y="0"/>
                    </a:lnTo>
                    <a:cubicBezTo>
                      <a:pt x="1134435" y="0"/>
                      <a:pt x="1157070" y="9376"/>
                      <a:pt x="1173760" y="26065"/>
                    </a:cubicBezTo>
                    <a:cubicBezTo>
                      <a:pt x="1190449" y="42755"/>
                      <a:pt x="1199825" y="65391"/>
                      <a:pt x="1199825" y="88993"/>
                    </a:cubicBezTo>
                    <a:lnTo>
                      <a:pt x="1199825" y="1304070"/>
                    </a:lnTo>
                    <a:cubicBezTo>
                      <a:pt x="1199825" y="1327673"/>
                      <a:pt x="1190449" y="1350309"/>
                      <a:pt x="1173760" y="1366998"/>
                    </a:cubicBezTo>
                    <a:cubicBezTo>
                      <a:pt x="1157070" y="1383688"/>
                      <a:pt x="1134435" y="1393064"/>
                      <a:pt x="1110832" y="1393064"/>
                    </a:cubicBezTo>
                    <a:lnTo>
                      <a:pt x="88993" y="1393064"/>
                    </a:lnTo>
                    <a:cubicBezTo>
                      <a:pt x="39844" y="1393064"/>
                      <a:pt x="0" y="1353220"/>
                      <a:pt x="0" y="1304070"/>
                    </a:cubicBezTo>
                    <a:lnTo>
                      <a:pt x="0" y="88993"/>
                    </a:lnTo>
                    <a:cubicBezTo>
                      <a:pt x="0" y="65391"/>
                      <a:pt x="9376" y="42755"/>
                      <a:pt x="26065" y="26065"/>
                    </a:cubicBezTo>
                    <a:cubicBezTo>
                      <a:pt x="42755" y="9376"/>
                      <a:pt x="65391" y="0"/>
                      <a:pt x="88993" y="0"/>
                    </a:cubicBezTo>
                    <a:close/>
                  </a:path>
                </a:pathLst>
              </a:custGeom>
              <a:solidFill>
                <a:srgbClr val="E76262"/>
              </a:solidFill>
              <a:ln>
                <a:noFill/>
              </a:ln>
            </p:spPr>
          </p:sp>
          <p:sp>
            <p:nvSpPr>
              <p:cNvPr id="35" name="TextBox 97">
                <a:extLst>
                  <a:ext uri="{FF2B5EF4-FFF2-40B4-BE49-F238E27FC236}">
                    <a16:creationId xmlns:a16="http://schemas.microsoft.com/office/drawing/2014/main" id="{39480C15-B547-5D46-075A-B6BC13ABC600}"/>
                  </a:ext>
                </a:extLst>
              </p:cNvPr>
              <p:cNvSpPr txBox="1"/>
              <p:nvPr/>
            </p:nvSpPr>
            <p:spPr>
              <a:xfrm>
                <a:off x="0" y="-28575"/>
                <a:ext cx="812800" cy="841375"/>
              </a:xfrm>
              <a:prstGeom prst="rect">
                <a:avLst/>
              </a:prstGeom>
            </p:spPr>
            <p:txBody>
              <a:bodyPr lIns="67733" tIns="67733" rIns="67733" bIns="67733" rtlCol="0" anchor="ctr"/>
              <a:lstStyle/>
              <a:p>
                <a:pPr algn="ctr" defTabSz="1219170">
                  <a:buClr>
                    <a:srgbClr val="000000"/>
                  </a:buClr>
                  <a:defRPr/>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6" name="Group 98">
              <a:extLst>
                <a:ext uri="{FF2B5EF4-FFF2-40B4-BE49-F238E27FC236}">
                  <a16:creationId xmlns:a16="http://schemas.microsoft.com/office/drawing/2014/main" id="{DBCAC038-C186-454E-5D53-E69C4A05D881}"/>
                </a:ext>
              </a:extLst>
            </p:cNvPr>
            <p:cNvGrpSpPr/>
            <p:nvPr/>
          </p:nvGrpSpPr>
          <p:grpSpPr>
            <a:xfrm>
              <a:off x="0" y="50054"/>
              <a:ext cx="5882699" cy="8249586"/>
              <a:chOff x="0" y="-28575"/>
              <a:chExt cx="1283214" cy="1799512"/>
            </a:xfrm>
          </p:grpSpPr>
          <p:sp>
            <p:nvSpPr>
              <p:cNvPr id="32" name="Freeform 99">
                <a:extLst>
                  <a:ext uri="{FF2B5EF4-FFF2-40B4-BE49-F238E27FC236}">
                    <a16:creationId xmlns:a16="http://schemas.microsoft.com/office/drawing/2014/main" id="{4106A0E6-9880-4E82-2EFE-4C767560B7E7}"/>
                  </a:ext>
                </a:extLst>
              </p:cNvPr>
              <p:cNvSpPr/>
              <p:nvPr/>
            </p:nvSpPr>
            <p:spPr>
              <a:xfrm>
                <a:off x="8055" y="121383"/>
                <a:ext cx="1275159" cy="1649554"/>
              </a:xfrm>
              <a:custGeom>
                <a:avLst/>
                <a:gdLst/>
                <a:ahLst/>
                <a:cxnLst/>
                <a:rect l="l" t="t" r="r" b="b"/>
                <a:pathLst>
                  <a:path w="1199825" h="1329187">
                    <a:moveTo>
                      <a:pt x="88993" y="0"/>
                    </a:moveTo>
                    <a:lnTo>
                      <a:pt x="1110832" y="0"/>
                    </a:lnTo>
                    <a:cubicBezTo>
                      <a:pt x="1134435" y="0"/>
                      <a:pt x="1157070" y="9376"/>
                      <a:pt x="1173760" y="26065"/>
                    </a:cubicBezTo>
                    <a:cubicBezTo>
                      <a:pt x="1190449" y="42755"/>
                      <a:pt x="1199825" y="65391"/>
                      <a:pt x="1199825" y="88993"/>
                    </a:cubicBezTo>
                    <a:lnTo>
                      <a:pt x="1199825" y="1240194"/>
                    </a:lnTo>
                    <a:cubicBezTo>
                      <a:pt x="1199825" y="1289343"/>
                      <a:pt x="1159982" y="1329187"/>
                      <a:pt x="1110832" y="1329187"/>
                    </a:cubicBezTo>
                    <a:lnTo>
                      <a:pt x="88993" y="1329187"/>
                    </a:lnTo>
                    <a:cubicBezTo>
                      <a:pt x="65391" y="1329187"/>
                      <a:pt x="42755" y="1319811"/>
                      <a:pt x="26065" y="1303121"/>
                    </a:cubicBezTo>
                    <a:cubicBezTo>
                      <a:pt x="9376" y="1286432"/>
                      <a:pt x="0" y="1263796"/>
                      <a:pt x="0" y="1240194"/>
                    </a:cubicBezTo>
                    <a:lnTo>
                      <a:pt x="0" y="88993"/>
                    </a:lnTo>
                    <a:cubicBezTo>
                      <a:pt x="0" y="65391"/>
                      <a:pt x="9376" y="42755"/>
                      <a:pt x="26065" y="26065"/>
                    </a:cubicBezTo>
                    <a:cubicBezTo>
                      <a:pt x="42755" y="9376"/>
                      <a:pt x="65391" y="0"/>
                      <a:pt x="88993" y="0"/>
                    </a:cubicBezTo>
                    <a:close/>
                  </a:path>
                </a:pathLst>
              </a:custGeom>
              <a:solidFill>
                <a:srgbClr val="FCF4E8"/>
              </a:solidFill>
              <a:ln w="47625">
                <a:solidFill>
                  <a:srgbClr val="E76262"/>
                </a:solidFill>
              </a:ln>
            </p:spPr>
          </p:sp>
          <p:sp>
            <p:nvSpPr>
              <p:cNvPr id="33" name="TextBox 100">
                <a:extLst>
                  <a:ext uri="{FF2B5EF4-FFF2-40B4-BE49-F238E27FC236}">
                    <a16:creationId xmlns:a16="http://schemas.microsoft.com/office/drawing/2014/main" id="{68CB2B0B-370C-83D2-22A6-346DCAD36E51}"/>
                  </a:ext>
                </a:extLst>
              </p:cNvPr>
              <p:cNvSpPr txBox="1"/>
              <p:nvPr/>
            </p:nvSpPr>
            <p:spPr>
              <a:xfrm>
                <a:off x="0" y="-28575"/>
                <a:ext cx="812800" cy="841375"/>
              </a:xfrm>
              <a:prstGeom prst="rect">
                <a:avLst/>
              </a:prstGeom>
            </p:spPr>
            <p:txBody>
              <a:bodyPr lIns="67733" tIns="67733" rIns="67733" bIns="67733" rtlCol="0" anchor="ctr"/>
              <a:lstStyle/>
              <a:p>
                <a:pPr algn="ctr" defTabSz="1219170">
                  <a:buClr>
                    <a:srgbClr val="000000"/>
                  </a:buClr>
                  <a:defRPr/>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7" name="TextBox 101">
              <a:extLst>
                <a:ext uri="{FF2B5EF4-FFF2-40B4-BE49-F238E27FC236}">
                  <a16:creationId xmlns:a16="http://schemas.microsoft.com/office/drawing/2014/main" id="{F17F5FEC-F5C5-C547-CF1F-3E4FDD205EFA}"/>
                </a:ext>
              </a:extLst>
            </p:cNvPr>
            <p:cNvSpPr txBox="1"/>
            <p:nvPr/>
          </p:nvSpPr>
          <p:spPr>
            <a:xfrm>
              <a:off x="177697" y="1191013"/>
              <a:ext cx="5564228" cy="7361654"/>
            </a:xfrm>
            <a:prstGeom prst="rect">
              <a:avLst/>
            </a:prstGeom>
          </p:spPr>
          <p:txBody>
            <a:bodyPr wrap="square" lIns="0" tIns="0" rIns="0" bIns="0" rtlCol="0" anchor="t">
              <a:spAutoFit/>
            </a:bodyPr>
            <a:lstStyle/>
            <a:p>
              <a:pPr algn="just"/>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1954 -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8" name="Group 102">
              <a:extLst>
                <a:ext uri="{FF2B5EF4-FFF2-40B4-BE49-F238E27FC236}">
                  <a16:creationId xmlns:a16="http://schemas.microsoft.com/office/drawing/2014/main" id="{5315B758-C0CC-95C5-7C43-8D4E44C53435}"/>
                </a:ext>
              </a:extLst>
            </p:cNvPr>
            <p:cNvGrpSpPr/>
            <p:nvPr/>
          </p:nvGrpSpPr>
          <p:grpSpPr>
            <a:xfrm>
              <a:off x="0" y="-2342844"/>
              <a:ext cx="5678113" cy="5761457"/>
              <a:chOff x="0" y="-557028"/>
              <a:chExt cx="1350012" cy="1369828"/>
            </a:xfrm>
          </p:grpSpPr>
          <p:sp>
            <p:nvSpPr>
              <p:cNvPr id="30" name="Freeform 103">
                <a:extLst>
                  <a:ext uri="{FF2B5EF4-FFF2-40B4-BE49-F238E27FC236}">
                    <a16:creationId xmlns:a16="http://schemas.microsoft.com/office/drawing/2014/main" id="{0611777F-5471-2B4D-AE70-F752543DB9B3}"/>
                  </a:ext>
                </a:extLst>
              </p:cNvPr>
              <p:cNvSpPr/>
              <p:nvPr/>
            </p:nvSpPr>
            <p:spPr>
              <a:xfrm>
                <a:off x="42249" y="-557028"/>
                <a:ext cx="1307763" cy="820191"/>
              </a:xfrm>
              <a:custGeom>
                <a:avLst/>
                <a:gdLst/>
                <a:ahLst/>
                <a:cxnLst/>
                <a:rect l="l" t="t" r="r" b="b"/>
                <a:pathLst>
                  <a:path w="1307763" h="257168">
                    <a:moveTo>
                      <a:pt x="64075" y="0"/>
                    </a:moveTo>
                    <a:lnTo>
                      <a:pt x="1243688" y="0"/>
                    </a:lnTo>
                    <a:cubicBezTo>
                      <a:pt x="1279076" y="0"/>
                      <a:pt x="1307763" y="28687"/>
                      <a:pt x="1307763" y="64075"/>
                    </a:cubicBezTo>
                    <a:lnTo>
                      <a:pt x="1307763" y="193093"/>
                    </a:lnTo>
                    <a:cubicBezTo>
                      <a:pt x="1307763" y="228480"/>
                      <a:pt x="1279076" y="257168"/>
                      <a:pt x="1243688" y="257168"/>
                    </a:cubicBezTo>
                    <a:lnTo>
                      <a:pt x="64075" y="257168"/>
                    </a:lnTo>
                    <a:cubicBezTo>
                      <a:pt x="28687" y="257168"/>
                      <a:pt x="0" y="228480"/>
                      <a:pt x="0" y="193093"/>
                    </a:cubicBezTo>
                    <a:lnTo>
                      <a:pt x="0" y="64075"/>
                    </a:lnTo>
                    <a:cubicBezTo>
                      <a:pt x="0" y="28687"/>
                      <a:pt x="28687" y="0"/>
                      <a:pt x="64075" y="0"/>
                    </a:cubicBezTo>
                    <a:close/>
                  </a:path>
                </a:pathLst>
              </a:custGeom>
              <a:solidFill>
                <a:srgbClr val="FFCF91"/>
              </a:solidFill>
              <a:ln w="47625">
                <a:solidFill>
                  <a:srgbClr val="E76262"/>
                </a:solidFill>
              </a:ln>
            </p:spPr>
          </p:sp>
          <p:sp>
            <p:nvSpPr>
              <p:cNvPr id="31" name="TextBox 104">
                <a:extLst>
                  <a:ext uri="{FF2B5EF4-FFF2-40B4-BE49-F238E27FC236}">
                    <a16:creationId xmlns:a16="http://schemas.microsoft.com/office/drawing/2014/main" id="{883E16B8-C161-7889-8CA6-706AF4DA0187}"/>
                  </a:ext>
                </a:extLst>
              </p:cNvPr>
              <p:cNvSpPr txBox="1"/>
              <p:nvPr/>
            </p:nvSpPr>
            <p:spPr>
              <a:xfrm>
                <a:off x="0" y="-57150"/>
                <a:ext cx="812800" cy="869950"/>
              </a:xfrm>
              <a:prstGeom prst="rect">
                <a:avLst/>
              </a:prstGeom>
            </p:spPr>
            <p:txBody>
              <a:bodyPr lIns="59335" tIns="59335" rIns="59335" bIns="59335" rtlCol="0" anchor="ctr"/>
              <a:lstStyle/>
              <a:p>
                <a:pPr algn="ctr" defTabSz="1219170">
                  <a:buClr>
                    <a:srgbClr val="000000"/>
                  </a:buClr>
                  <a:defRPr/>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9" name="TextBox 105">
              <a:extLst>
                <a:ext uri="{FF2B5EF4-FFF2-40B4-BE49-F238E27FC236}">
                  <a16:creationId xmlns:a16="http://schemas.microsoft.com/office/drawing/2014/main" id="{B5B1ECB8-C3E2-4C1A-D537-41D248567361}"/>
                </a:ext>
              </a:extLst>
            </p:cNvPr>
            <p:cNvSpPr txBox="1"/>
            <p:nvPr/>
          </p:nvSpPr>
          <p:spPr>
            <a:xfrm>
              <a:off x="495174" y="-2033839"/>
              <a:ext cx="4533781" cy="1518907"/>
            </a:xfrm>
            <a:prstGeom prst="rect">
              <a:avLst/>
            </a:prstGeom>
          </p:spPr>
          <p:txBody>
            <a:bodyPr wrap="square" lIns="0" tIns="0" rIns="0" bIns="0" rtlCol="0" anchor="t">
              <a:spAutoFit/>
            </a:bodyPr>
            <a:lstStyle/>
            <a:p>
              <a:pPr algn="ctr" defTabSz="1219170">
                <a:spcBef>
                  <a:spcPct val="0"/>
                </a:spcBef>
                <a:buClr>
                  <a:srgbClr val="000000"/>
                </a:buClr>
                <a:defRPr/>
              </a:pPr>
              <a:r>
                <a:rPr lang="en-US" sz="3733" b="1" i="1" kern="0" dirty="0">
                  <a:solidFill>
                    <a:srgbClr val="503D36"/>
                  </a:solidFill>
                  <a:latin typeface="Times New Roman" panose="02020603050405020304" pitchFamily="18" charset="0"/>
                  <a:cs typeface="Times New Roman" panose="02020603050405020304" pitchFamily="18" charset="0"/>
                  <a:sym typeface="Arial"/>
                </a:rPr>
                <a:t> </a:t>
              </a:r>
              <a:r>
                <a:rPr lang="en-US" sz="3733" b="1" i="1" kern="0" dirty="0" err="1">
                  <a:solidFill>
                    <a:srgbClr val="503D36"/>
                  </a:solidFill>
                  <a:latin typeface="Times New Roman" panose="02020603050405020304" pitchFamily="18" charset="0"/>
                  <a:cs typeface="Times New Roman" panose="02020603050405020304" pitchFamily="18" charset="0"/>
                  <a:sym typeface="Arial"/>
                </a:rPr>
                <a:t>Hoàn</a:t>
              </a:r>
              <a:r>
                <a:rPr lang="en-US" sz="3733" b="1" i="1" kern="0" dirty="0">
                  <a:solidFill>
                    <a:srgbClr val="503D36"/>
                  </a:solidFill>
                  <a:latin typeface="Times New Roman" panose="02020603050405020304" pitchFamily="18" charset="0"/>
                  <a:cs typeface="Times New Roman" panose="02020603050405020304" pitchFamily="18" charset="0"/>
                  <a:sym typeface="Arial"/>
                </a:rPr>
                <a:t> </a:t>
              </a:r>
              <a:r>
                <a:rPr lang="en-US" sz="3733" b="1" i="1" kern="0" dirty="0" err="1">
                  <a:solidFill>
                    <a:srgbClr val="503D36"/>
                  </a:solidFill>
                  <a:latin typeface="Times New Roman" panose="02020603050405020304" pitchFamily="18" charset="0"/>
                  <a:cs typeface="Times New Roman" panose="02020603050405020304" pitchFamily="18" charset="0"/>
                  <a:sym typeface="Arial"/>
                </a:rPr>
                <a:t>cảnh</a:t>
              </a:r>
              <a:r>
                <a:rPr lang="en-US" sz="3733" b="1" i="1" kern="0" dirty="0">
                  <a:solidFill>
                    <a:srgbClr val="503D36"/>
                  </a:solidFill>
                  <a:latin typeface="Times New Roman" panose="02020603050405020304" pitchFamily="18" charset="0"/>
                  <a:cs typeface="Times New Roman" panose="02020603050405020304" pitchFamily="18" charset="0"/>
                  <a:sym typeface="Arial"/>
                </a:rPr>
                <a:t> </a:t>
              </a:r>
              <a:r>
                <a:rPr lang="en-US" sz="3733" b="1" i="1" kern="0" dirty="0" err="1">
                  <a:solidFill>
                    <a:srgbClr val="503D36"/>
                  </a:solidFill>
                  <a:latin typeface="Times New Roman" panose="02020603050405020304" pitchFamily="18" charset="0"/>
                  <a:cs typeface="Times New Roman" panose="02020603050405020304" pitchFamily="18" charset="0"/>
                  <a:sym typeface="Arial"/>
                </a:rPr>
                <a:t>sáng</a:t>
              </a:r>
              <a:r>
                <a:rPr lang="en-US" sz="3733" b="1" i="1" kern="0" dirty="0">
                  <a:solidFill>
                    <a:srgbClr val="503D36"/>
                  </a:solidFill>
                  <a:latin typeface="Times New Roman" panose="02020603050405020304" pitchFamily="18" charset="0"/>
                  <a:cs typeface="Times New Roman" panose="02020603050405020304" pitchFamily="18" charset="0"/>
                  <a:sym typeface="Arial"/>
                </a:rPr>
                <a:t> </a:t>
              </a:r>
              <a:r>
                <a:rPr lang="en-US" sz="3733" b="1" i="1" kern="0" dirty="0" err="1">
                  <a:solidFill>
                    <a:srgbClr val="503D36"/>
                  </a:solidFill>
                  <a:latin typeface="Times New Roman" panose="02020603050405020304" pitchFamily="18" charset="0"/>
                  <a:cs typeface="Times New Roman" panose="02020603050405020304" pitchFamily="18" charset="0"/>
                  <a:sym typeface="Arial"/>
                </a:rPr>
                <a:t>tác</a:t>
              </a:r>
              <a:endParaRPr lang="en-US" sz="3733" b="1" i="1" kern="0" dirty="0">
                <a:solidFill>
                  <a:srgbClr val="503D36"/>
                </a:solidFill>
                <a:latin typeface="Times New Roman" panose="02020603050405020304" pitchFamily="18" charset="0"/>
                <a:cs typeface="Times New Roman" panose="02020603050405020304" pitchFamily="18" charset="0"/>
                <a:sym typeface="Arial"/>
              </a:endParaRPr>
            </a:p>
          </p:txBody>
        </p:sp>
      </p:grpSp>
      <p:grpSp>
        <p:nvGrpSpPr>
          <p:cNvPr id="36" name="Group 106">
            <a:extLst>
              <a:ext uri="{FF2B5EF4-FFF2-40B4-BE49-F238E27FC236}">
                <a16:creationId xmlns:a16="http://schemas.microsoft.com/office/drawing/2014/main" id="{C3C6104D-4399-677F-FE46-E3F0C4F77ED1}"/>
              </a:ext>
            </a:extLst>
          </p:cNvPr>
          <p:cNvGrpSpPr/>
          <p:nvPr/>
        </p:nvGrpSpPr>
        <p:grpSpPr>
          <a:xfrm>
            <a:off x="4802752" y="884571"/>
            <a:ext cx="7191898" cy="1989767"/>
            <a:chOff x="0" y="-1135341"/>
            <a:chExt cx="5658756" cy="7521631"/>
          </a:xfrm>
        </p:grpSpPr>
        <p:grpSp>
          <p:nvGrpSpPr>
            <p:cNvPr id="37" name="Group 107">
              <a:extLst>
                <a:ext uri="{FF2B5EF4-FFF2-40B4-BE49-F238E27FC236}">
                  <a16:creationId xmlns:a16="http://schemas.microsoft.com/office/drawing/2014/main" id="{D258CD4E-5CBB-83D3-3C3B-D73176D0C56A}"/>
                </a:ext>
              </a:extLst>
            </p:cNvPr>
            <p:cNvGrpSpPr/>
            <p:nvPr/>
          </p:nvGrpSpPr>
          <p:grpSpPr>
            <a:xfrm>
              <a:off x="158341" y="-1135341"/>
              <a:ext cx="5500415" cy="7521631"/>
              <a:chOff x="0" y="-247656"/>
              <a:chExt cx="1199825" cy="1640721"/>
            </a:xfrm>
          </p:grpSpPr>
          <p:sp>
            <p:nvSpPr>
              <p:cNvPr id="46" name="Freeform 108">
                <a:extLst>
                  <a:ext uri="{FF2B5EF4-FFF2-40B4-BE49-F238E27FC236}">
                    <a16:creationId xmlns:a16="http://schemas.microsoft.com/office/drawing/2014/main" id="{AE5B5680-78D7-D46A-979A-63F01D41EEC6}"/>
                  </a:ext>
                </a:extLst>
              </p:cNvPr>
              <p:cNvSpPr/>
              <p:nvPr/>
            </p:nvSpPr>
            <p:spPr>
              <a:xfrm>
                <a:off x="0" y="-247656"/>
                <a:ext cx="1199825" cy="1640721"/>
              </a:xfrm>
              <a:custGeom>
                <a:avLst/>
                <a:gdLst/>
                <a:ahLst/>
                <a:cxnLst/>
                <a:rect l="l" t="t" r="r" b="b"/>
                <a:pathLst>
                  <a:path w="1199825" h="1393064">
                    <a:moveTo>
                      <a:pt x="88993" y="0"/>
                    </a:moveTo>
                    <a:lnTo>
                      <a:pt x="1110832" y="0"/>
                    </a:lnTo>
                    <a:cubicBezTo>
                      <a:pt x="1134435" y="0"/>
                      <a:pt x="1157070" y="9376"/>
                      <a:pt x="1173760" y="26065"/>
                    </a:cubicBezTo>
                    <a:cubicBezTo>
                      <a:pt x="1190449" y="42755"/>
                      <a:pt x="1199825" y="65391"/>
                      <a:pt x="1199825" y="88993"/>
                    </a:cubicBezTo>
                    <a:lnTo>
                      <a:pt x="1199825" y="1304070"/>
                    </a:lnTo>
                    <a:cubicBezTo>
                      <a:pt x="1199825" y="1327673"/>
                      <a:pt x="1190449" y="1350309"/>
                      <a:pt x="1173760" y="1366998"/>
                    </a:cubicBezTo>
                    <a:cubicBezTo>
                      <a:pt x="1157070" y="1383688"/>
                      <a:pt x="1134435" y="1393064"/>
                      <a:pt x="1110832" y="1393064"/>
                    </a:cubicBezTo>
                    <a:lnTo>
                      <a:pt x="88993" y="1393064"/>
                    </a:lnTo>
                    <a:cubicBezTo>
                      <a:pt x="39844" y="1393064"/>
                      <a:pt x="0" y="1353220"/>
                      <a:pt x="0" y="1304070"/>
                    </a:cubicBezTo>
                    <a:lnTo>
                      <a:pt x="0" y="88993"/>
                    </a:lnTo>
                    <a:cubicBezTo>
                      <a:pt x="0" y="65391"/>
                      <a:pt x="9376" y="42755"/>
                      <a:pt x="26065" y="26065"/>
                    </a:cubicBezTo>
                    <a:cubicBezTo>
                      <a:pt x="42755" y="9376"/>
                      <a:pt x="65391" y="0"/>
                      <a:pt x="88993" y="0"/>
                    </a:cubicBezTo>
                    <a:close/>
                  </a:path>
                </a:pathLst>
              </a:custGeom>
              <a:solidFill>
                <a:srgbClr val="E76262"/>
              </a:solidFill>
              <a:ln>
                <a:noFill/>
              </a:ln>
            </p:spPr>
          </p:sp>
          <p:sp>
            <p:nvSpPr>
              <p:cNvPr id="47" name="TextBox 109">
                <a:extLst>
                  <a:ext uri="{FF2B5EF4-FFF2-40B4-BE49-F238E27FC236}">
                    <a16:creationId xmlns:a16="http://schemas.microsoft.com/office/drawing/2014/main" id="{97ADB6F7-0DF7-A53E-844E-9337BF65B18E}"/>
                  </a:ext>
                </a:extLst>
              </p:cNvPr>
              <p:cNvSpPr txBox="1"/>
              <p:nvPr/>
            </p:nvSpPr>
            <p:spPr>
              <a:xfrm>
                <a:off x="0" y="-28575"/>
                <a:ext cx="812800" cy="841375"/>
              </a:xfrm>
              <a:prstGeom prst="rect">
                <a:avLst/>
              </a:prstGeom>
            </p:spPr>
            <p:txBody>
              <a:bodyPr lIns="67733" tIns="67733" rIns="67733" bIns="67733" rtlCol="0" anchor="ctr"/>
              <a:lstStyle/>
              <a:p>
                <a:pPr algn="ctr" defTabSz="1219170">
                  <a:buClr>
                    <a:srgbClr val="000000"/>
                  </a:buClr>
                  <a:defRPr/>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8" name="Group 110">
              <a:extLst>
                <a:ext uri="{FF2B5EF4-FFF2-40B4-BE49-F238E27FC236}">
                  <a16:creationId xmlns:a16="http://schemas.microsoft.com/office/drawing/2014/main" id="{5B28B874-5A83-294E-2CA9-49E3DE76F267}"/>
                </a:ext>
              </a:extLst>
            </p:cNvPr>
            <p:cNvGrpSpPr/>
            <p:nvPr/>
          </p:nvGrpSpPr>
          <p:grpSpPr>
            <a:xfrm>
              <a:off x="0" y="50054"/>
              <a:ext cx="5623899" cy="6224451"/>
              <a:chOff x="0" y="-28575"/>
              <a:chExt cx="1226761" cy="1357762"/>
            </a:xfrm>
          </p:grpSpPr>
          <p:sp>
            <p:nvSpPr>
              <p:cNvPr id="44" name="Freeform 111">
                <a:extLst>
                  <a:ext uri="{FF2B5EF4-FFF2-40B4-BE49-F238E27FC236}">
                    <a16:creationId xmlns:a16="http://schemas.microsoft.com/office/drawing/2014/main" id="{8D768198-ACAF-F597-1073-7DF9E3061161}"/>
                  </a:ext>
                </a:extLst>
              </p:cNvPr>
              <p:cNvSpPr/>
              <p:nvPr/>
            </p:nvSpPr>
            <p:spPr>
              <a:xfrm>
                <a:off x="0" y="0"/>
                <a:ext cx="1226761" cy="1329187"/>
              </a:xfrm>
              <a:custGeom>
                <a:avLst/>
                <a:gdLst/>
                <a:ahLst/>
                <a:cxnLst/>
                <a:rect l="l" t="t" r="r" b="b"/>
                <a:pathLst>
                  <a:path w="1199825" h="1329187">
                    <a:moveTo>
                      <a:pt x="88993" y="0"/>
                    </a:moveTo>
                    <a:lnTo>
                      <a:pt x="1110832" y="0"/>
                    </a:lnTo>
                    <a:cubicBezTo>
                      <a:pt x="1134435" y="0"/>
                      <a:pt x="1157070" y="9376"/>
                      <a:pt x="1173760" y="26065"/>
                    </a:cubicBezTo>
                    <a:cubicBezTo>
                      <a:pt x="1190449" y="42755"/>
                      <a:pt x="1199825" y="65391"/>
                      <a:pt x="1199825" y="88993"/>
                    </a:cubicBezTo>
                    <a:lnTo>
                      <a:pt x="1199825" y="1240194"/>
                    </a:lnTo>
                    <a:cubicBezTo>
                      <a:pt x="1199825" y="1289343"/>
                      <a:pt x="1159982" y="1329187"/>
                      <a:pt x="1110832" y="1329187"/>
                    </a:cubicBezTo>
                    <a:lnTo>
                      <a:pt x="88993" y="1329187"/>
                    </a:lnTo>
                    <a:cubicBezTo>
                      <a:pt x="65391" y="1329187"/>
                      <a:pt x="42755" y="1319811"/>
                      <a:pt x="26065" y="1303121"/>
                    </a:cubicBezTo>
                    <a:cubicBezTo>
                      <a:pt x="9376" y="1286432"/>
                      <a:pt x="0" y="1263796"/>
                      <a:pt x="0" y="1240194"/>
                    </a:cubicBezTo>
                    <a:lnTo>
                      <a:pt x="0" y="88993"/>
                    </a:lnTo>
                    <a:cubicBezTo>
                      <a:pt x="0" y="65391"/>
                      <a:pt x="9376" y="42755"/>
                      <a:pt x="26065" y="26065"/>
                    </a:cubicBezTo>
                    <a:cubicBezTo>
                      <a:pt x="42755" y="9376"/>
                      <a:pt x="65391" y="0"/>
                      <a:pt x="88993" y="0"/>
                    </a:cubicBezTo>
                    <a:close/>
                  </a:path>
                </a:pathLst>
              </a:custGeom>
              <a:solidFill>
                <a:srgbClr val="FCF4E8"/>
              </a:solidFill>
              <a:ln w="47625">
                <a:solidFill>
                  <a:srgbClr val="E76262"/>
                </a:solidFill>
              </a:ln>
            </p:spPr>
          </p:sp>
          <p:sp>
            <p:nvSpPr>
              <p:cNvPr id="45" name="TextBox 112">
                <a:extLst>
                  <a:ext uri="{FF2B5EF4-FFF2-40B4-BE49-F238E27FC236}">
                    <a16:creationId xmlns:a16="http://schemas.microsoft.com/office/drawing/2014/main" id="{568D20AD-8594-70E3-9235-C8881831D178}"/>
                  </a:ext>
                </a:extLst>
              </p:cNvPr>
              <p:cNvSpPr txBox="1"/>
              <p:nvPr/>
            </p:nvSpPr>
            <p:spPr>
              <a:xfrm>
                <a:off x="0" y="-28575"/>
                <a:ext cx="812800" cy="841375"/>
              </a:xfrm>
              <a:prstGeom prst="rect">
                <a:avLst/>
              </a:prstGeom>
            </p:spPr>
            <p:txBody>
              <a:bodyPr lIns="67733" tIns="67733" rIns="67733" bIns="67733" rtlCol="0" anchor="ctr"/>
              <a:lstStyle/>
              <a:p>
                <a:pPr algn="ctr" defTabSz="1219170">
                  <a:buClr>
                    <a:srgbClr val="000000"/>
                  </a:buClr>
                  <a:defRPr/>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39" name="TextBox 113">
              <a:extLst>
                <a:ext uri="{FF2B5EF4-FFF2-40B4-BE49-F238E27FC236}">
                  <a16:creationId xmlns:a16="http://schemas.microsoft.com/office/drawing/2014/main" id="{CFB6E5FD-39B5-E3F2-B517-8D04ADD7A887}"/>
                </a:ext>
              </a:extLst>
            </p:cNvPr>
            <p:cNvSpPr txBox="1"/>
            <p:nvPr/>
          </p:nvSpPr>
          <p:spPr>
            <a:xfrm>
              <a:off x="668879" y="1925081"/>
              <a:ext cx="4476803" cy="1628820"/>
            </a:xfrm>
            <a:prstGeom prst="rect">
              <a:avLst/>
            </a:prstGeom>
          </p:spPr>
          <p:txBody>
            <a:bodyPr lIns="0" tIns="0" rIns="0" bIns="0"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p>
          </p:txBody>
        </p:sp>
        <p:grpSp>
          <p:nvGrpSpPr>
            <p:cNvPr id="40" name="Group 114">
              <a:extLst>
                <a:ext uri="{FF2B5EF4-FFF2-40B4-BE49-F238E27FC236}">
                  <a16:creationId xmlns:a16="http://schemas.microsoft.com/office/drawing/2014/main" id="{13BD6D85-B71F-210C-6216-FC42185D3E93}"/>
                </a:ext>
              </a:extLst>
            </p:cNvPr>
            <p:cNvGrpSpPr/>
            <p:nvPr/>
          </p:nvGrpSpPr>
          <p:grpSpPr>
            <a:xfrm>
              <a:off x="0" y="-1135338"/>
              <a:ext cx="5623898" cy="4553951"/>
              <a:chOff x="0" y="-269935"/>
              <a:chExt cx="1337122" cy="1082735"/>
            </a:xfrm>
          </p:grpSpPr>
          <p:sp>
            <p:nvSpPr>
              <p:cNvPr id="42" name="Freeform 115">
                <a:extLst>
                  <a:ext uri="{FF2B5EF4-FFF2-40B4-BE49-F238E27FC236}">
                    <a16:creationId xmlns:a16="http://schemas.microsoft.com/office/drawing/2014/main" id="{CBB90140-9A6C-84AA-DE7D-127199ADFA22}"/>
                  </a:ext>
                </a:extLst>
              </p:cNvPr>
              <p:cNvSpPr/>
              <p:nvPr/>
            </p:nvSpPr>
            <p:spPr>
              <a:xfrm>
                <a:off x="0" y="-269935"/>
                <a:ext cx="1337122" cy="582359"/>
              </a:xfrm>
              <a:custGeom>
                <a:avLst/>
                <a:gdLst/>
                <a:ahLst/>
                <a:cxnLst/>
                <a:rect l="l" t="t" r="r" b="b"/>
                <a:pathLst>
                  <a:path w="1307763" h="257168">
                    <a:moveTo>
                      <a:pt x="64075" y="0"/>
                    </a:moveTo>
                    <a:lnTo>
                      <a:pt x="1243688" y="0"/>
                    </a:lnTo>
                    <a:cubicBezTo>
                      <a:pt x="1279076" y="0"/>
                      <a:pt x="1307763" y="28687"/>
                      <a:pt x="1307763" y="64075"/>
                    </a:cubicBezTo>
                    <a:lnTo>
                      <a:pt x="1307763" y="193093"/>
                    </a:lnTo>
                    <a:cubicBezTo>
                      <a:pt x="1307763" y="228480"/>
                      <a:pt x="1279076" y="257168"/>
                      <a:pt x="1243688" y="257168"/>
                    </a:cubicBezTo>
                    <a:lnTo>
                      <a:pt x="64075" y="257168"/>
                    </a:lnTo>
                    <a:cubicBezTo>
                      <a:pt x="28687" y="257168"/>
                      <a:pt x="0" y="228480"/>
                      <a:pt x="0" y="193093"/>
                    </a:cubicBezTo>
                    <a:lnTo>
                      <a:pt x="0" y="64075"/>
                    </a:lnTo>
                    <a:cubicBezTo>
                      <a:pt x="0" y="28687"/>
                      <a:pt x="28687" y="0"/>
                      <a:pt x="64075" y="0"/>
                    </a:cubicBezTo>
                    <a:close/>
                  </a:path>
                </a:pathLst>
              </a:custGeom>
              <a:solidFill>
                <a:srgbClr val="FFCF91"/>
              </a:solidFill>
              <a:ln w="47625">
                <a:solidFill>
                  <a:srgbClr val="E76262"/>
                </a:solidFill>
              </a:ln>
            </p:spPr>
          </p:sp>
          <p:sp>
            <p:nvSpPr>
              <p:cNvPr id="43" name="TextBox 116">
                <a:extLst>
                  <a:ext uri="{FF2B5EF4-FFF2-40B4-BE49-F238E27FC236}">
                    <a16:creationId xmlns:a16="http://schemas.microsoft.com/office/drawing/2014/main" id="{564B3B1A-59E9-A056-2C5A-0F04B199F0BE}"/>
                  </a:ext>
                </a:extLst>
              </p:cNvPr>
              <p:cNvSpPr txBox="1"/>
              <p:nvPr/>
            </p:nvSpPr>
            <p:spPr>
              <a:xfrm>
                <a:off x="0" y="-57150"/>
                <a:ext cx="812800" cy="869950"/>
              </a:xfrm>
              <a:prstGeom prst="rect">
                <a:avLst/>
              </a:prstGeom>
            </p:spPr>
            <p:txBody>
              <a:bodyPr lIns="59335" tIns="59335" rIns="59335" bIns="59335" rtlCol="0" anchor="ctr"/>
              <a:lstStyle/>
              <a:p>
                <a:pPr algn="ctr" defTabSz="1219170">
                  <a:buClr>
                    <a:srgbClr val="000000"/>
                  </a:buClr>
                  <a:defRPr/>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41" name="TextBox 117">
              <a:extLst>
                <a:ext uri="{FF2B5EF4-FFF2-40B4-BE49-F238E27FC236}">
                  <a16:creationId xmlns:a16="http://schemas.microsoft.com/office/drawing/2014/main" id="{B00F3BCE-E8FA-7F1A-5012-2CA817D45C7D}"/>
                </a:ext>
              </a:extLst>
            </p:cNvPr>
            <p:cNvSpPr txBox="1"/>
            <p:nvPr/>
          </p:nvSpPr>
          <p:spPr>
            <a:xfrm>
              <a:off x="892199" y="-963639"/>
              <a:ext cx="3707257" cy="1156112"/>
            </a:xfrm>
            <a:prstGeom prst="rect">
              <a:avLst/>
            </a:prstGeom>
          </p:spPr>
          <p:txBody>
            <a:bodyPr lIns="0" tIns="0" rIns="0" bIns="0" rtlCol="0" anchor="t">
              <a:spAutoFit/>
            </a:bodyPr>
            <a:lstStyle/>
            <a:p>
              <a:pPr algn="ctr" defTabSz="1219170">
                <a:spcBef>
                  <a:spcPct val="0"/>
                </a:spcBef>
                <a:buClr>
                  <a:srgbClr val="000000"/>
                </a:buClr>
                <a:defRPr/>
              </a:pPr>
              <a:r>
                <a:rPr lang="en-US" sz="3733" b="1" i="1" kern="0" dirty="0">
                  <a:solidFill>
                    <a:srgbClr val="503D36"/>
                  </a:solidFill>
                  <a:latin typeface="Times New Roman" panose="02020603050405020304" pitchFamily="18" charset="0"/>
                  <a:cs typeface="Times New Roman" panose="02020603050405020304" pitchFamily="18" charset="0"/>
                  <a:sym typeface="Arial"/>
                </a:rPr>
                <a:t> </a:t>
              </a:r>
              <a:r>
                <a:rPr lang="en-US" sz="3733" b="1" i="1" kern="0" dirty="0" err="1">
                  <a:solidFill>
                    <a:srgbClr val="503D36"/>
                  </a:solidFill>
                  <a:latin typeface="Times New Roman" panose="02020603050405020304" pitchFamily="18" charset="0"/>
                  <a:cs typeface="Times New Roman" panose="02020603050405020304" pitchFamily="18" charset="0"/>
                  <a:sym typeface="Arial"/>
                </a:rPr>
                <a:t>Xuất</a:t>
              </a:r>
              <a:r>
                <a:rPr lang="en-US" sz="3733" b="1" i="1" kern="0" dirty="0">
                  <a:solidFill>
                    <a:srgbClr val="503D36"/>
                  </a:solidFill>
                  <a:latin typeface="Times New Roman" panose="02020603050405020304" pitchFamily="18" charset="0"/>
                  <a:cs typeface="Times New Roman" panose="02020603050405020304" pitchFamily="18" charset="0"/>
                  <a:sym typeface="Arial"/>
                </a:rPr>
                <a:t> </a:t>
              </a:r>
              <a:r>
                <a:rPr lang="en-US" sz="3733" b="1" i="1" kern="0" dirty="0" err="1">
                  <a:solidFill>
                    <a:srgbClr val="503D36"/>
                  </a:solidFill>
                  <a:latin typeface="Times New Roman" panose="02020603050405020304" pitchFamily="18" charset="0"/>
                  <a:cs typeface="Times New Roman" panose="02020603050405020304" pitchFamily="18" charset="0"/>
                  <a:sym typeface="Arial"/>
                </a:rPr>
                <a:t>xứ</a:t>
              </a:r>
              <a:endParaRPr lang="en-US" sz="3733" b="1" i="1" kern="0" dirty="0">
                <a:solidFill>
                  <a:srgbClr val="503D36"/>
                </a:solidFill>
                <a:latin typeface="Times New Roman" panose="02020603050405020304" pitchFamily="18" charset="0"/>
                <a:cs typeface="Times New Roman" panose="02020603050405020304" pitchFamily="18" charset="0"/>
                <a:sym typeface="Arial"/>
              </a:endParaRPr>
            </a:p>
          </p:txBody>
        </p:sp>
      </p:grpSp>
      <p:sp>
        <p:nvSpPr>
          <p:cNvPr id="8" name="Google Shape;477;p40">
            <a:extLst>
              <a:ext uri="{FF2B5EF4-FFF2-40B4-BE49-F238E27FC236}">
                <a16:creationId xmlns:a16="http://schemas.microsoft.com/office/drawing/2014/main" id="{D82B7D08-D4C7-3A44-8558-E0C98957A4EA}"/>
              </a:ext>
            </a:extLst>
          </p:cNvPr>
          <p:cNvSpPr/>
          <p:nvPr/>
        </p:nvSpPr>
        <p:spPr>
          <a:xfrm flipH="1">
            <a:off x="1148515" y="3013908"/>
            <a:ext cx="1755948" cy="3578803"/>
          </a:xfrm>
          <a:custGeom>
            <a:avLst/>
            <a:gdLst/>
            <a:ahLst/>
            <a:cxnLst/>
            <a:rect l="l" t="t" r="r" b="b"/>
            <a:pathLst>
              <a:path w="76022" h="168042" extrusionOk="0">
                <a:moveTo>
                  <a:pt x="35092" y="14798"/>
                </a:moveTo>
                <a:cubicBezTo>
                  <a:pt x="35092" y="14798"/>
                  <a:pt x="35159" y="17167"/>
                  <a:pt x="35393" y="17600"/>
                </a:cubicBezTo>
                <a:cubicBezTo>
                  <a:pt x="35626" y="18034"/>
                  <a:pt x="37694" y="19569"/>
                  <a:pt x="37961" y="19869"/>
                </a:cubicBezTo>
                <a:cubicBezTo>
                  <a:pt x="38228" y="20202"/>
                  <a:pt x="38361" y="22270"/>
                  <a:pt x="38595" y="22571"/>
                </a:cubicBezTo>
                <a:cubicBezTo>
                  <a:pt x="38928" y="23104"/>
                  <a:pt x="39195" y="23705"/>
                  <a:pt x="39395" y="24305"/>
                </a:cubicBezTo>
                <a:cubicBezTo>
                  <a:pt x="39462" y="24639"/>
                  <a:pt x="39362" y="25673"/>
                  <a:pt x="39195" y="25740"/>
                </a:cubicBezTo>
                <a:lnTo>
                  <a:pt x="39229" y="25740"/>
                </a:lnTo>
                <a:cubicBezTo>
                  <a:pt x="39207" y="25748"/>
                  <a:pt x="39161" y="25752"/>
                  <a:pt x="39096" y="25752"/>
                </a:cubicBezTo>
                <a:cubicBezTo>
                  <a:pt x="38797" y="25752"/>
                  <a:pt x="38078" y="25678"/>
                  <a:pt x="37226" y="25678"/>
                </a:cubicBezTo>
                <a:cubicBezTo>
                  <a:pt x="36834" y="25678"/>
                  <a:pt x="36414" y="25694"/>
                  <a:pt x="35993" y="25740"/>
                </a:cubicBezTo>
                <a:cubicBezTo>
                  <a:pt x="35813" y="25758"/>
                  <a:pt x="35632" y="25765"/>
                  <a:pt x="35451" y="25765"/>
                </a:cubicBezTo>
                <a:cubicBezTo>
                  <a:pt x="34890" y="25765"/>
                  <a:pt x="34327" y="25697"/>
                  <a:pt x="33756" y="25697"/>
                </a:cubicBezTo>
                <a:cubicBezTo>
                  <a:pt x="33524" y="25697"/>
                  <a:pt x="33292" y="25708"/>
                  <a:pt x="33058" y="25740"/>
                </a:cubicBezTo>
                <a:cubicBezTo>
                  <a:pt x="32190" y="25940"/>
                  <a:pt x="31356" y="26240"/>
                  <a:pt x="30556" y="26707"/>
                </a:cubicBezTo>
                <a:cubicBezTo>
                  <a:pt x="29922" y="27041"/>
                  <a:pt x="29288" y="27374"/>
                  <a:pt x="28621" y="27708"/>
                </a:cubicBezTo>
                <a:cubicBezTo>
                  <a:pt x="27220" y="28408"/>
                  <a:pt x="25652" y="28175"/>
                  <a:pt x="24118" y="28508"/>
                </a:cubicBezTo>
                <a:cubicBezTo>
                  <a:pt x="23440" y="28600"/>
                  <a:pt x="22772" y="28651"/>
                  <a:pt x="22108" y="28651"/>
                </a:cubicBezTo>
                <a:cubicBezTo>
                  <a:pt x="21564" y="28651"/>
                  <a:pt x="21023" y="28617"/>
                  <a:pt x="20482" y="28542"/>
                </a:cubicBezTo>
                <a:cubicBezTo>
                  <a:pt x="19964" y="28498"/>
                  <a:pt x="19414" y="28437"/>
                  <a:pt x="18874" y="28437"/>
                </a:cubicBezTo>
                <a:cubicBezTo>
                  <a:pt x="18163" y="28437"/>
                  <a:pt x="17467" y="28544"/>
                  <a:pt x="16879" y="28942"/>
                </a:cubicBezTo>
                <a:cubicBezTo>
                  <a:pt x="16479" y="29242"/>
                  <a:pt x="15945" y="30109"/>
                  <a:pt x="15445" y="30109"/>
                </a:cubicBezTo>
                <a:cubicBezTo>
                  <a:pt x="15245" y="29676"/>
                  <a:pt x="15945" y="29009"/>
                  <a:pt x="16179" y="28642"/>
                </a:cubicBezTo>
                <a:cubicBezTo>
                  <a:pt x="16613" y="27941"/>
                  <a:pt x="17013" y="27207"/>
                  <a:pt x="17446" y="26507"/>
                </a:cubicBezTo>
                <a:cubicBezTo>
                  <a:pt x="17847" y="25906"/>
                  <a:pt x="18314" y="25306"/>
                  <a:pt x="18847" y="24772"/>
                </a:cubicBezTo>
                <a:cubicBezTo>
                  <a:pt x="19214" y="24372"/>
                  <a:pt x="20082" y="23171"/>
                  <a:pt x="20549" y="22871"/>
                </a:cubicBezTo>
                <a:cubicBezTo>
                  <a:pt x="20549" y="22871"/>
                  <a:pt x="20745" y="22878"/>
                  <a:pt x="21049" y="22878"/>
                </a:cubicBezTo>
                <a:cubicBezTo>
                  <a:pt x="21862" y="22878"/>
                  <a:pt x="23448" y="22825"/>
                  <a:pt x="24151" y="22437"/>
                </a:cubicBezTo>
                <a:cubicBezTo>
                  <a:pt x="25119" y="21937"/>
                  <a:pt x="25953" y="20769"/>
                  <a:pt x="26720" y="20636"/>
                </a:cubicBezTo>
                <a:cubicBezTo>
                  <a:pt x="27454" y="20469"/>
                  <a:pt x="31023" y="20002"/>
                  <a:pt x="31256" y="19468"/>
                </a:cubicBezTo>
                <a:cubicBezTo>
                  <a:pt x="31523" y="18968"/>
                  <a:pt x="31523" y="18101"/>
                  <a:pt x="30756" y="18001"/>
                </a:cubicBezTo>
                <a:cubicBezTo>
                  <a:pt x="29989" y="17867"/>
                  <a:pt x="28388" y="17767"/>
                  <a:pt x="28388" y="17567"/>
                </a:cubicBezTo>
                <a:cubicBezTo>
                  <a:pt x="28388" y="17400"/>
                  <a:pt x="28755" y="16767"/>
                  <a:pt x="29155" y="16733"/>
                </a:cubicBezTo>
                <a:cubicBezTo>
                  <a:pt x="29555" y="16700"/>
                  <a:pt x="32290" y="16333"/>
                  <a:pt x="33158" y="15899"/>
                </a:cubicBezTo>
                <a:cubicBezTo>
                  <a:pt x="33892" y="15532"/>
                  <a:pt x="35092" y="14798"/>
                  <a:pt x="35092" y="14798"/>
                </a:cubicBezTo>
                <a:close/>
                <a:moveTo>
                  <a:pt x="62045" y="66469"/>
                </a:moveTo>
                <a:cubicBezTo>
                  <a:pt x="62045" y="66469"/>
                  <a:pt x="63713" y="74675"/>
                  <a:pt x="63546" y="76176"/>
                </a:cubicBezTo>
                <a:cubicBezTo>
                  <a:pt x="63513" y="76443"/>
                  <a:pt x="63479" y="77076"/>
                  <a:pt x="63479" y="77910"/>
                </a:cubicBezTo>
                <a:cubicBezTo>
                  <a:pt x="63179" y="78144"/>
                  <a:pt x="62879" y="78411"/>
                  <a:pt x="62579" y="78644"/>
                </a:cubicBezTo>
                <a:lnTo>
                  <a:pt x="62579" y="78544"/>
                </a:lnTo>
                <a:cubicBezTo>
                  <a:pt x="62445" y="76543"/>
                  <a:pt x="62145" y="71339"/>
                  <a:pt x="62012" y="70238"/>
                </a:cubicBezTo>
                <a:cubicBezTo>
                  <a:pt x="61945" y="68971"/>
                  <a:pt x="61945" y="67703"/>
                  <a:pt x="62045" y="66469"/>
                </a:cubicBezTo>
                <a:close/>
                <a:moveTo>
                  <a:pt x="63479" y="79812"/>
                </a:moveTo>
                <a:cubicBezTo>
                  <a:pt x="63479" y="83548"/>
                  <a:pt x="63513" y="86583"/>
                  <a:pt x="63513" y="86583"/>
                </a:cubicBezTo>
                <a:cubicBezTo>
                  <a:pt x="63513" y="86583"/>
                  <a:pt x="62893" y="88020"/>
                  <a:pt x="62637" y="88020"/>
                </a:cubicBezTo>
                <a:cubicBezTo>
                  <a:pt x="62615" y="88020"/>
                  <a:pt x="62595" y="88009"/>
                  <a:pt x="62579" y="87984"/>
                </a:cubicBezTo>
                <a:cubicBezTo>
                  <a:pt x="62379" y="87684"/>
                  <a:pt x="62745" y="85916"/>
                  <a:pt x="62579" y="84915"/>
                </a:cubicBezTo>
                <a:cubicBezTo>
                  <a:pt x="62412" y="84181"/>
                  <a:pt x="62812" y="83381"/>
                  <a:pt x="62846" y="81646"/>
                </a:cubicBezTo>
                <a:cubicBezTo>
                  <a:pt x="63146" y="81379"/>
                  <a:pt x="63179" y="80079"/>
                  <a:pt x="63479" y="79812"/>
                </a:cubicBezTo>
                <a:close/>
                <a:moveTo>
                  <a:pt x="44032" y="110267"/>
                </a:moveTo>
                <a:lnTo>
                  <a:pt x="44032" y="110267"/>
                </a:lnTo>
                <a:cubicBezTo>
                  <a:pt x="44866" y="110600"/>
                  <a:pt x="45266" y="111568"/>
                  <a:pt x="45667" y="112335"/>
                </a:cubicBezTo>
                <a:cubicBezTo>
                  <a:pt x="46100" y="113202"/>
                  <a:pt x="45800" y="113803"/>
                  <a:pt x="45933" y="114737"/>
                </a:cubicBezTo>
                <a:cubicBezTo>
                  <a:pt x="46034" y="115637"/>
                  <a:pt x="46400" y="116505"/>
                  <a:pt x="46534" y="117439"/>
                </a:cubicBezTo>
                <a:cubicBezTo>
                  <a:pt x="46601" y="118139"/>
                  <a:pt x="46801" y="118806"/>
                  <a:pt x="47134" y="119440"/>
                </a:cubicBezTo>
                <a:cubicBezTo>
                  <a:pt x="46267" y="119674"/>
                  <a:pt x="46400" y="121875"/>
                  <a:pt x="46667" y="122542"/>
                </a:cubicBezTo>
                <a:cubicBezTo>
                  <a:pt x="46968" y="123243"/>
                  <a:pt x="47468" y="123243"/>
                  <a:pt x="47535" y="124010"/>
                </a:cubicBezTo>
                <a:cubicBezTo>
                  <a:pt x="47601" y="124610"/>
                  <a:pt x="47435" y="125244"/>
                  <a:pt x="47468" y="125878"/>
                </a:cubicBezTo>
                <a:cubicBezTo>
                  <a:pt x="47501" y="126478"/>
                  <a:pt x="47668" y="127045"/>
                  <a:pt x="47268" y="127646"/>
                </a:cubicBezTo>
                <a:cubicBezTo>
                  <a:pt x="46834" y="128246"/>
                  <a:pt x="46467" y="128380"/>
                  <a:pt x="46400" y="129280"/>
                </a:cubicBezTo>
                <a:cubicBezTo>
                  <a:pt x="46267" y="130515"/>
                  <a:pt x="45500" y="131549"/>
                  <a:pt x="45600" y="132816"/>
                </a:cubicBezTo>
                <a:cubicBezTo>
                  <a:pt x="45466" y="131582"/>
                  <a:pt x="44933" y="130415"/>
                  <a:pt x="44065" y="129481"/>
                </a:cubicBezTo>
                <a:cubicBezTo>
                  <a:pt x="43565" y="128913"/>
                  <a:pt x="43432" y="128947"/>
                  <a:pt x="43365" y="128180"/>
                </a:cubicBezTo>
                <a:cubicBezTo>
                  <a:pt x="43398" y="127646"/>
                  <a:pt x="43298" y="127146"/>
                  <a:pt x="43131" y="126645"/>
                </a:cubicBezTo>
                <a:cubicBezTo>
                  <a:pt x="42765" y="125945"/>
                  <a:pt x="42197" y="125644"/>
                  <a:pt x="42431" y="124811"/>
                </a:cubicBezTo>
                <a:lnTo>
                  <a:pt x="42464" y="124811"/>
                </a:lnTo>
                <a:cubicBezTo>
                  <a:pt x="42698" y="123977"/>
                  <a:pt x="43198" y="123510"/>
                  <a:pt x="43232" y="122542"/>
                </a:cubicBezTo>
                <a:cubicBezTo>
                  <a:pt x="43232" y="121775"/>
                  <a:pt x="43198" y="121275"/>
                  <a:pt x="43598" y="120608"/>
                </a:cubicBezTo>
                <a:cubicBezTo>
                  <a:pt x="43965" y="120074"/>
                  <a:pt x="44299" y="119774"/>
                  <a:pt x="44166" y="119006"/>
                </a:cubicBezTo>
                <a:cubicBezTo>
                  <a:pt x="43965" y="117972"/>
                  <a:pt x="43332" y="118606"/>
                  <a:pt x="42898" y="118006"/>
                </a:cubicBezTo>
                <a:cubicBezTo>
                  <a:pt x="42631" y="117639"/>
                  <a:pt x="42998" y="116238"/>
                  <a:pt x="43065" y="115837"/>
                </a:cubicBezTo>
                <a:cubicBezTo>
                  <a:pt x="43332" y="114070"/>
                  <a:pt x="44766" y="112168"/>
                  <a:pt x="44032" y="110267"/>
                </a:cubicBezTo>
                <a:close/>
                <a:moveTo>
                  <a:pt x="35059" y="146893"/>
                </a:moveTo>
                <a:cubicBezTo>
                  <a:pt x="34959" y="147260"/>
                  <a:pt x="34859" y="147627"/>
                  <a:pt x="34792" y="147994"/>
                </a:cubicBezTo>
                <a:cubicBezTo>
                  <a:pt x="34892" y="147627"/>
                  <a:pt x="34959" y="147260"/>
                  <a:pt x="35059" y="146893"/>
                </a:cubicBezTo>
                <a:close/>
                <a:moveTo>
                  <a:pt x="34792" y="147994"/>
                </a:moveTo>
                <a:cubicBezTo>
                  <a:pt x="34705" y="148308"/>
                  <a:pt x="34627" y="148627"/>
                  <a:pt x="34558" y="148949"/>
                </a:cubicBezTo>
                <a:lnTo>
                  <a:pt x="34558" y="148949"/>
                </a:lnTo>
                <a:cubicBezTo>
                  <a:pt x="34631" y="148629"/>
                  <a:pt x="34710" y="148310"/>
                  <a:pt x="34792" y="147994"/>
                </a:cubicBezTo>
                <a:close/>
                <a:moveTo>
                  <a:pt x="35426" y="148427"/>
                </a:moveTo>
                <a:lnTo>
                  <a:pt x="35426" y="148427"/>
                </a:lnTo>
                <a:cubicBezTo>
                  <a:pt x="35726" y="150029"/>
                  <a:pt x="35926" y="151663"/>
                  <a:pt x="36060" y="153298"/>
                </a:cubicBezTo>
                <a:cubicBezTo>
                  <a:pt x="36060" y="153398"/>
                  <a:pt x="36026" y="153531"/>
                  <a:pt x="35993" y="153665"/>
                </a:cubicBezTo>
                <a:cubicBezTo>
                  <a:pt x="35393" y="152897"/>
                  <a:pt x="35326" y="150529"/>
                  <a:pt x="35426" y="148427"/>
                </a:cubicBezTo>
                <a:close/>
                <a:moveTo>
                  <a:pt x="54473" y="149895"/>
                </a:moveTo>
                <a:cubicBezTo>
                  <a:pt x="54840" y="150629"/>
                  <a:pt x="55173" y="151363"/>
                  <a:pt x="55440" y="152130"/>
                </a:cubicBezTo>
                <a:cubicBezTo>
                  <a:pt x="55807" y="153231"/>
                  <a:pt x="56041" y="154799"/>
                  <a:pt x="54907" y="155599"/>
                </a:cubicBezTo>
                <a:cubicBezTo>
                  <a:pt x="54740" y="155699"/>
                  <a:pt x="54573" y="155766"/>
                  <a:pt x="54406" y="155799"/>
                </a:cubicBezTo>
                <a:cubicBezTo>
                  <a:pt x="54239" y="154065"/>
                  <a:pt x="54106" y="151463"/>
                  <a:pt x="54206" y="150929"/>
                </a:cubicBezTo>
                <a:cubicBezTo>
                  <a:pt x="54239" y="150762"/>
                  <a:pt x="54339" y="150396"/>
                  <a:pt x="54473" y="149895"/>
                </a:cubicBezTo>
                <a:close/>
                <a:moveTo>
                  <a:pt x="45733" y="139521"/>
                </a:moveTo>
                <a:cubicBezTo>
                  <a:pt x="46367" y="140322"/>
                  <a:pt x="46400" y="141022"/>
                  <a:pt x="47468" y="141456"/>
                </a:cubicBezTo>
                <a:cubicBezTo>
                  <a:pt x="47668" y="142657"/>
                  <a:pt x="48135" y="145192"/>
                  <a:pt x="47301" y="146159"/>
                </a:cubicBezTo>
                <a:lnTo>
                  <a:pt x="47334" y="146159"/>
                </a:lnTo>
                <a:cubicBezTo>
                  <a:pt x="46767" y="146760"/>
                  <a:pt x="46501" y="150262"/>
                  <a:pt x="46400" y="151330"/>
                </a:cubicBezTo>
                <a:cubicBezTo>
                  <a:pt x="46300" y="152430"/>
                  <a:pt x="46234" y="155599"/>
                  <a:pt x="46067" y="155899"/>
                </a:cubicBezTo>
                <a:cubicBezTo>
                  <a:pt x="45933" y="156200"/>
                  <a:pt x="45466" y="157734"/>
                  <a:pt x="45466" y="157734"/>
                </a:cubicBezTo>
                <a:cubicBezTo>
                  <a:pt x="45466" y="157734"/>
                  <a:pt x="44532" y="154899"/>
                  <a:pt x="44132" y="153731"/>
                </a:cubicBezTo>
                <a:cubicBezTo>
                  <a:pt x="43765" y="152564"/>
                  <a:pt x="43065" y="151029"/>
                  <a:pt x="43131" y="149562"/>
                </a:cubicBezTo>
                <a:cubicBezTo>
                  <a:pt x="43232" y="148094"/>
                  <a:pt x="43465" y="144625"/>
                  <a:pt x="43131" y="142757"/>
                </a:cubicBezTo>
                <a:cubicBezTo>
                  <a:pt x="43999" y="142657"/>
                  <a:pt x="44766" y="142156"/>
                  <a:pt x="45233" y="141422"/>
                </a:cubicBezTo>
                <a:cubicBezTo>
                  <a:pt x="45567" y="140855"/>
                  <a:pt x="45333" y="140055"/>
                  <a:pt x="45733" y="139521"/>
                </a:cubicBezTo>
                <a:close/>
                <a:moveTo>
                  <a:pt x="60364" y="0"/>
                </a:moveTo>
                <a:cubicBezTo>
                  <a:pt x="60168" y="0"/>
                  <a:pt x="59977" y="92"/>
                  <a:pt x="59977" y="288"/>
                </a:cubicBezTo>
                <a:cubicBezTo>
                  <a:pt x="59977" y="655"/>
                  <a:pt x="60244" y="13297"/>
                  <a:pt x="60244" y="13297"/>
                </a:cubicBezTo>
                <a:lnTo>
                  <a:pt x="60777" y="13397"/>
                </a:lnTo>
                <a:lnTo>
                  <a:pt x="60777" y="16800"/>
                </a:lnTo>
                <a:lnTo>
                  <a:pt x="58943" y="17067"/>
                </a:lnTo>
                <a:lnTo>
                  <a:pt x="58943" y="18134"/>
                </a:lnTo>
                <a:lnTo>
                  <a:pt x="59710" y="18134"/>
                </a:lnTo>
                <a:lnTo>
                  <a:pt x="59710" y="28708"/>
                </a:lnTo>
                <a:cubicBezTo>
                  <a:pt x="58809" y="27041"/>
                  <a:pt x="54339" y="26073"/>
                  <a:pt x="54339" y="26073"/>
                </a:cubicBezTo>
                <a:cubicBezTo>
                  <a:pt x="54339" y="26073"/>
                  <a:pt x="54573" y="24739"/>
                  <a:pt x="54339" y="24405"/>
                </a:cubicBezTo>
                <a:cubicBezTo>
                  <a:pt x="54106" y="24105"/>
                  <a:pt x="53239" y="22737"/>
                  <a:pt x="53239" y="22737"/>
                </a:cubicBezTo>
                <a:cubicBezTo>
                  <a:pt x="53939" y="22337"/>
                  <a:pt x="54506" y="20269"/>
                  <a:pt x="54506" y="20269"/>
                </a:cubicBezTo>
                <a:cubicBezTo>
                  <a:pt x="54506" y="20269"/>
                  <a:pt x="56274" y="19302"/>
                  <a:pt x="56608" y="18735"/>
                </a:cubicBezTo>
                <a:cubicBezTo>
                  <a:pt x="56908" y="18201"/>
                  <a:pt x="57642" y="13397"/>
                  <a:pt x="57008" y="11163"/>
                </a:cubicBezTo>
                <a:cubicBezTo>
                  <a:pt x="56374" y="8928"/>
                  <a:pt x="52538" y="2957"/>
                  <a:pt x="51437" y="2089"/>
                </a:cubicBezTo>
                <a:cubicBezTo>
                  <a:pt x="50750" y="1543"/>
                  <a:pt x="48494" y="1304"/>
                  <a:pt x="46251" y="1304"/>
                </a:cubicBezTo>
                <a:cubicBezTo>
                  <a:pt x="44794" y="1304"/>
                  <a:pt x="43343" y="1405"/>
                  <a:pt x="42331" y="1589"/>
                </a:cubicBezTo>
                <a:cubicBezTo>
                  <a:pt x="39796" y="2089"/>
                  <a:pt x="37361" y="6226"/>
                  <a:pt x="36327" y="7727"/>
                </a:cubicBezTo>
                <a:cubicBezTo>
                  <a:pt x="35293" y="9261"/>
                  <a:pt x="35259" y="12463"/>
                  <a:pt x="35259" y="12463"/>
                </a:cubicBezTo>
                <a:cubicBezTo>
                  <a:pt x="33691" y="12997"/>
                  <a:pt x="32124" y="13431"/>
                  <a:pt x="30522" y="13764"/>
                </a:cubicBezTo>
                <a:cubicBezTo>
                  <a:pt x="28654" y="14098"/>
                  <a:pt x="26019" y="14265"/>
                  <a:pt x="25486" y="14365"/>
                </a:cubicBezTo>
                <a:cubicBezTo>
                  <a:pt x="24952" y="14498"/>
                  <a:pt x="23217" y="15866"/>
                  <a:pt x="21850" y="16500"/>
                </a:cubicBezTo>
                <a:cubicBezTo>
                  <a:pt x="20482" y="17133"/>
                  <a:pt x="17480" y="18835"/>
                  <a:pt x="17480" y="18835"/>
                </a:cubicBezTo>
                <a:cubicBezTo>
                  <a:pt x="17283" y="18763"/>
                  <a:pt x="17077" y="18730"/>
                  <a:pt x="16866" y="18730"/>
                </a:cubicBezTo>
                <a:cubicBezTo>
                  <a:pt x="16684" y="18730"/>
                  <a:pt x="16498" y="18755"/>
                  <a:pt x="16312" y="18801"/>
                </a:cubicBezTo>
                <a:cubicBezTo>
                  <a:pt x="15779" y="19001"/>
                  <a:pt x="12643" y="22037"/>
                  <a:pt x="11943" y="22204"/>
                </a:cubicBezTo>
                <a:cubicBezTo>
                  <a:pt x="11209" y="22371"/>
                  <a:pt x="8707" y="22471"/>
                  <a:pt x="8707" y="22471"/>
                </a:cubicBezTo>
                <a:cubicBezTo>
                  <a:pt x="8707" y="22471"/>
                  <a:pt x="6439" y="23872"/>
                  <a:pt x="5905" y="24806"/>
                </a:cubicBezTo>
                <a:cubicBezTo>
                  <a:pt x="5405" y="25773"/>
                  <a:pt x="3703" y="28942"/>
                  <a:pt x="3436" y="29509"/>
                </a:cubicBezTo>
                <a:cubicBezTo>
                  <a:pt x="2636" y="30676"/>
                  <a:pt x="1769" y="31811"/>
                  <a:pt x="835" y="32878"/>
                </a:cubicBezTo>
                <a:cubicBezTo>
                  <a:pt x="268" y="33445"/>
                  <a:pt x="1" y="36647"/>
                  <a:pt x="201" y="37681"/>
                </a:cubicBezTo>
                <a:cubicBezTo>
                  <a:pt x="401" y="38749"/>
                  <a:pt x="5238" y="41851"/>
                  <a:pt x="7406" y="42618"/>
                </a:cubicBezTo>
                <a:cubicBezTo>
                  <a:pt x="9356" y="43289"/>
                  <a:pt x="13169" y="43903"/>
                  <a:pt x="14756" y="43903"/>
                </a:cubicBezTo>
                <a:cubicBezTo>
                  <a:pt x="14907" y="43903"/>
                  <a:pt x="15038" y="43898"/>
                  <a:pt x="15145" y="43886"/>
                </a:cubicBezTo>
                <a:cubicBezTo>
                  <a:pt x="16051" y="43791"/>
                  <a:pt x="20129" y="43542"/>
                  <a:pt x="22478" y="43542"/>
                </a:cubicBezTo>
                <a:cubicBezTo>
                  <a:pt x="23414" y="43542"/>
                  <a:pt x="24075" y="43581"/>
                  <a:pt x="24151" y="43686"/>
                </a:cubicBezTo>
                <a:cubicBezTo>
                  <a:pt x="24418" y="44053"/>
                  <a:pt x="27053" y="47522"/>
                  <a:pt x="27153" y="48122"/>
                </a:cubicBezTo>
                <a:cubicBezTo>
                  <a:pt x="27253" y="48723"/>
                  <a:pt x="28354" y="53226"/>
                  <a:pt x="28421" y="53526"/>
                </a:cubicBezTo>
                <a:cubicBezTo>
                  <a:pt x="28521" y="53860"/>
                  <a:pt x="28921" y="55361"/>
                  <a:pt x="28588" y="56028"/>
                </a:cubicBezTo>
                <a:cubicBezTo>
                  <a:pt x="28288" y="56662"/>
                  <a:pt x="27087" y="62499"/>
                  <a:pt x="26920" y="63133"/>
                </a:cubicBezTo>
                <a:cubicBezTo>
                  <a:pt x="26786" y="63767"/>
                  <a:pt x="25819" y="64834"/>
                  <a:pt x="25452" y="65435"/>
                </a:cubicBezTo>
                <a:cubicBezTo>
                  <a:pt x="25085" y="66035"/>
                  <a:pt x="24051" y="74808"/>
                  <a:pt x="24151" y="75242"/>
                </a:cubicBezTo>
                <a:cubicBezTo>
                  <a:pt x="24285" y="75675"/>
                  <a:pt x="27420" y="78044"/>
                  <a:pt x="27554" y="78544"/>
                </a:cubicBezTo>
                <a:cubicBezTo>
                  <a:pt x="27720" y="79011"/>
                  <a:pt x="27454" y="80479"/>
                  <a:pt x="27220" y="81179"/>
                </a:cubicBezTo>
                <a:cubicBezTo>
                  <a:pt x="26853" y="82614"/>
                  <a:pt x="26586" y="84115"/>
                  <a:pt x="26453" y="85616"/>
                </a:cubicBezTo>
                <a:cubicBezTo>
                  <a:pt x="26420" y="86450"/>
                  <a:pt x="26953" y="91620"/>
                  <a:pt x="26887" y="94255"/>
                </a:cubicBezTo>
                <a:cubicBezTo>
                  <a:pt x="26786" y="96891"/>
                  <a:pt x="26920" y="105397"/>
                  <a:pt x="26887" y="106364"/>
                </a:cubicBezTo>
                <a:cubicBezTo>
                  <a:pt x="26853" y="107331"/>
                  <a:pt x="27520" y="108132"/>
                  <a:pt x="27320" y="108799"/>
                </a:cubicBezTo>
                <a:cubicBezTo>
                  <a:pt x="27120" y="109466"/>
                  <a:pt x="27153" y="110534"/>
                  <a:pt x="27153" y="111634"/>
                </a:cubicBezTo>
                <a:cubicBezTo>
                  <a:pt x="27153" y="112769"/>
                  <a:pt x="30522" y="113536"/>
                  <a:pt x="30889" y="114036"/>
                </a:cubicBezTo>
                <a:cubicBezTo>
                  <a:pt x="31256" y="114570"/>
                  <a:pt x="31190" y="117138"/>
                  <a:pt x="31156" y="117639"/>
                </a:cubicBezTo>
                <a:cubicBezTo>
                  <a:pt x="31123" y="118172"/>
                  <a:pt x="30556" y="119573"/>
                  <a:pt x="30589" y="120374"/>
                </a:cubicBezTo>
                <a:cubicBezTo>
                  <a:pt x="30756" y="121375"/>
                  <a:pt x="31090" y="122309"/>
                  <a:pt x="31590" y="123209"/>
                </a:cubicBezTo>
                <a:cubicBezTo>
                  <a:pt x="31857" y="123476"/>
                  <a:pt x="31923" y="125311"/>
                  <a:pt x="31857" y="125678"/>
                </a:cubicBezTo>
                <a:cubicBezTo>
                  <a:pt x="31757" y="126045"/>
                  <a:pt x="30589" y="126612"/>
                  <a:pt x="30522" y="127412"/>
                </a:cubicBezTo>
                <a:cubicBezTo>
                  <a:pt x="30456" y="128213"/>
                  <a:pt x="30956" y="134517"/>
                  <a:pt x="30956" y="135251"/>
                </a:cubicBezTo>
                <a:cubicBezTo>
                  <a:pt x="30956" y="135952"/>
                  <a:pt x="31557" y="136719"/>
                  <a:pt x="31723" y="137386"/>
                </a:cubicBezTo>
                <a:cubicBezTo>
                  <a:pt x="32024" y="138954"/>
                  <a:pt x="32224" y="140522"/>
                  <a:pt x="32324" y="142090"/>
                </a:cubicBezTo>
                <a:cubicBezTo>
                  <a:pt x="32290" y="142890"/>
                  <a:pt x="34092" y="143491"/>
                  <a:pt x="34092" y="143491"/>
                </a:cubicBezTo>
                <a:cubicBezTo>
                  <a:pt x="33992" y="143824"/>
                  <a:pt x="34592" y="145792"/>
                  <a:pt x="35059" y="146826"/>
                </a:cubicBezTo>
                <a:lnTo>
                  <a:pt x="35059" y="146893"/>
                </a:lnTo>
                <a:cubicBezTo>
                  <a:pt x="35192" y="147260"/>
                  <a:pt x="35293" y="147627"/>
                  <a:pt x="35359" y="147994"/>
                </a:cubicBezTo>
                <a:cubicBezTo>
                  <a:pt x="35159" y="150362"/>
                  <a:pt x="35126" y="153231"/>
                  <a:pt x="35893" y="153965"/>
                </a:cubicBezTo>
                <a:cubicBezTo>
                  <a:pt x="35760" y="154398"/>
                  <a:pt x="35526" y="154899"/>
                  <a:pt x="35293" y="155466"/>
                </a:cubicBezTo>
                <a:cubicBezTo>
                  <a:pt x="34292" y="154899"/>
                  <a:pt x="34192" y="152464"/>
                  <a:pt x="34225" y="151696"/>
                </a:cubicBezTo>
                <a:cubicBezTo>
                  <a:pt x="34250" y="150785"/>
                  <a:pt x="34365" y="149856"/>
                  <a:pt x="34558" y="148949"/>
                </a:cubicBezTo>
                <a:lnTo>
                  <a:pt x="34558" y="148949"/>
                </a:lnTo>
                <a:cubicBezTo>
                  <a:pt x="34216" y="150452"/>
                  <a:pt x="34005" y="151991"/>
                  <a:pt x="34225" y="153531"/>
                </a:cubicBezTo>
                <a:cubicBezTo>
                  <a:pt x="34325" y="154298"/>
                  <a:pt x="34659" y="155232"/>
                  <a:pt x="35226" y="155633"/>
                </a:cubicBezTo>
                <a:cubicBezTo>
                  <a:pt x="34659" y="156867"/>
                  <a:pt x="33892" y="158268"/>
                  <a:pt x="33291" y="158768"/>
                </a:cubicBezTo>
                <a:cubicBezTo>
                  <a:pt x="32124" y="159736"/>
                  <a:pt x="30089" y="161270"/>
                  <a:pt x="30055" y="163238"/>
                </a:cubicBezTo>
                <a:cubicBezTo>
                  <a:pt x="29989" y="165239"/>
                  <a:pt x="30156" y="167208"/>
                  <a:pt x="33525" y="167408"/>
                </a:cubicBezTo>
                <a:cubicBezTo>
                  <a:pt x="33882" y="167432"/>
                  <a:pt x="34224" y="167444"/>
                  <a:pt x="34550" y="167444"/>
                </a:cubicBezTo>
                <a:cubicBezTo>
                  <a:pt x="37302" y="167444"/>
                  <a:pt x="38979" y="166619"/>
                  <a:pt x="39963" y="165873"/>
                </a:cubicBezTo>
                <a:cubicBezTo>
                  <a:pt x="41097" y="165006"/>
                  <a:pt x="40530" y="162871"/>
                  <a:pt x="40997" y="162404"/>
                </a:cubicBezTo>
                <a:cubicBezTo>
                  <a:pt x="41497" y="161970"/>
                  <a:pt x="42631" y="162104"/>
                  <a:pt x="43565" y="161670"/>
                </a:cubicBezTo>
                <a:cubicBezTo>
                  <a:pt x="44266" y="161237"/>
                  <a:pt x="44899" y="160703"/>
                  <a:pt x="45400" y="160069"/>
                </a:cubicBezTo>
                <a:cubicBezTo>
                  <a:pt x="45667" y="161270"/>
                  <a:pt x="47401" y="161570"/>
                  <a:pt x="47601" y="162071"/>
                </a:cubicBezTo>
                <a:cubicBezTo>
                  <a:pt x="47801" y="162538"/>
                  <a:pt x="47668" y="164772"/>
                  <a:pt x="48002" y="165540"/>
                </a:cubicBezTo>
                <a:cubicBezTo>
                  <a:pt x="48369" y="166307"/>
                  <a:pt x="50503" y="168008"/>
                  <a:pt x="53272" y="168041"/>
                </a:cubicBezTo>
                <a:cubicBezTo>
                  <a:pt x="56007" y="168041"/>
                  <a:pt x="57108" y="167808"/>
                  <a:pt x="57742" y="167341"/>
                </a:cubicBezTo>
                <a:cubicBezTo>
                  <a:pt x="58376" y="166907"/>
                  <a:pt x="58142" y="163238"/>
                  <a:pt x="57742" y="162171"/>
                </a:cubicBezTo>
                <a:cubicBezTo>
                  <a:pt x="57308" y="161070"/>
                  <a:pt x="54673" y="157968"/>
                  <a:pt x="54573" y="157401"/>
                </a:cubicBezTo>
                <a:cubicBezTo>
                  <a:pt x="54540" y="157234"/>
                  <a:pt x="54473" y="156700"/>
                  <a:pt x="54406" y="156000"/>
                </a:cubicBezTo>
                <a:cubicBezTo>
                  <a:pt x="55040" y="155933"/>
                  <a:pt x="55607" y="155499"/>
                  <a:pt x="55841" y="154932"/>
                </a:cubicBezTo>
                <a:cubicBezTo>
                  <a:pt x="56608" y="153298"/>
                  <a:pt x="55640" y="151163"/>
                  <a:pt x="54673" y="149328"/>
                </a:cubicBezTo>
                <a:cubicBezTo>
                  <a:pt x="55207" y="147493"/>
                  <a:pt x="56041" y="144825"/>
                  <a:pt x="56041" y="144825"/>
                </a:cubicBezTo>
                <a:lnTo>
                  <a:pt x="56207" y="144825"/>
                </a:lnTo>
                <a:cubicBezTo>
                  <a:pt x="56541" y="144825"/>
                  <a:pt x="57975" y="144091"/>
                  <a:pt x="58009" y="143557"/>
                </a:cubicBezTo>
                <a:cubicBezTo>
                  <a:pt x="58042" y="143024"/>
                  <a:pt x="57408" y="141689"/>
                  <a:pt x="57008" y="141156"/>
                </a:cubicBezTo>
                <a:cubicBezTo>
                  <a:pt x="56608" y="140655"/>
                  <a:pt x="56941" y="139254"/>
                  <a:pt x="57208" y="138787"/>
                </a:cubicBezTo>
                <a:cubicBezTo>
                  <a:pt x="57508" y="138354"/>
                  <a:pt x="57508" y="137720"/>
                  <a:pt x="57375" y="136786"/>
                </a:cubicBezTo>
                <a:cubicBezTo>
                  <a:pt x="57242" y="135885"/>
                  <a:pt x="56908" y="134751"/>
                  <a:pt x="56941" y="134551"/>
                </a:cubicBezTo>
                <a:cubicBezTo>
                  <a:pt x="57008" y="134351"/>
                  <a:pt x="58075" y="132483"/>
                  <a:pt x="58209" y="131849"/>
                </a:cubicBezTo>
                <a:cubicBezTo>
                  <a:pt x="58476" y="130448"/>
                  <a:pt x="58643" y="129014"/>
                  <a:pt x="58743" y="127613"/>
                </a:cubicBezTo>
                <a:cubicBezTo>
                  <a:pt x="58709" y="126779"/>
                  <a:pt x="59210" y="126011"/>
                  <a:pt x="59376" y="124277"/>
                </a:cubicBezTo>
                <a:cubicBezTo>
                  <a:pt x="59543" y="122542"/>
                  <a:pt x="59110" y="119507"/>
                  <a:pt x="59009" y="119140"/>
                </a:cubicBezTo>
                <a:cubicBezTo>
                  <a:pt x="58943" y="118806"/>
                  <a:pt x="58609" y="113736"/>
                  <a:pt x="58609" y="113736"/>
                </a:cubicBezTo>
                <a:cubicBezTo>
                  <a:pt x="58609" y="113736"/>
                  <a:pt x="60811" y="112802"/>
                  <a:pt x="61244" y="112402"/>
                </a:cubicBezTo>
                <a:cubicBezTo>
                  <a:pt x="61678" y="112001"/>
                  <a:pt x="63046" y="111067"/>
                  <a:pt x="63246" y="110467"/>
                </a:cubicBezTo>
                <a:cubicBezTo>
                  <a:pt x="63513" y="109366"/>
                  <a:pt x="63579" y="108232"/>
                  <a:pt x="63479" y="107098"/>
                </a:cubicBezTo>
                <a:cubicBezTo>
                  <a:pt x="63379" y="105830"/>
                  <a:pt x="63046" y="101127"/>
                  <a:pt x="62912" y="99626"/>
                </a:cubicBezTo>
                <a:cubicBezTo>
                  <a:pt x="62812" y="98091"/>
                  <a:pt x="62445" y="90820"/>
                  <a:pt x="62445" y="90820"/>
                </a:cubicBezTo>
                <a:lnTo>
                  <a:pt x="62445" y="90820"/>
                </a:lnTo>
                <a:cubicBezTo>
                  <a:pt x="62445" y="90820"/>
                  <a:pt x="63846" y="92087"/>
                  <a:pt x="64313" y="92454"/>
                </a:cubicBezTo>
                <a:cubicBezTo>
                  <a:pt x="64774" y="92792"/>
                  <a:pt x="66875" y="94120"/>
                  <a:pt x="67700" y="94120"/>
                </a:cubicBezTo>
                <a:cubicBezTo>
                  <a:pt x="67771" y="94120"/>
                  <a:pt x="67832" y="94110"/>
                  <a:pt x="67882" y="94089"/>
                </a:cubicBezTo>
                <a:cubicBezTo>
                  <a:pt x="69217" y="93355"/>
                  <a:pt x="70451" y="92487"/>
                  <a:pt x="71618" y="91520"/>
                </a:cubicBezTo>
                <a:cubicBezTo>
                  <a:pt x="71885" y="91186"/>
                  <a:pt x="72319" y="86516"/>
                  <a:pt x="72319" y="86516"/>
                </a:cubicBezTo>
                <a:cubicBezTo>
                  <a:pt x="72519" y="86083"/>
                  <a:pt x="72786" y="85683"/>
                  <a:pt x="73086" y="85316"/>
                </a:cubicBezTo>
                <a:cubicBezTo>
                  <a:pt x="73653" y="85015"/>
                  <a:pt x="74020" y="84415"/>
                  <a:pt x="74054" y="83781"/>
                </a:cubicBezTo>
                <a:cubicBezTo>
                  <a:pt x="74187" y="82680"/>
                  <a:pt x="74254" y="79311"/>
                  <a:pt x="74254" y="79311"/>
                </a:cubicBezTo>
                <a:cubicBezTo>
                  <a:pt x="74420" y="78911"/>
                  <a:pt x="75054" y="78611"/>
                  <a:pt x="75388" y="78277"/>
                </a:cubicBezTo>
                <a:cubicBezTo>
                  <a:pt x="76022" y="77610"/>
                  <a:pt x="75721" y="76443"/>
                  <a:pt x="75688" y="75575"/>
                </a:cubicBezTo>
                <a:cubicBezTo>
                  <a:pt x="75588" y="73474"/>
                  <a:pt x="75521" y="71439"/>
                  <a:pt x="75221" y="69371"/>
                </a:cubicBezTo>
                <a:cubicBezTo>
                  <a:pt x="75088" y="68270"/>
                  <a:pt x="75088" y="67002"/>
                  <a:pt x="74487" y="66002"/>
                </a:cubicBezTo>
                <a:cubicBezTo>
                  <a:pt x="74220" y="65568"/>
                  <a:pt x="74154" y="65201"/>
                  <a:pt x="73887" y="64801"/>
                </a:cubicBezTo>
                <a:cubicBezTo>
                  <a:pt x="73587" y="64434"/>
                  <a:pt x="73353" y="64034"/>
                  <a:pt x="73153" y="63633"/>
                </a:cubicBezTo>
                <a:cubicBezTo>
                  <a:pt x="73053" y="63100"/>
                  <a:pt x="73019" y="62566"/>
                  <a:pt x="73086" y="62066"/>
                </a:cubicBezTo>
                <a:cubicBezTo>
                  <a:pt x="73086" y="61265"/>
                  <a:pt x="73086" y="60498"/>
                  <a:pt x="73120" y="59697"/>
                </a:cubicBezTo>
                <a:cubicBezTo>
                  <a:pt x="73220" y="57429"/>
                  <a:pt x="73987" y="55061"/>
                  <a:pt x="73019" y="52892"/>
                </a:cubicBezTo>
                <a:cubicBezTo>
                  <a:pt x="72152" y="50924"/>
                  <a:pt x="73053" y="48623"/>
                  <a:pt x="72653" y="46588"/>
                </a:cubicBezTo>
                <a:cubicBezTo>
                  <a:pt x="72519" y="45921"/>
                  <a:pt x="72152" y="45320"/>
                  <a:pt x="71585" y="44887"/>
                </a:cubicBezTo>
                <a:cubicBezTo>
                  <a:pt x="71118" y="44586"/>
                  <a:pt x="70851" y="44053"/>
                  <a:pt x="70851" y="43519"/>
                </a:cubicBezTo>
                <a:cubicBezTo>
                  <a:pt x="70785" y="42618"/>
                  <a:pt x="70785" y="41417"/>
                  <a:pt x="70351" y="40584"/>
                </a:cubicBezTo>
                <a:cubicBezTo>
                  <a:pt x="69584" y="39283"/>
                  <a:pt x="68516" y="38082"/>
                  <a:pt x="67582" y="36881"/>
                </a:cubicBezTo>
                <a:cubicBezTo>
                  <a:pt x="66848" y="35947"/>
                  <a:pt x="66115" y="35013"/>
                  <a:pt x="65414" y="34079"/>
                </a:cubicBezTo>
                <a:lnTo>
                  <a:pt x="65047" y="28842"/>
                </a:lnTo>
                <a:lnTo>
                  <a:pt x="64380" y="28708"/>
                </a:lnTo>
                <a:cubicBezTo>
                  <a:pt x="64380" y="28708"/>
                  <a:pt x="64180" y="16800"/>
                  <a:pt x="63846" y="16800"/>
                </a:cubicBezTo>
                <a:lnTo>
                  <a:pt x="62946" y="16800"/>
                </a:lnTo>
                <a:lnTo>
                  <a:pt x="62879" y="12630"/>
                </a:lnTo>
                <a:lnTo>
                  <a:pt x="63446" y="12630"/>
                </a:lnTo>
                <a:cubicBezTo>
                  <a:pt x="63613" y="12630"/>
                  <a:pt x="63646" y="12030"/>
                  <a:pt x="63446" y="11996"/>
                </a:cubicBezTo>
                <a:cubicBezTo>
                  <a:pt x="63279" y="11963"/>
                  <a:pt x="61511" y="11963"/>
                  <a:pt x="61511" y="11963"/>
                </a:cubicBezTo>
                <a:cubicBezTo>
                  <a:pt x="61511" y="11963"/>
                  <a:pt x="60777" y="655"/>
                  <a:pt x="60777" y="288"/>
                </a:cubicBezTo>
                <a:cubicBezTo>
                  <a:pt x="60777" y="101"/>
                  <a:pt x="60568" y="0"/>
                  <a:pt x="60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862;p54">
            <a:extLst>
              <a:ext uri="{FF2B5EF4-FFF2-40B4-BE49-F238E27FC236}">
                <a16:creationId xmlns:a16="http://schemas.microsoft.com/office/drawing/2014/main" id="{470B06C9-36A4-C8CA-37BD-8E8EFD338C85}"/>
              </a:ext>
            </a:extLst>
          </p:cNvPr>
          <p:cNvSpPr/>
          <p:nvPr/>
        </p:nvSpPr>
        <p:spPr>
          <a:xfrm>
            <a:off x="2496710" y="4205313"/>
            <a:ext cx="1371598" cy="2429722"/>
          </a:xfrm>
          <a:custGeom>
            <a:avLst/>
            <a:gdLst/>
            <a:ahLst/>
            <a:cxnLst/>
            <a:rect l="l" t="t" r="r" b="b"/>
            <a:pathLst>
              <a:path w="82160" h="160324" extrusionOk="0">
                <a:moveTo>
                  <a:pt x="34143" y="101257"/>
                </a:moveTo>
                <a:cubicBezTo>
                  <a:pt x="34472" y="101257"/>
                  <a:pt x="34911" y="101911"/>
                  <a:pt x="35126" y="102340"/>
                </a:cubicBezTo>
                <a:cubicBezTo>
                  <a:pt x="35393" y="102807"/>
                  <a:pt x="37061" y="105976"/>
                  <a:pt x="37127" y="107077"/>
                </a:cubicBezTo>
                <a:cubicBezTo>
                  <a:pt x="37161" y="108144"/>
                  <a:pt x="38795" y="112114"/>
                  <a:pt x="39095" y="112481"/>
                </a:cubicBezTo>
                <a:cubicBezTo>
                  <a:pt x="39362" y="112848"/>
                  <a:pt x="39229" y="114749"/>
                  <a:pt x="39496" y="115349"/>
                </a:cubicBezTo>
                <a:cubicBezTo>
                  <a:pt x="39796" y="115917"/>
                  <a:pt x="39562" y="117851"/>
                  <a:pt x="39762" y="118452"/>
                </a:cubicBezTo>
                <a:cubicBezTo>
                  <a:pt x="39963" y="119052"/>
                  <a:pt x="40663" y="120019"/>
                  <a:pt x="40730" y="120520"/>
                </a:cubicBezTo>
                <a:lnTo>
                  <a:pt x="40863" y="122455"/>
                </a:lnTo>
                <a:cubicBezTo>
                  <a:pt x="40863" y="122455"/>
                  <a:pt x="39942" y="120119"/>
                  <a:pt x="39668" y="120119"/>
                </a:cubicBezTo>
                <a:cubicBezTo>
                  <a:pt x="39666" y="120119"/>
                  <a:pt x="39664" y="120119"/>
                  <a:pt x="39662" y="120120"/>
                </a:cubicBezTo>
                <a:cubicBezTo>
                  <a:pt x="39429" y="120120"/>
                  <a:pt x="38328" y="120053"/>
                  <a:pt x="38261" y="119786"/>
                </a:cubicBezTo>
                <a:cubicBezTo>
                  <a:pt x="38161" y="119486"/>
                  <a:pt x="38028" y="118285"/>
                  <a:pt x="37894" y="118051"/>
                </a:cubicBezTo>
                <a:cubicBezTo>
                  <a:pt x="37794" y="117818"/>
                  <a:pt x="37261" y="116817"/>
                  <a:pt x="37027" y="116384"/>
                </a:cubicBezTo>
                <a:cubicBezTo>
                  <a:pt x="36794" y="115983"/>
                  <a:pt x="36127" y="114582"/>
                  <a:pt x="35926" y="114249"/>
                </a:cubicBezTo>
                <a:cubicBezTo>
                  <a:pt x="35693" y="113915"/>
                  <a:pt x="34325" y="111880"/>
                  <a:pt x="33091" y="111814"/>
                </a:cubicBezTo>
                <a:cubicBezTo>
                  <a:pt x="33047" y="111812"/>
                  <a:pt x="33001" y="111812"/>
                  <a:pt x="32954" y="111812"/>
                </a:cubicBezTo>
                <a:cubicBezTo>
                  <a:pt x="31657" y="111812"/>
                  <a:pt x="29393" y="112265"/>
                  <a:pt x="28588" y="113682"/>
                </a:cubicBezTo>
                <a:cubicBezTo>
                  <a:pt x="27754" y="115149"/>
                  <a:pt x="26186" y="119586"/>
                  <a:pt x="26253" y="120453"/>
                </a:cubicBezTo>
                <a:cubicBezTo>
                  <a:pt x="26219" y="121554"/>
                  <a:pt x="25953" y="122655"/>
                  <a:pt x="25519" y="123689"/>
                </a:cubicBezTo>
                <a:cubicBezTo>
                  <a:pt x="25219" y="124256"/>
                  <a:pt x="24351" y="125457"/>
                  <a:pt x="24351" y="125457"/>
                </a:cubicBezTo>
                <a:cubicBezTo>
                  <a:pt x="24351" y="125457"/>
                  <a:pt x="24485" y="122621"/>
                  <a:pt x="24452" y="122321"/>
                </a:cubicBezTo>
                <a:cubicBezTo>
                  <a:pt x="24351" y="121821"/>
                  <a:pt x="24151" y="121320"/>
                  <a:pt x="23851" y="120887"/>
                </a:cubicBezTo>
                <a:cubicBezTo>
                  <a:pt x="23618" y="120587"/>
                  <a:pt x="23818" y="119753"/>
                  <a:pt x="23751" y="119252"/>
                </a:cubicBezTo>
                <a:cubicBezTo>
                  <a:pt x="23718" y="118752"/>
                  <a:pt x="23551" y="117017"/>
                  <a:pt x="23051" y="116717"/>
                </a:cubicBezTo>
                <a:cubicBezTo>
                  <a:pt x="22584" y="116384"/>
                  <a:pt x="21883" y="116150"/>
                  <a:pt x="21783" y="115650"/>
                </a:cubicBezTo>
                <a:cubicBezTo>
                  <a:pt x="21683" y="115183"/>
                  <a:pt x="21549" y="109745"/>
                  <a:pt x="21249" y="108778"/>
                </a:cubicBezTo>
                <a:lnTo>
                  <a:pt x="22150" y="107611"/>
                </a:lnTo>
                <a:cubicBezTo>
                  <a:pt x="22150" y="107611"/>
                  <a:pt x="22566" y="108116"/>
                  <a:pt x="22781" y="108116"/>
                </a:cubicBezTo>
                <a:cubicBezTo>
                  <a:pt x="22794" y="108116"/>
                  <a:pt x="22806" y="108115"/>
                  <a:pt x="22817" y="108111"/>
                </a:cubicBezTo>
                <a:cubicBezTo>
                  <a:pt x="23217" y="107844"/>
                  <a:pt x="23584" y="107511"/>
                  <a:pt x="23884" y="107144"/>
                </a:cubicBezTo>
                <a:cubicBezTo>
                  <a:pt x="24018" y="106977"/>
                  <a:pt x="23751" y="105509"/>
                  <a:pt x="23751" y="105509"/>
                </a:cubicBezTo>
                <a:lnTo>
                  <a:pt x="24685" y="103941"/>
                </a:lnTo>
                <a:cubicBezTo>
                  <a:pt x="24685" y="103941"/>
                  <a:pt x="25554" y="106399"/>
                  <a:pt x="25872" y="106399"/>
                </a:cubicBezTo>
                <a:cubicBezTo>
                  <a:pt x="25890" y="106399"/>
                  <a:pt x="25905" y="106392"/>
                  <a:pt x="25919" y="106376"/>
                </a:cubicBezTo>
                <a:cubicBezTo>
                  <a:pt x="26219" y="106043"/>
                  <a:pt x="27687" y="103975"/>
                  <a:pt x="27687" y="103975"/>
                </a:cubicBezTo>
                <a:cubicBezTo>
                  <a:pt x="27921" y="103408"/>
                  <a:pt x="28188" y="102874"/>
                  <a:pt x="28521" y="102307"/>
                </a:cubicBezTo>
                <a:cubicBezTo>
                  <a:pt x="28655" y="102207"/>
                  <a:pt x="33725" y="101406"/>
                  <a:pt x="34058" y="101273"/>
                </a:cubicBezTo>
                <a:cubicBezTo>
                  <a:pt x="34085" y="101262"/>
                  <a:pt x="34114" y="101257"/>
                  <a:pt x="34143" y="101257"/>
                </a:cubicBezTo>
                <a:close/>
                <a:moveTo>
                  <a:pt x="44399" y="0"/>
                </a:moveTo>
                <a:cubicBezTo>
                  <a:pt x="37494" y="834"/>
                  <a:pt x="33792" y="3970"/>
                  <a:pt x="31990" y="5704"/>
                </a:cubicBezTo>
                <a:cubicBezTo>
                  <a:pt x="30189" y="7472"/>
                  <a:pt x="29322" y="11609"/>
                  <a:pt x="29288" y="13443"/>
                </a:cubicBezTo>
                <a:cubicBezTo>
                  <a:pt x="29222" y="15311"/>
                  <a:pt x="29955" y="21215"/>
                  <a:pt x="30322" y="23384"/>
                </a:cubicBezTo>
                <a:cubicBezTo>
                  <a:pt x="30689" y="25552"/>
                  <a:pt x="31123" y="25418"/>
                  <a:pt x="31390" y="25452"/>
                </a:cubicBezTo>
                <a:cubicBezTo>
                  <a:pt x="31425" y="25459"/>
                  <a:pt x="31463" y="25462"/>
                  <a:pt x="31503" y="25462"/>
                </a:cubicBezTo>
                <a:cubicBezTo>
                  <a:pt x="32427" y="25462"/>
                  <a:pt x="34692" y="23717"/>
                  <a:pt x="34692" y="23717"/>
                </a:cubicBezTo>
                <a:cubicBezTo>
                  <a:pt x="34926" y="24051"/>
                  <a:pt x="35193" y="24351"/>
                  <a:pt x="35526" y="24618"/>
                </a:cubicBezTo>
                <a:cubicBezTo>
                  <a:pt x="35526" y="24618"/>
                  <a:pt x="34692" y="25518"/>
                  <a:pt x="34225" y="26019"/>
                </a:cubicBezTo>
                <a:cubicBezTo>
                  <a:pt x="33792" y="26486"/>
                  <a:pt x="32524" y="28287"/>
                  <a:pt x="32190" y="28421"/>
                </a:cubicBezTo>
                <a:cubicBezTo>
                  <a:pt x="32040" y="28437"/>
                  <a:pt x="31888" y="28446"/>
                  <a:pt x="31736" y="28446"/>
                </a:cubicBezTo>
                <a:cubicBezTo>
                  <a:pt x="31279" y="28446"/>
                  <a:pt x="30823" y="28371"/>
                  <a:pt x="30422" y="28220"/>
                </a:cubicBezTo>
                <a:cubicBezTo>
                  <a:pt x="29953" y="28001"/>
                  <a:pt x="29102" y="27547"/>
                  <a:pt x="28833" y="27547"/>
                </a:cubicBezTo>
                <a:cubicBezTo>
                  <a:pt x="28815" y="27547"/>
                  <a:pt x="28800" y="27549"/>
                  <a:pt x="28788" y="27553"/>
                </a:cubicBezTo>
                <a:cubicBezTo>
                  <a:pt x="28616" y="27611"/>
                  <a:pt x="27705" y="27840"/>
                  <a:pt x="27346" y="27840"/>
                </a:cubicBezTo>
                <a:cubicBezTo>
                  <a:pt x="27288" y="27840"/>
                  <a:pt x="27244" y="27834"/>
                  <a:pt x="27220" y="27820"/>
                </a:cubicBezTo>
                <a:cubicBezTo>
                  <a:pt x="27205" y="27811"/>
                  <a:pt x="27180" y="27806"/>
                  <a:pt x="27149" y="27806"/>
                </a:cubicBezTo>
                <a:cubicBezTo>
                  <a:pt x="26846" y="27806"/>
                  <a:pt x="25880" y="28224"/>
                  <a:pt x="25819" y="28587"/>
                </a:cubicBezTo>
                <a:cubicBezTo>
                  <a:pt x="25752" y="28988"/>
                  <a:pt x="24552" y="29988"/>
                  <a:pt x="24385" y="30322"/>
                </a:cubicBezTo>
                <a:cubicBezTo>
                  <a:pt x="24151" y="30889"/>
                  <a:pt x="24085" y="31456"/>
                  <a:pt x="24118" y="32056"/>
                </a:cubicBezTo>
                <a:cubicBezTo>
                  <a:pt x="24185" y="32457"/>
                  <a:pt x="22950" y="33591"/>
                  <a:pt x="22950" y="33591"/>
                </a:cubicBezTo>
                <a:cubicBezTo>
                  <a:pt x="22950" y="33591"/>
                  <a:pt x="20449" y="34725"/>
                  <a:pt x="19515" y="35592"/>
                </a:cubicBezTo>
                <a:cubicBezTo>
                  <a:pt x="18614" y="36493"/>
                  <a:pt x="17080" y="38595"/>
                  <a:pt x="16946" y="39462"/>
                </a:cubicBezTo>
                <a:cubicBezTo>
                  <a:pt x="16813" y="40296"/>
                  <a:pt x="16746" y="41497"/>
                  <a:pt x="16379" y="41897"/>
                </a:cubicBezTo>
                <a:cubicBezTo>
                  <a:pt x="16012" y="42264"/>
                  <a:pt x="15712" y="42931"/>
                  <a:pt x="14611" y="43932"/>
                </a:cubicBezTo>
                <a:cubicBezTo>
                  <a:pt x="13477" y="44899"/>
                  <a:pt x="12376" y="47267"/>
                  <a:pt x="12443" y="47468"/>
                </a:cubicBezTo>
                <a:cubicBezTo>
                  <a:pt x="12510" y="47701"/>
                  <a:pt x="11376" y="49636"/>
                  <a:pt x="11275" y="50169"/>
                </a:cubicBezTo>
                <a:cubicBezTo>
                  <a:pt x="11175" y="50670"/>
                  <a:pt x="10308" y="52371"/>
                  <a:pt x="10108" y="53639"/>
                </a:cubicBezTo>
                <a:cubicBezTo>
                  <a:pt x="9908" y="54906"/>
                  <a:pt x="8006" y="57808"/>
                  <a:pt x="7740" y="59076"/>
                </a:cubicBezTo>
                <a:cubicBezTo>
                  <a:pt x="7506" y="60310"/>
                  <a:pt x="7406" y="62378"/>
                  <a:pt x="6939" y="63312"/>
                </a:cubicBezTo>
                <a:cubicBezTo>
                  <a:pt x="6472" y="64246"/>
                  <a:pt x="5738" y="67982"/>
                  <a:pt x="5438" y="69150"/>
                </a:cubicBezTo>
                <a:cubicBezTo>
                  <a:pt x="5138" y="70317"/>
                  <a:pt x="4904" y="72719"/>
                  <a:pt x="5371" y="73253"/>
                </a:cubicBezTo>
                <a:cubicBezTo>
                  <a:pt x="5605" y="73553"/>
                  <a:pt x="5972" y="73753"/>
                  <a:pt x="6339" y="73853"/>
                </a:cubicBezTo>
                <a:cubicBezTo>
                  <a:pt x="6372" y="74353"/>
                  <a:pt x="6472" y="74887"/>
                  <a:pt x="6639" y="75388"/>
                </a:cubicBezTo>
                <a:cubicBezTo>
                  <a:pt x="6906" y="76355"/>
                  <a:pt x="7573" y="77456"/>
                  <a:pt x="7840" y="78223"/>
                </a:cubicBezTo>
                <a:cubicBezTo>
                  <a:pt x="8107" y="78990"/>
                  <a:pt x="8073" y="79757"/>
                  <a:pt x="8974" y="80058"/>
                </a:cubicBezTo>
                <a:cubicBezTo>
                  <a:pt x="9908" y="80391"/>
                  <a:pt x="13210" y="81258"/>
                  <a:pt x="13210" y="81258"/>
                </a:cubicBezTo>
                <a:cubicBezTo>
                  <a:pt x="13210" y="81258"/>
                  <a:pt x="6272" y="84794"/>
                  <a:pt x="5705" y="85228"/>
                </a:cubicBezTo>
                <a:cubicBezTo>
                  <a:pt x="5104" y="85662"/>
                  <a:pt x="3803" y="86996"/>
                  <a:pt x="3437" y="87663"/>
                </a:cubicBezTo>
                <a:cubicBezTo>
                  <a:pt x="3103" y="88330"/>
                  <a:pt x="301" y="93067"/>
                  <a:pt x="134" y="93701"/>
                </a:cubicBezTo>
                <a:cubicBezTo>
                  <a:pt x="1" y="94334"/>
                  <a:pt x="3070" y="98704"/>
                  <a:pt x="3070" y="98704"/>
                </a:cubicBezTo>
                <a:cubicBezTo>
                  <a:pt x="3070" y="98704"/>
                  <a:pt x="3570" y="102340"/>
                  <a:pt x="4137" y="102840"/>
                </a:cubicBezTo>
                <a:cubicBezTo>
                  <a:pt x="4137" y="102840"/>
                  <a:pt x="4537" y="105809"/>
                  <a:pt x="4771" y="106176"/>
                </a:cubicBezTo>
                <a:cubicBezTo>
                  <a:pt x="5004" y="106577"/>
                  <a:pt x="5204" y="109245"/>
                  <a:pt x="5204" y="110046"/>
                </a:cubicBezTo>
                <a:cubicBezTo>
                  <a:pt x="5238" y="110813"/>
                  <a:pt x="6239" y="113982"/>
                  <a:pt x="6605" y="114749"/>
                </a:cubicBezTo>
                <a:cubicBezTo>
                  <a:pt x="6906" y="115583"/>
                  <a:pt x="7173" y="116450"/>
                  <a:pt x="7406" y="117318"/>
                </a:cubicBezTo>
                <a:cubicBezTo>
                  <a:pt x="7072" y="117484"/>
                  <a:pt x="6839" y="117751"/>
                  <a:pt x="6706" y="118085"/>
                </a:cubicBezTo>
                <a:cubicBezTo>
                  <a:pt x="6505" y="118585"/>
                  <a:pt x="6405" y="124723"/>
                  <a:pt x="6405" y="124723"/>
                </a:cubicBezTo>
                <a:cubicBezTo>
                  <a:pt x="6405" y="124723"/>
                  <a:pt x="5605" y="125290"/>
                  <a:pt x="5538" y="125690"/>
                </a:cubicBezTo>
                <a:cubicBezTo>
                  <a:pt x="5471" y="126090"/>
                  <a:pt x="5238" y="127225"/>
                  <a:pt x="5104" y="127725"/>
                </a:cubicBezTo>
                <a:cubicBezTo>
                  <a:pt x="4971" y="128225"/>
                  <a:pt x="4537" y="129226"/>
                  <a:pt x="5104" y="131261"/>
                </a:cubicBezTo>
                <a:cubicBezTo>
                  <a:pt x="5671" y="133296"/>
                  <a:pt x="7373" y="138533"/>
                  <a:pt x="7806" y="138800"/>
                </a:cubicBezTo>
                <a:cubicBezTo>
                  <a:pt x="8240" y="139066"/>
                  <a:pt x="8807" y="139033"/>
                  <a:pt x="9074" y="139400"/>
                </a:cubicBezTo>
                <a:cubicBezTo>
                  <a:pt x="9307" y="139767"/>
                  <a:pt x="11242" y="139934"/>
                  <a:pt x="11242" y="139934"/>
                </a:cubicBezTo>
                <a:cubicBezTo>
                  <a:pt x="11242" y="139934"/>
                  <a:pt x="12676" y="145171"/>
                  <a:pt x="12743" y="145671"/>
                </a:cubicBezTo>
                <a:cubicBezTo>
                  <a:pt x="12843" y="146172"/>
                  <a:pt x="13677" y="146705"/>
                  <a:pt x="13677" y="146705"/>
                </a:cubicBezTo>
                <a:cubicBezTo>
                  <a:pt x="13677" y="146705"/>
                  <a:pt x="12143" y="149307"/>
                  <a:pt x="11776" y="150074"/>
                </a:cubicBezTo>
                <a:cubicBezTo>
                  <a:pt x="11376" y="150875"/>
                  <a:pt x="10408" y="151675"/>
                  <a:pt x="9808" y="152343"/>
                </a:cubicBezTo>
                <a:cubicBezTo>
                  <a:pt x="9207" y="152976"/>
                  <a:pt x="7806" y="154010"/>
                  <a:pt x="7773" y="156679"/>
                </a:cubicBezTo>
                <a:cubicBezTo>
                  <a:pt x="7539" y="157313"/>
                  <a:pt x="7439" y="158013"/>
                  <a:pt x="7473" y="158680"/>
                </a:cubicBezTo>
                <a:cubicBezTo>
                  <a:pt x="7506" y="159481"/>
                  <a:pt x="8107" y="160148"/>
                  <a:pt x="8907" y="160282"/>
                </a:cubicBezTo>
                <a:cubicBezTo>
                  <a:pt x="9091" y="160282"/>
                  <a:pt x="10356" y="160324"/>
                  <a:pt x="11934" y="160324"/>
                </a:cubicBezTo>
                <a:cubicBezTo>
                  <a:pt x="14077" y="160324"/>
                  <a:pt x="16798" y="160246"/>
                  <a:pt x="18180" y="159881"/>
                </a:cubicBezTo>
                <a:cubicBezTo>
                  <a:pt x="20549" y="159248"/>
                  <a:pt x="21349" y="157980"/>
                  <a:pt x="21416" y="157513"/>
                </a:cubicBezTo>
                <a:cubicBezTo>
                  <a:pt x="21549" y="156979"/>
                  <a:pt x="21916" y="156546"/>
                  <a:pt x="22417" y="156312"/>
                </a:cubicBezTo>
                <a:cubicBezTo>
                  <a:pt x="22817" y="156179"/>
                  <a:pt x="24985" y="155878"/>
                  <a:pt x="26286" y="155311"/>
                </a:cubicBezTo>
                <a:cubicBezTo>
                  <a:pt x="27554" y="154711"/>
                  <a:pt x="27854" y="153877"/>
                  <a:pt x="27887" y="153510"/>
                </a:cubicBezTo>
                <a:cubicBezTo>
                  <a:pt x="27887" y="153177"/>
                  <a:pt x="27454" y="150975"/>
                  <a:pt x="27420" y="150241"/>
                </a:cubicBezTo>
                <a:cubicBezTo>
                  <a:pt x="27354" y="149474"/>
                  <a:pt x="26520" y="148440"/>
                  <a:pt x="26353" y="147472"/>
                </a:cubicBezTo>
                <a:cubicBezTo>
                  <a:pt x="26153" y="146505"/>
                  <a:pt x="25819" y="143636"/>
                  <a:pt x="25686" y="143103"/>
                </a:cubicBezTo>
                <a:cubicBezTo>
                  <a:pt x="25552" y="142569"/>
                  <a:pt x="25152" y="141201"/>
                  <a:pt x="25352" y="140734"/>
                </a:cubicBezTo>
                <a:cubicBezTo>
                  <a:pt x="26453" y="140467"/>
                  <a:pt x="27454" y="139900"/>
                  <a:pt x="28254" y="139166"/>
                </a:cubicBezTo>
                <a:cubicBezTo>
                  <a:pt x="29455" y="137966"/>
                  <a:pt x="30489" y="135030"/>
                  <a:pt x="30889" y="134363"/>
                </a:cubicBezTo>
                <a:cubicBezTo>
                  <a:pt x="31256" y="133696"/>
                  <a:pt x="31723" y="132395"/>
                  <a:pt x="31857" y="132128"/>
                </a:cubicBezTo>
                <a:cubicBezTo>
                  <a:pt x="31990" y="131895"/>
                  <a:pt x="32591" y="130994"/>
                  <a:pt x="32757" y="130961"/>
                </a:cubicBezTo>
                <a:cubicBezTo>
                  <a:pt x="32891" y="130961"/>
                  <a:pt x="33758" y="132929"/>
                  <a:pt x="34692" y="133462"/>
                </a:cubicBezTo>
                <a:cubicBezTo>
                  <a:pt x="35393" y="133896"/>
                  <a:pt x="36060" y="134430"/>
                  <a:pt x="36660" y="134997"/>
                </a:cubicBezTo>
                <a:cubicBezTo>
                  <a:pt x="36860" y="135197"/>
                  <a:pt x="39429" y="137432"/>
                  <a:pt x="39929" y="137599"/>
                </a:cubicBezTo>
                <a:cubicBezTo>
                  <a:pt x="40396" y="137732"/>
                  <a:pt x="40830" y="138032"/>
                  <a:pt x="41097" y="138433"/>
                </a:cubicBezTo>
                <a:cubicBezTo>
                  <a:pt x="41163" y="138599"/>
                  <a:pt x="43398" y="141435"/>
                  <a:pt x="43865" y="142469"/>
                </a:cubicBezTo>
                <a:cubicBezTo>
                  <a:pt x="44366" y="143536"/>
                  <a:pt x="45033" y="145338"/>
                  <a:pt x="45567" y="145738"/>
                </a:cubicBezTo>
                <a:cubicBezTo>
                  <a:pt x="46100" y="146138"/>
                  <a:pt x="50437" y="148040"/>
                  <a:pt x="52071" y="148607"/>
                </a:cubicBezTo>
                <a:cubicBezTo>
                  <a:pt x="52659" y="148807"/>
                  <a:pt x="53496" y="148940"/>
                  <a:pt x="54441" y="148940"/>
                </a:cubicBezTo>
                <a:cubicBezTo>
                  <a:pt x="56177" y="148940"/>
                  <a:pt x="58279" y="148490"/>
                  <a:pt x="59877" y="147172"/>
                </a:cubicBezTo>
                <a:cubicBezTo>
                  <a:pt x="62379" y="145137"/>
                  <a:pt x="62912" y="143236"/>
                  <a:pt x="62879" y="143003"/>
                </a:cubicBezTo>
                <a:cubicBezTo>
                  <a:pt x="62879" y="142769"/>
                  <a:pt x="61678" y="140968"/>
                  <a:pt x="61678" y="140968"/>
                </a:cubicBezTo>
                <a:cubicBezTo>
                  <a:pt x="61678" y="140968"/>
                  <a:pt x="62212" y="136898"/>
                  <a:pt x="62312" y="135631"/>
                </a:cubicBezTo>
                <a:cubicBezTo>
                  <a:pt x="62312" y="134096"/>
                  <a:pt x="62245" y="132595"/>
                  <a:pt x="62078" y="131061"/>
                </a:cubicBezTo>
                <a:cubicBezTo>
                  <a:pt x="62178" y="129826"/>
                  <a:pt x="62379" y="128592"/>
                  <a:pt x="62746" y="127391"/>
                </a:cubicBezTo>
                <a:cubicBezTo>
                  <a:pt x="62979" y="126758"/>
                  <a:pt x="63379" y="125490"/>
                  <a:pt x="63646" y="124556"/>
                </a:cubicBezTo>
                <a:cubicBezTo>
                  <a:pt x="63946" y="123355"/>
                  <a:pt x="64046" y="122088"/>
                  <a:pt x="64013" y="120820"/>
                </a:cubicBezTo>
                <a:cubicBezTo>
                  <a:pt x="63946" y="119919"/>
                  <a:pt x="64413" y="115249"/>
                  <a:pt x="64413" y="114449"/>
                </a:cubicBezTo>
                <a:cubicBezTo>
                  <a:pt x="64413" y="113648"/>
                  <a:pt x="63579" y="111847"/>
                  <a:pt x="63379" y="111213"/>
                </a:cubicBezTo>
                <a:cubicBezTo>
                  <a:pt x="63179" y="110579"/>
                  <a:pt x="62479" y="109379"/>
                  <a:pt x="62612" y="109078"/>
                </a:cubicBezTo>
                <a:cubicBezTo>
                  <a:pt x="62712" y="108778"/>
                  <a:pt x="63713" y="105009"/>
                  <a:pt x="63613" y="103608"/>
                </a:cubicBezTo>
                <a:cubicBezTo>
                  <a:pt x="63513" y="102240"/>
                  <a:pt x="63379" y="100939"/>
                  <a:pt x="63379" y="100939"/>
                </a:cubicBezTo>
                <a:cubicBezTo>
                  <a:pt x="63379" y="100939"/>
                  <a:pt x="65781" y="100105"/>
                  <a:pt x="65848" y="99305"/>
                </a:cubicBezTo>
                <a:cubicBezTo>
                  <a:pt x="65948" y="98504"/>
                  <a:pt x="64914" y="95635"/>
                  <a:pt x="64914" y="95635"/>
                </a:cubicBezTo>
                <a:cubicBezTo>
                  <a:pt x="65481" y="94868"/>
                  <a:pt x="65981" y="94068"/>
                  <a:pt x="66448" y="93234"/>
                </a:cubicBezTo>
                <a:cubicBezTo>
                  <a:pt x="66682" y="92700"/>
                  <a:pt x="66982" y="91599"/>
                  <a:pt x="67249" y="91332"/>
                </a:cubicBezTo>
                <a:cubicBezTo>
                  <a:pt x="67516" y="91065"/>
                  <a:pt x="67949" y="89464"/>
                  <a:pt x="67916" y="89064"/>
                </a:cubicBezTo>
                <a:cubicBezTo>
                  <a:pt x="67883" y="88697"/>
                  <a:pt x="64780" y="85428"/>
                  <a:pt x="64347" y="84828"/>
                </a:cubicBezTo>
                <a:cubicBezTo>
                  <a:pt x="63880" y="84227"/>
                  <a:pt x="63913" y="83460"/>
                  <a:pt x="63746" y="83427"/>
                </a:cubicBezTo>
                <a:cubicBezTo>
                  <a:pt x="63546" y="83393"/>
                  <a:pt x="62946" y="83060"/>
                  <a:pt x="63046" y="82893"/>
                </a:cubicBezTo>
                <a:cubicBezTo>
                  <a:pt x="63112" y="82726"/>
                  <a:pt x="64413" y="81992"/>
                  <a:pt x="64914" y="81392"/>
                </a:cubicBezTo>
                <a:cubicBezTo>
                  <a:pt x="65414" y="80825"/>
                  <a:pt x="65848" y="79591"/>
                  <a:pt x="65781" y="79157"/>
                </a:cubicBezTo>
                <a:cubicBezTo>
                  <a:pt x="65700" y="78781"/>
                  <a:pt x="66313" y="78339"/>
                  <a:pt x="66554" y="78339"/>
                </a:cubicBezTo>
                <a:cubicBezTo>
                  <a:pt x="66612" y="78339"/>
                  <a:pt x="66648" y="78365"/>
                  <a:pt x="66648" y="78423"/>
                </a:cubicBezTo>
                <a:cubicBezTo>
                  <a:pt x="66651" y="78443"/>
                  <a:pt x="66658" y="78452"/>
                  <a:pt x="66670" y="78452"/>
                </a:cubicBezTo>
                <a:cubicBezTo>
                  <a:pt x="66841" y="78452"/>
                  <a:pt x="67929" y="76591"/>
                  <a:pt x="68116" y="76155"/>
                </a:cubicBezTo>
                <a:cubicBezTo>
                  <a:pt x="68350" y="75688"/>
                  <a:pt x="68316" y="74220"/>
                  <a:pt x="68016" y="73953"/>
                </a:cubicBezTo>
                <a:cubicBezTo>
                  <a:pt x="67682" y="73720"/>
                  <a:pt x="67883" y="73286"/>
                  <a:pt x="68316" y="72919"/>
                </a:cubicBezTo>
                <a:cubicBezTo>
                  <a:pt x="68716" y="72519"/>
                  <a:pt x="70117" y="70617"/>
                  <a:pt x="70084" y="70117"/>
                </a:cubicBezTo>
                <a:cubicBezTo>
                  <a:pt x="70051" y="69650"/>
                  <a:pt x="70885" y="68916"/>
                  <a:pt x="70851" y="68616"/>
                </a:cubicBezTo>
                <a:cubicBezTo>
                  <a:pt x="70818" y="68316"/>
                  <a:pt x="70017" y="67782"/>
                  <a:pt x="70184" y="67749"/>
                </a:cubicBezTo>
                <a:cubicBezTo>
                  <a:pt x="70193" y="67745"/>
                  <a:pt x="70204" y="67744"/>
                  <a:pt x="70217" y="67744"/>
                </a:cubicBezTo>
                <a:cubicBezTo>
                  <a:pt x="70451" y="67744"/>
                  <a:pt x="71348" y="68288"/>
                  <a:pt x="71885" y="68382"/>
                </a:cubicBezTo>
                <a:cubicBezTo>
                  <a:pt x="71945" y="68393"/>
                  <a:pt x="72028" y="68398"/>
                  <a:pt x="72128" y="68398"/>
                </a:cubicBezTo>
                <a:cubicBezTo>
                  <a:pt x="72982" y="68398"/>
                  <a:pt x="75133" y="68037"/>
                  <a:pt x="75521" y="67649"/>
                </a:cubicBezTo>
                <a:cubicBezTo>
                  <a:pt x="75922" y="67215"/>
                  <a:pt x="76022" y="66715"/>
                  <a:pt x="76622" y="66715"/>
                </a:cubicBezTo>
                <a:cubicBezTo>
                  <a:pt x="77223" y="66715"/>
                  <a:pt x="79391" y="66481"/>
                  <a:pt x="79691" y="66281"/>
                </a:cubicBezTo>
                <a:cubicBezTo>
                  <a:pt x="79958" y="66047"/>
                  <a:pt x="80425" y="65447"/>
                  <a:pt x="80291" y="65147"/>
                </a:cubicBezTo>
                <a:cubicBezTo>
                  <a:pt x="80158" y="64813"/>
                  <a:pt x="80558" y="64213"/>
                  <a:pt x="80792" y="64079"/>
                </a:cubicBezTo>
                <a:cubicBezTo>
                  <a:pt x="81025" y="63979"/>
                  <a:pt x="81025" y="63145"/>
                  <a:pt x="80992" y="62845"/>
                </a:cubicBezTo>
                <a:cubicBezTo>
                  <a:pt x="80959" y="62545"/>
                  <a:pt x="82059" y="60410"/>
                  <a:pt x="82093" y="59910"/>
                </a:cubicBezTo>
                <a:cubicBezTo>
                  <a:pt x="82159" y="59443"/>
                  <a:pt x="81893" y="58676"/>
                  <a:pt x="81959" y="58108"/>
                </a:cubicBezTo>
                <a:cubicBezTo>
                  <a:pt x="81993" y="57508"/>
                  <a:pt x="81959" y="56874"/>
                  <a:pt x="81859" y="56274"/>
                </a:cubicBezTo>
                <a:cubicBezTo>
                  <a:pt x="81726" y="55840"/>
                  <a:pt x="81025" y="53539"/>
                  <a:pt x="80858" y="53172"/>
                </a:cubicBezTo>
                <a:cubicBezTo>
                  <a:pt x="80725" y="52771"/>
                  <a:pt x="80458" y="51237"/>
                  <a:pt x="80091" y="50870"/>
                </a:cubicBezTo>
                <a:cubicBezTo>
                  <a:pt x="79558" y="50370"/>
                  <a:pt x="78924" y="49969"/>
                  <a:pt x="78190" y="49736"/>
                </a:cubicBezTo>
                <a:cubicBezTo>
                  <a:pt x="77489" y="49602"/>
                  <a:pt x="77556" y="48635"/>
                  <a:pt x="77356" y="48268"/>
                </a:cubicBezTo>
                <a:cubicBezTo>
                  <a:pt x="77122" y="47868"/>
                  <a:pt x="75121" y="46567"/>
                  <a:pt x="75088" y="46300"/>
                </a:cubicBezTo>
                <a:cubicBezTo>
                  <a:pt x="75088" y="46067"/>
                  <a:pt x="76922" y="44766"/>
                  <a:pt x="77389" y="44332"/>
                </a:cubicBezTo>
                <a:cubicBezTo>
                  <a:pt x="77823" y="43898"/>
                  <a:pt x="77956" y="42798"/>
                  <a:pt x="77923" y="42597"/>
                </a:cubicBezTo>
                <a:cubicBezTo>
                  <a:pt x="77923" y="42397"/>
                  <a:pt x="76922" y="39829"/>
                  <a:pt x="76889" y="39395"/>
                </a:cubicBezTo>
                <a:cubicBezTo>
                  <a:pt x="76655" y="38661"/>
                  <a:pt x="76255" y="37961"/>
                  <a:pt x="75788" y="37394"/>
                </a:cubicBezTo>
                <a:cubicBezTo>
                  <a:pt x="75088" y="36493"/>
                  <a:pt x="74487" y="35559"/>
                  <a:pt x="73987" y="34525"/>
                </a:cubicBezTo>
                <a:cubicBezTo>
                  <a:pt x="73763" y="33982"/>
                  <a:pt x="72501" y="33286"/>
                  <a:pt x="71896" y="33286"/>
                </a:cubicBezTo>
                <a:cubicBezTo>
                  <a:pt x="71869" y="33286"/>
                  <a:pt x="71843" y="33288"/>
                  <a:pt x="71819" y="33291"/>
                </a:cubicBezTo>
                <a:cubicBezTo>
                  <a:pt x="71218" y="33357"/>
                  <a:pt x="70251" y="34525"/>
                  <a:pt x="69517" y="35225"/>
                </a:cubicBezTo>
                <a:cubicBezTo>
                  <a:pt x="69501" y="35233"/>
                  <a:pt x="69483" y="35237"/>
                  <a:pt x="69462" y="35237"/>
                </a:cubicBezTo>
                <a:cubicBezTo>
                  <a:pt x="69219" y="35237"/>
                  <a:pt x="68652" y="34724"/>
                  <a:pt x="68283" y="34325"/>
                </a:cubicBezTo>
                <a:cubicBezTo>
                  <a:pt x="67849" y="33858"/>
                  <a:pt x="67215" y="33591"/>
                  <a:pt x="66748" y="33191"/>
                </a:cubicBezTo>
                <a:cubicBezTo>
                  <a:pt x="66181" y="32724"/>
                  <a:pt x="65481" y="32423"/>
                  <a:pt x="64914" y="31923"/>
                </a:cubicBezTo>
                <a:cubicBezTo>
                  <a:pt x="64080" y="31223"/>
                  <a:pt x="63379" y="30489"/>
                  <a:pt x="62612" y="29721"/>
                </a:cubicBezTo>
                <a:cubicBezTo>
                  <a:pt x="62312" y="29355"/>
                  <a:pt x="61845" y="29121"/>
                  <a:pt x="61345" y="29121"/>
                </a:cubicBezTo>
                <a:cubicBezTo>
                  <a:pt x="60777" y="29121"/>
                  <a:pt x="60677" y="28988"/>
                  <a:pt x="60210" y="28687"/>
                </a:cubicBezTo>
                <a:cubicBezTo>
                  <a:pt x="59477" y="28254"/>
                  <a:pt x="58709" y="27954"/>
                  <a:pt x="57875" y="27787"/>
                </a:cubicBezTo>
                <a:cubicBezTo>
                  <a:pt x="57508" y="27787"/>
                  <a:pt x="57175" y="27687"/>
                  <a:pt x="56841" y="27487"/>
                </a:cubicBezTo>
                <a:cubicBezTo>
                  <a:pt x="56374" y="27220"/>
                  <a:pt x="55974" y="26853"/>
                  <a:pt x="55574" y="26486"/>
                </a:cubicBezTo>
                <a:cubicBezTo>
                  <a:pt x="55173" y="26052"/>
                  <a:pt x="54840" y="25585"/>
                  <a:pt x="54239" y="25385"/>
                </a:cubicBezTo>
                <a:cubicBezTo>
                  <a:pt x="53940" y="25303"/>
                  <a:pt x="53351" y="24999"/>
                  <a:pt x="52964" y="24999"/>
                </a:cubicBezTo>
                <a:cubicBezTo>
                  <a:pt x="52877" y="24999"/>
                  <a:pt x="52800" y="25015"/>
                  <a:pt x="52738" y="25051"/>
                </a:cubicBezTo>
                <a:cubicBezTo>
                  <a:pt x="53005" y="24551"/>
                  <a:pt x="53305" y="22149"/>
                  <a:pt x="53305" y="22149"/>
                </a:cubicBezTo>
                <a:cubicBezTo>
                  <a:pt x="53706" y="21616"/>
                  <a:pt x="54073" y="21049"/>
                  <a:pt x="54406" y="20482"/>
                </a:cubicBezTo>
                <a:cubicBezTo>
                  <a:pt x="55140" y="19981"/>
                  <a:pt x="55807" y="19414"/>
                  <a:pt x="56408" y="18747"/>
                </a:cubicBezTo>
                <a:cubicBezTo>
                  <a:pt x="56975" y="18046"/>
                  <a:pt x="57041" y="17079"/>
                  <a:pt x="57108" y="16178"/>
                </a:cubicBezTo>
                <a:cubicBezTo>
                  <a:pt x="57142" y="15311"/>
                  <a:pt x="56908" y="14110"/>
                  <a:pt x="57275" y="13276"/>
                </a:cubicBezTo>
                <a:cubicBezTo>
                  <a:pt x="57442" y="12843"/>
                  <a:pt x="57775" y="12676"/>
                  <a:pt x="57642" y="12176"/>
                </a:cubicBezTo>
                <a:cubicBezTo>
                  <a:pt x="57442" y="11508"/>
                  <a:pt x="56841" y="11575"/>
                  <a:pt x="56374" y="11275"/>
                </a:cubicBezTo>
                <a:cubicBezTo>
                  <a:pt x="56007" y="11008"/>
                  <a:pt x="55974" y="10508"/>
                  <a:pt x="55741" y="10141"/>
                </a:cubicBezTo>
                <a:cubicBezTo>
                  <a:pt x="55374" y="9540"/>
                  <a:pt x="54907" y="9007"/>
                  <a:pt x="54406" y="8573"/>
                </a:cubicBezTo>
                <a:cubicBezTo>
                  <a:pt x="53772" y="7939"/>
                  <a:pt x="51971" y="3770"/>
                  <a:pt x="50870" y="2235"/>
                </a:cubicBezTo>
                <a:cubicBezTo>
                  <a:pt x="49736" y="601"/>
                  <a:pt x="46200" y="334"/>
                  <a:pt x="44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355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7" name="Google Shape;857;p54"/>
          <p:cNvSpPr/>
          <p:nvPr/>
        </p:nvSpPr>
        <p:spPr>
          <a:xfrm flipH="1">
            <a:off x="10408482" y="2300770"/>
            <a:ext cx="1799437" cy="947804"/>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54"/>
          <p:cNvSpPr/>
          <p:nvPr/>
        </p:nvSpPr>
        <p:spPr>
          <a:xfrm flipH="1">
            <a:off x="8474921" y="-798667"/>
            <a:ext cx="5346347" cy="2816043"/>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9" name="Google Shape;859;p54"/>
          <p:cNvGrpSpPr/>
          <p:nvPr/>
        </p:nvGrpSpPr>
        <p:grpSpPr>
          <a:xfrm flipH="1">
            <a:off x="-308251" y="-1233"/>
            <a:ext cx="2115280" cy="6857884"/>
            <a:chOff x="7972317" y="-925"/>
            <a:chExt cx="1586460" cy="5143413"/>
          </a:xfrm>
        </p:grpSpPr>
        <p:sp>
          <p:nvSpPr>
            <p:cNvPr id="860" name="Google Shape;860;p54"/>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54"/>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62" name="Google Shape;862;p54"/>
          <p:cNvSpPr/>
          <p:nvPr/>
        </p:nvSpPr>
        <p:spPr>
          <a:xfrm>
            <a:off x="1824928" y="4893951"/>
            <a:ext cx="1210491" cy="2362107"/>
          </a:xfrm>
          <a:custGeom>
            <a:avLst/>
            <a:gdLst/>
            <a:ahLst/>
            <a:cxnLst/>
            <a:rect l="l" t="t" r="r" b="b"/>
            <a:pathLst>
              <a:path w="82160" h="160324" extrusionOk="0">
                <a:moveTo>
                  <a:pt x="34143" y="101257"/>
                </a:moveTo>
                <a:cubicBezTo>
                  <a:pt x="34472" y="101257"/>
                  <a:pt x="34911" y="101911"/>
                  <a:pt x="35126" y="102340"/>
                </a:cubicBezTo>
                <a:cubicBezTo>
                  <a:pt x="35393" y="102807"/>
                  <a:pt x="37061" y="105976"/>
                  <a:pt x="37127" y="107077"/>
                </a:cubicBezTo>
                <a:cubicBezTo>
                  <a:pt x="37161" y="108144"/>
                  <a:pt x="38795" y="112114"/>
                  <a:pt x="39095" y="112481"/>
                </a:cubicBezTo>
                <a:cubicBezTo>
                  <a:pt x="39362" y="112848"/>
                  <a:pt x="39229" y="114749"/>
                  <a:pt x="39496" y="115349"/>
                </a:cubicBezTo>
                <a:cubicBezTo>
                  <a:pt x="39796" y="115917"/>
                  <a:pt x="39562" y="117851"/>
                  <a:pt x="39762" y="118452"/>
                </a:cubicBezTo>
                <a:cubicBezTo>
                  <a:pt x="39963" y="119052"/>
                  <a:pt x="40663" y="120019"/>
                  <a:pt x="40730" y="120520"/>
                </a:cubicBezTo>
                <a:lnTo>
                  <a:pt x="40863" y="122455"/>
                </a:lnTo>
                <a:cubicBezTo>
                  <a:pt x="40863" y="122455"/>
                  <a:pt x="39942" y="120119"/>
                  <a:pt x="39668" y="120119"/>
                </a:cubicBezTo>
                <a:cubicBezTo>
                  <a:pt x="39666" y="120119"/>
                  <a:pt x="39664" y="120119"/>
                  <a:pt x="39662" y="120120"/>
                </a:cubicBezTo>
                <a:cubicBezTo>
                  <a:pt x="39429" y="120120"/>
                  <a:pt x="38328" y="120053"/>
                  <a:pt x="38261" y="119786"/>
                </a:cubicBezTo>
                <a:cubicBezTo>
                  <a:pt x="38161" y="119486"/>
                  <a:pt x="38028" y="118285"/>
                  <a:pt x="37894" y="118051"/>
                </a:cubicBezTo>
                <a:cubicBezTo>
                  <a:pt x="37794" y="117818"/>
                  <a:pt x="37261" y="116817"/>
                  <a:pt x="37027" y="116384"/>
                </a:cubicBezTo>
                <a:cubicBezTo>
                  <a:pt x="36794" y="115983"/>
                  <a:pt x="36127" y="114582"/>
                  <a:pt x="35926" y="114249"/>
                </a:cubicBezTo>
                <a:cubicBezTo>
                  <a:pt x="35693" y="113915"/>
                  <a:pt x="34325" y="111880"/>
                  <a:pt x="33091" y="111814"/>
                </a:cubicBezTo>
                <a:cubicBezTo>
                  <a:pt x="33047" y="111812"/>
                  <a:pt x="33001" y="111812"/>
                  <a:pt x="32954" y="111812"/>
                </a:cubicBezTo>
                <a:cubicBezTo>
                  <a:pt x="31657" y="111812"/>
                  <a:pt x="29393" y="112265"/>
                  <a:pt x="28588" y="113682"/>
                </a:cubicBezTo>
                <a:cubicBezTo>
                  <a:pt x="27754" y="115149"/>
                  <a:pt x="26186" y="119586"/>
                  <a:pt x="26253" y="120453"/>
                </a:cubicBezTo>
                <a:cubicBezTo>
                  <a:pt x="26219" y="121554"/>
                  <a:pt x="25953" y="122655"/>
                  <a:pt x="25519" y="123689"/>
                </a:cubicBezTo>
                <a:cubicBezTo>
                  <a:pt x="25219" y="124256"/>
                  <a:pt x="24351" y="125457"/>
                  <a:pt x="24351" y="125457"/>
                </a:cubicBezTo>
                <a:cubicBezTo>
                  <a:pt x="24351" y="125457"/>
                  <a:pt x="24485" y="122621"/>
                  <a:pt x="24452" y="122321"/>
                </a:cubicBezTo>
                <a:cubicBezTo>
                  <a:pt x="24351" y="121821"/>
                  <a:pt x="24151" y="121320"/>
                  <a:pt x="23851" y="120887"/>
                </a:cubicBezTo>
                <a:cubicBezTo>
                  <a:pt x="23618" y="120587"/>
                  <a:pt x="23818" y="119753"/>
                  <a:pt x="23751" y="119252"/>
                </a:cubicBezTo>
                <a:cubicBezTo>
                  <a:pt x="23718" y="118752"/>
                  <a:pt x="23551" y="117017"/>
                  <a:pt x="23051" y="116717"/>
                </a:cubicBezTo>
                <a:cubicBezTo>
                  <a:pt x="22584" y="116384"/>
                  <a:pt x="21883" y="116150"/>
                  <a:pt x="21783" y="115650"/>
                </a:cubicBezTo>
                <a:cubicBezTo>
                  <a:pt x="21683" y="115183"/>
                  <a:pt x="21549" y="109745"/>
                  <a:pt x="21249" y="108778"/>
                </a:cubicBezTo>
                <a:lnTo>
                  <a:pt x="22150" y="107611"/>
                </a:lnTo>
                <a:cubicBezTo>
                  <a:pt x="22150" y="107611"/>
                  <a:pt x="22566" y="108116"/>
                  <a:pt x="22781" y="108116"/>
                </a:cubicBezTo>
                <a:cubicBezTo>
                  <a:pt x="22794" y="108116"/>
                  <a:pt x="22806" y="108115"/>
                  <a:pt x="22817" y="108111"/>
                </a:cubicBezTo>
                <a:cubicBezTo>
                  <a:pt x="23217" y="107844"/>
                  <a:pt x="23584" y="107511"/>
                  <a:pt x="23884" y="107144"/>
                </a:cubicBezTo>
                <a:cubicBezTo>
                  <a:pt x="24018" y="106977"/>
                  <a:pt x="23751" y="105509"/>
                  <a:pt x="23751" y="105509"/>
                </a:cubicBezTo>
                <a:lnTo>
                  <a:pt x="24685" y="103941"/>
                </a:lnTo>
                <a:cubicBezTo>
                  <a:pt x="24685" y="103941"/>
                  <a:pt x="25554" y="106399"/>
                  <a:pt x="25872" y="106399"/>
                </a:cubicBezTo>
                <a:cubicBezTo>
                  <a:pt x="25890" y="106399"/>
                  <a:pt x="25905" y="106392"/>
                  <a:pt x="25919" y="106376"/>
                </a:cubicBezTo>
                <a:cubicBezTo>
                  <a:pt x="26219" y="106043"/>
                  <a:pt x="27687" y="103975"/>
                  <a:pt x="27687" y="103975"/>
                </a:cubicBezTo>
                <a:cubicBezTo>
                  <a:pt x="27921" y="103408"/>
                  <a:pt x="28188" y="102874"/>
                  <a:pt x="28521" y="102307"/>
                </a:cubicBezTo>
                <a:cubicBezTo>
                  <a:pt x="28655" y="102207"/>
                  <a:pt x="33725" y="101406"/>
                  <a:pt x="34058" y="101273"/>
                </a:cubicBezTo>
                <a:cubicBezTo>
                  <a:pt x="34085" y="101262"/>
                  <a:pt x="34114" y="101257"/>
                  <a:pt x="34143" y="101257"/>
                </a:cubicBezTo>
                <a:close/>
                <a:moveTo>
                  <a:pt x="44399" y="0"/>
                </a:moveTo>
                <a:cubicBezTo>
                  <a:pt x="37494" y="834"/>
                  <a:pt x="33792" y="3970"/>
                  <a:pt x="31990" y="5704"/>
                </a:cubicBezTo>
                <a:cubicBezTo>
                  <a:pt x="30189" y="7472"/>
                  <a:pt x="29322" y="11609"/>
                  <a:pt x="29288" y="13443"/>
                </a:cubicBezTo>
                <a:cubicBezTo>
                  <a:pt x="29222" y="15311"/>
                  <a:pt x="29955" y="21215"/>
                  <a:pt x="30322" y="23384"/>
                </a:cubicBezTo>
                <a:cubicBezTo>
                  <a:pt x="30689" y="25552"/>
                  <a:pt x="31123" y="25418"/>
                  <a:pt x="31390" y="25452"/>
                </a:cubicBezTo>
                <a:cubicBezTo>
                  <a:pt x="31425" y="25459"/>
                  <a:pt x="31463" y="25462"/>
                  <a:pt x="31503" y="25462"/>
                </a:cubicBezTo>
                <a:cubicBezTo>
                  <a:pt x="32427" y="25462"/>
                  <a:pt x="34692" y="23717"/>
                  <a:pt x="34692" y="23717"/>
                </a:cubicBezTo>
                <a:cubicBezTo>
                  <a:pt x="34926" y="24051"/>
                  <a:pt x="35193" y="24351"/>
                  <a:pt x="35526" y="24618"/>
                </a:cubicBezTo>
                <a:cubicBezTo>
                  <a:pt x="35526" y="24618"/>
                  <a:pt x="34692" y="25518"/>
                  <a:pt x="34225" y="26019"/>
                </a:cubicBezTo>
                <a:cubicBezTo>
                  <a:pt x="33792" y="26486"/>
                  <a:pt x="32524" y="28287"/>
                  <a:pt x="32190" y="28421"/>
                </a:cubicBezTo>
                <a:cubicBezTo>
                  <a:pt x="32040" y="28437"/>
                  <a:pt x="31888" y="28446"/>
                  <a:pt x="31736" y="28446"/>
                </a:cubicBezTo>
                <a:cubicBezTo>
                  <a:pt x="31279" y="28446"/>
                  <a:pt x="30823" y="28371"/>
                  <a:pt x="30422" y="28220"/>
                </a:cubicBezTo>
                <a:cubicBezTo>
                  <a:pt x="29953" y="28001"/>
                  <a:pt x="29102" y="27547"/>
                  <a:pt x="28833" y="27547"/>
                </a:cubicBezTo>
                <a:cubicBezTo>
                  <a:pt x="28815" y="27547"/>
                  <a:pt x="28800" y="27549"/>
                  <a:pt x="28788" y="27553"/>
                </a:cubicBezTo>
                <a:cubicBezTo>
                  <a:pt x="28616" y="27611"/>
                  <a:pt x="27705" y="27840"/>
                  <a:pt x="27346" y="27840"/>
                </a:cubicBezTo>
                <a:cubicBezTo>
                  <a:pt x="27288" y="27840"/>
                  <a:pt x="27244" y="27834"/>
                  <a:pt x="27220" y="27820"/>
                </a:cubicBezTo>
                <a:cubicBezTo>
                  <a:pt x="27205" y="27811"/>
                  <a:pt x="27180" y="27806"/>
                  <a:pt x="27149" y="27806"/>
                </a:cubicBezTo>
                <a:cubicBezTo>
                  <a:pt x="26846" y="27806"/>
                  <a:pt x="25880" y="28224"/>
                  <a:pt x="25819" y="28587"/>
                </a:cubicBezTo>
                <a:cubicBezTo>
                  <a:pt x="25752" y="28988"/>
                  <a:pt x="24552" y="29988"/>
                  <a:pt x="24385" y="30322"/>
                </a:cubicBezTo>
                <a:cubicBezTo>
                  <a:pt x="24151" y="30889"/>
                  <a:pt x="24085" y="31456"/>
                  <a:pt x="24118" y="32056"/>
                </a:cubicBezTo>
                <a:cubicBezTo>
                  <a:pt x="24185" y="32457"/>
                  <a:pt x="22950" y="33591"/>
                  <a:pt x="22950" y="33591"/>
                </a:cubicBezTo>
                <a:cubicBezTo>
                  <a:pt x="22950" y="33591"/>
                  <a:pt x="20449" y="34725"/>
                  <a:pt x="19515" y="35592"/>
                </a:cubicBezTo>
                <a:cubicBezTo>
                  <a:pt x="18614" y="36493"/>
                  <a:pt x="17080" y="38595"/>
                  <a:pt x="16946" y="39462"/>
                </a:cubicBezTo>
                <a:cubicBezTo>
                  <a:pt x="16813" y="40296"/>
                  <a:pt x="16746" y="41497"/>
                  <a:pt x="16379" y="41897"/>
                </a:cubicBezTo>
                <a:cubicBezTo>
                  <a:pt x="16012" y="42264"/>
                  <a:pt x="15712" y="42931"/>
                  <a:pt x="14611" y="43932"/>
                </a:cubicBezTo>
                <a:cubicBezTo>
                  <a:pt x="13477" y="44899"/>
                  <a:pt x="12376" y="47267"/>
                  <a:pt x="12443" y="47468"/>
                </a:cubicBezTo>
                <a:cubicBezTo>
                  <a:pt x="12510" y="47701"/>
                  <a:pt x="11376" y="49636"/>
                  <a:pt x="11275" y="50169"/>
                </a:cubicBezTo>
                <a:cubicBezTo>
                  <a:pt x="11175" y="50670"/>
                  <a:pt x="10308" y="52371"/>
                  <a:pt x="10108" y="53639"/>
                </a:cubicBezTo>
                <a:cubicBezTo>
                  <a:pt x="9908" y="54906"/>
                  <a:pt x="8006" y="57808"/>
                  <a:pt x="7740" y="59076"/>
                </a:cubicBezTo>
                <a:cubicBezTo>
                  <a:pt x="7506" y="60310"/>
                  <a:pt x="7406" y="62378"/>
                  <a:pt x="6939" y="63312"/>
                </a:cubicBezTo>
                <a:cubicBezTo>
                  <a:pt x="6472" y="64246"/>
                  <a:pt x="5738" y="67982"/>
                  <a:pt x="5438" y="69150"/>
                </a:cubicBezTo>
                <a:cubicBezTo>
                  <a:pt x="5138" y="70317"/>
                  <a:pt x="4904" y="72719"/>
                  <a:pt x="5371" y="73253"/>
                </a:cubicBezTo>
                <a:cubicBezTo>
                  <a:pt x="5605" y="73553"/>
                  <a:pt x="5972" y="73753"/>
                  <a:pt x="6339" y="73853"/>
                </a:cubicBezTo>
                <a:cubicBezTo>
                  <a:pt x="6372" y="74353"/>
                  <a:pt x="6472" y="74887"/>
                  <a:pt x="6639" y="75388"/>
                </a:cubicBezTo>
                <a:cubicBezTo>
                  <a:pt x="6906" y="76355"/>
                  <a:pt x="7573" y="77456"/>
                  <a:pt x="7840" y="78223"/>
                </a:cubicBezTo>
                <a:cubicBezTo>
                  <a:pt x="8107" y="78990"/>
                  <a:pt x="8073" y="79757"/>
                  <a:pt x="8974" y="80058"/>
                </a:cubicBezTo>
                <a:cubicBezTo>
                  <a:pt x="9908" y="80391"/>
                  <a:pt x="13210" y="81258"/>
                  <a:pt x="13210" y="81258"/>
                </a:cubicBezTo>
                <a:cubicBezTo>
                  <a:pt x="13210" y="81258"/>
                  <a:pt x="6272" y="84794"/>
                  <a:pt x="5705" y="85228"/>
                </a:cubicBezTo>
                <a:cubicBezTo>
                  <a:pt x="5104" y="85662"/>
                  <a:pt x="3803" y="86996"/>
                  <a:pt x="3437" y="87663"/>
                </a:cubicBezTo>
                <a:cubicBezTo>
                  <a:pt x="3103" y="88330"/>
                  <a:pt x="301" y="93067"/>
                  <a:pt x="134" y="93701"/>
                </a:cubicBezTo>
                <a:cubicBezTo>
                  <a:pt x="1" y="94334"/>
                  <a:pt x="3070" y="98704"/>
                  <a:pt x="3070" y="98704"/>
                </a:cubicBezTo>
                <a:cubicBezTo>
                  <a:pt x="3070" y="98704"/>
                  <a:pt x="3570" y="102340"/>
                  <a:pt x="4137" y="102840"/>
                </a:cubicBezTo>
                <a:cubicBezTo>
                  <a:pt x="4137" y="102840"/>
                  <a:pt x="4537" y="105809"/>
                  <a:pt x="4771" y="106176"/>
                </a:cubicBezTo>
                <a:cubicBezTo>
                  <a:pt x="5004" y="106577"/>
                  <a:pt x="5204" y="109245"/>
                  <a:pt x="5204" y="110046"/>
                </a:cubicBezTo>
                <a:cubicBezTo>
                  <a:pt x="5238" y="110813"/>
                  <a:pt x="6239" y="113982"/>
                  <a:pt x="6605" y="114749"/>
                </a:cubicBezTo>
                <a:cubicBezTo>
                  <a:pt x="6906" y="115583"/>
                  <a:pt x="7173" y="116450"/>
                  <a:pt x="7406" y="117318"/>
                </a:cubicBezTo>
                <a:cubicBezTo>
                  <a:pt x="7072" y="117484"/>
                  <a:pt x="6839" y="117751"/>
                  <a:pt x="6706" y="118085"/>
                </a:cubicBezTo>
                <a:cubicBezTo>
                  <a:pt x="6505" y="118585"/>
                  <a:pt x="6405" y="124723"/>
                  <a:pt x="6405" y="124723"/>
                </a:cubicBezTo>
                <a:cubicBezTo>
                  <a:pt x="6405" y="124723"/>
                  <a:pt x="5605" y="125290"/>
                  <a:pt x="5538" y="125690"/>
                </a:cubicBezTo>
                <a:cubicBezTo>
                  <a:pt x="5471" y="126090"/>
                  <a:pt x="5238" y="127225"/>
                  <a:pt x="5104" y="127725"/>
                </a:cubicBezTo>
                <a:cubicBezTo>
                  <a:pt x="4971" y="128225"/>
                  <a:pt x="4537" y="129226"/>
                  <a:pt x="5104" y="131261"/>
                </a:cubicBezTo>
                <a:cubicBezTo>
                  <a:pt x="5671" y="133296"/>
                  <a:pt x="7373" y="138533"/>
                  <a:pt x="7806" y="138800"/>
                </a:cubicBezTo>
                <a:cubicBezTo>
                  <a:pt x="8240" y="139066"/>
                  <a:pt x="8807" y="139033"/>
                  <a:pt x="9074" y="139400"/>
                </a:cubicBezTo>
                <a:cubicBezTo>
                  <a:pt x="9307" y="139767"/>
                  <a:pt x="11242" y="139934"/>
                  <a:pt x="11242" y="139934"/>
                </a:cubicBezTo>
                <a:cubicBezTo>
                  <a:pt x="11242" y="139934"/>
                  <a:pt x="12676" y="145171"/>
                  <a:pt x="12743" y="145671"/>
                </a:cubicBezTo>
                <a:cubicBezTo>
                  <a:pt x="12843" y="146172"/>
                  <a:pt x="13677" y="146705"/>
                  <a:pt x="13677" y="146705"/>
                </a:cubicBezTo>
                <a:cubicBezTo>
                  <a:pt x="13677" y="146705"/>
                  <a:pt x="12143" y="149307"/>
                  <a:pt x="11776" y="150074"/>
                </a:cubicBezTo>
                <a:cubicBezTo>
                  <a:pt x="11376" y="150875"/>
                  <a:pt x="10408" y="151675"/>
                  <a:pt x="9808" y="152343"/>
                </a:cubicBezTo>
                <a:cubicBezTo>
                  <a:pt x="9207" y="152976"/>
                  <a:pt x="7806" y="154010"/>
                  <a:pt x="7773" y="156679"/>
                </a:cubicBezTo>
                <a:cubicBezTo>
                  <a:pt x="7539" y="157313"/>
                  <a:pt x="7439" y="158013"/>
                  <a:pt x="7473" y="158680"/>
                </a:cubicBezTo>
                <a:cubicBezTo>
                  <a:pt x="7506" y="159481"/>
                  <a:pt x="8107" y="160148"/>
                  <a:pt x="8907" y="160282"/>
                </a:cubicBezTo>
                <a:cubicBezTo>
                  <a:pt x="9091" y="160282"/>
                  <a:pt x="10356" y="160324"/>
                  <a:pt x="11934" y="160324"/>
                </a:cubicBezTo>
                <a:cubicBezTo>
                  <a:pt x="14077" y="160324"/>
                  <a:pt x="16798" y="160246"/>
                  <a:pt x="18180" y="159881"/>
                </a:cubicBezTo>
                <a:cubicBezTo>
                  <a:pt x="20549" y="159248"/>
                  <a:pt x="21349" y="157980"/>
                  <a:pt x="21416" y="157513"/>
                </a:cubicBezTo>
                <a:cubicBezTo>
                  <a:pt x="21549" y="156979"/>
                  <a:pt x="21916" y="156546"/>
                  <a:pt x="22417" y="156312"/>
                </a:cubicBezTo>
                <a:cubicBezTo>
                  <a:pt x="22817" y="156179"/>
                  <a:pt x="24985" y="155878"/>
                  <a:pt x="26286" y="155311"/>
                </a:cubicBezTo>
                <a:cubicBezTo>
                  <a:pt x="27554" y="154711"/>
                  <a:pt x="27854" y="153877"/>
                  <a:pt x="27887" y="153510"/>
                </a:cubicBezTo>
                <a:cubicBezTo>
                  <a:pt x="27887" y="153177"/>
                  <a:pt x="27454" y="150975"/>
                  <a:pt x="27420" y="150241"/>
                </a:cubicBezTo>
                <a:cubicBezTo>
                  <a:pt x="27354" y="149474"/>
                  <a:pt x="26520" y="148440"/>
                  <a:pt x="26353" y="147472"/>
                </a:cubicBezTo>
                <a:cubicBezTo>
                  <a:pt x="26153" y="146505"/>
                  <a:pt x="25819" y="143636"/>
                  <a:pt x="25686" y="143103"/>
                </a:cubicBezTo>
                <a:cubicBezTo>
                  <a:pt x="25552" y="142569"/>
                  <a:pt x="25152" y="141201"/>
                  <a:pt x="25352" y="140734"/>
                </a:cubicBezTo>
                <a:cubicBezTo>
                  <a:pt x="26453" y="140467"/>
                  <a:pt x="27454" y="139900"/>
                  <a:pt x="28254" y="139166"/>
                </a:cubicBezTo>
                <a:cubicBezTo>
                  <a:pt x="29455" y="137966"/>
                  <a:pt x="30489" y="135030"/>
                  <a:pt x="30889" y="134363"/>
                </a:cubicBezTo>
                <a:cubicBezTo>
                  <a:pt x="31256" y="133696"/>
                  <a:pt x="31723" y="132395"/>
                  <a:pt x="31857" y="132128"/>
                </a:cubicBezTo>
                <a:cubicBezTo>
                  <a:pt x="31990" y="131895"/>
                  <a:pt x="32591" y="130994"/>
                  <a:pt x="32757" y="130961"/>
                </a:cubicBezTo>
                <a:cubicBezTo>
                  <a:pt x="32891" y="130961"/>
                  <a:pt x="33758" y="132929"/>
                  <a:pt x="34692" y="133462"/>
                </a:cubicBezTo>
                <a:cubicBezTo>
                  <a:pt x="35393" y="133896"/>
                  <a:pt x="36060" y="134430"/>
                  <a:pt x="36660" y="134997"/>
                </a:cubicBezTo>
                <a:cubicBezTo>
                  <a:pt x="36860" y="135197"/>
                  <a:pt x="39429" y="137432"/>
                  <a:pt x="39929" y="137599"/>
                </a:cubicBezTo>
                <a:cubicBezTo>
                  <a:pt x="40396" y="137732"/>
                  <a:pt x="40830" y="138032"/>
                  <a:pt x="41097" y="138433"/>
                </a:cubicBezTo>
                <a:cubicBezTo>
                  <a:pt x="41163" y="138599"/>
                  <a:pt x="43398" y="141435"/>
                  <a:pt x="43865" y="142469"/>
                </a:cubicBezTo>
                <a:cubicBezTo>
                  <a:pt x="44366" y="143536"/>
                  <a:pt x="45033" y="145338"/>
                  <a:pt x="45567" y="145738"/>
                </a:cubicBezTo>
                <a:cubicBezTo>
                  <a:pt x="46100" y="146138"/>
                  <a:pt x="50437" y="148040"/>
                  <a:pt x="52071" y="148607"/>
                </a:cubicBezTo>
                <a:cubicBezTo>
                  <a:pt x="52659" y="148807"/>
                  <a:pt x="53496" y="148940"/>
                  <a:pt x="54441" y="148940"/>
                </a:cubicBezTo>
                <a:cubicBezTo>
                  <a:pt x="56177" y="148940"/>
                  <a:pt x="58279" y="148490"/>
                  <a:pt x="59877" y="147172"/>
                </a:cubicBezTo>
                <a:cubicBezTo>
                  <a:pt x="62379" y="145137"/>
                  <a:pt x="62912" y="143236"/>
                  <a:pt x="62879" y="143003"/>
                </a:cubicBezTo>
                <a:cubicBezTo>
                  <a:pt x="62879" y="142769"/>
                  <a:pt x="61678" y="140968"/>
                  <a:pt x="61678" y="140968"/>
                </a:cubicBezTo>
                <a:cubicBezTo>
                  <a:pt x="61678" y="140968"/>
                  <a:pt x="62212" y="136898"/>
                  <a:pt x="62312" y="135631"/>
                </a:cubicBezTo>
                <a:cubicBezTo>
                  <a:pt x="62312" y="134096"/>
                  <a:pt x="62245" y="132595"/>
                  <a:pt x="62078" y="131061"/>
                </a:cubicBezTo>
                <a:cubicBezTo>
                  <a:pt x="62178" y="129826"/>
                  <a:pt x="62379" y="128592"/>
                  <a:pt x="62746" y="127391"/>
                </a:cubicBezTo>
                <a:cubicBezTo>
                  <a:pt x="62979" y="126758"/>
                  <a:pt x="63379" y="125490"/>
                  <a:pt x="63646" y="124556"/>
                </a:cubicBezTo>
                <a:cubicBezTo>
                  <a:pt x="63946" y="123355"/>
                  <a:pt x="64046" y="122088"/>
                  <a:pt x="64013" y="120820"/>
                </a:cubicBezTo>
                <a:cubicBezTo>
                  <a:pt x="63946" y="119919"/>
                  <a:pt x="64413" y="115249"/>
                  <a:pt x="64413" y="114449"/>
                </a:cubicBezTo>
                <a:cubicBezTo>
                  <a:pt x="64413" y="113648"/>
                  <a:pt x="63579" y="111847"/>
                  <a:pt x="63379" y="111213"/>
                </a:cubicBezTo>
                <a:cubicBezTo>
                  <a:pt x="63179" y="110579"/>
                  <a:pt x="62479" y="109379"/>
                  <a:pt x="62612" y="109078"/>
                </a:cubicBezTo>
                <a:cubicBezTo>
                  <a:pt x="62712" y="108778"/>
                  <a:pt x="63713" y="105009"/>
                  <a:pt x="63613" y="103608"/>
                </a:cubicBezTo>
                <a:cubicBezTo>
                  <a:pt x="63513" y="102240"/>
                  <a:pt x="63379" y="100939"/>
                  <a:pt x="63379" y="100939"/>
                </a:cubicBezTo>
                <a:cubicBezTo>
                  <a:pt x="63379" y="100939"/>
                  <a:pt x="65781" y="100105"/>
                  <a:pt x="65848" y="99305"/>
                </a:cubicBezTo>
                <a:cubicBezTo>
                  <a:pt x="65948" y="98504"/>
                  <a:pt x="64914" y="95635"/>
                  <a:pt x="64914" y="95635"/>
                </a:cubicBezTo>
                <a:cubicBezTo>
                  <a:pt x="65481" y="94868"/>
                  <a:pt x="65981" y="94068"/>
                  <a:pt x="66448" y="93234"/>
                </a:cubicBezTo>
                <a:cubicBezTo>
                  <a:pt x="66682" y="92700"/>
                  <a:pt x="66982" y="91599"/>
                  <a:pt x="67249" y="91332"/>
                </a:cubicBezTo>
                <a:cubicBezTo>
                  <a:pt x="67516" y="91065"/>
                  <a:pt x="67949" y="89464"/>
                  <a:pt x="67916" y="89064"/>
                </a:cubicBezTo>
                <a:cubicBezTo>
                  <a:pt x="67883" y="88697"/>
                  <a:pt x="64780" y="85428"/>
                  <a:pt x="64347" y="84828"/>
                </a:cubicBezTo>
                <a:cubicBezTo>
                  <a:pt x="63880" y="84227"/>
                  <a:pt x="63913" y="83460"/>
                  <a:pt x="63746" y="83427"/>
                </a:cubicBezTo>
                <a:cubicBezTo>
                  <a:pt x="63546" y="83393"/>
                  <a:pt x="62946" y="83060"/>
                  <a:pt x="63046" y="82893"/>
                </a:cubicBezTo>
                <a:cubicBezTo>
                  <a:pt x="63112" y="82726"/>
                  <a:pt x="64413" y="81992"/>
                  <a:pt x="64914" y="81392"/>
                </a:cubicBezTo>
                <a:cubicBezTo>
                  <a:pt x="65414" y="80825"/>
                  <a:pt x="65848" y="79591"/>
                  <a:pt x="65781" y="79157"/>
                </a:cubicBezTo>
                <a:cubicBezTo>
                  <a:pt x="65700" y="78781"/>
                  <a:pt x="66313" y="78339"/>
                  <a:pt x="66554" y="78339"/>
                </a:cubicBezTo>
                <a:cubicBezTo>
                  <a:pt x="66612" y="78339"/>
                  <a:pt x="66648" y="78365"/>
                  <a:pt x="66648" y="78423"/>
                </a:cubicBezTo>
                <a:cubicBezTo>
                  <a:pt x="66651" y="78443"/>
                  <a:pt x="66658" y="78452"/>
                  <a:pt x="66670" y="78452"/>
                </a:cubicBezTo>
                <a:cubicBezTo>
                  <a:pt x="66841" y="78452"/>
                  <a:pt x="67929" y="76591"/>
                  <a:pt x="68116" y="76155"/>
                </a:cubicBezTo>
                <a:cubicBezTo>
                  <a:pt x="68350" y="75688"/>
                  <a:pt x="68316" y="74220"/>
                  <a:pt x="68016" y="73953"/>
                </a:cubicBezTo>
                <a:cubicBezTo>
                  <a:pt x="67682" y="73720"/>
                  <a:pt x="67883" y="73286"/>
                  <a:pt x="68316" y="72919"/>
                </a:cubicBezTo>
                <a:cubicBezTo>
                  <a:pt x="68716" y="72519"/>
                  <a:pt x="70117" y="70617"/>
                  <a:pt x="70084" y="70117"/>
                </a:cubicBezTo>
                <a:cubicBezTo>
                  <a:pt x="70051" y="69650"/>
                  <a:pt x="70885" y="68916"/>
                  <a:pt x="70851" y="68616"/>
                </a:cubicBezTo>
                <a:cubicBezTo>
                  <a:pt x="70818" y="68316"/>
                  <a:pt x="70017" y="67782"/>
                  <a:pt x="70184" y="67749"/>
                </a:cubicBezTo>
                <a:cubicBezTo>
                  <a:pt x="70193" y="67745"/>
                  <a:pt x="70204" y="67744"/>
                  <a:pt x="70217" y="67744"/>
                </a:cubicBezTo>
                <a:cubicBezTo>
                  <a:pt x="70451" y="67744"/>
                  <a:pt x="71348" y="68288"/>
                  <a:pt x="71885" y="68382"/>
                </a:cubicBezTo>
                <a:cubicBezTo>
                  <a:pt x="71945" y="68393"/>
                  <a:pt x="72028" y="68398"/>
                  <a:pt x="72128" y="68398"/>
                </a:cubicBezTo>
                <a:cubicBezTo>
                  <a:pt x="72982" y="68398"/>
                  <a:pt x="75133" y="68037"/>
                  <a:pt x="75521" y="67649"/>
                </a:cubicBezTo>
                <a:cubicBezTo>
                  <a:pt x="75922" y="67215"/>
                  <a:pt x="76022" y="66715"/>
                  <a:pt x="76622" y="66715"/>
                </a:cubicBezTo>
                <a:cubicBezTo>
                  <a:pt x="77223" y="66715"/>
                  <a:pt x="79391" y="66481"/>
                  <a:pt x="79691" y="66281"/>
                </a:cubicBezTo>
                <a:cubicBezTo>
                  <a:pt x="79958" y="66047"/>
                  <a:pt x="80425" y="65447"/>
                  <a:pt x="80291" y="65147"/>
                </a:cubicBezTo>
                <a:cubicBezTo>
                  <a:pt x="80158" y="64813"/>
                  <a:pt x="80558" y="64213"/>
                  <a:pt x="80792" y="64079"/>
                </a:cubicBezTo>
                <a:cubicBezTo>
                  <a:pt x="81025" y="63979"/>
                  <a:pt x="81025" y="63145"/>
                  <a:pt x="80992" y="62845"/>
                </a:cubicBezTo>
                <a:cubicBezTo>
                  <a:pt x="80959" y="62545"/>
                  <a:pt x="82059" y="60410"/>
                  <a:pt x="82093" y="59910"/>
                </a:cubicBezTo>
                <a:cubicBezTo>
                  <a:pt x="82159" y="59443"/>
                  <a:pt x="81893" y="58676"/>
                  <a:pt x="81959" y="58108"/>
                </a:cubicBezTo>
                <a:cubicBezTo>
                  <a:pt x="81993" y="57508"/>
                  <a:pt x="81959" y="56874"/>
                  <a:pt x="81859" y="56274"/>
                </a:cubicBezTo>
                <a:cubicBezTo>
                  <a:pt x="81726" y="55840"/>
                  <a:pt x="81025" y="53539"/>
                  <a:pt x="80858" y="53172"/>
                </a:cubicBezTo>
                <a:cubicBezTo>
                  <a:pt x="80725" y="52771"/>
                  <a:pt x="80458" y="51237"/>
                  <a:pt x="80091" y="50870"/>
                </a:cubicBezTo>
                <a:cubicBezTo>
                  <a:pt x="79558" y="50370"/>
                  <a:pt x="78924" y="49969"/>
                  <a:pt x="78190" y="49736"/>
                </a:cubicBezTo>
                <a:cubicBezTo>
                  <a:pt x="77489" y="49602"/>
                  <a:pt x="77556" y="48635"/>
                  <a:pt x="77356" y="48268"/>
                </a:cubicBezTo>
                <a:cubicBezTo>
                  <a:pt x="77122" y="47868"/>
                  <a:pt x="75121" y="46567"/>
                  <a:pt x="75088" y="46300"/>
                </a:cubicBezTo>
                <a:cubicBezTo>
                  <a:pt x="75088" y="46067"/>
                  <a:pt x="76922" y="44766"/>
                  <a:pt x="77389" y="44332"/>
                </a:cubicBezTo>
                <a:cubicBezTo>
                  <a:pt x="77823" y="43898"/>
                  <a:pt x="77956" y="42798"/>
                  <a:pt x="77923" y="42597"/>
                </a:cubicBezTo>
                <a:cubicBezTo>
                  <a:pt x="77923" y="42397"/>
                  <a:pt x="76922" y="39829"/>
                  <a:pt x="76889" y="39395"/>
                </a:cubicBezTo>
                <a:cubicBezTo>
                  <a:pt x="76655" y="38661"/>
                  <a:pt x="76255" y="37961"/>
                  <a:pt x="75788" y="37394"/>
                </a:cubicBezTo>
                <a:cubicBezTo>
                  <a:pt x="75088" y="36493"/>
                  <a:pt x="74487" y="35559"/>
                  <a:pt x="73987" y="34525"/>
                </a:cubicBezTo>
                <a:cubicBezTo>
                  <a:pt x="73763" y="33982"/>
                  <a:pt x="72501" y="33286"/>
                  <a:pt x="71896" y="33286"/>
                </a:cubicBezTo>
                <a:cubicBezTo>
                  <a:pt x="71869" y="33286"/>
                  <a:pt x="71843" y="33288"/>
                  <a:pt x="71819" y="33291"/>
                </a:cubicBezTo>
                <a:cubicBezTo>
                  <a:pt x="71218" y="33357"/>
                  <a:pt x="70251" y="34525"/>
                  <a:pt x="69517" y="35225"/>
                </a:cubicBezTo>
                <a:cubicBezTo>
                  <a:pt x="69501" y="35233"/>
                  <a:pt x="69483" y="35237"/>
                  <a:pt x="69462" y="35237"/>
                </a:cubicBezTo>
                <a:cubicBezTo>
                  <a:pt x="69219" y="35237"/>
                  <a:pt x="68652" y="34724"/>
                  <a:pt x="68283" y="34325"/>
                </a:cubicBezTo>
                <a:cubicBezTo>
                  <a:pt x="67849" y="33858"/>
                  <a:pt x="67215" y="33591"/>
                  <a:pt x="66748" y="33191"/>
                </a:cubicBezTo>
                <a:cubicBezTo>
                  <a:pt x="66181" y="32724"/>
                  <a:pt x="65481" y="32423"/>
                  <a:pt x="64914" y="31923"/>
                </a:cubicBezTo>
                <a:cubicBezTo>
                  <a:pt x="64080" y="31223"/>
                  <a:pt x="63379" y="30489"/>
                  <a:pt x="62612" y="29721"/>
                </a:cubicBezTo>
                <a:cubicBezTo>
                  <a:pt x="62312" y="29355"/>
                  <a:pt x="61845" y="29121"/>
                  <a:pt x="61345" y="29121"/>
                </a:cubicBezTo>
                <a:cubicBezTo>
                  <a:pt x="60777" y="29121"/>
                  <a:pt x="60677" y="28988"/>
                  <a:pt x="60210" y="28687"/>
                </a:cubicBezTo>
                <a:cubicBezTo>
                  <a:pt x="59477" y="28254"/>
                  <a:pt x="58709" y="27954"/>
                  <a:pt x="57875" y="27787"/>
                </a:cubicBezTo>
                <a:cubicBezTo>
                  <a:pt x="57508" y="27787"/>
                  <a:pt x="57175" y="27687"/>
                  <a:pt x="56841" y="27487"/>
                </a:cubicBezTo>
                <a:cubicBezTo>
                  <a:pt x="56374" y="27220"/>
                  <a:pt x="55974" y="26853"/>
                  <a:pt x="55574" y="26486"/>
                </a:cubicBezTo>
                <a:cubicBezTo>
                  <a:pt x="55173" y="26052"/>
                  <a:pt x="54840" y="25585"/>
                  <a:pt x="54239" y="25385"/>
                </a:cubicBezTo>
                <a:cubicBezTo>
                  <a:pt x="53940" y="25303"/>
                  <a:pt x="53351" y="24999"/>
                  <a:pt x="52964" y="24999"/>
                </a:cubicBezTo>
                <a:cubicBezTo>
                  <a:pt x="52877" y="24999"/>
                  <a:pt x="52800" y="25015"/>
                  <a:pt x="52738" y="25051"/>
                </a:cubicBezTo>
                <a:cubicBezTo>
                  <a:pt x="53005" y="24551"/>
                  <a:pt x="53305" y="22149"/>
                  <a:pt x="53305" y="22149"/>
                </a:cubicBezTo>
                <a:cubicBezTo>
                  <a:pt x="53706" y="21616"/>
                  <a:pt x="54073" y="21049"/>
                  <a:pt x="54406" y="20482"/>
                </a:cubicBezTo>
                <a:cubicBezTo>
                  <a:pt x="55140" y="19981"/>
                  <a:pt x="55807" y="19414"/>
                  <a:pt x="56408" y="18747"/>
                </a:cubicBezTo>
                <a:cubicBezTo>
                  <a:pt x="56975" y="18046"/>
                  <a:pt x="57041" y="17079"/>
                  <a:pt x="57108" y="16178"/>
                </a:cubicBezTo>
                <a:cubicBezTo>
                  <a:pt x="57142" y="15311"/>
                  <a:pt x="56908" y="14110"/>
                  <a:pt x="57275" y="13276"/>
                </a:cubicBezTo>
                <a:cubicBezTo>
                  <a:pt x="57442" y="12843"/>
                  <a:pt x="57775" y="12676"/>
                  <a:pt x="57642" y="12176"/>
                </a:cubicBezTo>
                <a:cubicBezTo>
                  <a:pt x="57442" y="11508"/>
                  <a:pt x="56841" y="11575"/>
                  <a:pt x="56374" y="11275"/>
                </a:cubicBezTo>
                <a:cubicBezTo>
                  <a:pt x="56007" y="11008"/>
                  <a:pt x="55974" y="10508"/>
                  <a:pt x="55741" y="10141"/>
                </a:cubicBezTo>
                <a:cubicBezTo>
                  <a:pt x="55374" y="9540"/>
                  <a:pt x="54907" y="9007"/>
                  <a:pt x="54406" y="8573"/>
                </a:cubicBezTo>
                <a:cubicBezTo>
                  <a:pt x="53772" y="7939"/>
                  <a:pt x="51971" y="3770"/>
                  <a:pt x="50870" y="2235"/>
                </a:cubicBezTo>
                <a:cubicBezTo>
                  <a:pt x="49736" y="601"/>
                  <a:pt x="46200" y="334"/>
                  <a:pt x="443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3" name="Google Shape;863;p54"/>
          <p:cNvGrpSpPr/>
          <p:nvPr/>
        </p:nvGrpSpPr>
        <p:grpSpPr>
          <a:xfrm flipH="1">
            <a:off x="7958770" y="4702852"/>
            <a:ext cx="2307404" cy="2434769"/>
            <a:chOff x="1096915" y="3105926"/>
            <a:chExt cx="1944223" cy="2051541"/>
          </a:xfrm>
        </p:grpSpPr>
        <p:sp>
          <p:nvSpPr>
            <p:cNvPr id="864" name="Google Shape;864;p54"/>
            <p:cNvSpPr/>
            <p:nvPr/>
          </p:nvSpPr>
          <p:spPr>
            <a:xfrm flipH="1">
              <a:off x="1096915" y="3105926"/>
              <a:ext cx="900460" cy="1805842"/>
            </a:xfrm>
            <a:custGeom>
              <a:avLst/>
              <a:gdLst/>
              <a:ahLst/>
              <a:cxnLst/>
              <a:rect l="l" t="t" r="r" b="b"/>
              <a:pathLst>
                <a:path w="86896" h="174267" extrusionOk="0">
                  <a:moveTo>
                    <a:pt x="76068" y="84789"/>
                  </a:moveTo>
                  <a:cubicBezTo>
                    <a:pt x="76212" y="84789"/>
                    <a:pt x="76293" y="84800"/>
                    <a:pt x="76288" y="84828"/>
                  </a:cubicBezTo>
                  <a:cubicBezTo>
                    <a:pt x="76256" y="85055"/>
                    <a:pt x="74133" y="87468"/>
                    <a:pt x="73870" y="87468"/>
                  </a:cubicBezTo>
                  <a:cubicBezTo>
                    <a:pt x="73863" y="87468"/>
                    <a:pt x="73858" y="87466"/>
                    <a:pt x="73853" y="87463"/>
                  </a:cubicBezTo>
                  <a:cubicBezTo>
                    <a:pt x="73686" y="87329"/>
                    <a:pt x="71752" y="85261"/>
                    <a:pt x="71752" y="85261"/>
                  </a:cubicBezTo>
                  <a:cubicBezTo>
                    <a:pt x="71752" y="85261"/>
                    <a:pt x="75160" y="84789"/>
                    <a:pt x="76068" y="84789"/>
                  </a:cubicBezTo>
                  <a:close/>
                  <a:moveTo>
                    <a:pt x="33851" y="114925"/>
                  </a:moveTo>
                  <a:cubicBezTo>
                    <a:pt x="33890" y="114925"/>
                    <a:pt x="33916" y="114943"/>
                    <a:pt x="33925" y="114983"/>
                  </a:cubicBezTo>
                  <a:cubicBezTo>
                    <a:pt x="34025" y="115316"/>
                    <a:pt x="34425" y="115716"/>
                    <a:pt x="34392" y="116450"/>
                  </a:cubicBezTo>
                  <a:cubicBezTo>
                    <a:pt x="34325" y="117184"/>
                    <a:pt x="34892" y="120620"/>
                    <a:pt x="34992" y="121220"/>
                  </a:cubicBezTo>
                  <a:cubicBezTo>
                    <a:pt x="35059" y="121787"/>
                    <a:pt x="33958" y="123122"/>
                    <a:pt x="33891" y="124256"/>
                  </a:cubicBezTo>
                  <a:cubicBezTo>
                    <a:pt x="33791" y="125390"/>
                    <a:pt x="34659" y="126324"/>
                    <a:pt x="34759" y="127225"/>
                  </a:cubicBezTo>
                  <a:cubicBezTo>
                    <a:pt x="34825" y="128159"/>
                    <a:pt x="35326" y="128192"/>
                    <a:pt x="35426" y="129193"/>
                  </a:cubicBezTo>
                  <a:cubicBezTo>
                    <a:pt x="35526" y="130193"/>
                    <a:pt x="34959" y="132028"/>
                    <a:pt x="34859" y="132528"/>
                  </a:cubicBezTo>
                  <a:cubicBezTo>
                    <a:pt x="34759" y="133029"/>
                    <a:pt x="34158" y="135164"/>
                    <a:pt x="34025" y="135164"/>
                  </a:cubicBezTo>
                  <a:cubicBezTo>
                    <a:pt x="33858" y="135164"/>
                    <a:pt x="33057" y="133396"/>
                    <a:pt x="33024" y="132895"/>
                  </a:cubicBezTo>
                  <a:cubicBezTo>
                    <a:pt x="32957" y="132395"/>
                    <a:pt x="31923" y="130894"/>
                    <a:pt x="31390" y="130193"/>
                  </a:cubicBezTo>
                  <a:cubicBezTo>
                    <a:pt x="30823" y="129526"/>
                    <a:pt x="31223" y="129326"/>
                    <a:pt x="31156" y="128859"/>
                  </a:cubicBezTo>
                  <a:cubicBezTo>
                    <a:pt x="31590" y="128392"/>
                    <a:pt x="31957" y="127892"/>
                    <a:pt x="32257" y="127325"/>
                  </a:cubicBezTo>
                  <a:cubicBezTo>
                    <a:pt x="32557" y="126591"/>
                    <a:pt x="32557" y="121521"/>
                    <a:pt x="32290" y="120787"/>
                  </a:cubicBezTo>
                  <a:cubicBezTo>
                    <a:pt x="32023" y="120053"/>
                    <a:pt x="32057" y="117184"/>
                    <a:pt x="32424" y="116417"/>
                  </a:cubicBezTo>
                  <a:cubicBezTo>
                    <a:pt x="32742" y="115721"/>
                    <a:pt x="33590" y="114925"/>
                    <a:pt x="33851" y="114925"/>
                  </a:cubicBezTo>
                  <a:close/>
                  <a:moveTo>
                    <a:pt x="41664" y="154978"/>
                  </a:moveTo>
                  <a:cubicBezTo>
                    <a:pt x="41864" y="155545"/>
                    <a:pt x="42064" y="156079"/>
                    <a:pt x="42197" y="156646"/>
                  </a:cubicBezTo>
                  <a:lnTo>
                    <a:pt x="42197" y="156612"/>
                  </a:lnTo>
                  <a:lnTo>
                    <a:pt x="42197" y="156612"/>
                  </a:lnTo>
                  <a:cubicBezTo>
                    <a:pt x="42654" y="158177"/>
                    <a:pt x="43269" y="160887"/>
                    <a:pt x="41556" y="160887"/>
                  </a:cubicBezTo>
                  <a:cubicBezTo>
                    <a:pt x="41515" y="160887"/>
                    <a:pt x="41473" y="160885"/>
                    <a:pt x="41430" y="160882"/>
                  </a:cubicBezTo>
                  <a:cubicBezTo>
                    <a:pt x="41163" y="159314"/>
                    <a:pt x="40963" y="157813"/>
                    <a:pt x="41063" y="157313"/>
                  </a:cubicBezTo>
                  <a:cubicBezTo>
                    <a:pt x="41130" y="156913"/>
                    <a:pt x="41363" y="156012"/>
                    <a:pt x="41664" y="154978"/>
                  </a:cubicBezTo>
                  <a:close/>
                  <a:moveTo>
                    <a:pt x="33691" y="146272"/>
                  </a:moveTo>
                  <a:cubicBezTo>
                    <a:pt x="33858" y="146839"/>
                    <a:pt x="34759" y="147439"/>
                    <a:pt x="34825" y="148273"/>
                  </a:cubicBezTo>
                  <a:cubicBezTo>
                    <a:pt x="34859" y="149107"/>
                    <a:pt x="34592" y="150708"/>
                    <a:pt x="34258" y="150942"/>
                  </a:cubicBezTo>
                  <a:lnTo>
                    <a:pt x="34292" y="150942"/>
                  </a:lnTo>
                  <a:cubicBezTo>
                    <a:pt x="33958" y="151175"/>
                    <a:pt x="33825" y="152976"/>
                    <a:pt x="33291" y="153910"/>
                  </a:cubicBezTo>
                  <a:cubicBezTo>
                    <a:pt x="32757" y="154878"/>
                    <a:pt x="33224" y="160715"/>
                    <a:pt x="33291" y="161683"/>
                  </a:cubicBezTo>
                  <a:cubicBezTo>
                    <a:pt x="33350" y="162542"/>
                    <a:pt x="32936" y="163428"/>
                    <a:pt x="32772" y="163428"/>
                  </a:cubicBezTo>
                  <a:cubicBezTo>
                    <a:pt x="32752" y="163428"/>
                    <a:pt x="32735" y="163414"/>
                    <a:pt x="32724" y="163384"/>
                  </a:cubicBezTo>
                  <a:cubicBezTo>
                    <a:pt x="32624" y="163084"/>
                    <a:pt x="32490" y="156346"/>
                    <a:pt x="32390" y="155211"/>
                  </a:cubicBezTo>
                  <a:cubicBezTo>
                    <a:pt x="32324" y="153910"/>
                    <a:pt x="32190" y="152643"/>
                    <a:pt x="31957" y="151375"/>
                  </a:cubicBezTo>
                  <a:cubicBezTo>
                    <a:pt x="31757" y="150775"/>
                    <a:pt x="31757" y="148340"/>
                    <a:pt x="31757" y="148340"/>
                  </a:cubicBezTo>
                  <a:cubicBezTo>
                    <a:pt x="32724" y="147839"/>
                    <a:pt x="33691" y="146272"/>
                    <a:pt x="33691" y="146272"/>
                  </a:cubicBezTo>
                  <a:close/>
                  <a:moveTo>
                    <a:pt x="24518" y="158080"/>
                  </a:moveTo>
                  <a:cubicBezTo>
                    <a:pt x="24585" y="158647"/>
                    <a:pt x="24618" y="159248"/>
                    <a:pt x="24618" y="159815"/>
                  </a:cubicBezTo>
                  <a:cubicBezTo>
                    <a:pt x="24485" y="161216"/>
                    <a:pt x="24251" y="162583"/>
                    <a:pt x="23851" y="163918"/>
                  </a:cubicBezTo>
                  <a:lnTo>
                    <a:pt x="23851" y="163984"/>
                  </a:lnTo>
                  <a:cubicBezTo>
                    <a:pt x="23651" y="162016"/>
                    <a:pt x="24151" y="159314"/>
                    <a:pt x="24485" y="158080"/>
                  </a:cubicBezTo>
                  <a:close/>
                  <a:moveTo>
                    <a:pt x="34670" y="0"/>
                  </a:moveTo>
                  <a:cubicBezTo>
                    <a:pt x="27207" y="0"/>
                    <a:pt x="24617" y="6740"/>
                    <a:pt x="24218" y="7572"/>
                  </a:cubicBezTo>
                  <a:cubicBezTo>
                    <a:pt x="23851" y="8373"/>
                    <a:pt x="23784" y="11008"/>
                    <a:pt x="23551" y="11475"/>
                  </a:cubicBezTo>
                  <a:cubicBezTo>
                    <a:pt x="23317" y="11909"/>
                    <a:pt x="22817" y="15211"/>
                    <a:pt x="23250" y="16312"/>
                  </a:cubicBezTo>
                  <a:cubicBezTo>
                    <a:pt x="23717" y="17446"/>
                    <a:pt x="26253" y="20281"/>
                    <a:pt x="26253" y="20281"/>
                  </a:cubicBezTo>
                  <a:cubicBezTo>
                    <a:pt x="26286" y="20815"/>
                    <a:pt x="26386" y="21349"/>
                    <a:pt x="26486" y="21849"/>
                  </a:cubicBezTo>
                  <a:cubicBezTo>
                    <a:pt x="26620" y="22316"/>
                    <a:pt x="27120" y="23651"/>
                    <a:pt x="27120" y="24251"/>
                  </a:cubicBezTo>
                  <a:cubicBezTo>
                    <a:pt x="27120" y="24806"/>
                    <a:pt x="27184" y="26255"/>
                    <a:pt x="26655" y="26255"/>
                  </a:cubicBezTo>
                  <a:cubicBezTo>
                    <a:pt x="26644" y="26255"/>
                    <a:pt x="26632" y="26254"/>
                    <a:pt x="26620" y="26252"/>
                  </a:cubicBezTo>
                  <a:cubicBezTo>
                    <a:pt x="26601" y="26250"/>
                    <a:pt x="26578" y="26249"/>
                    <a:pt x="26550" y="26249"/>
                  </a:cubicBezTo>
                  <a:cubicBezTo>
                    <a:pt x="25651" y="26249"/>
                    <a:pt x="19836" y="27255"/>
                    <a:pt x="19448" y="27320"/>
                  </a:cubicBezTo>
                  <a:cubicBezTo>
                    <a:pt x="19014" y="27420"/>
                    <a:pt x="18847" y="28087"/>
                    <a:pt x="17780" y="28587"/>
                  </a:cubicBezTo>
                  <a:cubicBezTo>
                    <a:pt x="16679" y="29088"/>
                    <a:pt x="13410" y="32824"/>
                    <a:pt x="13410" y="32824"/>
                  </a:cubicBezTo>
                  <a:cubicBezTo>
                    <a:pt x="13410" y="32824"/>
                    <a:pt x="12773" y="32485"/>
                    <a:pt x="12206" y="32485"/>
                  </a:cubicBezTo>
                  <a:cubicBezTo>
                    <a:pt x="12039" y="32485"/>
                    <a:pt x="11879" y="32514"/>
                    <a:pt x="11742" y="32590"/>
                  </a:cubicBezTo>
                  <a:cubicBezTo>
                    <a:pt x="11175" y="32924"/>
                    <a:pt x="5004" y="41430"/>
                    <a:pt x="4904" y="42030"/>
                  </a:cubicBezTo>
                  <a:cubicBezTo>
                    <a:pt x="4837" y="42597"/>
                    <a:pt x="5671" y="43765"/>
                    <a:pt x="5671" y="43765"/>
                  </a:cubicBezTo>
                  <a:cubicBezTo>
                    <a:pt x="5671" y="43765"/>
                    <a:pt x="4070" y="45866"/>
                    <a:pt x="3737" y="46433"/>
                  </a:cubicBezTo>
                  <a:cubicBezTo>
                    <a:pt x="3403" y="47034"/>
                    <a:pt x="1068" y="49636"/>
                    <a:pt x="668" y="50103"/>
                  </a:cubicBezTo>
                  <a:cubicBezTo>
                    <a:pt x="234" y="50603"/>
                    <a:pt x="1168" y="53038"/>
                    <a:pt x="1168" y="53805"/>
                  </a:cubicBezTo>
                  <a:cubicBezTo>
                    <a:pt x="1168" y="54539"/>
                    <a:pt x="334" y="55640"/>
                    <a:pt x="167" y="55974"/>
                  </a:cubicBezTo>
                  <a:cubicBezTo>
                    <a:pt x="1" y="56307"/>
                    <a:pt x="901" y="61644"/>
                    <a:pt x="901" y="61978"/>
                  </a:cubicBezTo>
                  <a:cubicBezTo>
                    <a:pt x="901" y="62312"/>
                    <a:pt x="2235" y="64913"/>
                    <a:pt x="2736" y="65414"/>
                  </a:cubicBezTo>
                  <a:cubicBezTo>
                    <a:pt x="2866" y="65544"/>
                    <a:pt x="3485" y="65595"/>
                    <a:pt x="4343" y="65595"/>
                  </a:cubicBezTo>
                  <a:cubicBezTo>
                    <a:pt x="6789" y="65595"/>
                    <a:pt x="11173" y="65178"/>
                    <a:pt x="11642" y="64980"/>
                  </a:cubicBezTo>
                  <a:cubicBezTo>
                    <a:pt x="12543" y="64680"/>
                    <a:pt x="13443" y="64446"/>
                    <a:pt x="14344" y="64246"/>
                  </a:cubicBezTo>
                  <a:cubicBezTo>
                    <a:pt x="14444" y="64246"/>
                    <a:pt x="14344" y="65947"/>
                    <a:pt x="14344" y="66481"/>
                  </a:cubicBezTo>
                  <a:cubicBezTo>
                    <a:pt x="14344" y="67015"/>
                    <a:pt x="12643" y="70117"/>
                    <a:pt x="12409" y="71251"/>
                  </a:cubicBezTo>
                  <a:cubicBezTo>
                    <a:pt x="12209" y="72352"/>
                    <a:pt x="11542" y="76855"/>
                    <a:pt x="11676" y="78123"/>
                  </a:cubicBezTo>
                  <a:cubicBezTo>
                    <a:pt x="11809" y="79424"/>
                    <a:pt x="14945" y="81158"/>
                    <a:pt x="15311" y="81358"/>
                  </a:cubicBezTo>
                  <a:cubicBezTo>
                    <a:pt x="15645" y="81525"/>
                    <a:pt x="15645" y="83293"/>
                    <a:pt x="15612" y="83960"/>
                  </a:cubicBezTo>
                  <a:cubicBezTo>
                    <a:pt x="15578" y="84594"/>
                    <a:pt x="14144" y="87296"/>
                    <a:pt x="14044" y="88263"/>
                  </a:cubicBezTo>
                  <a:cubicBezTo>
                    <a:pt x="13944" y="89231"/>
                    <a:pt x="14945" y="91966"/>
                    <a:pt x="14945" y="92266"/>
                  </a:cubicBezTo>
                  <a:cubicBezTo>
                    <a:pt x="14945" y="92600"/>
                    <a:pt x="15445" y="105876"/>
                    <a:pt x="15445" y="106410"/>
                  </a:cubicBezTo>
                  <a:cubicBezTo>
                    <a:pt x="15445" y="106943"/>
                    <a:pt x="16679" y="109479"/>
                    <a:pt x="16646" y="110179"/>
                  </a:cubicBezTo>
                  <a:cubicBezTo>
                    <a:pt x="16579" y="110880"/>
                    <a:pt x="16179" y="111547"/>
                    <a:pt x="15578" y="111947"/>
                  </a:cubicBezTo>
                  <a:cubicBezTo>
                    <a:pt x="15111" y="112247"/>
                    <a:pt x="14978" y="114315"/>
                    <a:pt x="14978" y="115083"/>
                  </a:cubicBezTo>
                  <a:cubicBezTo>
                    <a:pt x="14978" y="115883"/>
                    <a:pt x="18747" y="116884"/>
                    <a:pt x="19081" y="116984"/>
                  </a:cubicBezTo>
                  <a:cubicBezTo>
                    <a:pt x="19448" y="117117"/>
                    <a:pt x="19681" y="118919"/>
                    <a:pt x="19748" y="119686"/>
                  </a:cubicBezTo>
                  <a:cubicBezTo>
                    <a:pt x="19781" y="121254"/>
                    <a:pt x="19748" y="122822"/>
                    <a:pt x="19581" y="124389"/>
                  </a:cubicBezTo>
                  <a:cubicBezTo>
                    <a:pt x="19481" y="125423"/>
                    <a:pt x="19948" y="130060"/>
                    <a:pt x="19781" y="130360"/>
                  </a:cubicBezTo>
                  <a:cubicBezTo>
                    <a:pt x="19615" y="130694"/>
                    <a:pt x="18447" y="132962"/>
                    <a:pt x="18514" y="133896"/>
                  </a:cubicBezTo>
                  <a:cubicBezTo>
                    <a:pt x="18547" y="134830"/>
                    <a:pt x="19615" y="138032"/>
                    <a:pt x="19748" y="138599"/>
                  </a:cubicBezTo>
                  <a:cubicBezTo>
                    <a:pt x="19881" y="139167"/>
                    <a:pt x="20649" y="145171"/>
                    <a:pt x="21016" y="146305"/>
                  </a:cubicBezTo>
                  <a:cubicBezTo>
                    <a:pt x="21349" y="147439"/>
                    <a:pt x="22950" y="148306"/>
                    <a:pt x="23184" y="148707"/>
                  </a:cubicBezTo>
                  <a:cubicBezTo>
                    <a:pt x="23384" y="149007"/>
                    <a:pt x="24184" y="154711"/>
                    <a:pt x="24485" y="157880"/>
                  </a:cubicBezTo>
                  <a:cubicBezTo>
                    <a:pt x="24084" y="159081"/>
                    <a:pt x="23417" y="162216"/>
                    <a:pt x="23651" y="164351"/>
                  </a:cubicBezTo>
                  <a:cubicBezTo>
                    <a:pt x="23184" y="165385"/>
                    <a:pt x="22050" y="167520"/>
                    <a:pt x="21849" y="168421"/>
                  </a:cubicBezTo>
                  <a:cubicBezTo>
                    <a:pt x="21649" y="169488"/>
                    <a:pt x="21683" y="172557"/>
                    <a:pt x="22617" y="173358"/>
                  </a:cubicBezTo>
                  <a:cubicBezTo>
                    <a:pt x="23315" y="173932"/>
                    <a:pt x="26272" y="174225"/>
                    <a:pt x="28444" y="174225"/>
                  </a:cubicBezTo>
                  <a:cubicBezTo>
                    <a:pt x="29176" y="174225"/>
                    <a:pt x="29818" y="174192"/>
                    <a:pt x="30255" y="174125"/>
                  </a:cubicBezTo>
                  <a:cubicBezTo>
                    <a:pt x="31290" y="173958"/>
                    <a:pt x="32757" y="172123"/>
                    <a:pt x="32757" y="172123"/>
                  </a:cubicBezTo>
                  <a:cubicBezTo>
                    <a:pt x="32757" y="172123"/>
                    <a:pt x="33491" y="173458"/>
                    <a:pt x="33891" y="173691"/>
                  </a:cubicBezTo>
                  <a:cubicBezTo>
                    <a:pt x="34624" y="174066"/>
                    <a:pt x="36053" y="174267"/>
                    <a:pt x="37561" y="174267"/>
                  </a:cubicBezTo>
                  <a:cubicBezTo>
                    <a:pt x="39004" y="174267"/>
                    <a:pt x="40519" y="174083"/>
                    <a:pt x="41564" y="173691"/>
                  </a:cubicBezTo>
                  <a:cubicBezTo>
                    <a:pt x="43698" y="172891"/>
                    <a:pt x="43932" y="170956"/>
                    <a:pt x="43865" y="169655"/>
                  </a:cubicBezTo>
                  <a:cubicBezTo>
                    <a:pt x="43832" y="168354"/>
                    <a:pt x="42297" y="166219"/>
                    <a:pt x="42197" y="165419"/>
                  </a:cubicBezTo>
                  <a:cubicBezTo>
                    <a:pt x="42164" y="164985"/>
                    <a:pt x="41730" y="162917"/>
                    <a:pt x="41397" y="160982"/>
                  </a:cubicBezTo>
                  <a:lnTo>
                    <a:pt x="41397" y="160982"/>
                  </a:lnTo>
                  <a:cubicBezTo>
                    <a:pt x="41473" y="160991"/>
                    <a:pt x="41545" y="160995"/>
                    <a:pt x="41614" y="160995"/>
                  </a:cubicBezTo>
                  <a:cubicBezTo>
                    <a:pt x="43594" y="160995"/>
                    <a:pt x="42569" y="157356"/>
                    <a:pt x="41730" y="154744"/>
                  </a:cubicBezTo>
                  <a:cubicBezTo>
                    <a:pt x="42331" y="152609"/>
                    <a:pt x="43131" y="150008"/>
                    <a:pt x="43198" y="149607"/>
                  </a:cubicBezTo>
                  <a:cubicBezTo>
                    <a:pt x="43239" y="149412"/>
                    <a:pt x="43423" y="149347"/>
                    <a:pt x="43668" y="149347"/>
                  </a:cubicBezTo>
                  <a:cubicBezTo>
                    <a:pt x="44166" y="149347"/>
                    <a:pt x="44918" y="149617"/>
                    <a:pt x="45245" y="149617"/>
                  </a:cubicBezTo>
                  <a:cubicBezTo>
                    <a:pt x="45279" y="149617"/>
                    <a:pt x="45309" y="149614"/>
                    <a:pt x="45333" y="149607"/>
                  </a:cubicBezTo>
                  <a:cubicBezTo>
                    <a:pt x="46100" y="149140"/>
                    <a:pt x="46600" y="148340"/>
                    <a:pt x="46701" y="147472"/>
                  </a:cubicBezTo>
                  <a:cubicBezTo>
                    <a:pt x="46701" y="146472"/>
                    <a:pt x="45466" y="144704"/>
                    <a:pt x="45466" y="144070"/>
                  </a:cubicBezTo>
                  <a:cubicBezTo>
                    <a:pt x="45466" y="143470"/>
                    <a:pt x="44966" y="141068"/>
                    <a:pt x="44532" y="140467"/>
                  </a:cubicBezTo>
                  <a:cubicBezTo>
                    <a:pt x="44099" y="139834"/>
                    <a:pt x="45833" y="139200"/>
                    <a:pt x="45833" y="138333"/>
                  </a:cubicBezTo>
                  <a:cubicBezTo>
                    <a:pt x="45933" y="137198"/>
                    <a:pt x="46334" y="136131"/>
                    <a:pt x="46967" y="135197"/>
                  </a:cubicBezTo>
                  <a:cubicBezTo>
                    <a:pt x="47468" y="134563"/>
                    <a:pt x="47701" y="130060"/>
                    <a:pt x="47701" y="129560"/>
                  </a:cubicBezTo>
                  <a:cubicBezTo>
                    <a:pt x="47701" y="129059"/>
                    <a:pt x="48569" y="127191"/>
                    <a:pt x="48468" y="126291"/>
                  </a:cubicBezTo>
                  <a:cubicBezTo>
                    <a:pt x="48335" y="125423"/>
                    <a:pt x="47201" y="122655"/>
                    <a:pt x="47201" y="122655"/>
                  </a:cubicBezTo>
                  <a:cubicBezTo>
                    <a:pt x="47334" y="121787"/>
                    <a:pt x="47201" y="118785"/>
                    <a:pt x="47201" y="118285"/>
                  </a:cubicBezTo>
                  <a:cubicBezTo>
                    <a:pt x="47201" y="117785"/>
                    <a:pt x="48202" y="117284"/>
                    <a:pt x="48702" y="116550"/>
                  </a:cubicBezTo>
                  <a:cubicBezTo>
                    <a:pt x="49202" y="115783"/>
                    <a:pt x="51838" y="115283"/>
                    <a:pt x="52338" y="114415"/>
                  </a:cubicBezTo>
                  <a:cubicBezTo>
                    <a:pt x="52838" y="113515"/>
                    <a:pt x="52838" y="110780"/>
                    <a:pt x="52605" y="109412"/>
                  </a:cubicBezTo>
                  <a:cubicBezTo>
                    <a:pt x="52338" y="108044"/>
                    <a:pt x="51771" y="101339"/>
                    <a:pt x="51771" y="99772"/>
                  </a:cubicBezTo>
                  <a:cubicBezTo>
                    <a:pt x="51771" y="98171"/>
                    <a:pt x="51504" y="96102"/>
                    <a:pt x="51637" y="95435"/>
                  </a:cubicBezTo>
                  <a:cubicBezTo>
                    <a:pt x="51771" y="94768"/>
                    <a:pt x="51971" y="91299"/>
                    <a:pt x="51971" y="90332"/>
                  </a:cubicBezTo>
                  <a:cubicBezTo>
                    <a:pt x="51971" y="89364"/>
                    <a:pt x="51537" y="80992"/>
                    <a:pt x="51537" y="80992"/>
                  </a:cubicBezTo>
                  <a:cubicBezTo>
                    <a:pt x="51537" y="80992"/>
                    <a:pt x="54706" y="80658"/>
                    <a:pt x="55173" y="80358"/>
                  </a:cubicBezTo>
                  <a:cubicBezTo>
                    <a:pt x="55640" y="80058"/>
                    <a:pt x="56808" y="78523"/>
                    <a:pt x="56808" y="78523"/>
                  </a:cubicBezTo>
                  <a:cubicBezTo>
                    <a:pt x="56808" y="78523"/>
                    <a:pt x="67215" y="87496"/>
                    <a:pt x="67315" y="87496"/>
                  </a:cubicBezTo>
                  <a:cubicBezTo>
                    <a:pt x="67449" y="87496"/>
                    <a:pt x="68650" y="87329"/>
                    <a:pt x="68650" y="87329"/>
                  </a:cubicBezTo>
                  <a:cubicBezTo>
                    <a:pt x="68650" y="87329"/>
                    <a:pt x="68683" y="90165"/>
                    <a:pt x="68750" y="90198"/>
                  </a:cubicBezTo>
                  <a:cubicBezTo>
                    <a:pt x="68916" y="90265"/>
                    <a:pt x="69083" y="90265"/>
                    <a:pt x="69250" y="90265"/>
                  </a:cubicBezTo>
                  <a:cubicBezTo>
                    <a:pt x="69383" y="90265"/>
                    <a:pt x="69350" y="88297"/>
                    <a:pt x="69350" y="88063"/>
                  </a:cubicBezTo>
                  <a:cubicBezTo>
                    <a:pt x="69350" y="87830"/>
                    <a:pt x="70117" y="87363"/>
                    <a:pt x="70117" y="87363"/>
                  </a:cubicBezTo>
                  <a:lnTo>
                    <a:pt x="71485" y="88664"/>
                  </a:lnTo>
                  <a:cubicBezTo>
                    <a:pt x="71485" y="88664"/>
                    <a:pt x="71185" y="90332"/>
                    <a:pt x="71185" y="90398"/>
                  </a:cubicBezTo>
                  <a:cubicBezTo>
                    <a:pt x="71485" y="90732"/>
                    <a:pt x="71852" y="90999"/>
                    <a:pt x="72252" y="91232"/>
                  </a:cubicBezTo>
                  <a:cubicBezTo>
                    <a:pt x="72652" y="90865"/>
                    <a:pt x="73019" y="90465"/>
                    <a:pt x="73353" y="90031"/>
                  </a:cubicBezTo>
                  <a:lnTo>
                    <a:pt x="85495" y="101673"/>
                  </a:lnTo>
                  <a:cubicBezTo>
                    <a:pt x="86195" y="101440"/>
                    <a:pt x="86762" y="100839"/>
                    <a:pt x="86896" y="100072"/>
                  </a:cubicBezTo>
                  <a:cubicBezTo>
                    <a:pt x="86896" y="100072"/>
                    <a:pt x="85562" y="98504"/>
                    <a:pt x="85395" y="98371"/>
                  </a:cubicBezTo>
                  <a:cubicBezTo>
                    <a:pt x="85339" y="98326"/>
                    <a:pt x="85221" y="98311"/>
                    <a:pt x="85087" y="98311"/>
                  </a:cubicBezTo>
                  <a:cubicBezTo>
                    <a:pt x="84820" y="98311"/>
                    <a:pt x="84494" y="98371"/>
                    <a:pt x="84494" y="98371"/>
                  </a:cubicBezTo>
                  <a:lnTo>
                    <a:pt x="74487" y="88263"/>
                  </a:lnTo>
                  <a:lnTo>
                    <a:pt x="77456" y="84828"/>
                  </a:lnTo>
                  <a:cubicBezTo>
                    <a:pt x="77456" y="84828"/>
                    <a:pt x="77689" y="83994"/>
                    <a:pt x="77456" y="83794"/>
                  </a:cubicBezTo>
                  <a:cubicBezTo>
                    <a:pt x="77420" y="83752"/>
                    <a:pt x="77187" y="83734"/>
                    <a:pt x="76830" y="83734"/>
                  </a:cubicBezTo>
                  <a:cubicBezTo>
                    <a:pt x="75196" y="83734"/>
                    <a:pt x="70951" y="84094"/>
                    <a:pt x="70951" y="84094"/>
                  </a:cubicBezTo>
                  <a:cubicBezTo>
                    <a:pt x="70951" y="84094"/>
                    <a:pt x="60844" y="73820"/>
                    <a:pt x="60711" y="73586"/>
                  </a:cubicBezTo>
                  <a:cubicBezTo>
                    <a:pt x="60477" y="72986"/>
                    <a:pt x="60277" y="72352"/>
                    <a:pt x="60110" y="71718"/>
                  </a:cubicBezTo>
                  <a:cubicBezTo>
                    <a:pt x="60010" y="71518"/>
                    <a:pt x="60777" y="70984"/>
                    <a:pt x="61211" y="70517"/>
                  </a:cubicBezTo>
                  <a:cubicBezTo>
                    <a:pt x="61678" y="70084"/>
                    <a:pt x="62112" y="68516"/>
                    <a:pt x="62045" y="67849"/>
                  </a:cubicBezTo>
                  <a:cubicBezTo>
                    <a:pt x="61978" y="67148"/>
                    <a:pt x="61211" y="65881"/>
                    <a:pt x="61211" y="65447"/>
                  </a:cubicBezTo>
                  <a:cubicBezTo>
                    <a:pt x="61211" y="64980"/>
                    <a:pt x="62112" y="64847"/>
                    <a:pt x="62712" y="64480"/>
                  </a:cubicBezTo>
                  <a:cubicBezTo>
                    <a:pt x="63312" y="64079"/>
                    <a:pt x="62045" y="62211"/>
                    <a:pt x="61978" y="61478"/>
                  </a:cubicBezTo>
                  <a:cubicBezTo>
                    <a:pt x="61911" y="60710"/>
                    <a:pt x="61578" y="59610"/>
                    <a:pt x="61578" y="59143"/>
                  </a:cubicBezTo>
                  <a:cubicBezTo>
                    <a:pt x="61578" y="58709"/>
                    <a:pt x="62412" y="57742"/>
                    <a:pt x="62278" y="57208"/>
                  </a:cubicBezTo>
                  <a:cubicBezTo>
                    <a:pt x="62112" y="56674"/>
                    <a:pt x="61077" y="55707"/>
                    <a:pt x="60777" y="55040"/>
                  </a:cubicBezTo>
                  <a:cubicBezTo>
                    <a:pt x="60477" y="54373"/>
                    <a:pt x="60711" y="49636"/>
                    <a:pt x="60410" y="48735"/>
                  </a:cubicBezTo>
                  <a:cubicBezTo>
                    <a:pt x="60110" y="47834"/>
                    <a:pt x="58676" y="46267"/>
                    <a:pt x="58442" y="45533"/>
                  </a:cubicBezTo>
                  <a:cubicBezTo>
                    <a:pt x="58209" y="44766"/>
                    <a:pt x="58142" y="42364"/>
                    <a:pt x="57475" y="40930"/>
                  </a:cubicBezTo>
                  <a:cubicBezTo>
                    <a:pt x="56808" y="39495"/>
                    <a:pt x="55473" y="35159"/>
                    <a:pt x="55006" y="35092"/>
                  </a:cubicBezTo>
                  <a:cubicBezTo>
                    <a:pt x="54573" y="35025"/>
                    <a:pt x="53806" y="33024"/>
                    <a:pt x="53505" y="31956"/>
                  </a:cubicBezTo>
                  <a:cubicBezTo>
                    <a:pt x="53205" y="30889"/>
                    <a:pt x="50970" y="30155"/>
                    <a:pt x="49836" y="29488"/>
                  </a:cubicBezTo>
                  <a:cubicBezTo>
                    <a:pt x="48702" y="28821"/>
                    <a:pt x="44165" y="26853"/>
                    <a:pt x="43865" y="26786"/>
                  </a:cubicBezTo>
                  <a:cubicBezTo>
                    <a:pt x="43565" y="26719"/>
                    <a:pt x="43398" y="24718"/>
                    <a:pt x="43165" y="24318"/>
                  </a:cubicBezTo>
                  <a:cubicBezTo>
                    <a:pt x="42898" y="24017"/>
                    <a:pt x="42564" y="23784"/>
                    <a:pt x="42197" y="23651"/>
                  </a:cubicBezTo>
                  <a:cubicBezTo>
                    <a:pt x="42564" y="22883"/>
                    <a:pt x="43098" y="20315"/>
                    <a:pt x="43098" y="20315"/>
                  </a:cubicBezTo>
                  <a:cubicBezTo>
                    <a:pt x="43098" y="20315"/>
                    <a:pt x="45666" y="17479"/>
                    <a:pt x="46133" y="16345"/>
                  </a:cubicBezTo>
                  <a:cubicBezTo>
                    <a:pt x="46567" y="15244"/>
                    <a:pt x="46067" y="11942"/>
                    <a:pt x="45833" y="11475"/>
                  </a:cubicBezTo>
                  <a:cubicBezTo>
                    <a:pt x="45600" y="11041"/>
                    <a:pt x="45533" y="8406"/>
                    <a:pt x="45166" y="7606"/>
                  </a:cubicBezTo>
                  <a:cubicBezTo>
                    <a:pt x="44799" y="6772"/>
                    <a:pt x="42197" y="34"/>
                    <a:pt x="34725" y="0"/>
                  </a:cubicBezTo>
                  <a:cubicBezTo>
                    <a:pt x="34707" y="0"/>
                    <a:pt x="34688" y="0"/>
                    <a:pt x="34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54"/>
            <p:cNvSpPr/>
            <p:nvPr/>
          </p:nvSpPr>
          <p:spPr>
            <a:xfrm>
              <a:off x="1906288" y="3233888"/>
              <a:ext cx="1134851" cy="1923579"/>
            </a:xfrm>
            <a:custGeom>
              <a:avLst/>
              <a:gdLst/>
              <a:ahLst/>
              <a:cxnLst/>
              <a:rect l="l" t="t" r="r" b="b"/>
              <a:pathLst>
                <a:path w="105543" h="178896" extrusionOk="0">
                  <a:moveTo>
                    <a:pt x="85990" y="47333"/>
                  </a:moveTo>
                  <a:cubicBezTo>
                    <a:pt x="85992" y="47333"/>
                    <a:pt x="85994" y="47334"/>
                    <a:pt x="85996" y="47334"/>
                  </a:cubicBezTo>
                  <a:cubicBezTo>
                    <a:pt x="86162" y="47401"/>
                    <a:pt x="86563" y="50637"/>
                    <a:pt x="86529" y="50737"/>
                  </a:cubicBezTo>
                  <a:cubicBezTo>
                    <a:pt x="85748" y="50834"/>
                    <a:pt x="84967" y="50896"/>
                    <a:pt x="84185" y="50896"/>
                  </a:cubicBezTo>
                  <a:cubicBezTo>
                    <a:pt x="83899" y="50896"/>
                    <a:pt x="83613" y="50888"/>
                    <a:pt x="83327" y="50870"/>
                  </a:cubicBezTo>
                  <a:cubicBezTo>
                    <a:pt x="83261" y="50672"/>
                    <a:pt x="85779" y="47333"/>
                    <a:pt x="85990" y="47333"/>
                  </a:cubicBezTo>
                  <a:close/>
                  <a:moveTo>
                    <a:pt x="86329" y="51571"/>
                  </a:moveTo>
                  <a:cubicBezTo>
                    <a:pt x="86396" y="51571"/>
                    <a:pt x="86463" y="52104"/>
                    <a:pt x="86329" y="52171"/>
                  </a:cubicBezTo>
                  <a:cubicBezTo>
                    <a:pt x="86229" y="52238"/>
                    <a:pt x="83694" y="52338"/>
                    <a:pt x="83694" y="52338"/>
                  </a:cubicBezTo>
                  <a:cubicBezTo>
                    <a:pt x="83694" y="52338"/>
                    <a:pt x="83561" y="51938"/>
                    <a:pt x="83694" y="51837"/>
                  </a:cubicBezTo>
                  <a:cubicBezTo>
                    <a:pt x="83827" y="51737"/>
                    <a:pt x="86263" y="51571"/>
                    <a:pt x="86329" y="51571"/>
                  </a:cubicBezTo>
                  <a:close/>
                  <a:moveTo>
                    <a:pt x="38228" y="0"/>
                  </a:moveTo>
                  <a:cubicBezTo>
                    <a:pt x="31924" y="0"/>
                    <a:pt x="28955" y="3303"/>
                    <a:pt x="28121" y="5404"/>
                  </a:cubicBezTo>
                  <a:cubicBezTo>
                    <a:pt x="27287" y="7539"/>
                    <a:pt x="26320" y="13210"/>
                    <a:pt x="26386" y="13610"/>
                  </a:cubicBezTo>
                  <a:cubicBezTo>
                    <a:pt x="26453" y="13977"/>
                    <a:pt x="25986" y="15211"/>
                    <a:pt x="26020" y="15511"/>
                  </a:cubicBezTo>
                  <a:cubicBezTo>
                    <a:pt x="26053" y="15778"/>
                    <a:pt x="27087" y="16212"/>
                    <a:pt x="27254" y="16379"/>
                  </a:cubicBezTo>
                  <a:cubicBezTo>
                    <a:pt x="27421" y="16512"/>
                    <a:pt x="29222" y="18680"/>
                    <a:pt x="29222" y="18680"/>
                  </a:cubicBezTo>
                  <a:cubicBezTo>
                    <a:pt x="29222" y="18680"/>
                    <a:pt x="29689" y="21182"/>
                    <a:pt x="31223" y="21316"/>
                  </a:cubicBezTo>
                  <a:cubicBezTo>
                    <a:pt x="31490" y="22750"/>
                    <a:pt x="31890" y="24218"/>
                    <a:pt x="32457" y="25585"/>
                  </a:cubicBezTo>
                  <a:cubicBezTo>
                    <a:pt x="32457" y="25585"/>
                    <a:pt x="32357" y="26553"/>
                    <a:pt x="32291" y="26853"/>
                  </a:cubicBezTo>
                  <a:cubicBezTo>
                    <a:pt x="32257" y="27120"/>
                    <a:pt x="31890" y="27420"/>
                    <a:pt x="31890" y="27754"/>
                  </a:cubicBezTo>
                  <a:cubicBezTo>
                    <a:pt x="31890" y="28087"/>
                    <a:pt x="31957" y="29388"/>
                    <a:pt x="31724" y="29388"/>
                  </a:cubicBezTo>
                  <a:cubicBezTo>
                    <a:pt x="31490" y="29421"/>
                    <a:pt x="31290" y="29488"/>
                    <a:pt x="31090" y="29588"/>
                  </a:cubicBezTo>
                  <a:cubicBezTo>
                    <a:pt x="30823" y="29321"/>
                    <a:pt x="30456" y="29155"/>
                    <a:pt x="30089" y="29121"/>
                  </a:cubicBezTo>
                  <a:cubicBezTo>
                    <a:pt x="28121" y="29488"/>
                    <a:pt x="26153" y="29955"/>
                    <a:pt x="24252" y="30589"/>
                  </a:cubicBezTo>
                  <a:cubicBezTo>
                    <a:pt x="23718" y="30756"/>
                    <a:pt x="23251" y="31123"/>
                    <a:pt x="22984" y="31623"/>
                  </a:cubicBezTo>
                  <a:cubicBezTo>
                    <a:pt x="22984" y="31623"/>
                    <a:pt x="20449" y="32790"/>
                    <a:pt x="20315" y="33024"/>
                  </a:cubicBezTo>
                  <a:cubicBezTo>
                    <a:pt x="20215" y="33724"/>
                    <a:pt x="20182" y="34458"/>
                    <a:pt x="20182" y="35192"/>
                  </a:cubicBezTo>
                  <a:cubicBezTo>
                    <a:pt x="20182" y="35192"/>
                    <a:pt x="17780" y="37961"/>
                    <a:pt x="17280" y="38728"/>
                  </a:cubicBezTo>
                  <a:cubicBezTo>
                    <a:pt x="16813" y="39462"/>
                    <a:pt x="16112" y="42130"/>
                    <a:pt x="15679" y="42464"/>
                  </a:cubicBezTo>
                  <a:cubicBezTo>
                    <a:pt x="15245" y="42798"/>
                    <a:pt x="12944" y="46700"/>
                    <a:pt x="12743" y="47134"/>
                  </a:cubicBezTo>
                  <a:cubicBezTo>
                    <a:pt x="12543" y="47568"/>
                    <a:pt x="10308" y="49302"/>
                    <a:pt x="10208" y="49502"/>
                  </a:cubicBezTo>
                  <a:cubicBezTo>
                    <a:pt x="10075" y="49736"/>
                    <a:pt x="10308" y="51637"/>
                    <a:pt x="10475" y="52338"/>
                  </a:cubicBezTo>
                  <a:cubicBezTo>
                    <a:pt x="10642" y="53038"/>
                    <a:pt x="9508" y="53705"/>
                    <a:pt x="9541" y="54072"/>
                  </a:cubicBezTo>
                  <a:cubicBezTo>
                    <a:pt x="9574" y="55106"/>
                    <a:pt x="9508" y="56107"/>
                    <a:pt x="9274" y="57108"/>
                  </a:cubicBezTo>
                  <a:cubicBezTo>
                    <a:pt x="9074" y="57642"/>
                    <a:pt x="7973" y="60477"/>
                    <a:pt x="7973" y="60477"/>
                  </a:cubicBezTo>
                  <a:cubicBezTo>
                    <a:pt x="7973" y="60477"/>
                    <a:pt x="535" y="61111"/>
                    <a:pt x="268" y="61611"/>
                  </a:cubicBezTo>
                  <a:cubicBezTo>
                    <a:pt x="1" y="62111"/>
                    <a:pt x="234" y="64647"/>
                    <a:pt x="768" y="66915"/>
                  </a:cubicBezTo>
                  <a:cubicBezTo>
                    <a:pt x="1299" y="69203"/>
                    <a:pt x="2390" y="74721"/>
                    <a:pt x="2861" y="74721"/>
                  </a:cubicBezTo>
                  <a:cubicBezTo>
                    <a:pt x="2864" y="74721"/>
                    <a:pt x="2867" y="74721"/>
                    <a:pt x="2870" y="74720"/>
                  </a:cubicBezTo>
                  <a:cubicBezTo>
                    <a:pt x="3359" y="74688"/>
                    <a:pt x="9339" y="71814"/>
                    <a:pt x="9911" y="71814"/>
                  </a:cubicBezTo>
                  <a:cubicBezTo>
                    <a:pt x="9924" y="71814"/>
                    <a:pt x="9934" y="71816"/>
                    <a:pt x="9941" y="71818"/>
                  </a:cubicBezTo>
                  <a:cubicBezTo>
                    <a:pt x="10242" y="71952"/>
                    <a:pt x="12543" y="74087"/>
                    <a:pt x="13144" y="74187"/>
                  </a:cubicBezTo>
                  <a:cubicBezTo>
                    <a:pt x="13334" y="74229"/>
                    <a:pt x="13718" y="74251"/>
                    <a:pt x="14174" y="74251"/>
                  </a:cubicBezTo>
                  <a:cubicBezTo>
                    <a:pt x="15159" y="74251"/>
                    <a:pt x="16480" y="74148"/>
                    <a:pt x="16913" y="73920"/>
                  </a:cubicBezTo>
                  <a:cubicBezTo>
                    <a:pt x="17580" y="73620"/>
                    <a:pt x="19315" y="71985"/>
                    <a:pt x="19515" y="71818"/>
                  </a:cubicBezTo>
                  <a:cubicBezTo>
                    <a:pt x="19593" y="71763"/>
                    <a:pt x="19789" y="71744"/>
                    <a:pt x="20016" y="71744"/>
                  </a:cubicBezTo>
                  <a:cubicBezTo>
                    <a:pt x="20471" y="71744"/>
                    <a:pt x="21049" y="71818"/>
                    <a:pt x="21049" y="71818"/>
                  </a:cubicBezTo>
                  <a:lnTo>
                    <a:pt x="20883" y="75454"/>
                  </a:lnTo>
                  <a:cubicBezTo>
                    <a:pt x="20516" y="75888"/>
                    <a:pt x="20149" y="76322"/>
                    <a:pt x="19748" y="76689"/>
                  </a:cubicBezTo>
                  <a:cubicBezTo>
                    <a:pt x="19415" y="76989"/>
                    <a:pt x="19582" y="79257"/>
                    <a:pt x="19648" y="79857"/>
                  </a:cubicBezTo>
                  <a:cubicBezTo>
                    <a:pt x="19682" y="80458"/>
                    <a:pt x="19648" y="85128"/>
                    <a:pt x="19648" y="85595"/>
                  </a:cubicBezTo>
                  <a:cubicBezTo>
                    <a:pt x="19648" y="86095"/>
                    <a:pt x="20015" y="87330"/>
                    <a:pt x="20282" y="87430"/>
                  </a:cubicBezTo>
                  <a:cubicBezTo>
                    <a:pt x="20549" y="87563"/>
                    <a:pt x="20182" y="88464"/>
                    <a:pt x="20115" y="88697"/>
                  </a:cubicBezTo>
                  <a:cubicBezTo>
                    <a:pt x="20082" y="89765"/>
                    <a:pt x="20082" y="90832"/>
                    <a:pt x="20115" y="91899"/>
                  </a:cubicBezTo>
                  <a:cubicBezTo>
                    <a:pt x="20182" y="92266"/>
                    <a:pt x="19215" y="95435"/>
                    <a:pt x="19048" y="95902"/>
                  </a:cubicBezTo>
                  <a:cubicBezTo>
                    <a:pt x="18881" y="96403"/>
                    <a:pt x="18381" y="98738"/>
                    <a:pt x="18447" y="99271"/>
                  </a:cubicBezTo>
                  <a:cubicBezTo>
                    <a:pt x="18514" y="99805"/>
                    <a:pt x="17580" y="100906"/>
                    <a:pt x="17580" y="101606"/>
                  </a:cubicBezTo>
                  <a:cubicBezTo>
                    <a:pt x="17580" y="102307"/>
                    <a:pt x="17313" y="107210"/>
                    <a:pt x="17380" y="107511"/>
                  </a:cubicBezTo>
                  <a:cubicBezTo>
                    <a:pt x="17413" y="107844"/>
                    <a:pt x="16646" y="109312"/>
                    <a:pt x="16613" y="109979"/>
                  </a:cubicBezTo>
                  <a:cubicBezTo>
                    <a:pt x="16546" y="110613"/>
                    <a:pt x="16646" y="112781"/>
                    <a:pt x="16946" y="113181"/>
                  </a:cubicBezTo>
                  <a:cubicBezTo>
                    <a:pt x="17213" y="113548"/>
                    <a:pt x="16713" y="114015"/>
                    <a:pt x="16713" y="114015"/>
                  </a:cubicBezTo>
                  <a:cubicBezTo>
                    <a:pt x="16713" y="114015"/>
                    <a:pt x="16713" y="115450"/>
                    <a:pt x="16780" y="116017"/>
                  </a:cubicBezTo>
                  <a:cubicBezTo>
                    <a:pt x="16913" y="116684"/>
                    <a:pt x="17213" y="117351"/>
                    <a:pt x="17647" y="117918"/>
                  </a:cubicBezTo>
                  <a:cubicBezTo>
                    <a:pt x="17914" y="118185"/>
                    <a:pt x="17513" y="119152"/>
                    <a:pt x="17380" y="119519"/>
                  </a:cubicBezTo>
                  <a:cubicBezTo>
                    <a:pt x="17213" y="119920"/>
                    <a:pt x="17647" y="121554"/>
                    <a:pt x="17647" y="121554"/>
                  </a:cubicBezTo>
                  <a:cubicBezTo>
                    <a:pt x="17247" y="121988"/>
                    <a:pt x="16913" y="122521"/>
                    <a:pt x="16646" y="123055"/>
                  </a:cubicBezTo>
                  <a:cubicBezTo>
                    <a:pt x="16346" y="123822"/>
                    <a:pt x="16279" y="126057"/>
                    <a:pt x="16346" y="126591"/>
                  </a:cubicBezTo>
                  <a:cubicBezTo>
                    <a:pt x="16379" y="127125"/>
                    <a:pt x="15245" y="127558"/>
                    <a:pt x="15145" y="127892"/>
                  </a:cubicBezTo>
                  <a:cubicBezTo>
                    <a:pt x="15045" y="128659"/>
                    <a:pt x="15078" y="129460"/>
                    <a:pt x="15178" y="130227"/>
                  </a:cubicBezTo>
                  <a:cubicBezTo>
                    <a:pt x="15312" y="130927"/>
                    <a:pt x="14978" y="131461"/>
                    <a:pt x="14978" y="131961"/>
                  </a:cubicBezTo>
                  <a:cubicBezTo>
                    <a:pt x="14978" y="132428"/>
                    <a:pt x="13878" y="133696"/>
                    <a:pt x="13711" y="134263"/>
                  </a:cubicBezTo>
                  <a:cubicBezTo>
                    <a:pt x="13544" y="134864"/>
                    <a:pt x="13944" y="136398"/>
                    <a:pt x="13878" y="136898"/>
                  </a:cubicBezTo>
                  <a:cubicBezTo>
                    <a:pt x="13844" y="137365"/>
                    <a:pt x="13277" y="140801"/>
                    <a:pt x="13244" y="141402"/>
                  </a:cubicBezTo>
                  <a:cubicBezTo>
                    <a:pt x="13177" y="142002"/>
                    <a:pt x="12310" y="144470"/>
                    <a:pt x="12643" y="145338"/>
                  </a:cubicBezTo>
                  <a:cubicBezTo>
                    <a:pt x="12977" y="146205"/>
                    <a:pt x="14311" y="146372"/>
                    <a:pt x="14478" y="146705"/>
                  </a:cubicBezTo>
                  <a:cubicBezTo>
                    <a:pt x="14645" y="147039"/>
                    <a:pt x="14745" y="148006"/>
                    <a:pt x="15178" y="148206"/>
                  </a:cubicBezTo>
                  <a:cubicBezTo>
                    <a:pt x="15612" y="148440"/>
                    <a:pt x="15879" y="149674"/>
                    <a:pt x="16213" y="150608"/>
                  </a:cubicBezTo>
                  <a:cubicBezTo>
                    <a:pt x="16613" y="152109"/>
                    <a:pt x="16913" y="153610"/>
                    <a:pt x="17046" y="155178"/>
                  </a:cubicBezTo>
                  <a:cubicBezTo>
                    <a:pt x="17113" y="156045"/>
                    <a:pt x="17480" y="160182"/>
                    <a:pt x="17547" y="160482"/>
                  </a:cubicBezTo>
                  <a:cubicBezTo>
                    <a:pt x="17614" y="160782"/>
                    <a:pt x="17313" y="161749"/>
                    <a:pt x="17147" y="161783"/>
                  </a:cubicBezTo>
                  <a:cubicBezTo>
                    <a:pt x="17013" y="161850"/>
                    <a:pt x="16880" y="162917"/>
                    <a:pt x="16880" y="163517"/>
                  </a:cubicBezTo>
                  <a:cubicBezTo>
                    <a:pt x="16880" y="164118"/>
                    <a:pt x="15412" y="167387"/>
                    <a:pt x="14711" y="168554"/>
                  </a:cubicBezTo>
                  <a:cubicBezTo>
                    <a:pt x="14011" y="169755"/>
                    <a:pt x="12376" y="173224"/>
                    <a:pt x="12210" y="173491"/>
                  </a:cubicBezTo>
                  <a:cubicBezTo>
                    <a:pt x="12043" y="173758"/>
                    <a:pt x="12010" y="175726"/>
                    <a:pt x="12210" y="176260"/>
                  </a:cubicBezTo>
                  <a:cubicBezTo>
                    <a:pt x="12440" y="176820"/>
                    <a:pt x="14888" y="178228"/>
                    <a:pt x="16201" y="178228"/>
                  </a:cubicBezTo>
                  <a:cubicBezTo>
                    <a:pt x="16216" y="178228"/>
                    <a:pt x="16231" y="178228"/>
                    <a:pt x="16246" y="178228"/>
                  </a:cubicBezTo>
                  <a:cubicBezTo>
                    <a:pt x="21450" y="177994"/>
                    <a:pt x="22851" y="175726"/>
                    <a:pt x="22917" y="175192"/>
                  </a:cubicBezTo>
                  <a:cubicBezTo>
                    <a:pt x="22951" y="174659"/>
                    <a:pt x="22917" y="171757"/>
                    <a:pt x="22917" y="171757"/>
                  </a:cubicBezTo>
                  <a:cubicBezTo>
                    <a:pt x="23951" y="171490"/>
                    <a:pt x="25186" y="170289"/>
                    <a:pt x="25252" y="169822"/>
                  </a:cubicBezTo>
                  <a:cubicBezTo>
                    <a:pt x="25286" y="169322"/>
                    <a:pt x="25086" y="167087"/>
                    <a:pt x="25019" y="166453"/>
                  </a:cubicBezTo>
                  <a:cubicBezTo>
                    <a:pt x="24885" y="164618"/>
                    <a:pt x="24885" y="162750"/>
                    <a:pt x="25019" y="160916"/>
                  </a:cubicBezTo>
                  <a:cubicBezTo>
                    <a:pt x="25252" y="158581"/>
                    <a:pt x="25386" y="151976"/>
                    <a:pt x="25386" y="151976"/>
                  </a:cubicBezTo>
                  <a:cubicBezTo>
                    <a:pt x="25386" y="151976"/>
                    <a:pt x="26220" y="151575"/>
                    <a:pt x="26653" y="151309"/>
                  </a:cubicBezTo>
                  <a:cubicBezTo>
                    <a:pt x="27054" y="151042"/>
                    <a:pt x="28488" y="150441"/>
                    <a:pt x="28655" y="150074"/>
                  </a:cubicBezTo>
                  <a:cubicBezTo>
                    <a:pt x="28822" y="149541"/>
                    <a:pt x="28721" y="148974"/>
                    <a:pt x="28455" y="148507"/>
                  </a:cubicBezTo>
                  <a:cubicBezTo>
                    <a:pt x="28154" y="148206"/>
                    <a:pt x="28221" y="147506"/>
                    <a:pt x="28154" y="147206"/>
                  </a:cubicBezTo>
                  <a:cubicBezTo>
                    <a:pt x="28121" y="146872"/>
                    <a:pt x="28555" y="145571"/>
                    <a:pt x="28721" y="144804"/>
                  </a:cubicBezTo>
                  <a:cubicBezTo>
                    <a:pt x="28888" y="144037"/>
                    <a:pt x="28922" y="142269"/>
                    <a:pt x="28755" y="141935"/>
                  </a:cubicBezTo>
                  <a:cubicBezTo>
                    <a:pt x="28588" y="141602"/>
                    <a:pt x="28221" y="141235"/>
                    <a:pt x="28221" y="141001"/>
                  </a:cubicBezTo>
                  <a:cubicBezTo>
                    <a:pt x="28221" y="140401"/>
                    <a:pt x="28321" y="139834"/>
                    <a:pt x="28555" y="139267"/>
                  </a:cubicBezTo>
                  <a:cubicBezTo>
                    <a:pt x="28822" y="138800"/>
                    <a:pt x="28888" y="137065"/>
                    <a:pt x="28755" y="136164"/>
                  </a:cubicBezTo>
                  <a:cubicBezTo>
                    <a:pt x="28655" y="135297"/>
                    <a:pt x="28388" y="134163"/>
                    <a:pt x="28388" y="133663"/>
                  </a:cubicBezTo>
                  <a:cubicBezTo>
                    <a:pt x="28388" y="133196"/>
                    <a:pt x="28721" y="131394"/>
                    <a:pt x="28721" y="131394"/>
                  </a:cubicBezTo>
                  <a:cubicBezTo>
                    <a:pt x="30022" y="130260"/>
                    <a:pt x="30556" y="127825"/>
                    <a:pt x="30723" y="127325"/>
                  </a:cubicBezTo>
                  <a:cubicBezTo>
                    <a:pt x="30890" y="126858"/>
                    <a:pt x="32457" y="125223"/>
                    <a:pt x="32357" y="124690"/>
                  </a:cubicBezTo>
                  <a:cubicBezTo>
                    <a:pt x="32224" y="124123"/>
                    <a:pt x="31924" y="121587"/>
                    <a:pt x="31857" y="120987"/>
                  </a:cubicBezTo>
                  <a:cubicBezTo>
                    <a:pt x="31790" y="120387"/>
                    <a:pt x="31924" y="117685"/>
                    <a:pt x="32057" y="117218"/>
                  </a:cubicBezTo>
                  <a:cubicBezTo>
                    <a:pt x="32224" y="116784"/>
                    <a:pt x="33858" y="115783"/>
                    <a:pt x="34292" y="115049"/>
                  </a:cubicBezTo>
                  <a:cubicBezTo>
                    <a:pt x="34726" y="114349"/>
                    <a:pt x="34292" y="109846"/>
                    <a:pt x="34292" y="109846"/>
                  </a:cubicBezTo>
                  <a:cubicBezTo>
                    <a:pt x="34692" y="109412"/>
                    <a:pt x="35093" y="108978"/>
                    <a:pt x="35426" y="108511"/>
                  </a:cubicBezTo>
                  <a:cubicBezTo>
                    <a:pt x="35827" y="107944"/>
                    <a:pt x="37561" y="104175"/>
                    <a:pt x="37828" y="103941"/>
                  </a:cubicBezTo>
                  <a:cubicBezTo>
                    <a:pt x="38028" y="103791"/>
                    <a:pt x="38810" y="103773"/>
                    <a:pt x="39259" y="103773"/>
                  </a:cubicBezTo>
                  <a:cubicBezTo>
                    <a:pt x="39408" y="103773"/>
                    <a:pt x="39521" y="103775"/>
                    <a:pt x="39563" y="103775"/>
                  </a:cubicBezTo>
                  <a:cubicBezTo>
                    <a:pt x="39729" y="103775"/>
                    <a:pt x="39663" y="106810"/>
                    <a:pt x="39729" y="107144"/>
                  </a:cubicBezTo>
                  <a:cubicBezTo>
                    <a:pt x="39763" y="107477"/>
                    <a:pt x="40030" y="112881"/>
                    <a:pt x="40130" y="113548"/>
                  </a:cubicBezTo>
                  <a:cubicBezTo>
                    <a:pt x="40230" y="114182"/>
                    <a:pt x="40797" y="116417"/>
                    <a:pt x="41164" y="116751"/>
                  </a:cubicBezTo>
                  <a:cubicBezTo>
                    <a:pt x="41531" y="117084"/>
                    <a:pt x="43132" y="117351"/>
                    <a:pt x="43332" y="117718"/>
                  </a:cubicBezTo>
                  <a:cubicBezTo>
                    <a:pt x="43565" y="118118"/>
                    <a:pt x="43565" y="120220"/>
                    <a:pt x="43565" y="120653"/>
                  </a:cubicBezTo>
                  <a:cubicBezTo>
                    <a:pt x="43565" y="121054"/>
                    <a:pt x="44399" y="124289"/>
                    <a:pt x="44399" y="124289"/>
                  </a:cubicBezTo>
                  <a:cubicBezTo>
                    <a:pt x="44399" y="124289"/>
                    <a:pt x="44066" y="126057"/>
                    <a:pt x="43899" y="127191"/>
                  </a:cubicBezTo>
                  <a:cubicBezTo>
                    <a:pt x="43732" y="128326"/>
                    <a:pt x="44733" y="130460"/>
                    <a:pt x="45367" y="131094"/>
                  </a:cubicBezTo>
                  <a:cubicBezTo>
                    <a:pt x="46000" y="131861"/>
                    <a:pt x="46534" y="132729"/>
                    <a:pt x="46934" y="133663"/>
                  </a:cubicBezTo>
                  <a:cubicBezTo>
                    <a:pt x="47035" y="133930"/>
                    <a:pt x="46701" y="134697"/>
                    <a:pt x="46401" y="134730"/>
                  </a:cubicBezTo>
                  <a:cubicBezTo>
                    <a:pt x="46067" y="134797"/>
                    <a:pt x="46000" y="136031"/>
                    <a:pt x="45967" y="136531"/>
                  </a:cubicBezTo>
                  <a:cubicBezTo>
                    <a:pt x="45934" y="136998"/>
                    <a:pt x="45867" y="137666"/>
                    <a:pt x="46301" y="138099"/>
                  </a:cubicBezTo>
                  <a:cubicBezTo>
                    <a:pt x="46734" y="138533"/>
                    <a:pt x="46701" y="139667"/>
                    <a:pt x="46801" y="140101"/>
                  </a:cubicBezTo>
                  <a:cubicBezTo>
                    <a:pt x="46868" y="140534"/>
                    <a:pt x="47435" y="142769"/>
                    <a:pt x="47768" y="142936"/>
                  </a:cubicBezTo>
                  <a:cubicBezTo>
                    <a:pt x="48102" y="143069"/>
                    <a:pt x="48169" y="144270"/>
                    <a:pt x="48169" y="144771"/>
                  </a:cubicBezTo>
                  <a:cubicBezTo>
                    <a:pt x="48169" y="145271"/>
                    <a:pt x="47268" y="145905"/>
                    <a:pt x="47001" y="146238"/>
                  </a:cubicBezTo>
                  <a:cubicBezTo>
                    <a:pt x="46701" y="146572"/>
                    <a:pt x="46868" y="147539"/>
                    <a:pt x="47035" y="148407"/>
                  </a:cubicBezTo>
                  <a:cubicBezTo>
                    <a:pt x="47201" y="149274"/>
                    <a:pt x="49003" y="150842"/>
                    <a:pt x="49169" y="150842"/>
                  </a:cubicBezTo>
                  <a:cubicBezTo>
                    <a:pt x="49303" y="150842"/>
                    <a:pt x="49570" y="155578"/>
                    <a:pt x="49803" y="158447"/>
                  </a:cubicBezTo>
                  <a:cubicBezTo>
                    <a:pt x="50037" y="161316"/>
                    <a:pt x="49803" y="166486"/>
                    <a:pt x="49803" y="166486"/>
                  </a:cubicBezTo>
                  <a:cubicBezTo>
                    <a:pt x="49036" y="167554"/>
                    <a:pt x="49036" y="169555"/>
                    <a:pt x="49203" y="170122"/>
                  </a:cubicBezTo>
                  <a:cubicBezTo>
                    <a:pt x="49370" y="170656"/>
                    <a:pt x="51104" y="171857"/>
                    <a:pt x="51371" y="172324"/>
                  </a:cubicBezTo>
                  <a:cubicBezTo>
                    <a:pt x="51638" y="172824"/>
                    <a:pt x="51771" y="174659"/>
                    <a:pt x="51971" y="175759"/>
                  </a:cubicBezTo>
                  <a:cubicBezTo>
                    <a:pt x="52172" y="176827"/>
                    <a:pt x="55007" y="178895"/>
                    <a:pt x="57776" y="178895"/>
                  </a:cubicBezTo>
                  <a:cubicBezTo>
                    <a:pt x="60544" y="178895"/>
                    <a:pt x="62012" y="177561"/>
                    <a:pt x="62379" y="177060"/>
                  </a:cubicBezTo>
                  <a:cubicBezTo>
                    <a:pt x="62779" y="176560"/>
                    <a:pt x="62546" y="174025"/>
                    <a:pt x="62212" y="173191"/>
                  </a:cubicBezTo>
                  <a:cubicBezTo>
                    <a:pt x="61912" y="172390"/>
                    <a:pt x="60177" y="169455"/>
                    <a:pt x="59143" y="167554"/>
                  </a:cubicBezTo>
                  <a:cubicBezTo>
                    <a:pt x="58276" y="165986"/>
                    <a:pt x="57809" y="164251"/>
                    <a:pt x="57776" y="162450"/>
                  </a:cubicBezTo>
                  <a:cubicBezTo>
                    <a:pt x="57842" y="161483"/>
                    <a:pt x="58443" y="157313"/>
                    <a:pt x="58443" y="156546"/>
                  </a:cubicBezTo>
                  <a:lnTo>
                    <a:pt x="58443" y="151042"/>
                  </a:lnTo>
                  <a:cubicBezTo>
                    <a:pt x="59010" y="150842"/>
                    <a:pt x="59577" y="150608"/>
                    <a:pt x="60111" y="150275"/>
                  </a:cubicBezTo>
                  <a:cubicBezTo>
                    <a:pt x="60477" y="149974"/>
                    <a:pt x="61979" y="148373"/>
                    <a:pt x="62045" y="147473"/>
                  </a:cubicBezTo>
                  <a:cubicBezTo>
                    <a:pt x="62112" y="146539"/>
                    <a:pt x="62979" y="145037"/>
                    <a:pt x="62979" y="144470"/>
                  </a:cubicBezTo>
                  <a:cubicBezTo>
                    <a:pt x="62913" y="143370"/>
                    <a:pt x="62546" y="142269"/>
                    <a:pt x="61945" y="141335"/>
                  </a:cubicBezTo>
                  <a:cubicBezTo>
                    <a:pt x="61178" y="140301"/>
                    <a:pt x="59677" y="139500"/>
                    <a:pt x="59543" y="139000"/>
                  </a:cubicBezTo>
                  <a:cubicBezTo>
                    <a:pt x="59443" y="138499"/>
                    <a:pt x="59043" y="137432"/>
                    <a:pt x="59143" y="136998"/>
                  </a:cubicBezTo>
                  <a:cubicBezTo>
                    <a:pt x="59210" y="136565"/>
                    <a:pt x="59443" y="134663"/>
                    <a:pt x="59443" y="134230"/>
                  </a:cubicBezTo>
                  <a:cubicBezTo>
                    <a:pt x="59443" y="133796"/>
                    <a:pt x="58710" y="132862"/>
                    <a:pt x="58376" y="132095"/>
                  </a:cubicBezTo>
                  <a:cubicBezTo>
                    <a:pt x="58042" y="131361"/>
                    <a:pt x="58409" y="129360"/>
                    <a:pt x="58409" y="128326"/>
                  </a:cubicBezTo>
                  <a:cubicBezTo>
                    <a:pt x="58409" y="127291"/>
                    <a:pt x="57675" y="124389"/>
                    <a:pt x="57342" y="123589"/>
                  </a:cubicBezTo>
                  <a:cubicBezTo>
                    <a:pt x="57008" y="122788"/>
                    <a:pt x="57008" y="118218"/>
                    <a:pt x="57008" y="118218"/>
                  </a:cubicBezTo>
                  <a:cubicBezTo>
                    <a:pt x="57008" y="118218"/>
                    <a:pt x="59010" y="116917"/>
                    <a:pt x="59944" y="115850"/>
                  </a:cubicBezTo>
                  <a:cubicBezTo>
                    <a:pt x="60844" y="114749"/>
                    <a:pt x="60544" y="114215"/>
                    <a:pt x="60211" y="113348"/>
                  </a:cubicBezTo>
                  <a:cubicBezTo>
                    <a:pt x="59877" y="112447"/>
                    <a:pt x="60578" y="111880"/>
                    <a:pt x="60811" y="110846"/>
                  </a:cubicBezTo>
                  <a:cubicBezTo>
                    <a:pt x="61011" y="109779"/>
                    <a:pt x="59877" y="108812"/>
                    <a:pt x="59777" y="108378"/>
                  </a:cubicBezTo>
                  <a:cubicBezTo>
                    <a:pt x="59577" y="107744"/>
                    <a:pt x="59577" y="107077"/>
                    <a:pt x="59810" y="106443"/>
                  </a:cubicBezTo>
                  <a:cubicBezTo>
                    <a:pt x="60144" y="105609"/>
                    <a:pt x="59410" y="103174"/>
                    <a:pt x="59076" y="102540"/>
                  </a:cubicBezTo>
                  <a:cubicBezTo>
                    <a:pt x="58710" y="101873"/>
                    <a:pt x="59477" y="101606"/>
                    <a:pt x="59710" y="101139"/>
                  </a:cubicBezTo>
                  <a:cubicBezTo>
                    <a:pt x="59944" y="100639"/>
                    <a:pt x="59610" y="99405"/>
                    <a:pt x="59343" y="98838"/>
                  </a:cubicBezTo>
                  <a:cubicBezTo>
                    <a:pt x="59076" y="98304"/>
                    <a:pt x="59177" y="96403"/>
                    <a:pt x="59076" y="95202"/>
                  </a:cubicBezTo>
                  <a:cubicBezTo>
                    <a:pt x="58943" y="94234"/>
                    <a:pt x="59043" y="93267"/>
                    <a:pt x="59277" y="92333"/>
                  </a:cubicBezTo>
                  <a:cubicBezTo>
                    <a:pt x="59510" y="91633"/>
                    <a:pt x="59177" y="89231"/>
                    <a:pt x="58943" y="89031"/>
                  </a:cubicBezTo>
                  <a:cubicBezTo>
                    <a:pt x="58743" y="88797"/>
                    <a:pt x="58543" y="87296"/>
                    <a:pt x="58676" y="86963"/>
                  </a:cubicBezTo>
                  <a:cubicBezTo>
                    <a:pt x="58843" y="86629"/>
                    <a:pt x="59243" y="84728"/>
                    <a:pt x="59076" y="84061"/>
                  </a:cubicBezTo>
                  <a:cubicBezTo>
                    <a:pt x="58910" y="83360"/>
                    <a:pt x="58409" y="81392"/>
                    <a:pt x="58142" y="80625"/>
                  </a:cubicBezTo>
                  <a:cubicBezTo>
                    <a:pt x="57876" y="79857"/>
                    <a:pt x="58476" y="79057"/>
                    <a:pt x="58810" y="78623"/>
                  </a:cubicBezTo>
                  <a:cubicBezTo>
                    <a:pt x="59110" y="78190"/>
                    <a:pt x="58843" y="77389"/>
                    <a:pt x="58676" y="76989"/>
                  </a:cubicBezTo>
                  <a:cubicBezTo>
                    <a:pt x="58509" y="76622"/>
                    <a:pt x="57075" y="74954"/>
                    <a:pt x="57208" y="74454"/>
                  </a:cubicBezTo>
                  <a:cubicBezTo>
                    <a:pt x="57372" y="73963"/>
                    <a:pt x="56958" y="69879"/>
                    <a:pt x="57068" y="69879"/>
                  </a:cubicBezTo>
                  <a:cubicBezTo>
                    <a:pt x="57070" y="69879"/>
                    <a:pt x="57072" y="69880"/>
                    <a:pt x="57075" y="69884"/>
                  </a:cubicBezTo>
                  <a:cubicBezTo>
                    <a:pt x="57169" y="70040"/>
                    <a:pt x="59463" y="71370"/>
                    <a:pt x="60105" y="71370"/>
                  </a:cubicBezTo>
                  <a:cubicBezTo>
                    <a:pt x="60148" y="71370"/>
                    <a:pt x="60184" y="71364"/>
                    <a:pt x="60211" y="71351"/>
                  </a:cubicBezTo>
                  <a:cubicBezTo>
                    <a:pt x="60268" y="71325"/>
                    <a:pt x="60339" y="71314"/>
                    <a:pt x="60422" y="71314"/>
                  </a:cubicBezTo>
                  <a:cubicBezTo>
                    <a:pt x="60794" y="71314"/>
                    <a:pt x="61381" y="71535"/>
                    <a:pt x="61761" y="71535"/>
                  </a:cubicBezTo>
                  <a:cubicBezTo>
                    <a:pt x="61935" y="71535"/>
                    <a:pt x="62066" y="71489"/>
                    <a:pt x="62112" y="71351"/>
                  </a:cubicBezTo>
                  <a:cubicBezTo>
                    <a:pt x="62279" y="70851"/>
                    <a:pt x="64881" y="70384"/>
                    <a:pt x="65481" y="69950"/>
                  </a:cubicBezTo>
                  <a:cubicBezTo>
                    <a:pt x="66081" y="69517"/>
                    <a:pt x="66649" y="69350"/>
                    <a:pt x="66649" y="68616"/>
                  </a:cubicBezTo>
                  <a:cubicBezTo>
                    <a:pt x="66649" y="67916"/>
                    <a:pt x="66615" y="66581"/>
                    <a:pt x="66548" y="65914"/>
                  </a:cubicBezTo>
                  <a:cubicBezTo>
                    <a:pt x="66515" y="65280"/>
                    <a:pt x="67216" y="65214"/>
                    <a:pt x="67316" y="64913"/>
                  </a:cubicBezTo>
                  <a:cubicBezTo>
                    <a:pt x="67416" y="64580"/>
                    <a:pt x="67683" y="63613"/>
                    <a:pt x="67416" y="63279"/>
                  </a:cubicBezTo>
                  <a:cubicBezTo>
                    <a:pt x="67149" y="62945"/>
                    <a:pt x="67049" y="61645"/>
                    <a:pt x="67049" y="61644"/>
                  </a:cubicBezTo>
                  <a:lnTo>
                    <a:pt x="67049" y="61644"/>
                  </a:lnTo>
                  <a:cubicBezTo>
                    <a:pt x="67049" y="61644"/>
                    <a:pt x="67642" y="61793"/>
                    <a:pt x="68166" y="61793"/>
                  </a:cubicBezTo>
                  <a:cubicBezTo>
                    <a:pt x="68428" y="61793"/>
                    <a:pt x="68672" y="61756"/>
                    <a:pt x="68817" y="61644"/>
                  </a:cubicBezTo>
                  <a:cubicBezTo>
                    <a:pt x="69250" y="61311"/>
                    <a:pt x="70018" y="59810"/>
                    <a:pt x="70018" y="59810"/>
                  </a:cubicBezTo>
                  <a:cubicBezTo>
                    <a:pt x="70018" y="59810"/>
                    <a:pt x="71085" y="59825"/>
                    <a:pt x="72083" y="59825"/>
                  </a:cubicBezTo>
                  <a:cubicBezTo>
                    <a:pt x="72582" y="59825"/>
                    <a:pt x="73064" y="59821"/>
                    <a:pt x="73387" y="59810"/>
                  </a:cubicBezTo>
                  <a:cubicBezTo>
                    <a:pt x="75155" y="59776"/>
                    <a:pt x="74421" y="57708"/>
                    <a:pt x="74421" y="57708"/>
                  </a:cubicBezTo>
                  <a:cubicBezTo>
                    <a:pt x="74421" y="57708"/>
                    <a:pt x="81693" y="56541"/>
                    <a:pt x="81859" y="56374"/>
                  </a:cubicBezTo>
                  <a:cubicBezTo>
                    <a:pt x="82060" y="55940"/>
                    <a:pt x="82226" y="55507"/>
                    <a:pt x="82326" y="55040"/>
                  </a:cubicBezTo>
                  <a:cubicBezTo>
                    <a:pt x="82593" y="54973"/>
                    <a:pt x="82827" y="54940"/>
                    <a:pt x="83094" y="54906"/>
                  </a:cubicBezTo>
                  <a:cubicBezTo>
                    <a:pt x="83327" y="54906"/>
                    <a:pt x="83194" y="55940"/>
                    <a:pt x="83260" y="56808"/>
                  </a:cubicBezTo>
                  <a:cubicBezTo>
                    <a:pt x="83316" y="57524"/>
                    <a:pt x="83393" y="57694"/>
                    <a:pt x="83532" y="57694"/>
                  </a:cubicBezTo>
                  <a:cubicBezTo>
                    <a:pt x="83561" y="57694"/>
                    <a:pt x="83592" y="57687"/>
                    <a:pt x="83627" y="57675"/>
                  </a:cubicBezTo>
                  <a:cubicBezTo>
                    <a:pt x="83861" y="57642"/>
                    <a:pt x="83861" y="54206"/>
                    <a:pt x="83861" y="54206"/>
                  </a:cubicBezTo>
                  <a:lnTo>
                    <a:pt x="86763" y="53872"/>
                  </a:lnTo>
                  <a:lnTo>
                    <a:pt x="87030" y="55040"/>
                  </a:lnTo>
                  <a:cubicBezTo>
                    <a:pt x="87030" y="55040"/>
                    <a:pt x="87415" y="55099"/>
                    <a:pt x="87692" y="55099"/>
                  </a:cubicBezTo>
                  <a:cubicBezTo>
                    <a:pt x="87830" y="55099"/>
                    <a:pt x="87942" y="55084"/>
                    <a:pt x="87964" y="55040"/>
                  </a:cubicBezTo>
                  <a:cubicBezTo>
                    <a:pt x="87897" y="54539"/>
                    <a:pt x="87797" y="54039"/>
                    <a:pt x="87630" y="53572"/>
                  </a:cubicBezTo>
                  <a:cubicBezTo>
                    <a:pt x="87630" y="53572"/>
                    <a:pt x="105109" y="51571"/>
                    <a:pt x="105309" y="51437"/>
                  </a:cubicBezTo>
                  <a:cubicBezTo>
                    <a:pt x="105543" y="51337"/>
                    <a:pt x="105476" y="49736"/>
                    <a:pt x="105376" y="49502"/>
                  </a:cubicBezTo>
                  <a:cubicBezTo>
                    <a:pt x="105372" y="49494"/>
                    <a:pt x="105333" y="49489"/>
                    <a:pt x="105262" y="49489"/>
                  </a:cubicBezTo>
                  <a:cubicBezTo>
                    <a:pt x="103730" y="49489"/>
                    <a:pt x="87363" y="51471"/>
                    <a:pt x="87363" y="51471"/>
                  </a:cubicBezTo>
                  <a:cubicBezTo>
                    <a:pt x="87363" y="51471"/>
                    <a:pt x="86663" y="46700"/>
                    <a:pt x="86663" y="46200"/>
                  </a:cubicBezTo>
                  <a:cubicBezTo>
                    <a:pt x="86663" y="45700"/>
                    <a:pt x="85996" y="45766"/>
                    <a:pt x="85796" y="45700"/>
                  </a:cubicBezTo>
                  <a:cubicBezTo>
                    <a:pt x="85794" y="45699"/>
                    <a:pt x="85793" y="45699"/>
                    <a:pt x="85791" y="45699"/>
                  </a:cubicBezTo>
                  <a:cubicBezTo>
                    <a:pt x="85523" y="45699"/>
                    <a:pt x="82226" y="51304"/>
                    <a:pt x="82226" y="51304"/>
                  </a:cubicBezTo>
                  <a:lnTo>
                    <a:pt x="81826" y="51404"/>
                  </a:lnTo>
                  <a:cubicBezTo>
                    <a:pt x="81626" y="51137"/>
                    <a:pt x="81326" y="50937"/>
                    <a:pt x="80992" y="50903"/>
                  </a:cubicBezTo>
                  <a:cubicBezTo>
                    <a:pt x="80525" y="50903"/>
                    <a:pt x="68517" y="52171"/>
                    <a:pt x="68517" y="52171"/>
                  </a:cubicBezTo>
                  <a:cubicBezTo>
                    <a:pt x="68283" y="51837"/>
                    <a:pt x="67983" y="51604"/>
                    <a:pt x="67649" y="51404"/>
                  </a:cubicBezTo>
                  <a:cubicBezTo>
                    <a:pt x="67592" y="51380"/>
                    <a:pt x="67517" y="51370"/>
                    <a:pt x="67431" y="51370"/>
                  </a:cubicBezTo>
                  <a:cubicBezTo>
                    <a:pt x="66913" y="51370"/>
                    <a:pt x="65981" y="51737"/>
                    <a:pt x="65981" y="51737"/>
                  </a:cubicBezTo>
                  <a:cubicBezTo>
                    <a:pt x="65694" y="51409"/>
                    <a:pt x="65091" y="51346"/>
                    <a:pt x="64669" y="51346"/>
                  </a:cubicBezTo>
                  <a:cubicBezTo>
                    <a:pt x="64406" y="51346"/>
                    <a:pt x="64213" y="51370"/>
                    <a:pt x="64213" y="51370"/>
                  </a:cubicBezTo>
                  <a:cubicBezTo>
                    <a:pt x="63980" y="50803"/>
                    <a:pt x="62946" y="50436"/>
                    <a:pt x="62946" y="50436"/>
                  </a:cubicBezTo>
                  <a:cubicBezTo>
                    <a:pt x="62946" y="50003"/>
                    <a:pt x="61311" y="48635"/>
                    <a:pt x="61345" y="48268"/>
                  </a:cubicBezTo>
                  <a:cubicBezTo>
                    <a:pt x="61345" y="47901"/>
                    <a:pt x="61145" y="46734"/>
                    <a:pt x="61311" y="46100"/>
                  </a:cubicBezTo>
                  <a:cubicBezTo>
                    <a:pt x="61478" y="45433"/>
                    <a:pt x="60678" y="44465"/>
                    <a:pt x="60611" y="44032"/>
                  </a:cubicBezTo>
                  <a:cubicBezTo>
                    <a:pt x="60544" y="43598"/>
                    <a:pt x="60511" y="41063"/>
                    <a:pt x="60010" y="39762"/>
                  </a:cubicBezTo>
                  <a:cubicBezTo>
                    <a:pt x="59543" y="38461"/>
                    <a:pt x="57642" y="35459"/>
                    <a:pt x="57409" y="35125"/>
                  </a:cubicBezTo>
                  <a:cubicBezTo>
                    <a:pt x="57175" y="34825"/>
                    <a:pt x="57742" y="32424"/>
                    <a:pt x="57409" y="32090"/>
                  </a:cubicBezTo>
                  <a:cubicBezTo>
                    <a:pt x="57075" y="31756"/>
                    <a:pt x="54306" y="30856"/>
                    <a:pt x="54306" y="30856"/>
                  </a:cubicBezTo>
                  <a:cubicBezTo>
                    <a:pt x="54006" y="30422"/>
                    <a:pt x="53606" y="30055"/>
                    <a:pt x="53139" y="29755"/>
                  </a:cubicBezTo>
                  <a:cubicBezTo>
                    <a:pt x="52472" y="29455"/>
                    <a:pt x="47935" y="27754"/>
                    <a:pt x="47602" y="27720"/>
                  </a:cubicBezTo>
                  <a:cubicBezTo>
                    <a:pt x="47588" y="27718"/>
                    <a:pt x="47574" y="27716"/>
                    <a:pt x="47559" y="27716"/>
                  </a:cubicBezTo>
                  <a:cubicBezTo>
                    <a:pt x="47187" y="27716"/>
                    <a:pt x="46223" y="28461"/>
                    <a:pt x="45967" y="28621"/>
                  </a:cubicBezTo>
                  <a:cubicBezTo>
                    <a:pt x="45757" y="28752"/>
                    <a:pt x="45485" y="29111"/>
                    <a:pt x="45265" y="29111"/>
                  </a:cubicBezTo>
                  <a:cubicBezTo>
                    <a:pt x="45205" y="29111"/>
                    <a:pt x="45149" y="29085"/>
                    <a:pt x="45100" y="29021"/>
                  </a:cubicBezTo>
                  <a:cubicBezTo>
                    <a:pt x="44866" y="28387"/>
                    <a:pt x="44666" y="27720"/>
                    <a:pt x="44566" y="27053"/>
                  </a:cubicBezTo>
                  <a:cubicBezTo>
                    <a:pt x="44399" y="26553"/>
                    <a:pt x="44199" y="26052"/>
                    <a:pt x="43966" y="25585"/>
                  </a:cubicBezTo>
                  <a:cubicBezTo>
                    <a:pt x="44533" y="24218"/>
                    <a:pt x="44933" y="22783"/>
                    <a:pt x="45200" y="21316"/>
                  </a:cubicBezTo>
                  <a:cubicBezTo>
                    <a:pt x="46734" y="21182"/>
                    <a:pt x="47235" y="18714"/>
                    <a:pt x="47235" y="18714"/>
                  </a:cubicBezTo>
                  <a:cubicBezTo>
                    <a:pt x="47235" y="18714"/>
                    <a:pt x="49003" y="16546"/>
                    <a:pt x="49169" y="16379"/>
                  </a:cubicBezTo>
                  <a:cubicBezTo>
                    <a:pt x="49336" y="16212"/>
                    <a:pt x="50370" y="15778"/>
                    <a:pt x="50437" y="15511"/>
                  </a:cubicBezTo>
                  <a:cubicBezTo>
                    <a:pt x="50470" y="15245"/>
                    <a:pt x="50003" y="13977"/>
                    <a:pt x="50037" y="13610"/>
                  </a:cubicBezTo>
                  <a:cubicBezTo>
                    <a:pt x="50070" y="13210"/>
                    <a:pt x="49136" y="7539"/>
                    <a:pt x="48302" y="5404"/>
                  </a:cubicBezTo>
                  <a:cubicBezTo>
                    <a:pt x="47502" y="3303"/>
                    <a:pt x="44499" y="0"/>
                    <a:pt x="38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6" name="Google Shape;866;p54"/>
          <p:cNvGrpSpPr/>
          <p:nvPr/>
        </p:nvGrpSpPr>
        <p:grpSpPr>
          <a:xfrm>
            <a:off x="8958438" y="3362919"/>
            <a:ext cx="926620" cy="352095"/>
            <a:chOff x="6661853" y="2422752"/>
            <a:chExt cx="694965" cy="264071"/>
          </a:xfrm>
        </p:grpSpPr>
        <p:sp>
          <p:nvSpPr>
            <p:cNvPr id="867" name="Google Shape;867;p54"/>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54"/>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9" name="Google Shape;869;p54"/>
          <p:cNvGrpSpPr/>
          <p:nvPr/>
        </p:nvGrpSpPr>
        <p:grpSpPr>
          <a:xfrm>
            <a:off x="2165138" y="1112185"/>
            <a:ext cx="1569753" cy="412195"/>
            <a:chOff x="2016228" y="1226514"/>
            <a:chExt cx="1177315" cy="309146"/>
          </a:xfrm>
        </p:grpSpPr>
        <p:sp>
          <p:nvSpPr>
            <p:cNvPr id="870" name="Google Shape;870;p54"/>
            <p:cNvSpPr/>
            <p:nvPr/>
          </p:nvSpPr>
          <p:spPr>
            <a:xfrm>
              <a:off x="2721517" y="1226514"/>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54"/>
            <p:cNvSpPr/>
            <p:nvPr/>
          </p:nvSpPr>
          <p:spPr>
            <a:xfrm>
              <a:off x="2016228" y="14506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2" name="Google Shape;872;p54"/>
          <p:cNvSpPr/>
          <p:nvPr/>
        </p:nvSpPr>
        <p:spPr>
          <a:xfrm>
            <a:off x="3734905" y="4034788"/>
            <a:ext cx="364001" cy="113392"/>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54"/>
          <p:cNvSpPr/>
          <p:nvPr/>
        </p:nvSpPr>
        <p:spPr>
          <a:xfrm flipH="1">
            <a:off x="3171747" y="4448266"/>
            <a:ext cx="1244708" cy="2689367"/>
          </a:xfrm>
          <a:custGeom>
            <a:avLst/>
            <a:gdLst/>
            <a:ahLst/>
            <a:cxnLst/>
            <a:rect l="l" t="t" r="r" b="b"/>
            <a:pathLst>
              <a:path w="76818" h="165942" extrusionOk="0">
                <a:moveTo>
                  <a:pt x="5037" y="39138"/>
                </a:moveTo>
                <a:cubicBezTo>
                  <a:pt x="5037" y="40039"/>
                  <a:pt x="4103" y="42107"/>
                  <a:pt x="4537" y="42941"/>
                </a:cubicBezTo>
                <a:cubicBezTo>
                  <a:pt x="4770" y="43341"/>
                  <a:pt x="5237" y="43274"/>
                  <a:pt x="4971" y="43942"/>
                </a:cubicBezTo>
                <a:cubicBezTo>
                  <a:pt x="4824" y="44308"/>
                  <a:pt x="4517" y="44674"/>
                  <a:pt x="4179" y="44674"/>
                </a:cubicBezTo>
                <a:cubicBezTo>
                  <a:pt x="4056" y="44674"/>
                  <a:pt x="3928" y="44625"/>
                  <a:pt x="3803" y="44509"/>
                </a:cubicBezTo>
                <a:cubicBezTo>
                  <a:pt x="3269" y="44008"/>
                  <a:pt x="3670" y="42374"/>
                  <a:pt x="3503" y="41707"/>
                </a:cubicBezTo>
                <a:cubicBezTo>
                  <a:pt x="3336" y="41140"/>
                  <a:pt x="2969" y="40806"/>
                  <a:pt x="3236" y="40339"/>
                </a:cubicBezTo>
                <a:cubicBezTo>
                  <a:pt x="3536" y="39739"/>
                  <a:pt x="4537" y="39472"/>
                  <a:pt x="5037" y="39138"/>
                </a:cubicBezTo>
                <a:close/>
                <a:moveTo>
                  <a:pt x="52492" y="57605"/>
                </a:moveTo>
                <a:cubicBezTo>
                  <a:pt x="52518" y="57605"/>
                  <a:pt x="52544" y="57609"/>
                  <a:pt x="52571" y="57618"/>
                </a:cubicBezTo>
                <a:cubicBezTo>
                  <a:pt x="52805" y="57718"/>
                  <a:pt x="52838" y="57751"/>
                  <a:pt x="52738" y="58052"/>
                </a:cubicBezTo>
                <a:cubicBezTo>
                  <a:pt x="52671" y="58252"/>
                  <a:pt x="52471" y="58352"/>
                  <a:pt x="52371" y="58519"/>
                </a:cubicBezTo>
                <a:cubicBezTo>
                  <a:pt x="52238" y="58819"/>
                  <a:pt x="52705" y="59319"/>
                  <a:pt x="52871" y="59553"/>
                </a:cubicBezTo>
                <a:cubicBezTo>
                  <a:pt x="53016" y="59755"/>
                  <a:pt x="53110" y="60006"/>
                  <a:pt x="52874" y="60006"/>
                </a:cubicBezTo>
                <a:cubicBezTo>
                  <a:pt x="52838" y="60006"/>
                  <a:pt x="52792" y="60000"/>
                  <a:pt x="52738" y="59986"/>
                </a:cubicBezTo>
                <a:cubicBezTo>
                  <a:pt x="52404" y="59886"/>
                  <a:pt x="52338" y="59653"/>
                  <a:pt x="52138" y="59419"/>
                </a:cubicBezTo>
                <a:cubicBezTo>
                  <a:pt x="51970" y="59251"/>
                  <a:pt x="51752" y="59209"/>
                  <a:pt x="51519" y="59209"/>
                </a:cubicBezTo>
                <a:cubicBezTo>
                  <a:pt x="51282" y="59209"/>
                  <a:pt x="51030" y="59253"/>
                  <a:pt x="50797" y="59253"/>
                </a:cubicBezTo>
                <a:cubicBezTo>
                  <a:pt x="50533" y="59253"/>
                  <a:pt x="50294" y="59196"/>
                  <a:pt x="50136" y="58952"/>
                </a:cubicBezTo>
                <a:cubicBezTo>
                  <a:pt x="50003" y="58719"/>
                  <a:pt x="49869" y="58118"/>
                  <a:pt x="50103" y="57918"/>
                </a:cubicBezTo>
                <a:cubicBezTo>
                  <a:pt x="50166" y="57871"/>
                  <a:pt x="50243" y="57851"/>
                  <a:pt x="50326" y="57851"/>
                </a:cubicBezTo>
                <a:cubicBezTo>
                  <a:pt x="50594" y="57851"/>
                  <a:pt x="50933" y="58050"/>
                  <a:pt x="51137" y="58152"/>
                </a:cubicBezTo>
                <a:cubicBezTo>
                  <a:pt x="51293" y="58241"/>
                  <a:pt x="51389" y="58359"/>
                  <a:pt x="51525" y="58359"/>
                </a:cubicBezTo>
                <a:cubicBezTo>
                  <a:pt x="51593" y="58359"/>
                  <a:pt x="51671" y="58330"/>
                  <a:pt x="51771" y="58252"/>
                </a:cubicBezTo>
                <a:cubicBezTo>
                  <a:pt x="51871" y="58152"/>
                  <a:pt x="51971" y="58052"/>
                  <a:pt x="52038" y="57918"/>
                </a:cubicBezTo>
                <a:cubicBezTo>
                  <a:pt x="52182" y="57774"/>
                  <a:pt x="52326" y="57605"/>
                  <a:pt x="52492" y="57605"/>
                </a:cubicBezTo>
                <a:close/>
                <a:moveTo>
                  <a:pt x="66324" y="71220"/>
                </a:moveTo>
                <a:cubicBezTo>
                  <a:pt x="67155" y="71220"/>
                  <a:pt x="69345" y="71569"/>
                  <a:pt x="69683" y="71661"/>
                </a:cubicBezTo>
                <a:cubicBezTo>
                  <a:pt x="70006" y="71726"/>
                  <a:pt x="67955" y="73603"/>
                  <a:pt x="67580" y="73603"/>
                </a:cubicBezTo>
                <a:cubicBezTo>
                  <a:pt x="67568" y="73603"/>
                  <a:pt x="67557" y="73600"/>
                  <a:pt x="67549" y="73596"/>
                </a:cubicBezTo>
                <a:cubicBezTo>
                  <a:pt x="67248" y="73496"/>
                  <a:pt x="65981" y="71261"/>
                  <a:pt x="66148" y="71228"/>
                </a:cubicBezTo>
                <a:cubicBezTo>
                  <a:pt x="66196" y="71223"/>
                  <a:pt x="66255" y="71220"/>
                  <a:pt x="66324" y="71220"/>
                </a:cubicBezTo>
                <a:close/>
                <a:moveTo>
                  <a:pt x="27604" y="0"/>
                </a:moveTo>
                <a:cubicBezTo>
                  <a:pt x="25711" y="0"/>
                  <a:pt x="20790" y="1903"/>
                  <a:pt x="20181" y="2512"/>
                </a:cubicBezTo>
                <a:cubicBezTo>
                  <a:pt x="19548" y="3179"/>
                  <a:pt x="17179" y="8516"/>
                  <a:pt x="16946" y="9283"/>
                </a:cubicBezTo>
                <a:cubicBezTo>
                  <a:pt x="16712" y="10017"/>
                  <a:pt x="16379" y="11652"/>
                  <a:pt x="16079" y="12219"/>
                </a:cubicBezTo>
                <a:cubicBezTo>
                  <a:pt x="15778" y="12786"/>
                  <a:pt x="14911" y="16055"/>
                  <a:pt x="15311" y="16389"/>
                </a:cubicBezTo>
                <a:cubicBezTo>
                  <a:pt x="15945" y="16789"/>
                  <a:pt x="16646" y="17022"/>
                  <a:pt x="17346" y="17156"/>
                </a:cubicBezTo>
                <a:cubicBezTo>
                  <a:pt x="17880" y="17156"/>
                  <a:pt x="20248" y="17556"/>
                  <a:pt x="20282" y="17790"/>
                </a:cubicBezTo>
                <a:cubicBezTo>
                  <a:pt x="20348" y="17990"/>
                  <a:pt x="20515" y="19457"/>
                  <a:pt x="20282" y="19691"/>
                </a:cubicBezTo>
                <a:cubicBezTo>
                  <a:pt x="20081" y="19924"/>
                  <a:pt x="19381" y="20558"/>
                  <a:pt x="19014" y="20858"/>
                </a:cubicBezTo>
                <a:cubicBezTo>
                  <a:pt x="18680" y="21125"/>
                  <a:pt x="17913" y="21892"/>
                  <a:pt x="17880" y="22359"/>
                </a:cubicBezTo>
                <a:cubicBezTo>
                  <a:pt x="17780" y="22960"/>
                  <a:pt x="16679" y="23494"/>
                  <a:pt x="16279" y="23927"/>
                </a:cubicBezTo>
                <a:cubicBezTo>
                  <a:pt x="15778" y="24461"/>
                  <a:pt x="15211" y="24895"/>
                  <a:pt x="14544" y="25228"/>
                </a:cubicBezTo>
                <a:cubicBezTo>
                  <a:pt x="14397" y="25282"/>
                  <a:pt x="14213" y="25298"/>
                  <a:pt x="14019" y="25298"/>
                </a:cubicBezTo>
                <a:cubicBezTo>
                  <a:pt x="13729" y="25298"/>
                  <a:pt x="13417" y="25262"/>
                  <a:pt x="13176" y="25262"/>
                </a:cubicBezTo>
                <a:cubicBezTo>
                  <a:pt x="13067" y="25262"/>
                  <a:pt x="12958" y="25232"/>
                  <a:pt x="12854" y="25232"/>
                </a:cubicBezTo>
                <a:cubicBezTo>
                  <a:pt x="12768" y="25232"/>
                  <a:pt x="12685" y="25252"/>
                  <a:pt x="12609" y="25328"/>
                </a:cubicBezTo>
                <a:cubicBezTo>
                  <a:pt x="12443" y="25495"/>
                  <a:pt x="12709" y="25695"/>
                  <a:pt x="12609" y="25829"/>
                </a:cubicBezTo>
                <a:cubicBezTo>
                  <a:pt x="12343" y="26196"/>
                  <a:pt x="11809" y="26062"/>
                  <a:pt x="11509" y="26262"/>
                </a:cubicBezTo>
                <a:cubicBezTo>
                  <a:pt x="11142" y="26529"/>
                  <a:pt x="11142" y="27063"/>
                  <a:pt x="10908" y="27396"/>
                </a:cubicBezTo>
                <a:cubicBezTo>
                  <a:pt x="10475" y="28030"/>
                  <a:pt x="8840" y="28297"/>
                  <a:pt x="8106" y="28364"/>
                </a:cubicBezTo>
                <a:cubicBezTo>
                  <a:pt x="8039" y="28831"/>
                  <a:pt x="7906" y="29231"/>
                  <a:pt x="7839" y="29731"/>
                </a:cubicBezTo>
                <a:cubicBezTo>
                  <a:pt x="7873" y="30065"/>
                  <a:pt x="7873" y="30399"/>
                  <a:pt x="7806" y="30732"/>
                </a:cubicBezTo>
                <a:cubicBezTo>
                  <a:pt x="7639" y="30999"/>
                  <a:pt x="7206" y="31099"/>
                  <a:pt x="7039" y="31399"/>
                </a:cubicBezTo>
                <a:cubicBezTo>
                  <a:pt x="6872" y="31766"/>
                  <a:pt x="6772" y="32133"/>
                  <a:pt x="6705" y="32533"/>
                </a:cubicBezTo>
                <a:cubicBezTo>
                  <a:pt x="6372" y="33534"/>
                  <a:pt x="6138" y="34568"/>
                  <a:pt x="5971" y="35602"/>
                </a:cubicBezTo>
                <a:cubicBezTo>
                  <a:pt x="5905" y="36203"/>
                  <a:pt x="5971" y="37737"/>
                  <a:pt x="5504" y="38137"/>
                </a:cubicBezTo>
                <a:cubicBezTo>
                  <a:pt x="5204" y="38438"/>
                  <a:pt x="4370" y="38504"/>
                  <a:pt x="3970" y="38805"/>
                </a:cubicBezTo>
                <a:cubicBezTo>
                  <a:pt x="3536" y="39071"/>
                  <a:pt x="3203" y="39505"/>
                  <a:pt x="2969" y="39972"/>
                </a:cubicBezTo>
                <a:cubicBezTo>
                  <a:pt x="2536" y="41039"/>
                  <a:pt x="2702" y="42407"/>
                  <a:pt x="2769" y="43541"/>
                </a:cubicBezTo>
                <a:cubicBezTo>
                  <a:pt x="2802" y="44309"/>
                  <a:pt x="2802" y="44542"/>
                  <a:pt x="2102" y="44876"/>
                </a:cubicBezTo>
                <a:cubicBezTo>
                  <a:pt x="1635" y="45142"/>
                  <a:pt x="1135" y="45309"/>
                  <a:pt x="601" y="45443"/>
                </a:cubicBezTo>
                <a:cubicBezTo>
                  <a:pt x="334" y="46844"/>
                  <a:pt x="968" y="48678"/>
                  <a:pt x="1101" y="50113"/>
                </a:cubicBezTo>
                <a:cubicBezTo>
                  <a:pt x="1235" y="50980"/>
                  <a:pt x="1301" y="51881"/>
                  <a:pt x="1268" y="52781"/>
                </a:cubicBezTo>
                <a:cubicBezTo>
                  <a:pt x="1268" y="53048"/>
                  <a:pt x="1201" y="53348"/>
                  <a:pt x="1101" y="53615"/>
                </a:cubicBezTo>
                <a:cubicBezTo>
                  <a:pt x="901" y="53982"/>
                  <a:pt x="467" y="54116"/>
                  <a:pt x="267" y="54482"/>
                </a:cubicBezTo>
                <a:cubicBezTo>
                  <a:pt x="34" y="54949"/>
                  <a:pt x="201" y="56017"/>
                  <a:pt x="167" y="56584"/>
                </a:cubicBezTo>
                <a:cubicBezTo>
                  <a:pt x="67" y="57485"/>
                  <a:pt x="0" y="58352"/>
                  <a:pt x="34" y="59253"/>
                </a:cubicBezTo>
                <a:cubicBezTo>
                  <a:pt x="267" y="61254"/>
                  <a:pt x="734" y="63255"/>
                  <a:pt x="901" y="65290"/>
                </a:cubicBezTo>
                <a:cubicBezTo>
                  <a:pt x="1001" y="66491"/>
                  <a:pt x="901" y="68025"/>
                  <a:pt x="1401" y="69126"/>
                </a:cubicBezTo>
                <a:cubicBezTo>
                  <a:pt x="1735" y="69627"/>
                  <a:pt x="2135" y="70060"/>
                  <a:pt x="2636" y="70394"/>
                </a:cubicBezTo>
                <a:cubicBezTo>
                  <a:pt x="2802" y="70527"/>
                  <a:pt x="3369" y="70861"/>
                  <a:pt x="3436" y="71128"/>
                </a:cubicBezTo>
                <a:cubicBezTo>
                  <a:pt x="3503" y="71495"/>
                  <a:pt x="2936" y="71928"/>
                  <a:pt x="2869" y="72295"/>
                </a:cubicBezTo>
                <a:cubicBezTo>
                  <a:pt x="2769" y="72896"/>
                  <a:pt x="3103" y="73396"/>
                  <a:pt x="3036" y="73963"/>
                </a:cubicBezTo>
                <a:cubicBezTo>
                  <a:pt x="2992" y="73959"/>
                  <a:pt x="2946" y="73957"/>
                  <a:pt x="2900" y="73957"/>
                </a:cubicBezTo>
                <a:cubicBezTo>
                  <a:pt x="1853" y="73957"/>
                  <a:pt x="228" y="75011"/>
                  <a:pt x="834" y="76065"/>
                </a:cubicBezTo>
                <a:cubicBezTo>
                  <a:pt x="1235" y="76698"/>
                  <a:pt x="1501" y="76832"/>
                  <a:pt x="1535" y="77566"/>
                </a:cubicBezTo>
                <a:cubicBezTo>
                  <a:pt x="1568" y="78400"/>
                  <a:pt x="1835" y="79234"/>
                  <a:pt x="2269" y="79967"/>
                </a:cubicBezTo>
                <a:cubicBezTo>
                  <a:pt x="2502" y="80468"/>
                  <a:pt x="2869" y="80901"/>
                  <a:pt x="3303" y="81235"/>
                </a:cubicBezTo>
                <a:cubicBezTo>
                  <a:pt x="3937" y="81602"/>
                  <a:pt x="4370" y="81769"/>
                  <a:pt x="4704" y="82536"/>
                </a:cubicBezTo>
                <a:cubicBezTo>
                  <a:pt x="5304" y="83970"/>
                  <a:pt x="6038" y="85305"/>
                  <a:pt x="7239" y="86305"/>
                </a:cubicBezTo>
                <a:cubicBezTo>
                  <a:pt x="7472" y="86472"/>
                  <a:pt x="7773" y="86605"/>
                  <a:pt x="8006" y="86806"/>
                </a:cubicBezTo>
                <a:cubicBezTo>
                  <a:pt x="8340" y="87106"/>
                  <a:pt x="8440" y="87539"/>
                  <a:pt x="8740" y="87873"/>
                </a:cubicBezTo>
                <a:cubicBezTo>
                  <a:pt x="9140" y="88340"/>
                  <a:pt x="10041" y="88674"/>
                  <a:pt x="10608" y="88907"/>
                </a:cubicBezTo>
                <a:cubicBezTo>
                  <a:pt x="10813" y="89010"/>
                  <a:pt x="10939" y="89151"/>
                  <a:pt x="11092" y="89151"/>
                </a:cubicBezTo>
                <a:cubicBezTo>
                  <a:pt x="11139" y="89151"/>
                  <a:pt x="11187" y="89138"/>
                  <a:pt x="11242" y="89107"/>
                </a:cubicBezTo>
                <a:cubicBezTo>
                  <a:pt x="11275" y="89808"/>
                  <a:pt x="11475" y="90475"/>
                  <a:pt x="11775" y="91075"/>
                </a:cubicBezTo>
                <a:cubicBezTo>
                  <a:pt x="12042" y="91809"/>
                  <a:pt x="11909" y="92310"/>
                  <a:pt x="11876" y="93110"/>
                </a:cubicBezTo>
                <a:cubicBezTo>
                  <a:pt x="11842" y="93777"/>
                  <a:pt x="11542" y="94444"/>
                  <a:pt x="11609" y="95178"/>
                </a:cubicBezTo>
                <a:cubicBezTo>
                  <a:pt x="11709" y="95945"/>
                  <a:pt x="12309" y="96179"/>
                  <a:pt x="12443" y="96846"/>
                </a:cubicBezTo>
                <a:cubicBezTo>
                  <a:pt x="12609" y="97547"/>
                  <a:pt x="12276" y="98347"/>
                  <a:pt x="12276" y="99048"/>
                </a:cubicBezTo>
                <a:cubicBezTo>
                  <a:pt x="12276" y="99882"/>
                  <a:pt x="12343" y="100082"/>
                  <a:pt x="11642" y="100582"/>
                </a:cubicBezTo>
                <a:cubicBezTo>
                  <a:pt x="10408" y="101416"/>
                  <a:pt x="10541" y="103284"/>
                  <a:pt x="10208" y="104652"/>
                </a:cubicBezTo>
                <a:cubicBezTo>
                  <a:pt x="9941" y="105853"/>
                  <a:pt x="9207" y="107254"/>
                  <a:pt x="10274" y="108254"/>
                </a:cubicBezTo>
                <a:cubicBezTo>
                  <a:pt x="10541" y="108521"/>
                  <a:pt x="10875" y="108721"/>
                  <a:pt x="11208" y="108855"/>
                </a:cubicBezTo>
                <a:cubicBezTo>
                  <a:pt x="11409" y="108955"/>
                  <a:pt x="11775" y="108988"/>
                  <a:pt x="11942" y="109088"/>
                </a:cubicBezTo>
                <a:cubicBezTo>
                  <a:pt x="12476" y="109355"/>
                  <a:pt x="12509" y="109989"/>
                  <a:pt x="12576" y="110589"/>
                </a:cubicBezTo>
                <a:cubicBezTo>
                  <a:pt x="12776" y="111690"/>
                  <a:pt x="13243" y="113558"/>
                  <a:pt x="12643" y="114592"/>
                </a:cubicBezTo>
                <a:cubicBezTo>
                  <a:pt x="12509" y="114826"/>
                  <a:pt x="12276" y="114926"/>
                  <a:pt x="12209" y="115226"/>
                </a:cubicBezTo>
                <a:cubicBezTo>
                  <a:pt x="12109" y="115526"/>
                  <a:pt x="12376" y="115793"/>
                  <a:pt x="12276" y="116027"/>
                </a:cubicBezTo>
                <a:cubicBezTo>
                  <a:pt x="12076" y="116494"/>
                  <a:pt x="11108" y="116660"/>
                  <a:pt x="10875" y="117194"/>
                </a:cubicBezTo>
                <a:cubicBezTo>
                  <a:pt x="10575" y="117794"/>
                  <a:pt x="10975" y="118662"/>
                  <a:pt x="11075" y="119262"/>
                </a:cubicBezTo>
                <a:cubicBezTo>
                  <a:pt x="11175" y="119896"/>
                  <a:pt x="11075" y="120563"/>
                  <a:pt x="10841" y="121164"/>
                </a:cubicBezTo>
                <a:cubicBezTo>
                  <a:pt x="10541" y="121897"/>
                  <a:pt x="10341" y="122665"/>
                  <a:pt x="10008" y="123398"/>
                </a:cubicBezTo>
                <a:cubicBezTo>
                  <a:pt x="9674" y="124132"/>
                  <a:pt x="8873" y="124666"/>
                  <a:pt x="9274" y="125500"/>
                </a:cubicBezTo>
                <a:cubicBezTo>
                  <a:pt x="9474" y="125967"/>
                  <a:pt x="9641" y="126034"/>
                  <a:pt x="9541" y="126601"/>
                </a:cubicBezTo>
                <a:cubicBezTo>
                  <a:pt x="9374" y="127501"/>
                  <a:pt x="9040" y="128369"/>
                  <a:pt x="8840" y="129236"/>
                </a:cubicBezTo>
                <a:cubicBezTo>
                  <a:pt x="8640" y="130103"/>
                  <a:pt x="7839" y="130670"/>
                  <a:pt x="8273" y="131504"/>
                </a:cubicBezTo>
                <a:cubicBezTo>
                  <a:pt x="8707" y="132305"/>
                  <a:pt x="8707" y="133039"/>
                  <a:pt x="9040" y="133839"/>
                </a:cubicBezTo>
                <a:cubicBezTo>
                  <a:pt x="9274" y="134473"/>
                  <a:pt x="9374" y="134573"/>
                  <a:pt x="8907" y="135040"/>
                </a:cubicBezTo>
                <a:cubicBezTo>
                  <a:pt x="8506" y="135440"/>
                  <a:pt x="7839" y="135741"/>
                  <a:pt x="7773" y="136341"/>
                </a:cubicBezTo>
                <a:cubicBezTo>
                  <a:pt x="7739" y="136975"/>
                  <a:pt x="8340" y="137175"/>
                  <a:pt x="8206" y="137775"/>
                </a:cubicBezTo>
                <a:cubicBezTo>
                  <a:pt x="8140" y="138042"/>
                  <a:pt x="7906" y="138376"/>
                  <a:pt x="7839" y="138676"/>
                </a:cubicBezTo>
                <a:cubicBezTo>
                  <a:pt x="7773" y="138976"/>
                  <a:pt x="7739" y="139276"/>
                  <a:pt x="7706" y="139577"/>
                </a:cubicBezTo>
                <a:cubicBezTo>
                  <a:pt x="7539" y="141611"/>
                  <a:pt x="6905" y="143646"/>
                  <a:pt x="6872" y="145648"/>
                </a:cubicBezTo>
                <a:cubicBezTo>
                  <a:pt x="6839" y="146749"/>
                  <a:pt x="7005" y="147849"/>
                  <a:pt x="7372" y="148883"/>
                </a:cubicBezTo>
                <a:cubicBezTo>
                  <a:pt x="7539" y="149384"/>
                  <a:pt x="7572" y="150051"/>
                  <a:pt x="7939" y="150485"/>
                </a:cubicBezTo>
                <a:cubicBezTo>
                  <a:pt x="8206" y="150785"/>
                  <a:pt x="8640" y="150818"/>
                  <a:pt x="8707" y="151318"/>
                </a:cubicBezTo>
                <a:cubicBezTo>
                  <a:pt x="9307" y="151419"/>
                  <a:pt x="9874" y="151619"/>
                  <a:pt x="10408" y="151919"/>
                </a:cubicBezTo>
                <a:cubicBezTo>
                  <a:pt x="10875" y="152353"/>
                  <a:pt x="10608" y="153220"/>
                  <a:pt x="10641" y="153820"/>
                </a:cubicBezTo>
                <a:cubicBezTo>
                  <a:pt x="10641" y="154421"/>
                  <a:pt x="10808" y="154988"/>
                  <a:pt x="10875" y="155555"/>
                </a:cubicBezTo>
                <a:cubicBezTo>
                  <a:pt x="9574" y="155922"/>
                  <a:pt x="9874" y="156789"/>
                  <a:pt x="9507" y="157790"/>
                </a:cubicBezTo>
                <a:cubicBezTo>
                  <a:pt x="9240" y="158557"/>
                  <a:pt x="9674" y="159524"/>
                  <a:pt x="9907" y="160258"/>
                </a:cubicBezTo>
                <a:cubicBezTo>
                  <a:pt x="10108" y="160759"/>
                  <a:pt x="10108" y="161326"/>
                  <a:pt x="9941" y="161859"/>
                </a:cubicBezTo>
                <a:cubicBezTo>
                  <a:pt x="9741" y="163127"/>
                  <a:pt x="9941" y="164595"/>
                  <a:pt x="11242" y="165128"/>
                </a:cubicBezTo>
                <a:cubicBezTo>
                  <a:pt x="12261" y="165563"/>
                  <a:pt x="14093" y="165748"/>
                  <a:pt x="15964" y="165748"/>
                </a:cubicBezTo>
                <a:cubicBezTo>
                  <a:pt x="18258" y="165748"/>
                  <a:pt x="20609" y="165469"/>
                  <a:pt x="21582" y="165028"/>
                </a:cubicBezTo>
                <a:cubicBezTo>
                  <a:pt x="21749" y="164928"/>
                  <a:pt x="21916" y="163527"/>
                  <a:pt x="21416" y="162727"/>
                </a:cubicBezTo>
                <a:cubicBezTo>
                  <a:pt x="20815" y="161726"/>
                  <a:pt x="18814" y="159624"/>
                  <a:pt x="18814" y="159624"/>
                </a:cubicBezTo>
                <a:cubicBezTo>
                  <a:pt x="18881" y="158690"/>
                  <a:pt x="18981" y="157723"/>
                  <a:pt x="19181" y="156822"/>
                </a:cubicBezTo>
                <a:cubicBezTo>
                  <a:pt x="19481" y="155955"/>
                  <a:pt x="19414" y="155021"/>
                  <a:pt x="18914" y="154254"/>
                </a:cubicBezTo>
                <a:cubicBezTo>
                  <a:pt x="18714" y="153820"/>
                  <a:pt x="18047" y="153520"/>
                  <a:pt x="17947" y="153053"/>
                </a:cubicBezTo>
                <a:cubicBezTo>
                  <a:pt x="17947" y="152486"/>
                  <a:pt x="18113" y="151919"/>
                  <a:pt x="18414" y="151419"/>
                </a:cubicBezTo>
                <a:cubicBezTo>
                  <a:pt x="18814" y="151018"/>
                  <a:pt x="19448" y="151352"/>
                  <a:pt x="19881" y="150918"/>
                </a:cubicBezTo>
                <a:cubicBezTo>
                  <a:pt x="20215" y="150585"/>
                  <a:pt x="20282" y="149851"/>
                  <a:pt x="20348" y="149417"/>
                </a:cubicBezTo>
                <a:cubicBezTo>
                  <a:pt x="20715" y="147482"/>
                  <a:pt x="21115" y="145381"/>
                  <a:pt x="21115" y="143413"/>
                </a:cubicBezTo>
                <a:cubicBezTo>
                  <a:pt x="21115" y="142412"/>
                  <a:pt x="20548" y="141912"/>
                  <a:pt x="20315" y="140978"/>
                </a:cubicBezTo>
                <a:cubicBezTo>
                  <a:pt x="20148" y="140244"/>
                  <a:pt x="20315" y="139477"/>
                  <a:pt x="20181" y="138743"/>
                </a:cubicBezTo>
                <a:cubicBezTo>
                  <a:pt x="19948" y="137442"/>
                  <a:pt x="20749" y="136274"/>
                  <a:pt x="20548" y="134973"/>
                </a:cubicBezTo>
                <a:cubicBezTo>
                  <a:pt x="20448" y="134406"/>
                  <a:pt x="20448" y="134406"/>
                  <a:pt x="20982" y="133973"/>
                </a:cubicBezTo>
                <a:cubicBezTo>
                  <a:pt x="21616" y="133406"/>
                  <a:pt x="21683" y="132505"/>
                  <a:pt x="21783" y="131638"/>
                </a:cubicBezTo>
                <a:cubicBezTo>
                  <a:pt x="21816" y="130837"/>
                  <a:pt x="21983" y="130070"/>
                  <a:pt x="22316" y="129336"/>
                </a:cubicBezTo>
                <a:cubicBezTo>
                  <a:pt x="22550" y="128769"/>
                  <a:pt x="22950" y="128335"/>
                  <a:pt x="23450" y="128035"/>
                </a:cubicBezTo>
                <a:cubicBezTo>
                  <a:pt x="23984" y="127601"/>
                  <a:pt x="24418" y="127068"/>
                  <a:pt x="24751" y="126467"/>
                </a:cubicBezTo>
                <a:cubicBezTo>
                  <a:pt x="26019" y="124366"/>
                  <a:pt x="26486" y="121864"/>
                  <a:pt x="26086" y="119462"/>
                </a:cubicBezTo>
                <a:cubicBezTo>
                  <a:pt x="25919" y="118929"/>
                  <a:pt x="25819" y="118362"/>
                  <a:pt x="25819" y="117828"/>
                </a:cubicBezTo>
                <a:cubicBezTo>
                  <a:pt x="25886" y="117161"/>
                  <a:pt x="26219" y="117294"/>
                  <a:pt x="26519" y="116760"/>
                </a:cubicBezTo>
                <a:cubicBezTo>
                  <a:pt x="26786" y="116227"/>
                  <a:pt x="26653" y="115393"/>
                  <a:pt x="26753" y="114826"/>
                </a:cubicBezTo>
                <a:cubicBezTo>
                  <a:pt x="26786" y="114592"/>
                  <a:pt x="26986" y="114192"/>
                  <a:pt x="26886" y="113958"/>
                </a:cubicBezTo>
                <a:cubicBezTo>
                  <a:pt x="26786" y="113658"/>
                  <a:pt x="26553" y="113825"/>
                  <a:pt x="26453" y="113625"/>
                </a:cubicBezTo>
                <a:cubicBezTo>
                  <a:pt x="26252" y="113258"/>
                  <a:pt x="26519" y="112958"/>
                  <a:pt x="26753" y="112557"/>
                </a:cubicBezTo>
                <a:cubicBezTo>
                  <a:pt x="26953" y="112291"/>
                  <a:pt x="26986" y="112324"/>
                  <a:pt x="27020" y="112024"/>
                </a:cubicBezTo>
                <a:cubicBezTo>
                  <a:pt x="27053" y="111790"/>
                  <a:pt x="26486" y="111690"/>
                  <a:pt x="27020" y="111490"/>
                </a:cubicBezTo>
                <a:cubicBezTo>
                  <a:pt x="26920" y="111090"/>
                  <a:pt x="26686" y="110723"/>
                  <a:pt x="26353" y="110489"/>
                </a:cubicBezTo>
                <a:cubicBezTo>
                  <a:pt x="26619" y="110156"/>
                  <a:pt x="26820" y="109755"/>
                  <a:pt x="26886" y="109322"/>
                </a:cubicBezTo>
                <a:cubicBezTo>
                  <a:pt x="27086" y="108655"/>
                  <a:pt x="27587" y="108421"/>
                  <a:pt x="28154" y="108021"/>
                </a:cubicBezTo>
                <a:cubicBezTo>
                  <a:pt x="28754" y="107654"/>
                  <a:pt x="29288" y="107187"/>
                  <a:pt x="29722" y="106586"/>
                </a:cubicBezTo>
                <a:cubicBezTo>
                  <a:pt x="30089" y="105886"/>
                  <a:pt x="30022" y="105052"/>
                  <a:pt x="30422" y="104385"/>
                </a:cubicBezTo>
                <a:cubicBezTo>
                  <a:pt x="31156" y="105452"/>
                  <a:pt x="31723" y="106586"/>
                  <a:pt x="32090" y="107821"/>
                </a:cubicBezTo>
                <a:cubicBezTo>
                  <a:pt x="32357" y="108788"/>
                  <a:pt x="32824" y="109689"/>
                  <a:pt x="33458" y="110523"/>
                </a:cubicBezTo>
                <a:cubicBezTo>
                  <a:pt x="33891" y="111023"/>
                  <a:pt x="34325" y="111590"/>
                  <a:pt x="34692" y="112190"/>
                </a:cubicBezTo>
                <a:cubicBezTo>
                  <a:pt x="35059" y="112958"/>
                  <a:pt x="35359" y="113792"/>
                  <a:pt x="35592" y="114626"/>
                </a:cubicBezTo>
                <a:cubicBezTo>
                  <a:pt x="35993" y="115693"/>
                  <a:pt x="36627" y="116560"/>
                  <a:pt x="37027" y="117628"/>
                </a:cubicBezTo>
                <a:cubicBezTo>
                  <a:pt x="37460" y="118829"/>
                  <a:pt x="38328" y="119796"/>
                  <a:pt x="39162" y="120730"/>
                </a:cubicBezTo>
                <a:cubicBezTo>
                  <a:pt x="39762" y="121430"/>
                  <a:pt x="39762" y="122398"/>
                  <a:pt x="40329" y="123065"/>
                </a:cubicBezTo>
                <a:cubicBezTo>
                  <a:pt x="40796" y="123565"/>
                  <a:pt x="41163" y="123765"/>
                  <a:pt x="41096" y="124466"/>
                </a:cubicBezTo>
                <a:cubicBezTo>
                  <a:pt x="40996" y="125133"/>
                  <a:pt x="40796" y="125800"/>
                  <a:pt x="40729" y="126534"/>
                </a:cubicBezTo>
                <a:cubicBezTo>
                  <a:pt x="40629" y="127335"/>
                  <a:pt x="40563" y="128169"/>
                  <a:pt x="40596" y="129002"/>
                </a:cubicBezTo>
                <a:cubicBezTo>
                  <a:pt x="40629" y="130103"/>
                  <a:pt x="41063" y="130704"/>
                  <a:pt x="41463" y="131638"/>
                </a:cubicBezTo>
                <a:cubicBezTo>
                  <a:pt x="41797" y="132372"/>
                  <a:pt x="42064" y="133072"/>
                  <a:pt x="42431" y="133806"/>
                </a:cubicBezTo>
                <a:cubicBezTo>
                  <a:pt x="42731" y="134340"/>
                  <a:pt x="42931" y="134940"/>
                  <a:pt x="43031" y="135574"/>
                </a:cubicBezTo>
                <a:cubicBezTo>
                  <a:pt x="43098" y="136274"/>
                  <a:pt x="42931" y="137108"/>
                  <a:pt x="43098" y="137809"/>
                </a:cubicBezTo>
                <a:cubicBezTo>
                  <a:pt x="43265" y="138476"/>
                  <a:pt x="43865" y="138976"/>
                  <a:pt x="44232" y="139543"/>
                </a:cubicBezTo>
                <a:cubicBezTo>
                  <a:pt x="44632" y="139577"/>
                  <a:pt x="45033" y="139677"/>
                  <a:pt x="45399" y="139810"/>
                </a:cubicBezTo>
                <a:cubicBezTo>
                  <a:pt x="45866" y="139944"/>
                  <a:pt x="46067" y="139910"/>
                  <a:pt x="46000" y="140411"/>
                </a:cubicBezTo>
                <a:cubicBezTo>
                  <a:pt x="45933" y="140844"/>
                  <a:pt x="45666" y="141144"/>
                  <a:pt x="45666" y="141611"/>
                </a:cubicBezTo>
                <a:cubicBezTo>
                  <a:pt x="45600" y="141978"/>
                  <a:pt x="45600" y="142379"/>
                  <a:pt x="45666" y="142746"/>
                </a:cubicBezTo>
                <a:cubicBezTo>
                  <a:pt x="45833" y="143279"/>
                  <a:pt x="46901" y="143680"/>
                  <a:pt x="47101" y="144313"/>
                </a:cubicBezTo>
                <a:cubicBezTo>
                  <a:pt x="47234" y="144814"/>
                  <a:pt x="46867" y="144814"/>
                  <a:pt x="47167" y="145281"/>
                </a:cubicBezTo>
                <a:cubicBezTo>
                  <a:pt x="47634" y="146015"/>
                  <a:pt x="47668" y="146081"/>
                  <a:pt x="47368" y="146949"/>
                </a:cubicBezTo>
                <a:cubicBezTo>
                  <a:pt x="47201" y="147516"/>
                  <a:pt x="46867" y="148216"/>
                  <a:pt x="46901" y="148783"/>
                </a:cubicBezTo>
                <a:cubicBezTo>
                  <a:pt x="46967" y="149551"/>
                  <a:pt x="48668" y="149184"/>
                  <a:pt x="49169" y="149751"/>
                </a:cubicBezTo>
                <a:cubicBezTo>
                  <a:pt x="49669" y="150284"/>
                  <a:pt x="50236" y="153186"/>
                  <a:pt x="50403" y="153620"/>
                </a:cubicBezTo>
                <a:cubicBezTo>
                  <a:pt x="50670" y="154254"/>
                  <a:pt x="50737" y="154921"/>
                  <a:pt x="50670" y="155622"/>
                </a:cubicBezTo>
                <a:cubicBezTo>
                  <a:pt x="50536" y="156189"/>
                  <a:pt x="51170" y="156922"/>
                  <a:pt x="51170" y="156922"/>
                </a:cubicBezTo>
                <a:cubicBezTo>
                  <a:pt x="50603" y="158790"/>
                  <a:pt x="50603" y="164495"/>
                  <a:pt x="50737" y="164795"/>
                </a:cubicBezTo>
                <a:cubicBezTo>
                  <a:pt x="50892" y="165106"/>
                  <a:pt x="51747" y="165942"/>
                  <a:pt x="53898" y="165942"/>
                </a:cubicBezTo>
                <a:cubicBezTo>
                  <a:pt x="54050" y="165942"/>
                  <a:pt x="54208" y="165938"/>
                  <a:pt x="54373" y="165929"/>
                </a:cubicBezTo>
                <a:cubicBezTo>
                  <a:pt x="56874" y="165795"/>
                  <a:pt x="58442" y="165128"/>
                  <a:pt x="58676" y="164928"/>
                </a:cubicBezTo>
                <a:cubicBezTo>
                  <a:pt x="58711" y="164906"/>
                  <a:pt x="58817" y="164896"/>
                  <a:pt x="58974" y="164896"/>
                </a:cubicBezTo>
                <a:cubicBezTo>
                  <a:pt x="59990" y="164896"/>
                  <a:pt x="63177" y="165304"/>
                  <a:pt x="63813" y="165362"/>
                </a:cubicBezTo>
                <a:cubicBezTo>
                  <a:pt x="63845" y="165363"/>
                  <a:pt x="63889" y="165364"/>
                  <a:pt x="63944" y="165364"/>
                </a:cubicBezTo>
                <a:cubicBezTo>
                  <a:pt x="65190" y="165364"/>
                  <a:pt x="72031" y="165004"/>
                  <a:pt x="74587" y="164461"/>
                </a:cubicBezTo>
                <a:cubicBezTo>
                  <a:pt x="76088" y="164161"/>
                  <a:pt x="74754" y="160458"/>
                  <a:pt x="73253" y="159424"/>
                </a:cubicBezTo>
                <a:cubicBezTo>
                  <a:pt x="72478" y="158873"/>
                  <a:pt x="71037" y="158740"/>
                  <a:pt x="69823" y="158740"/>
                </a:cubicBezTo>
                <a:cubicBezTo>
                  <a:pt x="68686" y="158740"/>
                  <a:pt x="67749" y="158857"/>
                  <a:pt x="67749" y="158857"/>
                </a:cubicBezTo>
                <a:cubicBezTo>
                  <a:pt x="67749" y="158857"/>
                  <a:pt x="67715" y="158157"/>
                  <a:pt x="67215" y="157957"/>
                </a:cubicBezTo>
                <a:cubicBezTo>
                  <a:pt x="66715" y="157790"/>
                  <a:pt x="60110" y="154020"/>
                  <a:pt x="59876" y="153520"/>
                </a:cubicBezTo>
                <a:cubicBezTo>
                  <a:pt x="59643" y="153020"/>
                  <a:pt x="58209" y="149017"/>
                  <a:pt x="58142" y="148516"/>
                </a:cubicBezTo>
                <a:cubicBezTo>
                  <a:pt x="58075" y="148016"/>
                  <a:pt x="60143" y="148083"/>
                  <a:pt x="60377" y="148016"/>
                </a:cubicBezTo>
                <a:cubicBezTo>
                  <a:pt x="60644" y="147949"/>
                  <a:pt x="60510" y="147082"/>
                  <a:pt x="60377" y="146415"/>
                </a:cubicBezTo>
                <a:cubicBezTo>
                  <a:pt x="60143" y="145414"/>
                  <a:pt x="59810" y="144480"/>
                  <a:pt x="59376" y="143580"/>
                </a:cubicBezTo>
                <a:cubicBezTo>
                  <a:pt x="59143" y="143213"/>
                  <a:pt x="59876" y="142846"/>
                  <a:pt x="59876" y="142445"/>
                </a:cubicBezTo>
                <a:cubicBezTo>
                  <a:pt x="59876" y="142078"/>
                  <a:pt x="60243" y="137775"/>
                  <a:pt x="60210" y="136841"/>
                </a:cubicBezTo>
                <a:cubicBezTo>
                  <a:pt x="60143" y="135907"/>
                  <a:pt x="59309" y="134139"/>
                  <a:pt x="59209" y="133839"/>
                </a:cubicBezTo>
                <a:cubicBezTo>
                  <a:pt x="59076" y="133506"/>
                  <a:pt x="59610" y="133506"/>
                  <a:pt x="59743" y="133272"/>
                </a:cubicBezTo>
                <a:cubicBezTo>
                  <a:pt x="59910" y="133005"/>
                  <a:pt x="59076" y="132638"/>
                  <a:pt x="58809" y="132205"/>
                </a:cubicBezTo>
                <a:cubicBezTo>
                  <a:pt x="58576" y="131771"/>
                  <a:pt x="56741" y="128202"/>
                  <a:pt x="56741" y="128002"/>
                </a:cubicBezTo>
                <a:cubicBezTo>
                  <a:pt x="56741" y="127835"/>
                  <a:pt x="57875" y="127201"/>
                  <a:pt x="58109" y="126701"/>
                </a:cubicBezTo>
                <a:cubicBezTo>
                  <a:pt x="58375" y="126200"/>
                  <a:pt x="58409" y="123432"/>
                  <a:pt x="58309" y="122831"/>
                </a:cubicBezTo>
                <a:cubicBezTo>
                  <a:pt x="58175" y="122198"/>
                  <a:pt x="56307" y="120697"/>
                  <a:pt x="55974" y="120063"/>
                </a:cubicBezTo>
                <a:cubicBezTo>
                  <a:pt x="55673" y="119429"/>
                  <a:pt x="56307" y="117694"/>
                  <a:pt x="56407" y="117194"/>
                </a:cubicBezTo>
                <a:cubicBezTo>
                  <a:pt x="56507" y="116694"/>
                  <a:pt x="56140" y="113858"/>
                  <a:pt x="55840" y="112824"/>
                </a:cubicBezTo>
                <a:cubicBezTo>
                  <a:pt x="55540" y="111757"/>
                  <a:pt x="52571" y="101316"/>
                  <a:pt x="52404" y="100716"/>
                </a:cubicBezTo>
                <a:cubicBezTo>
                  <a:pt x="52204" y="100148"/>
                  <a:pt x="51037" y="99048"/>
                  <a:pt x="50770" y="98581"/>
                </a:cubicBezTo>
                <a:cubicBezTo>
                  <a:pt x="50536" y="98147"/>
                  <a:pt x="50403" y="96279"/>
                  <a:pt x="50403" y="96079"/>
                </a:cubicBezTo>
                <a:cubicBezTo>
                  <a:pt x="50403" y="95912"/>
                  <a:pt x="50903" y="95078"/>
                  <a:pt x="50570" y="94411"/>
                </a:cubicBezTo>
                <a:cubicBezTo>
                  <a:pt x="50270" y="93711"/>
                  <a:pt x="48201" y="91009"/>
                  <a:pt x="47901" y="90208"/>
                </a:cubicBezTo>
                <a:cubicBezTo>
                  <a:pt x="47568" y="89407"/>
                  <a:pt x="46534" y="86005"/>
                  <a:pt x="46267" y="85271"/>
                </a:cubicBezTo>
                <a:cubicBezTo>
                  <a:pt x="46033" y="84504"/>
                  <a:pt x="45466" y="82903"/>
                  <a:pt x="45466" y="82469"/>
                </a:cubicBezTo>
                <a:cubicBezTo>
                  <a:pt x="45466" y="82002"/>
                  <a:pt x="45700" y="80835"/>
                  <a:pt x="45399" y="80067"/>
                </a:cubicBezTo>
                <a:cubicBezTo>
                  <a:pt x="45099" y="79300"/>
                  <a:pt x="41964" y="74697"/>
                  <a:pt x="41964" y="74697"/>
                </a:cubicBezTo>
                <a:cubicBezTo>
                  <a:pt x="42331" y="74664"/>
                  <a:pt x="42698" y="74563"/>
                  <a:pt x="43031" y="74330"/>
                </a:cubicBezTo>
                <a:cubicBezTo>
                  <a:pt x="43298" y="74096"/>
                  <a:pt x="43565" y="73730"/>
                  <a:pt x="43798" y="73496"/>
                </a:cubicBezTo>
                <a:cubicBezTo>
                  <a:pt x="44032" y="73229"/>
                  <a:pt x="44332" y="72996"/>
                  <a:pt x="44632" y="72762"/>
                </a:cubicBezTo>
                <a:cubicBezTo>
                  <a:pt x="44832" y="72662"/>
                  <a:pt x="45166" y="72662"/>
                  <a:pt x="45366" y="72462"/>
                </a:cubicBezTo>
                <a:cubicBezTo>
                  <a:pt x="45733" y="72095"/>
                  <a:pt x="45900" y="71228"/>
                  <a:pt x="46033" y="70694"/>
                </a:cubicBezTo>
                <a:cubicBezTo>
                  <a:pt x="46100" y="70494"/>
                  <a:pt x="46167" y="70094"/>
                  <a:pt x="46400" y="70060"/>
                </a:cubicBezTo>
                <a:cubicBezTo>
                  <a:pt x="46667" y="70127"/>
                  <a:pt x="46934" y="70227"/>
                  <a:pt x="47167" y="70360"/>
                </a:cubicBezTo>
                <a:cubicBezTo>
                  <a:pt x="47935" y="70794"/>
                  <a:pt x="48535" y="71428"/>
                  <a:pt x="49436" y="71761"/>
                </a:cubicBezTo>
                <a:cubicBezTo>
                  <a:pt x="50066" y="72032"/>
                  <a:pt x="50751" y="72167"/>
                  <a:pt x="51441" y="72167"/>
                </a:cubicBezTo>
                <a:cubicBezTo>
                  <a:pt x="51517" y="72167"/>
                  <a:pt x="51594" y="72165"/>
                  <a:pt x="51671" y="72162"/>
                </a:cubicBezTo>
                <a:cubicBezTo>
                  <a:pt x="51923" y="71658"/>
                  <a:pt x="51937" y="71392"/>
                  <a:pt x="52471" y="71392"/>
                </a:cubicBezTo>
                <a:cubicBezTo>
                  <a:pt x="52503" y="71392"/>
                  <a:pt x="52536" y="71393"/>
                  <a:pt x="52571" y="71395"/>
                </a:cubicBezTo>
                <a:cubicBezTo>
                  <a:pt x="52705" y="72028"/>
                  <a:pt x="52905" y="72062"/>
                  <a:pt x="53505" y="72062"/>
                </a:cubicBezTo>
                <a:cubicBezTo>
                  <a:pt x="53553" y="72062"/>
                  <a:pt x="53602" y="72062"/>
                  <a:pt x="53651" y="72062"/>
                </a:cubicBezTo>
                <a:cubicBezTo>
                  <a:pt x="54121" y="72062"/>
                  <a:pt x="54639" y="72035"/>
                  <a:pt x="54639" y="71461"/>
                </a:cubicBezTo>
                <a:cubicBezTo>
                  <a:pt x="54715" y="71455"/>
                  <a:pt x="54799" y="71454"/>
                  <a:pt x="54888" y="71454"/>
                </a:cubicBezTo>
                <a:cubicBezTo>
                  <a:pt x="55023" y="71454"/>
                  <a:pt x="55171" y="71458"/>
                  <a:pt x="55320" y="71458"/>
                </a:cubicBezTo>
                <a:cubicBezTo>
                  <a:pt x="55632" y="71458"/>
                  <a:pt x="55950" y="71440"/>
                  <a:pt x="56174" y="71328"/>
                </a:cubicBezTo>
                <a:cubicBezTo>
                  <a:pt x="56574" y="71161"/>
                  <a:pt x="56674" y="70627"/>
                  <a:pt x="57175" y="70527"/>
                </a:cubicBezTo>
                <a:cubicBezTo>
                  <a:pt x="57675" y="70461"/>
                  <a:pt x="58075" y="70561"/>
                  <a:pt x="58475" y="70194"/>
                </a:cubicBezTo>
                <a:cubicBezTo>
                  <a:pt x="58709" y="69960"/>
                  <a:pt x="59276" y="69226"/>
                  <a:pt x="59610" y="69126"/>
                </a:cubicBezTo>
                <a:cubicBezTo>
                  <a:pt x="59611" y="69126"/>
                  <a:pt x="59613" y="69126"/>
                  <a:pt x="59614" y="69126"/>
                </a:cubicBezTo>
                <a:cubicBezTo>
                  <a:pt x="59835" y="69126"/>
                  <a:pt x="61544" y="71328"/>
                  <a:pt x="61544" y="71328"/>
                </a:cubicBezTo>
                <a:cubicBezTo>
                  <a:pt x="61544" y="71561"/>
                  <a:pt x="61611" y="71795"/>
                  <a:pt x="61711" y="72028"/>
                </a:cubicBezTo>
                <a:cubicBezTo>
                  <a:pt x="61731" y="72062"/>
                  <a:pt x="61763" y="72075"/>
                  <a:pt x="61802" y="72075"/>
                </a:cubicBezTo>
                <a:cubicBezTo>
                  <a:pt x="61955" y="72075"/>
                  <a:pt x="62211" y="71862"/>
                  <a:pt x="62211" y="71862"/>
                </a:cubicBezTo>
                <a:cubicBezTo>
                  <a:pt x="62211" y="71862"/>
                  <a:pt x="62879" y="72262"/>
                  <a:pt x="62645" y="72362"/>
                </a:cubicBezTo>
                <a:cubicBezTo>
                  <a:pt x="62412" y="72462"/>
                  <a:pt x="62812" y="73062"/>
                  <a:pt x="63112" y="73196"/>
                </a:cubicBezTo>
                <a:cubicBezTo>
                  <a:pt x="63134" y="73204"/>
                  <a:pt x="63157" y="73208"/>
                  <a:pt x="63181" y="73208"/>
                </a:cubicBezTo>
                <a:cubicBezTo>
                  <a:pt x="63445" y="73208"/>
                  <a:pt x="63837" y="72761"/>
                  <a:pt x="64028" y="72761"/>
                </a:cubicBezTo>
                <a:cubicBezTo>
                  <a:pt x="64034" y="72761"/>
                  <a:pt x="64040" y="72761"/>
                  <a:pt x="64046" y="72762"/>
                </a:cubicBezTo>
                <a:cubicBezTo>
                  <a:pt x="64213" y="72796"/>
                  <a:pt x="65380" y="74563"/>
                  <a:pt x="65380" y="74563"/>
                </a:cubicBezTo>
                <a:cubicBezTo>
                  <a:pt x="65047" y="74864"/>
                  <a:pt x="64747" y="75197"/>
                  <a:pt x="64513" y="75531"/>
                </a:cubicBezTo>
                <a:cubicBezTo>
                  <a:pt x="64380" y="75764"/>
                  <a:pt x="65581" y="76465"/>
                  <a:pt x="65581" y="76465"/>
                </a:cubicBezTo>
                <a:lnTo>
                  <a:pt x="66581" y="75998"/>
                </a:lnTo>
                <a:cubicBezTo>
                  <a:pt x="66581" y="75998"/>
                  <a:pt x="75354" y="86806"/>
                  <a:pt x="75754" y="87173"/>
                </a:cubicBezTo>
                <a:cubicBezTo>
                  <a:pt x="75844" y="87247"/>
                  <a:pt x="75949" y="87279"/>
                  <a:pt x="76056" y="87279"/>
                </a:cubicBezTo>
                <a:cubicBezTo>
                  <a:pt x="76425" y="87279"/>
                  <a:pt x="76818" y="86905"/>
                  <a:pt x="76688" y="86672"/>
                </a:cubicBezTo>
                <a:cubicBezTo>
                  <a:pt x="76522" y="86372"/>
                  <a:pt x="67649" y="74597"/>
                  <a:pt x="67649" y="74597"/>
                </a:cubicBezTo>
                <a:lnTo>
                  <a:pt x="70451" y="72729"/>
                </a:lnTo>
                <a:cubicBezTo>
                  <a:pt x="71485" y="72028"/>
                  <a:pt x="71185" y="71328"/>
                  <a:pt x="70951" y="71128"/>
                </a:cubicBezTo>
                <a:cubicBezTo>
                  <a:pt x="70718" y="70894"/>
                  <a:pt x="66381" y="70294"/>
                  <a:pt x="66381" y="70294"/>
                </a:cubicBezTo>
                <a:cubicBezTo>
                  <a:pt x="66381" y="70294"/>
                  <a:pt x="68749" y="67692"/>
                  <a:pt x="68883" y="67458"/>
                </a:cubicBezTo>
                <a:cubicBezTo>
                  <a:pt x="69016" y="67258"/>
                  <a:pt x="63512" y="59619"/>
                  <a:pt x="63079" y="59319"/>
                </a:cubicBezTo>
                <a:cubicBezTo>
                  <a:pt x="62996" y="59257"/>
                  <a:pt x="62895" y="59231"/>
                  <a:pt x="62784" y="59231"/>
                </a:cubicBezTo>
                <a:cubicBezTo>
                  <a:pt x="62360" y="59231"/>
                  <a:pt x="61781" y="59615"/>
                  <a:pt x="61411" y="59853"/>
                </a:cubicBezTo>
                <a:cubicBezTo>
                  <a:pt x="60977" y="60120"/>
                  <a:pt x="61411" y="61121"/>
                  <a:pt x="61411" y="61121"/>
                </a:cubicBezTo>
                <a:cubicBezTo>
                  <a:pt x="61411" y="61121"/>
                  <a:pt x="61056" y="61639"/>
                  <a:pt x="60717" y="61639"/>
                </a:cubicBezTo>
                <a:cubicBezTo>
                  <a:pt x="60681" y="61639"/>
                  <a:pt x="60645" y="61634"/>
                  <a:pt x="60610" y="61621"/>
                </a:cubicBezTo>
                <a:cubicBezTo>
                  <a:pt x="60277" y="61521"/>
                  <a:pt x="58175" y="57651"/>
                  <a:pt x="57742" y="57418"/>
                </a:cubicBezTo>
                <a:cubicBezTo>
                  <a:pt x="57586" y="57340"/>
                  <a:pt x="57482" y="57314"/>
                  <a:pt x="57398" y="57314"/>
                </a:cubicBezTo>
                <a:cubicBezTo>
                  <a:pt x="57230" y="57314"/>
                  <a:pt x="57141" y="57418"/>
                  <a:pt x="56874" y="57418"/>
                </a:cubicBezTo>
                <a:cubicBezTo>
                  <a:pt x="56474" y="57418"/>
                  <a:pt x="56507" y="56250"/>
                  <a:pt x="56407" y="56017"/>
                </a:cubicBezTo>
                <a:cubicBezTo>
                  <a:pt x="56379" y="55968"/>
                  <a:pt x="56315" y="55949"/>
                  <a:pt x="56230" y="55949"/>
                </a:cubicBezTo>
                <a:cubicBezTo>
                  <a:pt x="55997" y="55949"/>
                  <a:pt x="55606" y="56084"/>
                  <a:pt x="55350" y="56084"/>
                </a:cubicBezTo>
                <a:cubicBezTo>
                  <a:pt x="55257" y="56084"/>
                  <a:pt x="55182" y="56066"/>
                  <a:pt x="55140" y="56017"/>
                </a:cubicBezTo>
                <a:cubicBezTo>
                  <a:pt x="54906" y="55783"/>
                  <a:pt x="55874" y="55116"/>
                  <a:pt x="55874" y="55116"/>
                </a:cubicBezTo>
                <a:lnTo>
                  <a:pt x="54139" y="52614"/>
                </a:lnTo>
                <a:cubicBezTo>
                  <a:pt x="54139" y="52614"/>
                  <a:pt x="54706" y="51680"/>
                  <a:pt x="54606" y="51280"/>
                </a:cubicBezTo>
                <a:cubicBezTo>
                  <a:pt x="54539" y="50746"/>
                  <a:pt x="54506" y="50179"/>
                  <a:pt x="54539" y="49646"/>
                </a:cubicBezTo>
                <a:cubicBezTo>
                  <a:pt x="54539" y="49646"/>
                  <a:pt x="56908" y="49479"/>
                  <a:pt x="57441" y="49412"/>
                </a:cubicBezTo>
                <a:cubicBezTo>
                  <a:pt x="57942" y="49379"/>
                  <a:pt x="57675" y="48378"/>
                  <a:pt x="57441" y="48045"/>
                </a:cubicBezTo>
                <a:cubicBezTo>
                  <a:pt x="57208" y="47678"/>
                  <a:pt x="53805" y="43508"/>
                  <a:pt x="53672" y="43341"/>
                </a:cubicBezTo>
                <a:cubicBezTo>
                  <a:pt x="53572" y="43174"/>
                  <a:pt x="54106" y="42707"/>
                  <a:pt x="54206" y="42541"/>
                </a:cubicBezTo>
                <a:cubicBezTo>
                  <a:pt x="54306" y="42374"/>
                  <a:pt x="53439" y="41740"/>
                  <a:pt x="53272" y="41707"/>
                </a:cubicBezTo>
                <a:cubicBezTo>
                  <a:pt x="53265" y="41705"/>
                  <a:pt x="53257" y="41704"/>
                  <a:pt x="53249" y="41704"/>
                </a:cubicBezTo>
                <a:cubicBezTo>
                  <a:pt x="53076" y="41704"/>
                  <a:pt x="52758" y="42040"/>
                  <a:pt x="52471" y="42040"/>
                </a:cubicBezTo>
                <a:cubicBezTo>
                  <a:pt x="52171" y="42040"/>
                  <a:pt x="52238" y="41807"/>
                  <a:pt x="52138" y="41707"/>
                </a:cubicBezTo>
                <a:cubicBezTo>
                  <a:pt x="52004" y="41607"/>
                  <a:pt x="52538" y="41039"/>
                  <a:pt x="52471" y="40806"/>
                </a:cubicBezTo>
                <a:cubicBezTo>
                  <a:pt x="52404" y="40572"/>
                  <a:pt x="50603" y="38171"/>
                  <a:pt x="50136" y="37871"/>
                </a:cubicBezTo>
                <a:cubicBezTo>
                  <a:pt x="50099" y="37848"/>
                  <a:pt x="50051" y="37838"/>
                  <a:pt x="49993" y="37838"/>
                </a:cubicBezTo>
                <a:cubicBezTo>
                  <a:pt x="49265" y="37838"/>
                  <a:pt x="47034" y="39461"/>
                  <a:pt x="47034" y="39739"/>
                </a:cubicBezTo>
                <a:cubicBezTo>
                  <a:pt x="47034" y="40005"/>
                  <a:pt x="48368" y="42107"/>
                  <a:pt x="48468" y="42274"/>
                </a:cubicBezTo>
                <a:cubicBezTo>
                  <a:pt x="48602" y="42441"/>
                  <a:pt x="47901" y="42541"/>
                  <a:pt x="48201" y="42908"/>
                </a:cubicBezTo>
                <a:cubicBezTo>
                  <a:pt x="48502" y="43274"/>
                  <a:pt x="48902" y="43541"/>
                  <a:pt x="49336" y="43708"/>
                </a:cubicBezTo>
                <a:cubicBezTo>
                  <a:pt x="49569" y="43708"/>
                  <a:pt x="49869" y="44142"/>
                  <a:pt x="50103" y="44475"/>
                </a:cubicBezTo>
                <a:cubicBezTo>
                  <a:pt x="50324" y="44791"/>
                  <a:pt x="49351" y="45584"/>
                  <a:pt x="49104" y="45584"/>
                </a:cubicBezTo>
                <a:cubicBezTo>
                  <a:pt x="49089" y="45584"/>
                  <a:pt x="49078" y="45581"/>
                  <a:pt x="49069" y="45576"/>
                </a:cubicBezTo>
                <a:cubicBezTo>
                  <a:pt x="48869" y="45443"/>
                  <a:pt x="46767" y="41740"/>
                  <a:pt x="46767" y="41740"/>
                </a:cubicBezTo>
                <a:cubicBezTo>
                  <a:pt x="46767" y="41740"/>
                  <a:pt x="46567" y="41240"/>
                  <a:pt x="46734" y="41173"/>
                </a:cubicBezTo>
                <a:cubicBezTo>
                  <a:pt x="46901" y="41106"/>
                  <a:pt x="46500" y="40239"/>
                  <a:pt x="46267" y="40239"/>
                </a:cubicBezTo>
                <a:cubicBezTo>
                  <a:pt x="46033" y="40239"/>
                  <a:pt x="44999" y="41173"/>
                  <a:pt x="44999" y="41173"/>
                </a:cubicBezTo>
                <a:cubicBezTo>
                  <a:pt x="44899" y="40739"/>
                  <a:pt x="44099" y="40472"/>
                  <a:pt x="43765" y="40272"/>
                </a:cubicBezTo>
                <a:cubicBezTo>
                  <a:pt x="43465" y="40072"/>
                  <a:pt x="43231" y="39605"/>
                  <a:pt x="42998" y="39238"/>
                </a:cubicBezTo>
                <a:cubicBezTo>
                  <a:pt x="42597" y="38604"/>
                  <a:pt x="42130" y="37937"/>
                  <a:pt x="41663" y="37303"/>
                </a:cubicBezTo>
                <a:cubicBezTo>
                  <a:pt x="41397" y="36970"/>
                  <a:pt x="41130" y="36636"/>
                  <a:pt x="40863" y="36269"/>
                </a:cubicBezTo>
                <a:cubicBezTo>
                  <a:pt x="40629" y="35902"/>
                  <a:pt x="40363" y="35669"/>
                  <a:pt x="40396" y="35302"/>
                </a:cubicBezTo>
                <a:cubicBezTo>
                  <a:pt x="40429" y="34902"/>
                  <a:pt x="40629" y="34702"/>
                  <a:pt x="40529" y="34335"/>
                </a:cubicBezTo>
                <a:cubicBezTo>
                  <a:pt x="40429" y="34001"/>
                  <a:pt x="40062" y="33868"/>
                  <a:pt x="39996" y="33567"/>
                </a:cubicBezTo>
                <a:cubicBezTo>
                  <a:pt x="39829" y="33134"/>
                  <a:pt x="41130" y="33234"/>
                  <a:pt x="41430" y="33067"/>
                </a:cubicBezTo>
                <a:cubicBezTo>
                  <a:pt x="41397" y="32700"/>
                  <a:pt x="40830" y="32633"/>
                  <a:pt x="40563" y="32600"/>
                </a:cubicBezTo>
                <a:cubicBezTo>
                  <a:pt x="40162" y="32533"/>
                  <a:pt x="39795" y="32367"/>
                  <a:pt x="39462" y="32166"/>
                </a:cubicBezTo>
                <a:cubicBezTo>
                  <a:pt x="39162" y="32000"/>
                  <a:pt x="38895" y="31766"/>
                  <a:pt x="38695" y="31466"/>
                </a:cubicBezTo>
                <a:cubicBezTo>
                  <a:pt x="38628" y="31266"/>
                  <a:pt x="38761" y="31232"/>
                  <a:pt x="38561" y="31099"/>
                </a:cubicBezTo>
                <a:cubicBezTo>
                  <a:pt x="38428" y="30999"/>
                  <a:pt x="38228" y="31032"/>
                  <a:pt x="38094" y="30966"/>
                </a:cubicBezTo>
                <a:cubicBezTo>
                  <a:pt x="37794" y="30765"/>
                  <a:pt x="37460" y="30565"/>
                  <a:pt x="37160" y="30365"/>
                </a:cubicBezTo>
                <a:cubicBezTo>
                  <a:pt x="36760" y="30098"/>
                  <a:pt x="36393" y="29798"/>
                  <a:pt x="36059" y="29431"/>
                </a:cubicBezTo>
                <a:cubicBezTo>
                  <a:pt x="35859" y="29164"/>
                  <a:pt x="35793" y="28797"/>
                  <a:pt x="35559" y="28531"/>
                </a:cubicBezTo>
                <a:cubicBezTo>
                  <a:pt x="35326" y="28264"/>
                  <a:pt x="35092" y="28030"/>
                  <a:pt x="34892" y="27763"/>
                </a:cubicBezTo>
                <a:cubicBezTo>
                  <a:pt x="34692" y="27530"/>
                  <a:pt x="34525" y="27296"/>
                  <a:pt x="34392" y="27029"/>
                </a:cubicBezTo>
                <a:cubicBezTo>
                  <a:pt x="34358" y="26763"/>
                  <a:pt x="34392" y="26462"/>
                  <a:pt x="34458" y="26196"/>
                </a:cubicBezTo>
                <a:cubicBezTo>
                  <a:pt x="34525" y="25462"/>
                  <a:pt x="33958" y="25095"/>
                  <a:pt x="33658" y="24528"/>
                </a:cubicBezTo>
                <a:cubicBezTo>
                  <a:pt x="33658" y="24528"/>
                  <a:pt x="34825" y="24094"/>
                  <a:pt x="35125" y="23527"/>
                </a:cubicBezTo>
                <a:cubicBezTo>
                  <a:pt x="35392" y="22960"/>
                  <a:pt x="36193" y="20992"/>
                  <a:pt x="36193" y="20592"/>
                </a:cubicBezTo>
                <a:cubicBezTo>
                  <a:pt x="36193" y="20191"/>
                  <a:pt x="37861" y="19324"/>
                  <a:pt x="38061" y="18957"/>
                </a:cubicBezTo>
                <a:cubicBezTo>
                  <a:pt x="38228" y="18623"/>
                  <a:pt x="37094" y="15288"/>
                  <a:pt x="37527" y="14587"/>
                </a:cubicBezTo>
                <a:cubicBezTo>
                  <a:pt x="37827" y="14120"/>
                  <a:pt x="38461" y="13887"/>
                  <a:pt x="38728" y="13486"/>
                </a:cubicBezTo>
                <a:cubicBezTo>
                  <a:pt x="39028" y="13086"/>
                  <a:pt x="40363" y="12552"/>
                  <a:pt x="40296" y="11985"/>
                </a:cubicBezTo>
                <a:cubicBezTo>
                  <a:pt x="40229" y="11385"/>
                  <a:pt x="39429" y="5614"/>
                  <a:pt x="38728" y="4347"/>
                </a:cubicBezTo>
                <a:cubicBezTo>
                  <a:pt x="38061" y="3079"/>
                  <a:pt x="29488" y="177"/>
                  <a:pt x="27820" y="10"/>
                </a:cubicBezTo>
                <a:cubicBezTo>
                  <a:pt x="27754" y="4"/>
                  <a:pt x="27682" y="0"/>
                  <a:pt x="276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537;p43">
            <a:extLst>
              <a:ext uri="{FF2B5EF4-FFF2-40B4-BE49-F238E27FC236}">
                <a16:creationId xmlns:a16="http://schemas.microsoft.com/office/drawing/2014/main" id="{4235DA8A-4CA0-F963-0662-CDD5E9E09F27}"/>
              </a:ext>
            </a:extLst>
          </p:cNvPr>
          <p:cNvSpPr/>
          <p:nvPr/>
        </p:nvSpPr>
        <p:spPr>
          <a:xfrm>
            <a:off x="4586217" y="531449"/>
            <a:ext cx="2841600" cy="1420400"/>
          </a:xfrm>
          <a:prstGeom prst="ribbon2">
            <a:avLst>
              <a:gd name="adj1" fmla="val 16667"/>
              <a:gd name="adj2" fmla="val 50000"/>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538;p43">
            <a:extLst>
              <a:ext uri="{FF2B5EF4-FFF2-40B4-BE49-F238E27FC236}">
                <a16:creationId xmlns:a16="http://schemas.microsoft.com/office/drawing/2014/main" id="{BE00AAB1-DE1C-F153-DA43-2474CA6D1673}"/>
              </a:ext>
            </a:extLst>
          </p:cNvPr>
          <p:cNvSpPr txBox="1">
            <a:spLocks noGrp="1"/>
          </p:cNvSpPr>
          <p:nvPr>
            <p:ph type="title"/>
          </p:nvPr>
        </p:nvSpPr>
        <p:spPr>
          <a:xfrm>
            <a:off x="3035419" y="3415255"/>
            <a:ext cx="6139085" cy="1122400"/>
          </a:xfrm>
          <a:prstGeom prst="rect">
            <a:avLst/>
          </a:prstGeom>
        </p:spPr>
        <p:txBody>
          <a:bodyPr spcFirstLastPara="1" wrap="square" lIns="121900" tIns="121900" rIns="121900" bIns="121900" anchor="b" anchorCtr="0">
            <a:noAutofit/>
          </a:bodyPr>
          <a:lstStyle/>
          <a:p>
            <a:r>
              <a:rPr lang="en" sz="8000" b="1">
                <a:latin typeface="Times New Roman" panose="02020603050405020304" pitchFamily="18" charset="0"/>
                <a:cs typeface="Times New Roman" panose="02020603050405020304" pitchFamily="18" charset="0"/>
              </a:rPr>
              <a:t>Khám phá văn bản</a:t>
            </a:r>
            <a:endParaRPr sz="8000" b="1">
              <a:latin typeface="Times New Roman" panose="02020603050405020304" pitchFamily="18" charset="0"/>
              <a:cs typeface="Times New Roman" panose="02020603050405020304" pitchFamily="18" charset="0"/>
            </a:endParaRPr>
          </a:p>
        </p:txBody>
      </p:sp>
      <p:sp>
        <p:nvSpPr>
          <p:cNvPr id="10" name="Google Shape;539;p43">
            <a:extLst>
              <a:ext uri="{FF2B5EF4-FFF2-40B4-BE49-F238E27FC236}">
                <a16:creationId xmlns:a16="http://schemas.microsoft.com/office/drawing/2014/main" id="{CB23AF75-6B8A-9B6A-ED18-913F4B72CD2A}"/>
              </a:ext>
            </a:extLst>
          </p:cNvPr>
          <p:cNvSpPr txBox="1">
            <a:spLocks noGrp="1"/>
          </p:cNvSpPr>
          <p:nvPr>
            <p:ph type="title" idx="2"/>
          </p:nvPr>
        </p:nvSpPr>
        <p:spPr>
          <a:xfrm>
            <a:off x="4396817" y="563868"/>
            <a:ext cx="3220400" cy="1212800"/>
          </a:xfrm>
          <a:prstGeom prst="rect">
            <a:avLst/>
          </a:prstGeom>
        </p:spPr>
        <p:txBody>
          <a:bodyPr spcFirstLastPara="1" wrap="square" lIns="121900" tIns="121900" rIns="121900" bIns="121900" anchor="ctr" anchorCtr="0">
            <a:noAutofit/>
          </a:bodyPr>
          <a:lstStyle/>
          <a:p>
            <a:r>
              <a:rPr lang="en" sz="9600" b="1">
                <a:latin typeface="Times New Roman" panose="02020603050405020304" pitchFamily="18" charset="0"/>
                <a:cs typeface="Times New Roman" panose="02020603050405020304" pitchFamily="18" charset="0"/>
              </a:rPr>
              <a:t>II</a:t>
            </a:r>
            <a:endParaRPr sz="9600" b="1">
              <a:latin typeface="Times New Roman" panose="02020603050405020304" pitchFamily="18" charset="0"/>
              <a:cs typeface="Times New Roman" panose="02020603050405020304" pitchFamily="18" charset="0"/>
            </a:endParaRPr>
          </a:p>
        </p:txBody>
      </p:sp>
      <p:grpSp>
        <p:nvGrpSpPr>
          <p:cNvPr id="11" name="Google Shape;553;p43">
            <a:extLst>
              <a:ext uri="{FF2B5EF4-FFF2-40B4-BE49-F238E27FC236}">
                <a16:creationId xmlns:a16="http://schemas.microsoft.com/office/drawing/2014/main" id="{B5FFF725-947D-B080-402E-DEDD4B7A3581}"/>
              </a:ext>
            </a:extLst>
          </p:cNvPr>
          <p:cNvGrpSpPr/>
          <p:nvPr/>
        </p:nvGrpSpPr>
        <p:grpSpPr>
          <a:xfrm>
            <a:off x="7869018" y="1611955"/>
            <a:ext cx="926620" cy="352095"/>
            <a:chOff x="6661853" y="2422752"/>
            <a:chExt cx="694965" cy="264071"/>
          </a:xfrm>
        </p:grpSpPr>
        <p:sp>
          <p:nvSpPr>
            <p:cNvPr id="12" name="Google Shape;554;p43">
              <a:extLst>
                <a:ext uri="{FF2B5EF4-FFF2-40B4-BE49-F238E27FC236}">
                  <a16:creationId xmlns:a16="http://schemas.microsoft.com/office/drawing/2014/main" id="{3B5E9850-DC5A-726A-740E-89DE3C4CE1A3}"/>
                </a:ext>
              </a:extLst>
            </p:cNvPr>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555;p43">
              <a:extLst>
                <a:ext uri="{FF2B5EF4-FFF2-40B4-BE49-F238E27FC236}">
                  <a16:creationId xmlns:a16="http://schemas.microsoft.com/office/drawing/2014/main" id="{ACD40AA3-3025-D118-B9E5-B6A8C93AE37C}"/>
                </a:ext>
              </a:extLst>
            </p:cNvPr>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 name="Google Shape;556;p43">
            <a:extLst>
              <a:ext uri="{FF2B5EF4-FFF2-40B4-BE49-F238E27FC236}">
                <a16:creationId xmlns:a16="http://schemas.microsoft.com/office/drawing/2014/main" id="{3FC25146-96FC-269F-2EDF-041A9B2722F2}"/>
              </a:ext>
            </a:extLst>
          </p:cNvPr>
          <p:cNvSpPr/>
          <p:nvPr/>
        </p:nvSpPr>
        <p:spPr>
          <a:xfrm>
            <a:off x="6650369" y="4251455"/>
            <a:ext cx="629368" cy="238696"/>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422729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57"/>
                                        </p:tgtEl>
                                        <p:attrNameLst>
                                          <p:attrName>style.visibility</p:attrName>
                                        </p:attrNameLst>
                                      </p:cBhvr>
                                      <p:to>
                                        <p:strVal val="visible"/>
                                      </p:to>
                                    </p:set>
                                    <p:anim calcmode="lin" valueType="num">
                                      <p:cBhvr additive="base">
                                        <p:cTn id="27" dur="500" fill="hold"/>
                                        <p:tgtEl>
                                          <p:spTgt spid="857"/>
                                        </p:tgtEl>
                                        <p:attrNameLst>
                                          <p:attrName>ppt_x</p:attrName>
                                        </p:attrNameLst>
                                      </p:cBhvr>
                                      <p:tavLst>
                                        <p:tav tm="0">
                                          <p:val>
                                            <p:strVal val="#ppt_x"/>
                                          </p:val>
                                        </p:tav>
                                        <p:tav tm="100000">
                                          <p:val>
                                            <p:strVal val="#ppt_x"/>
                                          </p:val>
                                        </p:tav>
                                      </p:tavLst>
                                    </p:anim>
                                    <p:anim calcmode="lin" valueType="num">
                                      <p:cBhvr additive="base">
                                        <p:cTn id="28" dur="500" fill="hold"/>
                                        <p:tgtEl>
                                          <p:spTgt spid="8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58"/>
                                        </p:tgtEl>
                                        <p:attrNameLst>
                                          <p:attrName>style.visibility</p:attrName>
                                        </p:attrNameLst>
                                      </p:cBhvr>
                                      <p:to>
                                        <p:strVal val="visible"/>
                                      </p:to>
                                    </p:set>
                                    <p:anim calcmode="lin" valueType="num">
                                      <p:cBhvr additive="base">
                                        <p:cTn id="31" dur="500" fill="hold"/>
                                        <p:tgtEl>
                                          <p:spTgt spid="858"/>
                                        </p:tgtEl>
                                        <p:attrNameLst>
                                          <p:attrName>ppt_x</p:attrName>
                                        </p:attrNameLst>
                                      </p:cBhvr>
                                      <p:tavLst>
                                        <p:tav tm="0">
                                          <p:val>
                                            <p:strVal val="#ppt_x"/>
                                          </p:val>
                                        </p:tav>
                                        <p:tav tm="100000">
                                          <p:val>
                                            <p:strVal val="#ppt_x"/>
                                          </p:val>
                                        </p:tav>
                                      </p:tavLst>
                                    </p:anim>
                                    <p:anim calcmode="lin" valueType="num">
                                      <p:cBhvr additive="base">
                                        <p:cTn id="32" dur="500" fill="hold"/>
                                        <p:tgtEl>
                                          <p:spTgt spid="8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59"/>
                                        </p:tgtEl>
                                        <p:attrNameLst>
                                          <p:attrName>style.visibility</p:attrName>
                                        </p:attrNameLst>
                                      </p:cBhvr>
                                      <p:to>
                                        <p:strVal val="visible"/>
                                      </p:to>
                                    </p:set>
                                    <p:anim calcmode="lin" valueType="num">
                                      <p:cBhvr additive="base">
                                        <p:cTn id="35" dur="500" fill="hold"/>
                                        <p:tgtEl>
                                          <p:spTgt spid="859"/>
                                        </p:tgtEl>
                                        <p:attrNameLst>
                                          <p:attrName>ppt_x</p:attrName>
                                        </p:attrNameLst>
                                      </p:cBhvr>
                                      <p:tavLst>
                                        <p:tav tm="0">
                                          <p:val>
                                            <p:strVal val="#ppt_x"/>
                                          </p:val>
                                        </p:tav>
                                        <p:tav tm="100000">
                                          <p:val>
                                            <p:strVal val="#ppt_x"/>
                                          </p:val>
                                        </p:tav>
                                      </p:tavLst>
                                    </p:anim>
                                    <p:anim calcmode="lin" valueType="num">
                                      <p:cBhvr additive="base">
                                        <p:cTn id="36" dur="500" fill="hold"/>
                                        <p:tgtEl>
                                          <p:spTgt spid="85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62"/>
                                        </p:tgtEl>
                                        <p:attrNameLst>
                                          <p:attrName>style.visibility</p:attrName>
                                        </p:attrNameLst>
                                      </p:cBhvr>
                                      <p:to>
                                        <p:strVal val="visible"/>
                                      </p:to>
                                    </p:set>
                                    <p:anim calcmode="lin" valueType="num">
                                      <p:cBhvr additive="base">
                                        <p:cTn id="39" dur="500" fill="hold"/>
                                        <p:tgtEl>
                                          <p:spTgt spid="862"/>
                                        </p:tgtEl>
                                        <p:attrNameLst>
                                          <p:attrName>ppt_x</p:attrName>
                                        </p:attrNameLst>
                                      </p:cBhvr>
                                      <p:tavLst>
                                        <p:tav tm="0">
                                          <p:val>
                                            <p:strVal val="#ppt_x"/>
                                          </p:val>
                                        </p:tav>
                                        <p:tav tm="100000">
                                          <p:val>
                                            <p:strVal val="#ppt_x"/>
                                          </p:val>
                                        </p:tav>
                                      </p:tavLst>
                                    </p:anim>
                                    <p:anim calcmode="lin" valueType="num">
                                      <p:cBhvr additive="base">
                                        <p:cTn id="40" dur="500" fill="hold"/>
                                        <p:tgtEl>
                                          <p:spTgt spid="86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63"/>
                                        </p:tgtEl>
                                        <p:attrNameLst>
                                          <p:attrName>style.visibility</p:attrName>
                                        </p:attrNameLst>
                                      </p:cBhvr>
                                      <p:to>
                                        <p:strVal val="visible"/>
                                      </p:to>
                                    </p:set>
                                    <p:anim calcmode="lin" valueType="num">
                                      <p:cBhvr additive="base">
                                        <p:cTn id="43" dur="500" fill="hold"/>
                                        <p:tgtEl>
                                          <p:spTgt spid="863"/>
                                        </p:tgtEl>
                                        <p:attrNameLst>
                                          <p:attrName>ppt_x</p:attrName>
                                        </p:attrNameLst>
                                      </p:cBhvr>
                                      <p:tavLst>
                                        <p:tav tm="0">
                                          <p:val>
                                            <p:strVal val="#ppt_x"/>
                                          </p:val>
                                        </p:tav>
                                        <p:tav tm="100000">
                                          <p:val>
                                            <p:strVal val="#ppt_x"/>
                                          </p:val>
                                        </p:tav>
                                      </p:tavLst>
                                    </p:anim>
                                    <p:anim calcmode="lin" valueType="num">
                                      <p:cBhvr additive="base">
                                        <p:cTn id="44" dur="500" fill="hold"/>
                                        <p:tgtEl>
                                          <p:spTgt spid="8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66"/>
                                        </p:tgtEl>
                                        <p:attrNameLst>
                                          <p:attrName>style.visibility</p:attrName>
                                        </p:attrNameLst>
                                      </p:cBhvr>
                                      <p:to>
                                        <p:strVal val="visible"/>
                                      </p:to>
                                    </p:set>
                                    <p:anim calcmode="lin" valueType="num">
                                      <p:cBhvr additive="base">
                                        <p:cTn id="47" dur="500" fill="hold"/>
                                        <p:tgtEl>
                                          <p:spTgt spid="866"/>
                                        </p:tgtEl>
                                        <p:attrNameLst>
                                          <p:attrName>ppt_x</p:attrName>
                                        </p:attrNameLst>
                                      </p:cBhvr>
                                      <p:tavLst>
                                        <p:tav tm="0">
                                          <p:val>
                                            <p:strVal val="#ppt_x"/>
                                          </p:val>
                                        </p:tav>
                                        <p:tav tm="100000">
                                          <p:val>
                                            <p:strVal val="#ppt_x"/>
                                          </p:val>
                                        </p:tav>
                                      </p:tavLst>
                                    </p:anim>
                                    <p:anim calcmode="lin" valueType="num">
                                      <p:cBhvr additive="base">
                                        <p:cTn id="48" dur="500" fill="hold"/>
                                        <p:tgtEl>
                                          <p:spTgt spid="86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69"/>
                                        </p:tgtEl>
                                        <p:attrNameLst>
                                          <p:attrName>style.visibility</p:attrName>
                                        </p:attrNameLst>
                                      </p:cBhvr>
                                      <p:to>
                                        <p:strVal val="visible"/>
                                      </p:to>
                                    </p:set>
                                    <p:anim calcmode="lin" valueType="num">
                                      <p:cBhvr additive="base">
                                        <p:cTn id="51" dur="500" fill="hold"/>
                                        <p:tgtEl>
                                          <p:spTgt spid="869"/>
                                        </p:tgtEl>
                                        <p:attrNameLst>
                                          <p:attrName>ppt_x</p:attrName>
                                        </p:attrNameLst>
                                      </p:cBhvr>
                                      <p:tavLst>
                                        <p:tav tm="0">
                                          <p:val>
                                            <p:strVal val="#ppt_x"/>
                                          </p:val>
                                        </p:tav>
                                        <p:tav tm="100000">
                                          <p:val>
                                            <p:strVal val="#ppt_x"/>
                                          </p:val>
                                        </p:tav>
                                      </p:tavLst>
                                    </p:anim>
                                    <p:anim calcmode="lin" valueType="num">
                                      <p:cBhvr additive="base">
                                        <p:cTn id="52" dur="500" fill="hold"/>
                                        <p:tgtEl>
                                          <p:spTgt spid="8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72"/>
                                        </p:tgtEl>
                                        <p:attrNameLst>
                                          <p:attrName>style.visibility</p:attrName>
                                        </p:attrNameLst>
                                      </p:cBhvr>
                                      <p:to>
                                        <p:strVal val="visible"/>
                                      </p:to>
                                    </p:set>
                                    <p:anim calcmode="lin" valueType="num">
                                      <p:cBhvr additive="base">
                                        <p:cTn id="55" dur="500" fill="hold"/>
                                        <p:tgtEl>
                                          <p:spTgt spid="872"/>
                                        </p:tgtEl>
                                        <p:attrNameLst>
                                          <p:attrName>ppt_x</p:attrName>
                                        </p:attrNameLst>
                                      </p:cBhvr>
                                      <p:tavLst>
                                        <p:tav tm="0">
                                          <p:val>
                                            <p:strVal val="#ppt_x"/>
                                          </p:val>
                                        </p:tav>
                                        <p:tav tm="100000">
                                          <p:val>
                                            <p:strVal val="#ppt_x"/>
                                          </p:val>
                                        </p:tav>
                                      </p:tavLst>
                                    </p:anim>
                                    <p:anim calcmode="lin" valueType="num">
                                      <p:cBhvr additive="base">
                                        <p:cTn id="56" dur="500" fill="hold"/>
                                        <p:tgtEl>
                                          <p:spTgt spid="87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73"/>
                                        </p:tgtEl>
                                        <p:attrNameLst>
                                          <p:attrName>style.visibility</p:attrName>
                                        </p:attrNameLst>
                                      </p:cBhvr>
                                      <p:to>
                                        <p:strVal val="visible"/>
                                      </p:to>
                                    </p:set>
                                    <p:anim calcmode="lin" valueType="num">
                                      <p:cBhvr additive="base">
                                        <p:cTn id="59" dur="500" fill="hold"/>
                                        <p:tgtEl>
                                          <p:spTgt spid="873"/>
                                        </p:tgtEl>
                                        <p:attrNameLst>
                                          <p:attrName>ppt_x</p:attrName>
                                        </p:attrNameLst>
                                      </p:cBhvr>
                                      <p:tavLst>
                                        <p:tav tm="0">
                                          <p:val>
                                            <p:strVal val="#ppt_x"/>
                                          </p:val>
                                        </p:tav>
                                        <p:tav tm="100000">
                                          <p:val>
                                            <p:strVal val="#ppt_x"/>
                                          </p:val>
                                        </p:tav>
                                      </p:tavLst>
                                    </p:anim>
                                    <p:anim calcmode="lin" valueType="num">
                                      <p:cBhvr additive="base">
                                        <p:cTn id="60" dur="500" fill="hold"/>
                                        <p:tgtEl>
                                          <p:spTgt spid="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animBg="1"/>
      <p:bldP spid="858" grpId="0" animBg="1"/>
      <p:bldP spid="862" grpId="0" animBg="1"/>
      <p:bldP spid="872" grpId="0" animBg="1"/>
      <p:bldP spid="873" grpId="0" animBg="1"/>
      <p:bldP spid="8" grpId="0" animBg="1"/>
      <p:bldP spid="9" grpId="0"/>
      <p:bldP spid="10"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218E373-3281-9ACA-4D99-FCD280D8958A}"/>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2045;p65">
            <a:extLst>
              <a:ext uri="{FF2B5EF4-FFF2-40B4-BE49-F238E27FC236}">
                <a16:creationId xmlns:a16="http://schemas.microsoft.com/office/drawing/2014/main" id="{37C03868-5C85-7AD8-312F-25BFC5FA878D}"/>
              </a:ext>
            </a:extLst>
          </p:cNvPr>
          <p:cNvSpPr/>
          <p:nvPr/>
        </p:nvSpPr>
        <p:spPr>
          <a:xfrm>
            <a:off x="1137634" y="261390"/>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1195588" y="261390"/>
            <a:ext cx="9800823" cy="738664"/>
          </a:xfrm>
          <a:prstGeom prst="rect">
            <a:avLst/>
          </a:prstGeom>
        </p:spPr>
        <p:txBody>
          <a:bodyPr wrap="square">
            <a:spAutoFit/>
          </a:bodyPr>
          <a:lstStyle/>
          <a:p>
            <a:pPr algn="just">
              <a:lnSpc>
                <a:spcPct val="150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Tìm hiểu bối cảnh lịch sử làm nảy sinh cảm xúc của tác giả</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oogle Shape;2398;p68">
            <a:extLst>
              <a:ext uri="{FF2B5EF4-FFF2-40B4-BE49-F238E27FC236}">
                <a16:creationId xmlns:a16="http://schemas.microsoft.com/office/drawing/2014/main" id="{1DB43D4F-152F-9E58-B5E6-CAA04729BCB1}"/>
              </a:ext>
            </a:extLst>
          </p:cNvPr>
          <p:cNvGrpSpPr/>
          <p:nvPr/>
        </p:nvGrpSpPr>
        <p:grpSpPr>
          <a:xfrm>
            <a:off x="3300534" y="1484243"/>
            <a:ext cx="6519328" cy="3367064"/>
            <a:chOff x="2516483" y="702500"/>
            <a:chExt cx="7022565" cy="3594300"/>
          </a:xfrm>
          <a:solidFill>
            <a:srgbClr val="FFFFFF"/>
          </a:solidFill>
        </p:grpSpPr>
        <p:sp>
          <p:nvSpPr>
            <p:cNvPr id="6" name="Google Shape;2399;p68">
              <a:extLst>
                <a:ext uri="{FF2B5EF4-FFF2-40B4-BE49-F238E27FC236}">
                  <a16:creationId xmlns:a16="http://schemas.microsoft.com/office/drawing/2014/main" id="{812632EA-D045-48DA-4353-6E4A7A359E0C}"/>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7" name="Google Shape;2400;p68">
              <a:extLst>
                <a:ext uri="{FF2B5EF4-FFF2-40B4-BE49-F238E27FC236}">
                  <a16:creationId xmlns:a16="http://schemas.microsoft.com/office/drawing/2014/main" id="{012C8EED-B3D2-5376-E595-A39A8F58112A}"/>
                </a:ext>
              </a:extLst>
            </p:cNvPr>
            <p:cNvGrpSpPr/>
            <p:nvPr/>
          </p:nvGrpSpPr>
          <p:grpSpPr>
            <a:xfrm>
              <a:off x="2516483" y="1938572"/>
              <a:ext cx="7022565" cy="633170"/>
              <a:chOff x="2977600" y="2841597"/>
              <a:chExt cx="4043859" cy="364603"/>
            </a:xfrm>
            <a:grpFill/>
          </p:grpSpPr>
          <p:sp>
            <p:nvSpPr>
              <p:cNvPr id="8" name="Google Shape;2401;p68">
                <a:extLst>
                  <a:ext uri="{FF2B5EF4-FFF2-40B4-BE49-F238E27FC236}">
                    <a16:creationId xmlns:a16="http://schemas.microsoft.com/office/drawing/2014/main" id="{BDB0ED28-9EB9-AABD-4B9D-274BE9A63A53}"/>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 name="Google Shape;2402;p68">
                <a:extLst>
                  <a:ext uri="{FF2B5EF4-FFF2-40B4-BE49-F238E27FC236}">
                    <a16:creationId xmlns:a16="http://schemas.microsoft.com/office/drawing/2014/main" id="{2FBFFF35-C215-EFB2-AB71-EA20A8A722BF}"/>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2403;p68">
                <a:extLst>
                  <a:ext uri="{FF2B5EF4-FFF2-40B4-BE49-F238E27FC236}">
                    <a16:creationId xmlns:a16="http://schemas.microsoft.com/office/drawing/2014/main" id="{1D4DEDCB-F29F-D458-1CBE-9FD78781CBEF}"/>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2404;p68">
                <a:extLst>
                  <a:ext uri="{FF2B5EF4-FFF2-40B4-BE49-F238E27FC236}">
                    <a16:creationId xmlns:a16="http://schemas.microsoft.com/office/drawing/2014/main" id="{953D7EE5-82E1-CC3B-FD34-1C6EB837DAF7}"/>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12" name="Freeform 3"/>
          <p:cNvSpPr/>
          <p:nvPr/>
        </p:nvSpPr>
        <p:spPr>
          <a:xfrm>
            <a:off x="764184" y="2479863"/>
            <a:ext cx="3136505" cy="4391407"/>
          </a:xfrm>
          <a:custGeom>
            <a:avLst/>
            <a:gdLst/>
            <a:ahLst/>
            <a:cxnLst/>
            <a:rect l="l" t="t" r="r" b="b"/>
            <a:pathLst>
              <a:path w="2947693" h="4114800">
                <a:moveTo>
                  <a:pt x="0" y="0"/>
                </a:moveTo>
                <a:lnTo>
                  <a:pt x="2947694" y="0"/>
                </a:lnTo>
                <a:lnTo>
                  <a:pt x="2947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ectangle 12"/>
          <p:cNvSpPr/>
          <p:nvPr/>
        </p:nvSpPr>
        <p:spPr>
          <a:xfrm>
            <a:off x="4129873" y="2279993"/>
            <a:ext cx="4765183" cy="1815882"/>
          </a:xfrm>
          <a:prstGeom prst="rect">
            <a:avLst/>
          </a:prstGeom>
        </p:spPr>
        <p:txBody>
          <a:bodyPr wrap="square">
            <a:spAutoFit/>
          </a:bodyPr>
          <a:lstStyle/>
          <a:p>
            <a:pPr algn="just">
              <a:spcAft>
                <a:spcPts val="800"/>
              </a:spcAft>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7738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0B0B6-615C-D03B-616E-1528FB9D6940}"/>
              </a:ext>
            </a:extLst>
          </p:cNvPr>
          <p:cNvPicPr>
            <a:picLocks noChangeAspect="1"/>
          </p:cNvPicPr>
          <p:nvPr/>
        </p:nvPicPr>
        <p:blipFill>
          <a:blip r:embed="rId2"/>
          <a:stretch>
            <a:fillRect/>
          </a:stretch>
        </p:blipFill>
        <p:spPr>
          <a:xfrm>
            <a:off x="0" y="1673"/>
            <a:ext cx="12192000" cy="6854653"/>
          </a:xfrm>
          <a:prstGeom prst="rect">
            <a:avLst/>
          </a:prstGeom>
        </p:spPr>
      </p:pic>
      <p:pic>
        <p:nvPicPr>
          <p:cNvPr id="14" name="Picture 13" descr="Chiến dịch lịch sử Điện Biên Phủ"/>
          <p:cNvPicPr>
            <a:picLocks noChangeAspect="1" noChangeArrowheads="1"/>
          </p:cNvPicPr>
          <p:nvPr/>
        </p:nvPicPr>
        <p:blipFill>
          <a:blip r:embed="rId3">
            <a:extLst>
              <a:ext uri="{28A0092B-C50C-407E-A947-70E740481C1C}">
                <a14:useLocalDpi xmlns:a14="http://schemas.microsoft.com/office/drawing/2010/main" val="0"/>
              </a:ext>
            </a:extLst>
          </a:blip>
          <a:srcRect b="8428"/>
          <a:stretch>
            <a:fillRect/>
          </a:stretch>
        </p:blipFill>
        <p:spPr bwMode="auto">
          <a:xfrm>
            <a:off x="0" y="2775965"/>
            <a:ext cx="6586916" cy="4082035"/>
          </a:xfrm>
          <a:custGeom>
            <a:avLst/>
            <a:gdLst>
              <a:gd name="connsiteX0" fmla="*/ 1634275 w 7207876"/>
              <a:gd name="connsiteY0" fmla="*/ 0 h 4466855"/>
              <a:gd name="connsiteX1" fmla="*/ 3497561 w 7207876"/>
              <a:gd name="connsiteY1" fmla="*/ 0 h 4466855"/>
              <a:gd name="connsiteX2" fmla="*/ 3613357 w 7207876"/>
              <a:gd name="connsiteY2" fmla="*/ 3420 h 4466855"/>
              <a:gd name="connsiteX3" fmla="*/ 4809723 w 7207876"/>
              <a:gd name="connsiteY3" fmla="*/ 2960 h 4466855"/>
              <a:gd name="connsiteX4" fmla="*/ 4838683 w 7207876"/>
              <a:gd name="connsiteY4" fmla="*/ 0 h 4466855"/>
              <a:gd name="connsiteX5" fmla="*/ 5052644 w 7207876"/>
              <a:gd name="connsiteY5" fmla="*/ 0 h 4466855"/>
              <a:gd name="connsiteX6" fmla="*/ 5080348 w 7207876"/>
              <a:gd name="connsiteY6" fmla="*/ 3915 h 4466855"/>
              <a:gd name="connsiteX7" fmla="*/ 5293217 w 7207876"/>
              <a:gd name="connsiteY7" fmla="*/ 36517 h 4466855"/>
              <a:gd name="connsiteX8" fmla="*/ 4932608 w 7207876"/>
              <a:gd name="connsiteY8" fmla="*/ 113790 h 4466855"/>
              <a:gd name="connsiteX9" fmla="*/ 4765183 w 7207876"/>
              <a:gd name="connsiteY9" fmla="*/ 165306 h 4466855"/>
              <a:gd name="connsiteX10" fmla="*/ 6903076 w 7207876"/>
              <a:gd name="connsiteY10" fmla="*/ 191063 h 4466855"/>
              <a:gd name="connsiteX11" fmla="*/ 7109138 w 7207876"/>
              <a:gd name="connsiteY11" fmla="*/ 203942 h 4466855"/>
              <a:gd name="connsiteX12" fmla="*/ 6336405 w 7207876"/>
              <a:gd name="connsiteY12" fmla="*/ 371368 h 4466855"/>
              <a:gd name="connsiteX13" fmla="*/ 6181859 w 7207876"/>
              <a:gd name="connsiteY13" fmla="*/ 410004 h 4466855"/>
              <a:gd name="connsiteX14" fmla="*/ 6864439 w 7207876"/>
              <a:gd name="connsiteY14" fmla="*/ 435762 h 4466855"/>
              <a:gd name="connsiteX15" fmla="*/ 7018986 w 7207876"/>
              <a:gd name="connsiteY15" fmla="*/ 461520 h 4466855"/>
              <a:gd name="connsiteX16" fmla="*/ 7083380 w 7207876"/>
              <a:gd name="connsiteY16" fmla="*/ 577430 h 4466855"/>
              <a:gd name="connsiteX17" fmla="*/ 6413679 w 7207876"/>
              <a:gd name="connsiteY17" fmla="*/ 899401 h 4466855"/>
              <a:gd name="connsiteX18" fmla="*/ 5731098 w 7207876"/>
              <a:gd name="connsiteY18" fmla="*/ 1285768 h 4466855"/>
              <a:gd name="connsiteX19" fmla="*/ 6297769 w 7207876"/>
              <a:gd name="connsiteY19" fmla="*/ 1427435 h 4466855"/>
              <a:gd name="connsiteX20" fmla="*/ 6967470 w 7207876"/>
              <a:gd name="connsiteY20" fmla="*/ 1569103 h 4466855"/>
              <a:gd name="connsiteX21" fmla="*/ 7147774 w 7207876"/>
              <a:gd name="connsiteY21" fmla="*/ 1697892 h 4466855"/>
              <a:gd name="connsiteX22" fmla="*/ 7031864 w 7207876"/>
              <a:gd name="connsiteY22" fmla="*/ 1903953 h 4466855"/>
              <a:gd name="connsiteX23" fmla="*/ 6220495 w 7207876"/>
              <a:gd name="connsiteY23" fmla="*/ 2354714 h 4466855"/>
              <a:gd name="connsiteX24" fmla="*/ 6130343 w 7207876"/>
              <a:gd name="connsiteY24" fmla="*/ 2483503 h 4466855"/>
              <a:gd name="connsiteX25" fmla="*/ 7029271 w 7207876"/>
              <a:gd name="connsiteY25" fmla="*/ 2574999 h 4466855"/>
              <a:gd name="connsiteX26" fmla="*/ 7207876 w 7207876"/>
              <a:gd name="connsiteY26" fmla="*/ 2597290 h 4466855"/>
              <a:gd name="connsiteX27" fmla="*/ 7207876 w 7207876"/>
              <a:gd name="connsiteY27" fmla="*/ 2804945 h 4466855"/>
              <a:gd name="connsiteX28" fmla="*/ 7044114 w 7207876"/>
              <a:gd name="connsiteY28" fmla="*/ 2881453 h 4466855"/>
              <a:gd name="connsiteX29" fmla="*/ 6800045 w 7207876"/>
              <a:gd name="connsiteY29" fmla="*/ 2998658 h 4466855"/>
              <a:gd name="connsiteX30" fmla="*/ 6697014 w 7207876"/>
              <a:gd name="connsiteY30" fmla="*/ 3063052 h 4466855"/>
              <a:gd name="connsiteX31" fmla="*/ 6967470 w 7207876"/>
              <a:gd name="connsiteY31" fmla="*/ 3075931 h 4466855"/>
              <a:gd name="connsiteX32" fmla="*/ 7109138 w 7207876"/>
              <a:gd name="connsiteY32" fmla="*/ 3114568 h 4466855"/>
              <a:gd name="connsiteX33" fmla="*/ 6915955 w 7207876"/>
              <a:gd name="connsiteY33" fmla="*/ 3294872 h 4466855"/>
              <a:gd name="connsiteX34" fmla="*/ 6542467 w 7207876"/>
              <a:gd name="connsiteY34" fmla="*/ 3616844 h 4466855"/>
              <a:gd name="connsiteX35" fmla="*/ 7044743 w 7207876"/>
              <a:gd name="connsiteY35" fmla="*/ 3732753 h 4466855"/>
              <a:gd name="connsiteX36" fmla="*/ 7109138 w 7207876"/>
              <a:gd name="connsiteY36" fmla="*/ 3874421 h 4466855"/>
              <a:gd name="connsiteX37" fmla="*/ 6722771 w 7207876"/>
              <a:gd name="connsiteY37" fmla="*/ 4041846 h 4466855"/>
              <a:gd name="connsiteX38" fmla="*/ 6542467 w 7207876"/>
              <a:gd name="connsiteY38" fmla="*/ 4106241 h 4466855"/>
              <a:gd name="connsiteX39" fmla="*/ 6452315 w 7207876"/>
              <a:gd name="connsiteY39" fmla="*/ 4170635 h 4466855"/>
              <a:gd name="connsiteX40" fmla="*/ 7157257 w 7207876"/>
              <a:gd name="connsiteY40" fmla="*/ 4183681 h 4466855"/>
              <a:gd name="connsiteX41" fmla="*/ 7207876 w 7207876"/>
              <a:gd name="connsiteY41" fmla="*/ 4183645 h 4466855"/>
              <a:gd name="connsiteX42" fmla="*/ 7207876 w 7207876"/>
              <a:gd name="connsiteY42" fmla="*/ 4226282 h 4466855"/>
              <a:gd name="connsiteX43" fmla="*/ 7109138 w 7207876"/>
              <a:gd name="connsiteY43" fmla="*/ 4247908 h 4466855"/>
              <a:gd name="connsiteX44" fmla="*/ 6928833 w 7207876"/>
              <a:gd name="connsiteY44" fmla="*/ 4273666 h 4466855"/>
              <a:gd name="connsiteX45" fmla="*/ 6774287 w 7207876"/>
              <a:gd name="connsiteY45" fmla="*/ 4312303 h 4466855"/>
              <a:gd name="connsiteX46" fmla="*/ 6349284 w 7207876"/>
              <a:gd name="connsiteY46" fmla="*/ 4389576 h 4466855"/>
              <a:gd name="connsiteX47" fmla="*/ 6194738 w 7207876"/>
              <a:gd name="connsiteY47" fmla="*/ 4402455 h 4466855"/>
              <a:gd name="connsiteX48" fmla="*/ 5950039 w 7207876"/>
              <a:gd name="connsiteY48" fmla="*/ 4441092 h 4466855"/>
              <a:gd name="connsiteX49" fmla="*/ 4675031 w 7207876"/>
              <a:gd name="connsiteY49" fmla="*/ 4466849 h 4466855"/>
              <a:gd name="connsiteX50" fmla="*/ 4584879 w 7207876"/>
              <a:gd name="connsiteY50" fmla="*/ 4453970 h 4466855"/>
              <a:gd name="connsiteX51" fmla="*/ 4468969 w 7207876"/>
              <a:gd name="connsiteY51" fmla="*/ 4441092 h 4466855"/>
              <a:gd name="connsiteX52" fmla="*/ 2768957 w 7207876"/>
              <a:gd name="connsiteY52" fmla="*/ 4428213 h 4466855"/>
              <a:gd name="connsiteX53" fmla="*/ 2730321 w 7207876"/>
              <a:gd name="connsiteY53" fmla="*/ 4415334 h 4466855"/>
              <a:gd name="connsiteX54" fmla="*/ 2446986 w 7207876"/>
              <a:gd name="connsiteY54" fmla="*/ 4402455 h 4466855"/>
              <a:gd name="connsiteX55" fmla="*/ 1442433 w 7207876"/>
              <a:gd name="connsiteY55" fmla="*/ 4389576 h 4466855"/>
              <a:gd name="connsiteX56" fmla="*/ 1313645 w 7207876"/>
              <a:gd name="connsiteY56" fmla="*/ 4376697 h 4466855"/>
              <a:gd name="connsiteX57" fmla="*/ 965915 w 7207876"/>
              <a:gd name="connsiteY57" fmla="*/ 4299424 h 4466855"/>
              <a:gd name="connsiteX58" fmla="*/ 875763 w 7207876"/>
              <a:gd name="connsiteY58" fmla="*/ 4260787 h 4466855"/>
              <a:gd name="connsiteX59" fmla="*/ 167425 w 7207876"/>
              <a:gd name="connsiteY59" fmla="*/ 4247908 h 4466855"/>
              <a:gd name="connsiteX60" fmla="*/ 373487 w 7207876"/>
              <a:gd name="connsiteY60" fmla="*/ 4196393 h 4466855"/>
              <a:gd name="connsiteX61" fmla="*/ 566670 w 7207876"/>
              <a:gd name="connsiteY61" fmla="*/ 4157756 h 4466855"/>
              <a:gd name="connsiteX62" fmla="*/ 772732 w 7207876"/>
              <a:gd name="connsiteY62" fmla="*/ 4080483 h 4466855"/>
              <a:gd name="connsiteX63" fmla="*/ 1017431 w 7207876"/>
              <a:gd name="connsiteY63" fmla="*/ 3977452 h 4466855"/>
              <a:gd name="connsiteX64" fmla="*/ 862884 w 7207876"/>
              <a:gd name="connsiteY64" fmla="*/ 3951694 h 4466855"/>
              <a:gd name="connsiteX65" fmla="*/ 515155 w 7207876"/>
              <a:gd name="connsiteY65" fmla="*/ 3887300 h 4466855"/>
              <a:gd name="connsiteX66" fmla="*/ 412124 w 7207876"/>
              <a:gd name="connsiteY66" fmla="*/ 3861542 h 4466855"/>
              <a:gd name="connsiteX67" fmla="*/ 270456 w 7207876"/>
              <a:gd name="connsiteY67" fmla="*/ 3835784 h 4466855"/>
              <a:gd name="connsiteX68" fmla="*/ 231819 w 7207876"/>
              <a:gd name="connsiteY68" fmla="*/ 3822906 h 4466855"/>
              <a:gd name="connsiteX69" fmla="*/ 347729 w 7207876"/>
              <a:gd name="connsiteY69" fmla="*/ 3797148 h 4466855"/>
              <a:gd name="connsiteX70" fmla="*/ 425002 w 7207876"/>
              <a:gd name="connsiteY70" fmla="*/ 3784269 h 4466855"/>
              <a:gd name="connsiteX71" fmla="*/ 888642 w 7207876"/>
              <a:gd name="connsiteY71" fmla="*/ 3681238 h 4466855"/>
              <a:gd name="connsiteX72" fmla="*/ 965915 w 7207876"/>
              <a:gd name="connsiteY72" fmla="*/ 3642601 h 4466855"/>
              <a:gd name="connsiteX73" fmla="*/ 1056067 w 7207876"/>
              <a:gd name="connsiteY73" fmla="*/ 3603965 h 4466855"/>
              <a:gd name="connsiteX74" fmla="*/ 1017431 w 7207876"/>
              <a:gd name="connsiteY74" fmla="*/ 3591086 h 4466855"/>
              <a:gd name="connsiteX75" fmla="*/ 515155 w 7207876"/>
              <a:gd name="connsiteY75" fmla="*/ 3565328 h 4466855"/>
              <a:gd name="connsiteX76" fmla="*/ 347729 w 7207876"/>
              <a:gd name="connsiteY76" fmla="*/ 3513813 h 4466855"/>
              <a:gd name="connsiteX77" fmla="*/ 399245 w 7207876"/>
              <a:gd name="connsiteY77" fmla="*/ 3500934 h 4466855"/>
              <a:gd name="connsiteX78" fmla="*/ 553791 w 7207876"/>
              <a:gd name="connsiteY78" fmla="*/ 3475176 h 4466855"/>
              <a:gd name="connsiteX79" fmla="*/ 669701 w 7207876"/>
              <a:gd name="connsiteY79" fmla="*/ 3436539 h 4466855"/>
              <a:gd name="connsiteX80" fmla="*/ 1043188 w 7207876"/>
              <a:gd name="connsiteY80" fmla="*/ 3359266 h 4466855"/>
              <a:gd name="connsiteX81" fmla="*/ 1107583 w 7207876"/>
              <a:gd name="connsiteY81" fmla="*/ 3333508 h 4466855"/>
              <a:gd name="connsiteX82" fmla="*/ 489397 w 7207876"/>
              <a:gd name="connsiteY82" fmla="*/ 3294872 h 4466855"/>
              <a:gd name="connsiteX83" fmla="*/ 193183 w 7207876"/>
              <a:gd name="connsiteY83" fmla="*/ 3256235 h 4466855"/>
              <a:gd name="connsiteX84" fmla="*/ 12879 w 7207876"/>
              <a:gd name="connsiteY84" fmla="*/ 3217599 h 4466855"/>
              <a:gd name="connsiteX85" fmla="*/ 218941 w 7207876"/>
              <a:gd name="connsiteY85" fmla="*/ 3114568 h 4466855"/>
              <a:gd name="connsiteX86" fmla="*/ 309093 w 7207876"/>
              <a:gd name="connsiteY86" fmla="*/ 3088810 h 4466855"/>
              <a:gd name="connsiteX87" fmla="*/ 682580 w 7207876"/>
              <a:gd name="connsiteY87" fmla="*/ 2921384 h 4466855"/>
              <a:gd name="connsiteX88" fmla="*/ 785611 w 7207876"/>
              <a:gd name="connsiteY88" fmla="*/ 2882748 h 4466855"/>
              <a:gd name="connsiteX89" fmla="*/ 850005 w 7207876"/>
              <a:gd name="connsiteY89" fmla="*/ 2844111 h 4466855"/>
              <a:gd name="connsiteX90" fmla="*/ 953036 w 7207876"/>
              <a:gd name="connsiteY90" fmla="*/ 2805475 h 4466855"/>
              <a:gd name="connsiteX91" fmla="*/ 862884 w 7207876"/>
              <a:gd name="connsiteY91" fmla="*/ 2766838 h 4466855"/>
              <a:gd name="connsiteX92" fmla="*/ 463639 w 7207876"/>
              <a:gd name="connsiteY92" fmla="*/ 2689565 h 4466855"/>
              <a:gd name="connsiteX93" fmla="*/ 360608 w 7207876"/>
              <a:gd name="connsiteY93" fmla="*/ 2676686 h 4466855"/>
              <a:gd name="connsiteX94" fmla="*/ 257577 w 7207876"/>
              <a:gd name="connsiteY94" fmla="*/ 2650928 h 4466855"/>
              <a:gd name="connsiteX95" fmla="*/ 180304 w 7207876"/>
              <a:gd name="connsiteY95" fmla="*/ 2638049 h 4466855"/>
              <a:gd name="connsiteX96" fmla="*/ 115910 w 7207876"/>
              <a:gd name="connsiteY96" fmla="*/ 2625170 h 4466855"/>
              <a:gd name="connsiteX97" fmla="*/ 180304 w 7207876"/>
              <a:gd name="connsiteY97" fmla="*/ 2586534 h 4466855"/>
              <a:gd name="connsiteX98" fmla="*/ 321971 w 7207876"/>
              <a:gd name="connsiteY98" fmla="*/ 2535018 h 4466855"/>
              <a:gd name="connsiteX99" fmla="*/ 489397 w 7207876"/>
              <a:gd name="connsiteY99" fmla="*/ 2496382 h 4466855"/>
              <a:gd name="connsiteX100" fmla="*/ 682580 w 7207876"/>
              <a:gd name="connsiteY100" fmla="*/ 2419108 h 4466855"/>
              <a:gd name="connsiteX101" fmla="*/ 837126 w 7207876"/>
              <a:gd name="connsiteY101" fmla="*/ 2341835 h 4466855"/>
              <a:gd name="connsiteX102" fmla="*/ 875763 w 7207876"/>
              <a:gd name="connsiteY102" fmla="*/ 2316077 h 4466855"/>
              <a:gd name="connsiteX103" fmla="*/ 901521 w 7207876"/>
              <a:gd name="connsiteY103" fmla="*/ 2251683 h 4466855"/>
              <a:gd name="connsiteX104" fmla="*/ 412124 w 7207876"/>
              <a:gd name="connsiteY104" fmla="*/ 2213046 h 4466855"/>
              <a:gd name="connsiteX105" fmla="*/ 193183 w 7207876"/>
              <a:gd name="connsiteY105" fmla="*/ 2200168 h 4466855"/>
              <a:gd name="connsiteX106" fmla="*/ 0 w 7207876"/>
              <a:gd name="connsiteY106" fmla="*/ 2148652 h 4466855"/>
              <a:gd name="connsiteX107" fmla="*/ 218941 w 7207876"/>
              <a:gd name="connsiteY107" fmla="*/ 2006984 h 4466855"/>
              <a:gd name="connsiteX108" fmla="*/ 386366 w 7207876"/>
              <a:gd name="connsiteY108" fmla="*/ 1916832 h 4466855"/>
              <a:gd name="connsiteX109" fmla="*/ 425002 w 7207876"/>
              <a:gd name="connsiteY109" fmla="*/ 1903953 h 4466855"/>
              <a:gd name="connsiteX110" fmla="*/ 463639 w 7207876"/>
              <a:gd name="connsiteY110" fmla="*/ 1865317 h 4466855"/>
              <a:gd name="connsiteX111" fmla="*/ 528033 w 7207876"/>
              <a:gd name="connsiteY111" fmla="*/ 1800923 h 4466855"/>
              <a:gd name="connsiteX112" fmla="*/ 386366 w 7207876"/>
              <a:gd name="connsiteY112" fmla="*/ 1749407 h 4466855"/>
              <a:gd name="connsiteX113" fmla="*/ 347729 w 7207876"/>
              <a:gd name="connsiteY113" fmla="*/ 1736528 h 4466855"/>
              <a:gd name="connsiteX114" fmla="*/ 0 w 7207876"/>
              <a:gd name="connsiteY114" fmla="*/ 1710770 h 4466855"/>
              <a:gd name="connsiteX115" fmla="*/ 180304 w 7207876"/>
              <a:gd name="connsiteY115" fmla="*/ 1620618 h 4466855"/>
              <a:gd name="connsiteX116" fmla="*/ 270456 w 7207876"/>
              <a:gd name="connsiteY116" fmla="*/ 1581982 h 4466855"/>
              <a:gd name="connsiteX117" fmla="*/ 850005 w 7207876"/>
              <a:gd name="connsiteY117" fmla="*/ 1350162 h 4466855"/>
              <a:gd name="connsiteX118" fmla="*/ 708338 w 7207876"/>
              <a:gd name="connsiteY118" fmla="*/ 1324404 h 4466855"/>
              <a:gd name="connsiteX119" fmla="*/ 321971 w 7207876"/>
              <a:gd name="connsiteY119" fmla="*/ 1234252 h 4466855"/>
              <a:gd name="connsiteX120" fmla="*/ 231819 w 7207876"/>
              <a:gd name="connsiteY120" fmla="*/ 1169858 h 4466855"/>
              <a:gd name="connsiteX121" fmla="*/ 270456 w 7207876"/>
              <a:gd name="connsiteY121" fmla="*/ 1144100 h 4466855"/>
              <a:gd name="connsiteX122" fmla="*/ 309093 w 7207876"/>
              <a:gd name="connsiteY122" fmla="*/ 1131221 h 4466855"/>
              <a:gd name="connsiteX123" fmla="*/ 824248 w 7207876"/>
              <a:gd name="connsiteY123" fmla="*/ 1015311 h 4466855"/>
              <a:gd name="connsiteX124" fmla="*/ 1146219 w 7207876"/>
              <a:gd name="connsiteY124" fmla="*/ 950917 h 4466855"/>
              <a:gd name="connsiteX125" fmla="*/ 1223493 w 7207876"/>
              <a:gd name="connsiteY125" fmla="*/ 938038 h 4466855"/>
              <a:gd name="connsiteX126" fmla="*/ 1287887 w 7207876"/>
              <a:gd name="connsiteY126" fmla="*/ 925159 h 4466855"/>
              <a:gd name="connsiteX127" fmla="*/ 553791 w 7207876"/>
              <a:gd name="connsiteY127" fmla="*/ 886523 h 4466855"/>
              <a:gd name="connsiteX128" fmla="*/ 631064 w 7207876"/>
              <a:gd name="connsiteY128" fmla="*/ 860765 h 4466855"/>
              <a:gd name="connsiteX129" fmla="*/ 682580 w 7207876"/>
              <a:gd name="connsiteY129" fmla="*/ 835007 h 4466855"/>
              <a:gd name="connsiteX130" fmla="*/ 837126 w 7207876"/>
              <a:gd name="connsiteY130" fmla="*/ 770613 h 4466855"/>
              <a:gd name="connsiteX131" fmla="*/ 914400 w 7207876"/>
              <a:gd name="connsiteY131" fmla="*/ 744855 h 4466855"/>
              <a:gd name="connsiteX132" fmla="*/ 1171977 w 7207876"/>
              <a:gd name="connsiteY132" fmla="*/ 628945 h 4466855"/>
              <a:gd name="connsiteX133" fmla="*/ 1326524 w 7207876"/>
              <a:gd name="connsiteY133" fmla="*/ 577430 h 4466855"/>
              <a:gd name="connsiteX134" fmla="*/ 1468191 w 7207876"/>
              <a:gd name="connsiteY134" fmla="*/ 525914 h 4466855"/>
              <a:gd name="connsiteX135" fmla="*/ 502276 w 7207876"/>
              <a:gd name="connsiteY135" fmla="*/ 513035 h 4466855"/>
              <a:gd name="connsiteX136" fmla="*/ 811369 w 7207876"/>
              <a:gd name="connsiteY136" fmla="*/ 500156 h 4466855"/>
              <a:gd name="connsiteX137" fmla="*/ 901521 w 7207876"/>
              <a:gd name="connsiteY137" fmla="*/ 474399 h 4466855"/>
              <a:gd name="connsiteX138" fmla="*/ 1004552 w 7207876"/>
              <a:gd name="connsiteY138" fmla="*/ 461520 h 4466855"/>
              <a:gd name="connsiteX139" fmla="*/ 1275008 w 7207876"/>
              <a:gd name="connsiteY139" fmla="*/ 397125 h 4466855"/>
              <a:gd name="connsiteX140" fmla="*/ 1777284 w 7207876"/>
              <a:gd name="connsiteY140" fmla="*/ 332731 h 4466855"/>
              <a:gd name="connsiteX141" fmla="*/ 2034862 w 7207876"/>
              <a:gd name="connsiteY141" fmla="*/ 281215 h 4466855"/>
              <a:gd name="connsiteX142" fmla="*/ 2356833 w 7207876"/>
              <a:gd name="connsiteY142" fmla="*/ 229700 h 4466855"/>
              <a:gd name="connsiteX143" fmla="*/ 2472743 w 7207876"/>
              <a:gd name="connsiteY143" fmla="*/ 216821 h 4466855"/>
              <a:gd name="connsiteX144" fmla="*/ 2550017 w 7207876"/>
              <a:gd name="connsiteY144" fmla="*/ 191063 h 4466855"/>
              <a:gd name="connsiteX145" fmla="*/ 2665926 w 7207876"/>
              <a:gd name="connsiteY145" fmla="*/ 152427 h 4466855"/>
              <a:gd name="connsiteX146" fmla="*/ 2189408 w 7207876"/>
              <a:gd name="connsiteY146" fmla="*/ 100911 h 4466855"/>
              <a:gd name="connsiteX147" fmla="*/ 1996225 w 7207876"/>
              <a:gd name="connsiteY147" fmla="*/ 75153 h 4466855"/>
              <a:gd name="connsiteX148" fmla="*/ 1880315 w 7207876"/>
              <a:gd name="connsiteY148" fmla="*/ 49396 h 4466855"/>
              <a:gd name="connsiteX149" fmla="*/ 1643236 w 7207876"/>
              <a:gd name="connsiteY149" fmla="*/ 3617 h 4466855"/>
              <a:gd name="connsiteX150" fmla="*/ 1634275 w 7207876"/>
              <a:gd name="connsiteY150" fmla="*/ 0 h 446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207876" h="4466855">
                <a:moveTo>
                  <a:pt x="1634275" y="0"/>
                </a:moveTo>
                <a:lnTo>
                  <a:pt x="3497561" y="0"/>
                </a:lnTo>
                <a:lnTo>
                  <a:pt x="3613357" y="3420"/>
                </a:lnTo>
                <a:cubicBezTo>
                  <a:pt x="4388300" y="24893"/>
                  <a:pt x="4679008" y="14223"/>
                  <a:pt x="4809723" y="2960"/>
                </a:cubicBezTo>
                <a:lnTo>
                  <a:pt x="4838683" y="0"/>
                </a:lnTo>
                <a:lnTo>
                  <a:pt x="5052644" y="0"/>
                </a:lnTo>
                <a:lnTo>
                  <a:pt x="5080348" y="3915"/>
                </a:lnTo>
                <a:cubicBezTo>
                  <a:pt x="5130245" y="11315"/>
                  <a:pt x="5198052" y="21876"/>
                  <a:pt x="5293217" y="36517"/>
                </a:cubicBezTo>
                <a:cubicBezTo>
                  <a:pt x="5173014" y="62275"/>
                  <a:pt x="5052039" y="84661"/>
                  <a:pt x="4932608" y="113790"/>
                </a:cubicBezTo>
                <a:cubicBezTo>
                  <a:pt x="4875880" y="127626"/>
                  <a:pt x="4706837" y="163018"/>
                  <a:pt x="4765183" y="165306"/>
                </a:cubicBezTo>
                <a:cubicBezTo>
                  <a:pt x="5477318" y="193233"/>
                  <a:pt x="6190490" y="179317"/>
                  <a:pt x="6903076" y="191063"/>
                </a:cubicBezTo>
                <a:cubicBezTo>
                  <a:pt x="6971888" y="192197"/>
                  <a:pt x="7040451" y="199649"/>
                  <a:pt x="7109138" y="203942"/>
                </a:cubicBezTo>
                <a:cubicBezTo>
                  <a:pt x="6807708" y="279300"/>
                  <a:pt x="7233167" y="173553"/>
                  <a:pt x="6336405" y="371368"/>
                </a:cubicBezTo>
                <a:cubicBezTo>
                  <a:pt x="6284551" y="382806"/>
                  <a:pt x="6233374" y="397125"/>
                  <a:pt x="6181859" y="410004"/>
                </a:cubicBezTo>
                <a:cubicBezTo>
                  <a:pt x="6248448" y="411907"/>
                  <a:pt x="6720165" y="421334"/>
                  <a:pt x="6864439" y="435762"/>
                </a:cubicBezTo>
                <a:cubicBezTo>
                  <a:pt x="6916406" y="440959"/>
                  <a:pt x="6975138" y="433148"/>
                  <a:pt x="7018986" y="461520"/>
                </a:cubicBezTo>
                <a:cubicBezTo>
                  <a:pt x="7056094" y="485531"/>
                  <a:pt x="7061915" y="538793"/>
                  <a:pt x="7083380" y="577430"/>
                </a:cubicBezTo>
                <a:cubicBezTo>
                  <a:pt x="6860146" y="684754"/>
                  <a:pt x="6640498" y="799878"/>
                  <a:pt x="6413679" y="899401"/>
                </a:cubicBezTo>
                <a:cubicBezTo>
                  <a:pt x="5741596" y="1194294"/>
                  <a:pt x="5934881" y="936424"/>
                  <a:pt x="5731098" y="1285768"/>
                </a:cubicBezTo>
                <a:cubicBezTo>
                  <a:pt x="5919988" y="1332990"/>
                  <a:pt x="6107985" y="1383943"/>
                  <a:pt x="6297769" y="1427435"/>
                </a:cubicBezTo>
                <a:cubicBezTo>
                  <a:pt x="6520177" y="1478404"/>
                  <a:pt x="6750037" y="1499920"/>
                  <a:pt x="6967470" y="1569103"/>
                </a:cubicBezTo>
                <a:cubicBezTo>
                  <a:pt x="7037852" y="1591497"/>
                  <a:pt x="7133826" y="1625362"/>
                  <a:pt x="7147774" y="1697892"/>
                </a:cubicBezTo>
                <a:cubicBezTo>
                  <a:pt x="7162657" y="1775282"/>
                  <a:pt x="7070501" y="1835266"/>
                  <a:pt x="7031864" y="1903953"/>
                </a:cubicBezTo>
                <a:cubicBezTo>
                  <a:pt x="6453596" y="2331369"/>
                  <a:pt x="7047950" y="1924437"/>
                  <a:pt x="6220495" y="2354714"/>
                </a:cubicBezTo>
                <a:cubicBezTo>
                  <a:pt x="6046380" y="2445254"/>
                  <a:pt x="6055323" y="2433488"/>
                  <a:pt x="6130343" y="2483503"/>
                </a:cubicBezTo>
                <a:cubicBezTo>
                  <a:pt x="6429777" y="2515701"/>
                  <a:pt x="6730046" y="2541103"/>
                  <a:pt x="7029271" y="2574999"/>
                </a:cubicBezTo>
                <a:lnTo>
                  <a:pt x="7207876" y="2597290"/>
                </a:lnTo>
                <a:lnTo>
                  <a:pt x="7207876" y="2804945"/>
                </a:lnTo>
                <a:lnTo>
                  <a:pt x="7044114" y="2881453"/>
                </a:lnTo>
                <a:cubicBezTo>
                  <a:pt x="6962337" y="2919658"/>
                  <a:pt x="6880771" y="2958295"/>
                  <a:pt x="6800045" y="2998658"/>
                </a:cubicBezTo>
                <a:cubicBezTo>
                  <a:pt x="6763821" y="3016770"/>
                  <a:pt x="6660242" y="3046080"/>
                  <a:pt x="6697014" y="3063052"/>
                </a:cubicBezTo>
                <a:cubicBezTo>
                  <a:pt x="6778961" y="3100874"/>
                  <a:pt x="6877913" y="3064736"/>
                  <a:pt x="6967470" y="3075931"/>
                </a:cubicBezTo>
                <a:cubicBezTo>
                  <a:pt x="7016039" y="3082002"/>
                  <a:pt x="7061915" y="3101689"/>
                  <a:pt x="7109138" y="3114568"/>
                </a:cubicBezTo>
                <a:cubicBezTo>
                  <a:pt x="7044744" y="3174669"/>
                  <a:pt x="6986234" y="3241772"/>
                  <a:pt x="6915955" y="3294872"/>
                </a:cubicBezTo>
                <a:cubicBezTo>
                  <a:pt x="6517623" y="3595833"/>
                  <a:pt x="6498349" y="3396252"/>
                  <a:pt x="6542467" y="3616844"/>
                </a:cubicBezTo>
                <a:cubicBezTo>
                  <a:pt x="6705499" y="3640135"/>
                  <a:pt x="6917104" y="3667209"/>
                  <a:pt x="7044743" y="3732753"/>
                </a:cubicBezTo>
                <a:cubicBezTo>
                  <a:pt x="7090887" y="3756448"/>
                  <a:pt x="7087673" y="3827198"/>
                  <a:pt x="7109138" y="3874421"/>
                </a:cubicBezTo>
                <a:cubicBezTo>
                  <a:pt x="6980349" y="3930229"/>
                  <a:pt x="6852682" y="3988701"/>
                  <a:pt x="6722771" y="4041846"/>
                </a:cubicBezTo>
                <a:cubicBezTo>
                  <a:pt x="6663703" y="4066010"/>
                  <a:pt x="6600087" y="4078803"/>
                  <a:pt x="6542467" y="4106241"/>
                </a:cubicBezTo>
                <a:cubicBezTo>
                  <a:pt x="6509125" y="4122118"/>
                  <a:pt x="6415537" y="4167292"/>
                  <a:pt x="6452315" y="4170635"/>
                </a:cubicBezTo>
                <a:cubicBezTo>
                  <a:pt x="6686411" y="4191916"/>
                  <a:pt x="6921922" y="4186105"/>
                  <a:pt x="7157257" y="4183681"/>
                </a:cubicBezTo>
                <a:lnTo>
                  <a:pt x="7207876" y="4183645"/>
                </a:lnTo>
                <a:lnTo>
                  <a:pt x="7207876" y="4226282"/>
                </a:lnTo>
                <a:lnTo>
                  <a:pt x="7109138" y="4247908"/>
                </a:lnTo>
                <a:cubicBezTo>
                  <a:pt x="7049542" y="4259496"/>
                  <a:pt x="6988452" y="4262201"/>
                  <a:pt x="6928833" y="4273666"/>
                </a:cubicBezTo>
                <a:cubicBezTo>
                  <a:pt x="6876688" y="4283694"/>
                  <a:pt x="6826357" y="4301889"/>
                  <a:pt x="6774287" y="4312303"/>
                </a:cubicBezTo>
                <a:cubicBezTo>
                  <a:pt x="6633093" y="4340542"/>
                  <a:pt x="6491563" y="4367444"/>
                  <a:pt x="6349284" y="4389576"/>
                </a:cubicBezTo>
                <a:cubicBezTo>
                  <a:pt x="6298204" y="4397522"/>
                  <a:pt x="6246007" y="4395840"/>
                  <a:pt x="6194738" y="4402455"/>
                </a:cubicBezTo>
                <a:cubicBezTo>
                  <a:pt x="6112840" y="4413023"/>
                  <a:pt x="6031605" y="4428213"/>
                  <a:pt x="5950039" y="4441092"/>
                </a:cubicBezTo>
                <a:cubicBezTo>
                  <a:pt x="5525036" y="4449678"/>
                  <a:pt x="5100101" y="4462839"/>
                  <a:pt x="4675031" y="4466849"/>
                </a:cubicBezTo>
                <a:cubicBezTo>
                  <a:pt x="4644677" y="4467135"/>
                  <a:pt x="4615000" y="4457735"/>
                  <a:pt x="4584879" y="4453970"/>
                </a:cubicBezTo>
                <a:lnTo>
                  <a:pt x="4468969" y="4441092"/>
                </a:lnTo>
                <a:lnTo>
                  <a:pt x="2768957" y="4428213"/>
                </a:lnTo>
                <a:cubicBezTo>
                  <a:pt x="2755383" y="4428012"/>
                  <a:pt x="2743853" y="4416417"/>
                  <a:pt x="2730321" y="4415334"/>
                </a:cubicBezTo>
                <a:cubicBezTo>
                  <a:pt x="2636080" y="4407795"/>
                  <a:pt x="2541431" y="4406748"/>
                  <a:pt x="2446986" y="4402455"/>
                </a:cubicBezTo>
                <a:lnTo>
                  <a:pt x="1442433" y="4389576"/>
                </a:lnTo>
                <a:cubicBezTo>
                  <a:pt x="1399301" y="4388596"/>
                  <a:pt x="1356525" y="4381461"/>
                  <a:pt x="1313645" y="4376697"/>
                </a:cubicBezTo>
                <a:cubicBezTo>
                  <a:pt x="1164676" y="4360145"/>
                  <a:pt x="1152084" y="4356084"/>
                  <a:pt x="965915" y="4299424"/>
                </a:cubicBezTo>
                <a:cubicBezTo>
                  <a:pt x="945136" y="4293100"/>
                  <a:pt x="902293" y="4261702"/>
                  <a:pt x="875763" y="4260787"/>
                </a:cubicBezTo>
                <a:lnTo>
                  <a:pt x="167425" y="4247908"/>
                </a:lnTo>
                <a:cubicBezTo>
                  <a:pt x="236112" y="4230736"/>
                  <a:pt x="304302" y="4211433"/>
                  <a:pt x="373487" y="4196393"/>
                </a:cubicBezTo>
                <a:cubicBezTo>
                  <a:pt x="554986" y="4156937"/>
                  <a:pt x="368531" y="4216032"/>
                  <a:pt x="566670" y="4157756"/>
                </a:cubicBezTo>
                <a:cubicBezTo>
                  <a:pt x="802300" y="4088453"/>
                  <a:pt x="573938" y="4151482"/>
                  <a:pt x="772732" y="4080483"/>
                </a:cubicBezTo>
                <a:cubicBezTo>
                  <a:pt x="991035" y="4002517"/>
                  <a:pt x="700822" y="4135755"/>
                  <a:pt x="1017431" y="3977452"/>
                </a:cubicBezTo>
                <a:cubicBezTo>
                  <a:pt x="808082" y="3935582"/>
                  <a:pt x="1134441" y="3999616"/>
                  <a:pt x="862884" y="3951694"/>
                </a:cubicBezTo>
                <a:cubicBezTo>
                  <a:pt x="746797" y="3931208"/>
                  <a:pt x="630746" y="3910418"/>
                  <a:pt x="515155" y="3887300"/>
                </a:cubicBezTo>
                <a:cubicBezTo>
                  <a:pt x="480442" y="3880357"/>
                  <a:pt x="446739" y="3868960"/>
                  <a:pt x="412124" y="3861542"/>
                </a:cubicBezTo>
                <a:cubicBezTo>
                  <a:pt x="331718" y="3844312"/>
                  <a:pt x="344982" y="3854415"/>
                  <a:pt x="270456" y="3835784"/>
                </a:cubicBezTo>
                <a:cubicBezTo>
                  <a:pt x="257286" y="3832492"/>
                  <a:pt x="244698" y="3827199"/>
                  <a:pt x="231819" y="3822906"/>
                </a:cubicBezTo>
                <a:cubicBezTo>
                  <a:pt x="270456" y="3814320"/>
                  <a:pt x="308918" y="3804910"/>
                  <a:pt x="347729" y="3797148"/>
                </a:cubicBezTo>
                <a:cubicBezTo>
                  <a:pt x="373335" y="3792027"/>
                  <a:pt x="399469" y="3789740"/>
                  <a:pt x="425002" y="3784269"/>
                </a:cubicBezTo>
                <a:cubicBezTo>
                  <a:pt x="579804" y="3751097"/>
                  <a:pt x="735491" y="3721349"/>
                  <a:pt x="888642" y="3681238"/>
                </a:cubicBezTo>
                <a:cubicBezTo>
                  <a:pt x="916500" y="3673942"/>
                  <a:pt x="939599" y="3654297"/>
                  <a:pt x="965915" y="3642601"/>
                </a:cubicBezTo>
                <a:cubicBezTo>
                  <a:pt x="981204" y="3635806"/>
                  <a:pt x="1051187" y="3618606"/>
                  <a:pt x="1056067" y="3603965"/>
                </a:cubicBezTo>
                <a:cubicBezTo>
                  <a:pt x="1060360" y="3591086"/>
                  <a:pt x="1030310" y="3595379"/>
                  <a:pt x="1017431" y="3591086"/>
                </a:cubicBezTo>
                <a:cubicBezTo>
                  <a:pt x="993842" y="3590273"/>
                  <a:pt x="631778" y="3585909"/>
                  <a:pt x="515155" y="3565328"/>
                </a:cubicBezTo>
                <a:cubicBezTo>
                  <a:pt x="479866" y="3559100"/>
                  <a:pt x="384310" y="3526006"/>
                  <a:pt x="347729" y="3513813"/>
                </a:cubicBezTo>
                <a:cubicBezTo>
                  <a:pt x="364901" y="3509520"/>
                  <a:pt x="381848" y="3504196"/>
                  <a:pt x="399245" y="3500934"/>
                </a:cubicBezTo>
                <a:cubicBezTo>
                  <a:pt x="450576" y="3491309"/>
                  <a:pt x="502985" y="3487273"/>
                  <a:pt x="553791" y="3475176"/>
                </a:cubicBezTo>
                <a:cubicBezTo>
                  <a:pt x="593410" y="3465743"/>
                  <a:pt x="631064" y="3449418"/>
                  <a:pt x="669701" y="3436539"/>
                </a:cubicBezTo>
                <a:cubicBezTo>
                  <a:pt x="814114" y="3412472"/>
                  <a:pt x="847332" y="3408230"/>
                  <a:pt x="1043188" y="3359266"/>
                </a:cubicBezTo>
                <a:cubicBezTo>
                  <a:pt x="1065616" y="3353659"/>
                  <a:pt x="1086118" y="3342094"/>
                  <a:pt x="1107583" y="3333508"/>
                </a:cubicBezTo>
                <a:lnTo>
                  <a:pt x="489397" y="3294872"/>
                </a:lnTo>
                <a:cubicBezTo>
                  <a:pt x="269616" y="3280220"/>
                  <a:pt x="401868" y="3289186"/>
                  <a:pt x="193183" y="3256235"/>
                </a:cubicBezTo>
                <a:cubicBezTo>
                  <a:pt x="38839" y="3231865"/>
                  <a:pt x="142106" y="3260673"/>
                  <a:pt x="12879" y="3217599"/>
                </a:cubicBezTo>
                <a:cubicBezTo>
                  <a:pt x="91249" y="3174851"/>
                  <a:pt x="140529" y="3140705"/>
                  <a:pt x="218941" y="3114568"/>
                </a:cubicBezTo>
                <a:cubicBezTo>
                  <a:pt x="248590" y="3104685"/>
                  <a:pt x="280244" y="3100831"/>
                  <a:pt x="309093" y="3088810"/>
                </a:cubicBezTo>
                <a:cubicBezTo>
                  <a:pt x="435030" y="3036336"/>
                  <a:pt x="557355" y="2975536"/>
                  <a:pt x="682580" y="2921384"/>
                </a:cubicBezTo>
                <a:cubicBezTo>
                  <a:pt x="716246" y="2906826"/>
                  <a:pt x="752308" y="2898119"/>
                  <a:pt x="785611" y="2882748"/>
                </a:cubicBezTo>
                <a:cubicBezTo>
                  <a:pt x="808339" y="2872258"/>
                  <a:pt x="827277" y="2854601"/>
                  <a:pt x="850005" y="2844111"/>
                </a:cubicBezTo>
                <a:cubicBezTo>
                  <a:pt x="883308" y="2828740"/>
                  <a:pt x="947006" y="2841655"/>
                  <a:pt x="953036" y="2805475"/>
                </a:cubicBezTo>
                <a:cubicBezTo>
                  <a:pt x="958411" y="2773226"/>
                  <a:pt x="892935" y="2779717"/>
                  <a:pt x="862884" y="2766838"/>
                </a:cubicBezTo>
                <a:cubicBezTo>
                  <a:pt x="622941" y="2732560"/>
                  <a:pt x="960565" y="2782738"/>
                  <a:pt x="463639" y="2689565"/>
                </a:cubicBezTo>
                <a:cubicBezTo>
                  <a:pt x="429621" y="2683187"/>
                  <a:pt x="394626" y="2683064"/>
                  <a:pt x="360608" y="2676686"/>
                </a:cubicBezTo>
                <a:cubicBezTo>
                  <a:pt x="325814" y="2670162"/>
                  <a:pt x="292192" y="2658346"/>
                  <a:pt x="257577" y="2650928"/>
                </a:cubicBezTo>
                <a:cubicBezTo>
                  <a:pt x="232044" y="2645457"/>
                  <a:pt x="205996" y="2642720"/>
                  <a:pt x="180304" y="2638049"/>
                </a:cubicBezTo>
                <a:lnTo>
                  <a:pt x="115910" y="2625170"/>
                </a:lnTo>
                <a:cubicBezTo>
                  <a:pt x="137375" y="2612291"/>
                  <a:pt x="157915" y="2597729"/>
                  <a:pt x="180304" y="2586534"/>
                </a:cubicBezTo>
                <a:cubicBezTo>
                  <a:pt x="207047" y="2573162"/>
                  <a:pt x="296591" y="2541697"/>
                  <a:pt x="321971" y="2535018"/>
                </a:cubicBezTo>
                <a:cubicBezTo>
                  <a:pt x="377361" y="2520442"/>
                  <a:pt x="434325" y="2512117"/>
                  <a:pt x="489397" y="2496382"/>
                </a:cubicBezTo>
                <a:cubicBezTo>
                  <a:pt x="526209" y="2485864"/>
                  <a:pt x="645026" y="2436897"/>
                  <a:pt x="682580" y="2419108"/>
                </a:cubicBezTo>
                <a:cubicBezTo>
                  <a:pt x="734632" y="2394452"/>
                  <a:pt x="786306" y="2368939"/>
                  <a:pt x="837126" y="2341835"/>
                </a:cubicBezTo>
                <a:cubicBezTo>
                  <a:pt x="850784" y="2334551"/>
                  <a:pt x="866766" y="2328672"/>
                  <a:pt x="875763" y="2316077"/>
                </a:cubicBezTo>
                <a:cubicBezTo>
                  <a:pt x="889200" y="2297265"/>
                  <a:pt x="892935" y="2273148"/>
                  <a:pt x="901521" y="2251683"/>
                </a:cubicBezTo>
                <a:lnTo>
                  <a:pt x="412124" y="2213046"/>
                </a:lnTo>
                <a:cubicBezTo>
                  <a:pt x="339210" y="2207743"/>
                  <a:pt x="266116" y="2205198"/>
                  <a:pt x="193183" y="2200168"/>
                </a:cubicBezTo>
                <a:cubicBezTo>
                  <a:pt x="23151" y="2188442"/>
                  <a:pt x="74250" y="2222904"/>
                  <a:pt x="0" y="2148652"/>
                </a:cubicBezTo>
                <a:cubicBezTo>
                  <a:pt x="103271" y="2074887"/>
                  <a:pt x="95929" y="2076513"/>
                  <a:pt x="218941" y="2006984"/>
                </a:cubicBezTo>
                <a:cubicBezTo>
                  <a:pt x="274121" y="1975795"/>
                  <a:pt x="329673" y="1945179"/>
                  <a:pt x="386366" y="1916832"/>
                </a:cubicBezTo>
                <a:cubicBezTo>
                  <a:pt x="398508" y="1910761"/>
                  <a:pt x="413707" y="1911483"/>
                  <a:pt x="425002" y="1903953"/>
                </a:cubicBezTo>
                <a:cubicBezTo>
                  <a:pt x="440157" y="1893850"/>
                  <a:pt x="449647" y="1876977"/>
                  <a:pt x="463639" y="1865317"/>
                </a:cubicBezTo>
                <a:cubicBezTo>
                  <a:pt x="528032" y="1811657"/>
                  <a:pt x="480813" y="1871754"/>
                  <a:pt x="528033" y="1800923"/>
                </a:cubicBezTo>
                <a:cubicBezTo>
                  <a:pt x="438531" y="1771088"/>
                  <a:pt x="545524" y="1807283"/>
                  <a:pt x="386366" y="1749407"/>
                </a:cubicBezTo>
                <a:cubicBezTo>
                  <a:pt x="373608" y="1744768"/>
                  <a:pt x="361265" y="1737569"/>
                  <a:pt x="347729" y="1736528"/>
                </a:cubicBezTo>
                <a:cubicBezTo>
                  <a:pt x="-26824" y="1707716"/>
                  <a:pt x="158258" y="1750335"/>
                  <a:pt x="0" y="1710770"/>
                </a:cubicBezTo>
                <a:lnTo>
                  <a:pt x="180304" y="1620618"/>
                </a:lnTo>
                <a:cubicBezTo>
                  <a:pt x="209546" y="1605997"/>
                  <a:pt x="240157" y="1594265"/>
                  <a:pt x="270456" y="1581982"/>
                </a:cubicBezTo>
                <a:lnTo>
                  <a:pt x="850005" y="1350162"/>
                </a:lnTo>
                <a:cubicBezTo>
                  <a:pt x="751140" y="1333684"/>
                  <a:pt x="798338" y="1342404"/>
                  <a:pt x="708338" y="1324404"/>
                </a:cubicBezTo>
                <a:cubicBezTo>
                  <a:pt x="578658" y="1298468"/>
                  <a:pt x="451070" y="1262941"/>
                  <a:pt x="321971" y="1234252"/>
                </a:cubicBezTo>
                <a:cubicBezTo>
                  <a:pt x="225846" y="1212891"/>
                  <a:pt x="251976" y="1250483"/>
                  <a:pt x="231819" y="1169858"/>
                </a:cubicBezTo>
                <a:cubicBezTo>
                  <a:pt x="244698" y="1161272"/>
                  <a:pt x="256611" y="1151022"/>
                  <a:pt x="270456" y="1144100"/>
                </a:cubicBezTo>
                <a:cubicBezTo>
                  <a:pt x="282598" y="1138029"/>
                  <a:pt x="296214" y="1135514"/>
                  <a:pt x="309093" y="1131221"/>
                </a:cubicBezTo>
                <a:cubicBezTo>
                  <a:pt x="476072" y="1075561"/>
                  <a:pt x="652530" y="1053948"/>
                  <a:pt x="824248" y="1015311"/>
                </a:cubicBezTo>
                <a:cubicBezTo>
                  <a:pt x="931028" y="991286"/>
                  <a:pt x="1038764" y="971715"/>
                  <a:pt x="1146219" y="950917"/>
                </a:cubicBezTo>
                <a:cubicBezTo>
                  <a:pt x="1171857" y="945955"/>
                  <a:pt x="1197801" y="942709"/>
                  <a:pt x="1223493" y="938038"/>
                </a:cubicBezTo>
                <a:cubicBezTo>
                  <a:pt x="1245030" y="934122"/>
                  <a:pt x="1309734" y="926524"/>
                  <a:pt x="1287887" y="925159"/>
                </a:cubicBezTo>
                <a:cubicBezTo>
                  <a:pt x="495120" y="875611"/>
                  <a:pt x="833389" y="956417"/>
                  <a:pt x="553791" y="886523"/>
                </a:cubicBezTo>
                <a:cubicBezTo>
                  <a:pt x="553791" y="886523"/>
                  <a:pt x="605855" y="870849"/>
                  <a:pt x="631064" y="860765"/>
                </a:cubicBezTo>
                <a:cubicBezTo>
                  <a:pt x="648890" y="853635"/>
                  <a:pt x="664991" y="842702"/>
                  <a:pt x="682580" y="835007"/>
                </a:cubicBezTo>
                <a:cubicBezTo>
                  <a:pt x="733709" y="812638"/>
                  <a:pt x="785112" y="790840"/>
                  <a:pt x="837126" y="770613"/>
                </a:cubicBezTo>
                <a:cubicBezTo>
                  <a:pt x="862431" y="760772"/>
                  <a:pt x="888642" y="753441"/>
                  <a:pt x="914400" y="744855"/>
                </a:cubicBezTo>
                <a:cubicBezTo>
                  <a:pt x="1003720" y="715082"/>
                  <a:pt x="1086118" y="667582"/>
                  <a:pt x="1171977" y="628945"/>
                </a:cubicBezTo>
                <a:cubicBezTo>
                  <a:pt x="1221496" y="606661"/>
                  <a:pt x="1275270" y="595369"/>
                  <a:pt x="1326524" y="577430"/>
                </a:cubicBezTo>
                <a:cubicBezTo>
                  <a:pt x="1616014" y="476109"/>
                  <a:pt x="1330452" y="571828"/>
                  <a:pt x="1468191" y="525914"/>
                </a:cubicBezTo>
                <a:cubicBezTo>
                  <a:pt x="1146219" y="521621"/>
                  <a:pt x="824029" y="525653"/>
                  <a:pt x="502276" y="513035"/>
                </a:cubicBezTo>
                <a:cubicBezTo>
                  <a:pt x="399235" y="508994"/>
                  <a:pt x="708728" y="510089"/>
                  <a:pt x="811369" y="500156"/>
                </a:cubicBezTo>
                <a:cubicBezTo>
                  <a:pt x="842477" y="497146"/>
                  <a:pt x="871470" y="482985"/>
                  <a:pt x="901521" y="474399"/>
                </a:cubicBezTo>
                <a:cubicBezTo>
                  <a:pt x="935865" y="470106"/>
                  <a:pt x="970669" y="468579"/>
                  <a:pt x="1004552" y="461520"/>
                </a:cubicBezTo>
                <a:cubicBezTo>
                  <a:pt x="1292228" y="401587"/>
                  <a:pt x="1122521" y="424850"/>
                  <a:pt x="1275008" y="397125"/>
                </a:cubicBezTo>
                <a:cubicBezTo>
                  <a:pt x="1438537" y="367392"/>
                  <a:pt x="1624233" y="351282"/>
                  <a:pt x="1777284" y="332731"/>
                </a:cubicBezTo>
                <a:cubicBezTo>
                  <a:pt x="1864207" y="322195"/>
                  <a:pt x="1948654" y="296541"/>
                  <a:pt x="2034862" y="281215"/>
                </a:cubicBezTo>
                <a:cubicBezTo>
                  <a:pt x="2141873" y="262191"/>
                  <a:pt x="2249301" y="245513"/>
                  <a:pt x="2356833" y="229700"/>
                </a:cubicBezTo>
                <a:cubicBezTo>
                  <a:pt x="2395294" y="224044"/>
                  <a:pt x="2434623" y="224445"/>
                  <a:pt x="2472743" y="216821"/>
                </a:cubicBezTo>
                <a:cubicBezTo>
                  <a:pt x="2499367" y="211496"/>
                  <a:pt x="2524011" y="198865"/>
                  <a:pt x="2550017" y="191063"/>
                </a:cubicBezTo>
                <a:cubicBezTo>
                  <a:pt x="2660934" y="157788"/>
                  <a:pt x="2536806" y="204074"/>
                  <a:pt x="2665926" y="152427"/>
                </a:cubicBezTo>
                <a:lnTo>
                  <a:pt x="2189408" y="100911"/>
                </a:lnTo>
                <a:cubicBezTo>
                  <a:pt x="2150333" y="96569"/>
                  <a:pt x="2038129" y="82137"/>
                  <a:pt x="1996225" y="75153"/>
                </a:cubicBezTo>
                <a:cubicBezTo>
                  <a:pt x="1947165" y="66977"/>
                  <a:pt x="1926633" y="60975"/>
                  <a:pt x="1880315" y="49396"/>
                </a:cubicBezTo>
                <a:cubicBezTo>
                  <a:pt x="1565154" y="-29394"/>
                  <a:pt x="1714876" y="32508"/>
                  <a:pt x="1643236" y="3617"/>
                </a:cubicBezTo>
                <a:lnTo>
                  <a:pt x="1634275" y="0"/>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descr="Chiến dịch lịch sử Điện Biên Phủ"/>
          <p:cNvPicPr>
            <a:picLocks noChangeAspect="1" noChangeArrowheads="1"/>
          </p:cNvPicPr>
          <p:nvPr/>
        </p:nvPicPr>
        <p:blipFill>
          <a:blip r:embed="rId3">
            <a:extLst>
              <a:ext uri="{28A0092B-C50C-407E-A947-70E740481C1C}">
                <a14:useLocalDpi xmlns:a14="http://schemas.microsoft.com/office/drawing/2010/main" val="0"/>
              </a:ext>
            </a:extLst>
          </a:blip>
          <a:srcRect l="6432" t="-9284" r="44498" b="100000"/>
          <a:stretch>
            <a:fillRect/>
          </a:stretch>
        </p:blipFill>
        <p:spPr bwMode="auto">
          <a:xfrm>
            <a:off x="2955701" y="969132"/>
            <a:ext cx="3536880" cy="452880"/>
          </a:xfrm>
          <a:custGeom>
            <a:avLst/>
            <a:gdLst>
              <a:gd name="connsiteX0" fmla="*/ 0 w 3536880"/>
              <a:gd name="connsiteY0" fmla="*/ 0 h 452880"/>
              <a:gd name="connsiteX1" fmla="*/ 386366 w 3536880"/>
              <a:gd name="connsiteY1" fmla="*/ 193183 h 452880"/>
              <a:gd name="connsiteX2" fmla="*/ 669702 w 3536880"/>
              <a:gd name="connsiteY2" fmla="*/ 206062 h 452880"/>
              <a:gd name="connsiteX3" fmla="*/ 953037 w 3536880"/>
              <a:gd name="connsiteY3" fmla="*/ 218941 h 452880"/>
              <a:gd name="connsiteX4" fmla="*/ 1712890 w 3536880"/>
              <a:gd name="connsiteY4" fmla="*/ 244698 h 452880"/>
              <a:gd name="connsiteX5" fmla="*/ 2562896 w 3536880"/>
              <a:gd name="connsiteY5" fmla="*/ 257577 h 452880"/>
              <a:gd name="connsiteX6" fmla="*/ 2434107 w 3536880"/>
              <a:gd name="connsiteY6" fmla="*/ 283335 h 452880"/>
              <a:gd name="connsiteX7" fmla="*/ 3078051 w 3536880"/>
              <a:gd name="connsiteY7" fmla="*/ 321972 h 452880"/>
              <a:gd name="connsiteX8" fmla="*/ 3503054 w 3536880"/>
              <a:gd name="connsiteY8" fmla="*/ 309093 h 452880"/>
              <a:gd name="connsiteX9" fmla="*/ 3013656 w 3536880"/>
              <a:gd name="connsiteY9" fmla="*/ 412124 h 452880"/>
              <a:gd name="connsiteX10" fmla="*/ 2962141 w 3536880"/>
              <a:gd name="connsiteY10" fmla="*/ 450760 h 452880"/>
              <a:gd name="connsiteX11" fmla="*/ 3033922 w 3536880"/>
              <a:gd name="connsiteY11" fmla="*/ 452880 h 452880"/>
              <a:gd name="connsiteX12" fmla="*/ 1170636 w 3536880"/>
              <a:gd name="connsiteY12" fmla="*/ 452880 h 452880"/>
              <a:gd name="connsiteX13" fmla="*/ 1160608 w 3536880"/>
              <a:gd name="connsiteY13" fmla="*/ 448832 h 452880"/>
              <a:gd name="connsiteX14" fmla="*/ 1133341 w 3536880"/>
              <a:gd name="connsiteY14" fmla="*/ 437881 h 452880"/>
              <a:gd name="connsiteX15" fmla="*/ 850006 w 3536880"/>
              <a:gd name="connsiteY15" fmla="*/ 386366 h 452880"/>
              <a:gd name="connsiteX16" fmla="*/ 759854 w 3536880"/>
              <a:gd name="connsiteY16" fmla="*/ 360608 h 452880"/>
              <a:gd name="connsiteX17" fmla="*/ 425003 w 3536880"/>
              <a:gd name="connsiteY17" fmla="*/ 218941 h 452880"/>
              <a:gd name="connsiteX18" fmla="*/ 321972 w 3536880"/>
              <a:gd name="connsiteY18" fmla="*/ 180304 h 452880"/>
              <a:gd name="connsiteX19" fmla="*/ 154547 w 3536880"/>
              <a:gd name="connsiteY19" fmla="*/ 103031 h 452880"/>
              <a:gd name="connsiteX20" fmla="*/ 0 w 3536880"/>
              <a:gd name="connsiteY20" fmla="*/ 0 h 45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36880" h="452880">
                <a:moveTo>
                  <a:pt x="0" y="0"/>
                </a:moveTo>
                <a:lnTo>
                  <a:pt x="386366" y="193183"/>
                </a:lnTo>
                <a:cubicBezTo>
                  <a:pt x="534246" y="193183"/>
                  <a:pt x="393985" y="191923"/>
                  <a:pt x="669702" y="206062"/>
                </a:cubicBezTo>
                <a:cubicBezTo>
                  <a:pt x="764120" y="210904"/>
                  <a:pt x="858528" y="216421"/>
                  <a:pt x="953037" y="218941"/>
                </a:cubicBezTo>
                <a:cubicBezTo>
                  <a:pt x="1701205" y="238892"/>
                  <a:pt x="1406616" y="193652"/>
                  <a:pt x="1712890" y="244698"/>
                </a:cubicBezTo>
                <a:cubicBezTo>
                  <a:pt x="1996225" y="248991"/>
                  <a:pt x="2279934" y="242418"/>
                  <a:pt x="2562896" y="257577"/>
                </a:cubicBezTo>
                <a:cubicBezTo>
                  <a:pt x="2606613" y="259919"/>
                  <a:pt x="2390665" y="277905"/>
                  <a:pt x="2434107" y="283335"/>
                </a:cubicBezTo>
                <a:cubicBezTo>
                  <a:pt x="2647480" y="310007"/>
                  <a:pt x="2863403" y="309093"/>
                  <a:pt x="3078051" y="321972"/>
                </a:cubicBezTo>
                <a:lnTo>
                  <a:pt x="3503054" y="309093"/>
                </a:lnTo>
                <a:cubicBezTo>
                  <a:pt x="3669686" y="304043"/>
                  <a:pt x="3174925" y="369887"/>
                  <a:pt x="3013656" y="412124"/>
                </a:cubicBezTo>
                <a:cubicBezTo>
                  <a:pt x="2992892" y="417562"/>
                  <a:pt x="2940687" y="450090"/>
                  <a:pt x="2962141" y="450760"/>
                </a:cubicBezTo>
                <a:lnTo>
                  <a:pt x="3033922" y="452880"/>
                </a:lnTo>
                <a:lnTo>
                  <a:pt x="1170636" y="452880"/>
                </a:lnTo>
                <a:lnTo>
                  <a:pt x="1160608" y="448832"/>
                </a:lnTo>
                <a:cubicBezTo>
                  <a:pt x="1152982" y="445757"/>
                  <a:pt x="1143976" y="442135"/>
                  <a:pt x="1133341" y="437881"/>
                </a:cubicBezTo>
                <a:cubicBezTo>
                  <a:pt x="955374" y="412458"/>
                  <a:pt x="990138" y="423735"/>
                  <a:pt x="850006" y="386366"/>
                </a:cubicBezTo>
                <a:cubicBezTo>
                  <a:pt x="819808" y="378313"/>
                  <a:pt x="788932" y="372063"/>
                  <a:pt x="759854" y="360608"/>
                </a:cubicBezTo>
                <a:cubicBezTo>
                  <a:pt x="647093" y="316187"/>
                  <a:pt x="537070" y="265086"/>
                  <a:pt x="425003" y="218941"/>
                </a:cubicBezTo>
                <a:cubicBezTo>
                  <a:pt x="391087" y="204975"/>
                  <a:pt x="356028" y="193926"/>
                  <a:pt x="321972" y="180304"/>
                </a:cubicBezTo>
                <a:cubicBezTo>
                  <a:pt x="266054" y="157937"/>
                  <a:pt x="207593" y="131965"/>
                  <a:pt x="154547" y="103031"/>
                </a:cubicBezTo>
                <a:cubicBezTo>
                  <a:pt x="89522" y="67563"/>
                  <a:pt x="64734" y="46238"/>
                  <a:pt x="0"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Chiến dịch lịch sử Điện Biên Phủ"/>
          <p:cNvPicPr>
            <a:picLocks noChangeAspect="1" noChangeArrowheads="1"/>
          </p:cNvPicPr>
          <p:nvPr/>
        </p:nvPicPr>
        <p:blipFill>
          <a:blip r:embed="rId3">
            <a:extLst>
              <a:ext uri="{28A0092B-C50C-407E-A947-70E740481C1C}">
                <a14:useLocalDpi xmlns:a14="http://schemas.microsoft.com/office/drawing/2010/main" val="0"/>
              </a:ext>
            </a:extLst>
          </a:blip>
          <a:srcRect l="67130" t="-229" r="29901" b="100000"/>
          <a:stretch>
            <a:fillRect/>
          </a:stretch>
        </p:blipFill>
        <p:spPr bwMode="auto">
          <a:xfrm>
            <a:off x="7330746" y="1410858"/>
            <a:ext cx="213961" cy="11154"/>
          </a:xfrm>
          <a:custGeom>
            <a:avLst/>
            <a:gdLst>
              <a:gd name="connsiteX0" fmla="*/ 106159 w 213961"/>
              <a:gd name="connsiteY0" fmla="*/ 0 h 11154"/>
              <a:gd name="connsiteX1" fmla="*/ 179074 w 213961"/>
              <a:gd name="connsiteY1" fmla="*/ 6224 h 11154"/>
              <a:gd name="connsiteX2" fmla="*/ 213961 w 213961"/>
              <a:gd name="connsiteY2" fmla="*/ 11154 h 11154"/>
              <a:gd name="connsiteX3" fmla="*/ 0 w 213961"/>
              <a:gd name="connsiteY3" fmla="*/ 11154 h 11154"/>
              <a:gd name="connsiteX4" fmla="*/ 21191 w 213961"/>
              <a:gd name="connsiteY4" fmla="*/ 8988 h 11154"/>
              <a:gd name="connsiteX5" fmla="*/ 106159 w 213961"/>
              <a:gd name="connsiteY5" fmla="*/ 0 h 1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61" h="11154">
                <a:moveTo>
                  <a:pt x="106159" y="0"/>
                </a:moveTo>
                <a:cubicBezTo>
                  <a:pt x="123572" y="-14"/>
                  <a:pt x="144729" y="1754"/>
                  <a:pt x="179074" y="6224"/>
                </a:cubicBezTo>
                <a:lnTo>
                  <a:pt x="213961" y="11154"/>
                </a:lnTo>
                <a:lnTo>
                  <a:pt x="0" y="11154"/>
                </a:lnTo>
                <a:lnTo>
                  <a:pt x="21191" y="8988"/>
                </a:lnTo>
                <a:cubicBezTo>
                  <a:pt x="62343" y="4050"/>
                  <a:pt x="80039" y="20"/>
                  <a:pt x="106159"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Chiến dịch lịch sử Điện Biên Phủ"/>
          <p:cNvPicPr>
            <a:picLocks noChangeAspect="1" noChangeArrowheads="1"/>
          </p:cNvPicPr>
          <p:nvPr/>
        </p:nvPicPr>
        <p:blipFill>
          <a:blip r:embed="rId3">
            <a:extLst>
              <a:ext uri="{28A0092B-C50C-407E-A947-70E740481C1C}">
                <a14:useLocalDpi xmlns:a14="http://schemas.microsoft.com/office/drawing/2010/main" val="0"/>
              </a:ext>
            </a:extLst>
          </a:blip>
          <a:srcRect l="48524" r="32870" b="99676"/>
          <a:stretch>
            <a:fillRect/>
          </a:stretch>
        </p:blipFill>
        <p:spPr bwMode="auto">
          <a:xfrm>
            <a:off x="5989623" y="1422013"/>
            <a:ext cx="1341122" cy="15803"/>
          </a:xfrm>
          <a:custGeom>
            <a:avLst/>
            <a:gdLst>
              <a:gd name="connsiteX0" fmla="*/ 0 w 1341122"/>
              <a:gd name="connsiteY0" fmla="*/ 0 h 15803"/>
              <a:gd name="connsiteX1" fmla="*/ 1341122 w 1341122"/>
              <a:gd name="connsiteY1" fmla="*/ 0 h 15803"/>
              <a:gd name="connsiteX2" fmla="*/ 1312162 w 1341122"/>
              <a:gd name="connsiteY2" fmla="*/ 2960 h 15803"/>
              <a:gd name="connsiteX3" fmla="*/ 115796 w 1341122"/>
              <a:gd name="connsiteY3" fmla="*/ 3420 h 15803"/>
              <a:gd name="connsiteX4" fmla="*/ 0 w 1341122"/>
              <a:gd name="connsiteY4" fmla="*/ 0 h 1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2" h="15803">
                <a:moveTo>
                  <a:pt x="0" y="0"/>
                </a:moveTo>
                <a:lnTo>
                  <a:pt x="1341122" y="0"/>
                </a:lnTo>
                <a:lnTo>
                  <a:pt x="1312162" y="2960"/>
                </a:lnTo>
                <a:cubicBezTo>
                  <a:pt x="1181447" y="14223"/>
                  <a:pt x="890739" y="24893"/>
                  <a:pt x="115796" y="3420"/>
                </a:cubicBez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Chiến dịch lịch sử Điện Biên Phủ"/>
          <p:cNvPicPr>
            <a:picLocks noChangeAspect="1" noChangeArrowheads="1"/>
          </p:cNvPicPr>
          <p:nvPr/>
        </p:nvPicPr>
        <p:blipFill>
          <a:blip r:embed="rId3">
            <a:extLst>
              <a:ext uri="{28A0092B-C50C-407E-A947-70E740481C1C}">
                <a14:useLocalDpi xmlns:a14="http://schemas.microsoft.com/office/drawing/2010/main" val="0"/>
              </a:ext>
            </a:extLst>
          </a:blip>
          <a:srcRect l="100000" t="53245" r="-1864" b="42498"/>
          <a:stretch>
            <a:fillRect/>
          </a:stretch>
        </p:blipFill>
        <p:spPr bwMode="auto">
          <a:xfrm>
            <a:off x="9699939" y="4019303"/>
            <a:ext cx="134349" cy="207655"/>
          </a:xfrm>
          <a:custGeom>
            <a:avLst/>
            <a:gdLst>
              <a:gd name="connsiteX0" fmla="*/ 0 w 134349"/>
              <a:gd name="connsiteY0" fmla="*/ 0 h 207655"/>
              <a:gd name="connsiteX1" fmla="*/ 120203 w 134349"/>
              <a:gd name="connsiteY1" fmla="*/ 15002 h 207655"/>
              <a:gd name="connsiteX2" fmla="*/ 133081 w 134349"/>
              <a:gd name="connsiteY2" fmla="*/ 53638 h 207655"/>
              <a:gd name="connsiteX3" fmla="*/ 81566 w 134349"/>
              <a:gd name="connsiteY3" fmla="*/ 169548 h 207655"/>
              <a:gd name="connsiteX4" fmla="*/ 0 w 134349"/>
              <a:gd name="connsiteY4" fmla="*/ 207655 h 207655"/>
              <a:gd name="connsiteX5" fmla="*/ 0 w 134349"/>
              <a:gd name="connsiteY5" fmla="*/ 0 h 20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49" h="207655">
                <a:moveTo>
                  <a:pt x="0" y="0"/>
                </a:moveTo>
                <a:lnTo>
                  <a:pt x="120203" y="15002"/>
                </a:lnTo>
                <a:cubicBezTo>
                  <a:pt x="133650" y="16862"/>
                  <a:pt x="136374" y="40468"/>
                  <a:pt x="133081" y="53638"/>
                </a:cubicBezTo>
                <a:cubicBezTo>
                  <a:pt x="122826" y="94656"/>
                  <a:pt x="98738" y="130911"/>
                  <a:pt x="81566" y="169548"/>
                </a:cubicBezTo>
                <a:lnTo>
                  <a:pt x="0" y="20765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Chiến dịch lịch sử Điện Biên Phủ"/>
          <p:cNvPicPr>
            <a:picLocks noChangeAspect="1" noChangeArrowheads="1"/>
          </p:cNvPicPr>
          <p:nvPr/>
        </p:nvPicPr>
        <p:blipFill>
          <a:blip r:embed="rId3">
            <a:extLst>
              <a:ext uri="{28A0092B-C50C-407E-A947-70E740481C1C}">
                <a14:useLocalDpi xmlns:a14="http://schemas.microsoft.com/office/drawing/2010/main" val="0"/>
              </a:ext>
            </a:extLst>
          </a:blip>
          <a:srcRect l="100000" t="85763" r="-2561" b="13360"/>
          <a:stretch>
            <a:fillRect/>
          </a:stretch>
        </p:blipFill>
        <p:spPr bwMode="auto">
          <a:xfrm>
            <a:off x="9699939" y="5605526"/>
            <a:ext cx="184597" cy="42768"/>
          </a:xfrm>
          <a:custGeom>
            <a:avLst/>
            <a:gdLst>
              <a:gd name="connsiteX0" fmla="*/ 184597 w 184597"/>
              <a:gd name="connsiteY0" fmla="*/ 0 h 42768"/>
              <a:gd name="connsiteX1" fmla="*/ 43165 w 184597"/>
              <a:gd name="connsiteY1" fmla="*/ 33314 h 42768"/>
              <a:gd name="connsiteX2" fmla="*/ 0 w 184597"/>
              <a:gd name="connsiteY2" fmla="*/ 42768 h 42768"/>
              <a:gd name="connsiteX3" fmla="*/ 0 w 184597"/>
              <a:gd name="connsiteY3" fmla="*/ 131 h 42768"/>
              <a:gd name="connsiteX4" fmla="*/ 184597 w 184597"/>
              <a:gd name="connsiteY4" fmla="*/ 0 h 4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97" h="42768">
                <a:moveTo>
                  <a:pt x="184597" y="0"/>
                </a:moveTo>
                <a:cubicBezTo>
                  <a:pt x="137374" y="10733"/>
                  <a:pt x="90309" y="22210"/>
                  <a:pt x="43165" y="33314"/>
                </a:cubicBezTo>
                <a:lnTo>
                  <a:pt x="0" y="42768"/>
                </a:lnTo>
                <a:lnTo>
                  <a:pt x="0" y="131"/>
                </a:lnTo>
                <a:lnTo>
                  <a:pt x="184597" y="0"/>
                </a:lnTo>
                <a:close/>
              </a:path>
            </a:pathLst>
          </a:custGeom>
          <a:noFill/>
          <a:extLst>
            <a:ext uri="{909E8E84-426E-40DD-AFC4-6F175D3DCCD1}">
              <a14:hiddenFill xmlns:a14="http://schemas.microsoft.com/office/drawing/2010/main">
                <a:solidFill>
                  <a:srgbClr val="FFFFFF"/>
                </a:solidFill>
              </a14:hiddenFill>
            </a:ext>
          </a:extLst>
        </p:spPr>
      </p:pic>
      <p:sp>
        <p:nvSpPr>
          <p:cNvPr id="15" name="Google Shape;2045;p65">
            <a:extLst>
              <a:ext uri="{FF2B5EF4-FFF2-40B4-BE49-F238E27FC236}">
                <a16:creationId xmlns:a16="http://schemas.microsoft.com/office/drawing/2014/main" id="{37C03868-5C85-7AD8-312F-25BFC5FA878D}"/>
              </a:ext>
            </a:extLst>
          </p:cNvPr>
          <p:cNvSpPr/>
          <p:nvPr/>
        </p:nvSpPr>
        <p:spPr>
          <a:xfrm>
            <a:off x="1137634" y="261390"/>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Rectangle 15"/>
          <p:cNvSpPr/>
          <p:nvPr/>
        </p:nvSpPr>
        <p:spPr>
          <a:xfrm>
            <a:off x="1195588" y="261390"/>
            <a:ext cx="9800823" cy="738664"/>
          </a:xfrm>
          <a:prstGeom prst="rect">
            <a:avLst/>
          </a:prstGeom>
        </p:spPr>
        <p:txBody>
          <a:bodyPr wrap="square">
            <a:spAutoFit/>
          </a:bodyPr>
          <a:lstStyle/>
          <a:p>
            <a:pPr algn="just">
              <a:lnSpc>
                <a:spcPct val="150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Tìm hiểu bối cảnh lịch sử làm nảy sinh cảm xúc của tác giả</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组合 5">
            <a:extLst>
              <a:ext uri="{FF2B5EF4-FFF2-40B4-BE49-F238E27FC236}">
                <a16:creationId xmlns:a16="http://schemas.microsoft.com/office/drawing/2014/main" id="{FFA327BD-00B8-4683-80A9-B40872F65EF8}"/>
              </a:ext>
            </a:extLst>
          </p:cNvPr>
          <p:cNvGrpSpPr/>
          <p:nvPr/>
        </p:nvGrpSpPr>
        <p:grpSpPr>
          <a:xfrm>
            <a:off x="1753510" y="1000054"/>
            <a:ext cx="6566242" cy="3441776"/>
            <a:chOff x="2674775" y="2107016"/>
            <a:chExt cx="3676362" cy="943846"/>
          </a:xfrm>
        </p:grpSpPr>
        <p:pic>
          <p:nvPicPr>
            <p:cNvPr id="18" name="图片 11">
              <a:extLst>
                <a:ext uri="{FF2B5EF4-FFF2-40B4-BE49-F238E27FC236}">
                  <a16:creationId xmlns:a16="http://schemas.microsoft.com/office/drawing/2014/main" id="{175A0B2C-8FBF-4F06-978F-0F2A12CCE5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806"/>
            <a:stretch/>
          </p:blipFill>
          <p:spPr>
            <a:xfrm>
              <a:off x="2897671" y="2107016"/>
              <a:ext cx="3263820" cy="745722"/>
            </a:xfrm>
            <a:prstGeom prst="rect">
              <a:avLst/>
            </a:prstGeom>
          </p:spPr>
        </p:pic>
        <p:sp>
          <p:nvSpPr>
            <p:cNvPr id="19" name="文本框 17">
              <a:extLst>
                <a:ext uri="{FF2B5EF4-FFF2-40B4-BE49-F238E27FC236}">
                  <a16:creationId xmlns:a16="http://schemas.microsoft.com/office/drawing/2014/main" id="{4474850D-EBC0-4C55-9692-C095C1B74F40}"/>
                </a:ext>
              </a:extLst>
            </p:cNvPr>
            <p:cNvSpPr txBox="1"/>
            <p:nvPr/>
          </p:nvSpPr>
          <p:spPr bwMode="auto">
            <a:xfrm>
              <a:off x="2674775" y="2943981"/>
              <a:ext cx="3676362" cy="106881"/>
            </a:xfrm>
            <a:prstGeom prst="rect">
              <a:avLst/>
            </a:prstGeom>
            <a:noFill/>
          </p:spPr>
          <p:txBody>
            <a:bodyPr wrap="square">
              <a:spAutoFit/>
              <a:scene3d>
                <a:camera prst="orthographicFront"/>
                <a:lightRig rig="threePt" dir="t"/>
              </a:scene3d>
              <a:sp3d contourW="12700"/>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0" name="图片 13">
            <a:extLst>
              <a:ext uri="{FF2B5EF4-FFF2-40B4-BE49-F238E27FC236}">
                <a16:creationId xmlns:a16="http://schemas.microsoft.com/office/drawing/2014/main" id="{C872BC8E-62C2-4D7B-A461-52AFD1F713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806"/>
          <a:stretch/>
        </p:blipFill>
        <p:spPr>
          <a:xfrm>
            <a:off x="6473422" y="3317174"/>
            <a:ext cx="5435758" cy="2628543"/>
          </a:xfrm>
          <a:prstGeom prst="rect">
            <a:avLst/>
          </a:prstGeom>
        </p:spPr>
      </p:pic>
      <p:sp>
        <p:nvSpPr>
          <p:cNvPr id="3" name="TextBox 2"/>
          <p:cNvSpPr txBox="1"/>
          <p:nvPr/>
        </p:nvSpPr>
        <p:spPr>
          <a:xfrm rot="21299124">
            <a:off x="2551050" y="1486702"/>
            <a:ext cx="175152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KHÔNG GIAN</a:t>
            </a:r>
          </a:p>
        </p:txBody>
      </p:sp>
      <p:sp>
        <p:nvSpPr>
          <p:cNvPr id="23" name="TextBox 22"/>
          <p:cNvSpPr txBox="1"/>
          <p:nvPr/>
        </p:nvSpPr>
        <p:spPr>
          <a:xfrm rot="20867513">
            <a:off x="6952499" y="3829397"/>
            <a:ext cx="175152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THỜI GIAN</a:t>
            </a:r>
          </a:p>
        </p:txBody>
      </p:sp>
      <p:sp>
        <p:nvSpPr>
          <p:cNvPr id="22" name="Rectangle 21"/>
          <p:cNvSpPr/>
          <p:nvPr/>
        </p:nvSpPr>
        <p:spPr>
          <a:xfrm>
            <a:off x="2629570" y="2016636"/>
            <a:ext cx="4492448" cy="1569660"/>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Rộng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lớn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núi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trung</a:t>
            </a:r>
            <a:r>
              <a:rPr lang="en-US" sz="2400" dirty="0">
                <a:latin typeface="Times New Roman" panose="02020603050405020304" pitchFamily="18" charset="0"/>
                <a:ea typeface="Calibri" panose="020F0502020204030204" pitchFamily="34" charset="0"/>
              </a:rPr>
              <a:t> du, </a:t>
            </a:r>
            <a:r>
              <a:rPr lang="en-US" sz="2400"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thủ</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đô</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bốn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Nguyên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tỉnh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miền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tây</a:t>
            </a:r>
            <a:r>
              <a:rPr lang="en-US" sz="2400" dirty="0">
                <a:latin typeface="Times New Roman" panose="02020603050405020304" pitchFamily="18" charset="0"/>
                <a:ea typeface="Calibri" panose="020F0502020204030204" pitchFamily="34" charset="0"/>
              </a:rPr>
              <a:t>.</a:t>
            </a:r>
            <a:endParaRPr lang="en-US" sz="2400" dirty="0"/>
          </a:p>
        </p:txBody>
      </p:sp>
      <p:sp>
        <p:nvSpPr>
          <p:cNvPr id="24" name="Rectangle 23"/>
          <p:cNvSpPr/>
          <p:nvPr/>
        </p:nvSpPr>
        <p:spPr>
          <a:xfrm>
            <a:off x="6886251" y="4541812"/>
            <a:ext cx="4610100" cy="1200329"/>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Kéo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suốt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chống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thực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Pháp</a:t>
            </a:r>
            <a:r>
              <a:rPr lang="en-US" sz="2400" dirty="0">
                <a:latin typeface="Times New Roman" panose="02020603050405020304" pitchFamily="18" charset="0"/>
                <a:ea typeface="Calibri" panose="020F0502020204030204" pitchFamily="34" charset="0"/>
              </a:rPr>
              <a:t>  ( 1945 – 1954)</a:t>
            </a:r>
            <a:endParaRPr lang="en-US" sz="2400" dirty="0"/>
          </a:p>
        </p:txBody>
      </p:sp>
    </p:spTree>
    <p:extLst>
      <p:ext uri="{BB962C8B-B14F-4D97-AF65-F5344CB8AC3E}">
        <p14:creationId xmlns:p14="http://schemas.microsoft.com/office/powerpoint/2010/main" val="15641293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A2470F-997D-229F-26BA-45C03A6D5974}"/>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Oval Callout 13"/>
          <p:cNvSpPr/>
          <p:nvPr/>
        </p:nvSpPr>
        <p:spPr>
          <a:xfrm>
            <a:off x="177236" y="1370593"/>
            <a:ext cx="3734874" cy="1867437"/>
          </a:xfrm>
          <a:prstGeom prst="wedgeEllipseCallout">
            <a:avLst>
              <a:gd name="adj1" fmla="val 37148"/>
              <a:gd name="adj2" fmla="val 647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45;p65">
            <a:extLst>
              <a:ext uri="{FF2B5EF4-FFF2-40B4-BE49-F238E27FC236}">
                <a16:creationId xmlns:a16="http://schemas.microsoft.com/office/drawing/2014/main" id="{37C03868-5C85-7AD8-312F-25BFC5FA878D}"/>
              </a:ext>
            </a:extLst>
          </p:cNvPr>
          <p:cNvSpPr/>
          <p:nvPr/>
        </p:nvSpPr>
        <p:spPr>
          <a:xfrm>
            <a:off x="1137634" y="261390"/>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1195588" y="261390"/>
            <a:ext cx="9800823" cy="669094"/>
          </a:xfrm>
          <a:prstGeom prst="rect">
            <a:avLst/>
          </a:prstGeom>
        </p:spPr>
        <p:txBody>
          <a:bodyPr wrap="square">
            <a:spAutoFit/>
          </a:bodyPr>
          <a:lstStyle/>
          <a:p>
            <a:pPr algn="just">
              <a:lnSpc>
                <a:spcPct val="150000"/>
              </a:lnSpc>
              <a:spcAft>
                <a:spcPts val="800"/>
              </a:spcAft>
            </a:pPr>
            <a:r>
              <a:rPr lang="vi-VN" sz="2800" b="1" dirty="0">
                <a:latin typeface="+mj-lt"/>
              </a:rPr>
              <a:t>2. Tìm hiểu về tình cảm, cảm xúc</a:t>
            </a:r>
            <a:r>
              <a:rPr lang="en-US" sz="2800" b="1" dirty="0">
                <a:latin typeface="+mj-lt"/>
              </a:rPr>
              <a:t>.</a:t>
            </a:r>
            <a:endParaRPr lang="en-US" sz="20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591292" y="1673099"/>
            <a:ext cx="3364409" cy="1200329"/>
          </a:xfrm>
          <a:prstGeom prst="rect">
            <a:avLst/>
          </a:prstGeom>
        </p:spPr>
        <p:txBody>
          <a:bodyPr wrap="square">
            <a:spAutoFit/>
          </a:bodyPr>
          <a:lstStyle/>
          <a:p>
            <a:r>
              <a:rPr lang="vi-VN" sz="2400" i="1" dirty="0">
                <a:latin typeface="+mj-lt"/>
              </a:rPr>
              <a:t>1) Hs đọc lại phần khái quát và chú ý về đặc điểm sáng tác của Tố Hữu</a:t>
            </a:r>
            <a:endParaRPr lang="en-US" sz="2400" dirty="0">
              <a:latin typeface="+mj-lt"/>
            </a:endParaRPr>
          </a:p>
        </p:txBody>
      </p:sp>
      <p:pic>
        <p:nvPicPr>
          <p:cNvPr id="16" name="图片 8">
            <a:extLst>
              <a:ext uri="{FF2B5EF4-FFF2-40B4-BE49-F238E27FC236}">
                <a16:creationId xmlns:a16="http://schemas.microsoft.com/office/drawing/2014/main" id="{F71AEA74-20EB-529C-C5AE-B4E800DAF064}"/>
              </a:ext>
            </a:extLst>
          </p:cNvPr>
          <p:cNvPicPr>
            <a:picLocks noChangeAspect="1"/>
          </p:cNvPicPr>
          <p:nvPr/>
        </p:nvPicPr>
        <p:blipFill>
          <a:blip r:embed="rId3"/>
          <a:stretch>
            <a:fillRect/>
          </a:stretch>
        </p:blipFill>
        <p:spPr>
          <a:xfrm>
            <a:off x="6300085" y="790739"/>
            <a:ext cx="6223543" cy="5557449"/>
          </a:xfrm>
          <a:prstGeom prst="rect">
            <a:avLst/>
          </a:prstGeom>
        </p:spPr>
      </p:pic>
      <p:sp>
        <p:nvSpPr>
          <p:cNvPr id="17" name="Rectangle 16">
            <a:extLst>
              <a:ext uri="{FF2B5EF4-FFF2-40B4-BE49-F238E27FC236}">
                <a16:creationId xmlns:a16="http://schemas.microsoft.com/office/drawing/2014/main" id="{C57DED85-62A1-6BB7-760B-175E7091A4E8}"/>
              </a:ext>
            </a:extLst>
          </p:cNvPr>
          <p:cNvSpPr/>
          <p:nvPr/>
        </p:nvSpPr>
        <p:spPr>
          <a:xfrm>
            <a:off x="8344218" y="1564545"/>
            <a:ext cx="206048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Tx/>
              <a:buFontTx/>
              <a:buNone/>
              <a:defRPr/>
            </a:pPr>
            <a:r>
              <a:rPr lang="en-US" sz="2800" b="1" dirty="0" err="1">
                <a:solidFill>
                  <a:sysClr val="window" lastClr="FFFFFF"/>
                </a:solidFill>
                <a:latin typeface="Times New Roman" panose="02020603050405020304" pitchFamily="18" charset="0"/>
                <a:ea typeface="Times New Roman" panose="02020603050405020304" pitchFamily="18" charset="0"/>
              </a:rPr>
              <a:t>Nhiệm</a:t>
            </a:r>
            <a:r>
              <a:rPr lang="en-US" sz="2800" b="1" dirty="0">
                <a:solidFill>
                  <a:sysClr val="window" lastClr="FFFFFF"/>
                </a:solidFill>
                <a:latin typeface="Times New Roman" panose="02020603050405020304" pitchFamily="18" charset="0"/>
                <a:ea typeface="Times New Roman" panose="02020603050405020304" pitchFamily="18" charset="0"/>
              </a:rPr>
              <a:t> </a:t>
            </a:r>
            <a:r>
              <a:rPr lang="en-US" sz="2800" b="1" dirty="0" err="1">
                <a:solidFill>
                  <a:sysClr val="window" lastClr="FFFFFF"/>
                </a:solidFill>
                <a:latin typeface="Times New Roman" panose="02020603050405020304" pitchFamily="18" charset="0"/>
                <a:ea typeface="Times New Roman" panose="02020603050405020304" pitchFamily="18" charset="0"/>
              </a:rPr>
              <a:t>vụ</a:t>
            </a:r>
            <a:endParaRPr lang="en-US" sz="2800" b="1" dirty="0">
              <a:solidFill>
                <a:sysClr val="window" lastClr="FFFFFF"/>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7570678" y="3026041"/>
            <a:ext cx="3580833" cy="2308324"/>
          </a:xfrm>
          <a:prstGeom prst="rect">
            <a:avLst/>
          </a:prstGeom>
        </p:spPr>
        <p:txBody>
          <a:bodyPr wrap="square">
            <a:spAutoFit/>
          </a:bodyPr>
          <a:lstStyle/>
          <a:p>
            <a:pPr algn="ctr"/>
            <a:r>
              <a:rPr lang="en-US" sz="2400" i="1" dirty="0">
                <a:latin typeface="Times New Roman" panose="02020603050405020304" pitchFamily="18" charset="0"/>
                <a:cs typeface="Times New Roman" panose="02020603050405020304" pitchFamily="18" charset="0"/>
              </a:rPr>
              <a:t>2</a:t>
            </a:r>
            <a:r>
              <a:rPr lang="vi-VN"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VB.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mang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giả</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11" name="组合 2">
            <a:extLst>
              <a:ext uri="{FF2B5EF4-FFF2-40B4-BE49-F238E27FC236}">
                <a16:creationId xmlns:a16="http://schemas.microsoft.com/office/drawing/2014/main" id="{ACB71431-BB51-4651-AB17-3F8D69451C1E}"/>
              </a:ext>
            </a:extLst>
          </p:cNvPr>
          <p:cNvGrpSpPr/>
          <p:nvPr/>
        </p:nvGrpSpPr>
        <p:grpSpPr>
          <a:xfrm>
            <a:off x="3419061" y="3072066"/>
            <a:ext cx="3171651" cy="3785934"/>
            <a:chOff x="3963397" y="1589167"/>
            <a:chExt cx="3565106" cy="3816760"/>
          </a:xfrm>
        </p:grpSpPr>
        <p:sp>
          <p:nvSpPr>
            <p:cNvPr id="12" name="矩形 1">
              <a:extLst>
                <a:ext uri="{FF2B5EF4-FFF2-40B4-BE49-F238E27FC236}">
                  <a16:creationId xmlns:a16="http://schemas.microsoft.com/office/drawing/2014/main" id="{7F9CBD84-1C5B-4FAC-90C4-E25B04308654}"/>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latin typeface="等线" panose="020F0502020204030204"/>
                <a:ea typeface="等线" panose="02010600030101010101" pitchFamily="2" charset="-122"/>
              </a:endParaRPr>
            </a:p>
          </p:txBody>
        </p:sp>
        <p:pic>
          <p:nvPicPr>
            <p:cNvPr id="19" name="图片 12">
              <a:extLst>
                <a:ext uri="{FF2B5EF4-FFF2-40B4-BE49-F238E27FC236}">
                  <a16:creationId xmlns:a16="http://schemas.microsoft.com/office/drawing/2014/main" id="{E377C58B-C8AC-40BA-900F-66BF3C248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Tree>
    <p:extLst>
      <p:ext uri="{BB962C8B-B14F-4D97-AF65-F5344CB8AC3E}">
        <p14:creationId xmlns:p14="http://schemas.microsoft.com/office/powerpoint/2010/main" val="84223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1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08157-E28A-D547-A88B-FC8AECCD4EEB}"/>
              </a:ext>
            </a:extLst>
          </p:cNvPr>
          <p:cNvPicPr>
            <a:picLocks noChangeAspect="1"/>
          </p:cNvPicPr>
          <p:nvPr/>
        </p:nvPicPr>
        <p:blipFill>
          <a:blip r:embed="rId2"/>
          <a:stretch>
            <a:fillRect/>
          </a:stretch>
        </p:blipFill>
        <p:spPr>
          <a:xfrm>
            <a:off x="0" y="1673"/>
            <a:ext cx="12192000" cy="6854653"/>
          </a:xfrm>
          <a:prstGeom prst="rect">
            <a:avLst/>
          </a:prstGeom>
        </p:spPr>
      </p:pic>
      <p:sp>
        <p:nvSpPr>
          <p:cNvPr id="16" name="Rounded Rectangular Callout 15"/>
          <p:cNvSpPr/>
          <p:nvPr/>
        </p:nvSpPr>
        <p:spPr>
          <a:xfrm>
            <a:off x="5028265" y="1923780"/>
            <a:ext cx="5754057" cy="2571482"/>
          </a:xfrm>
          <a:prstGeom prst="wedgeRoundRectCallout">
            <a:avLst>
              <a:gd name="adj1" fmla="val -44030"/>
              <a:gd name="adj2" fmla="val 7044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19">
            <a:extLst>
              <a:ext uri="{FF2B5EF4-FFF2-40B4-BE49-F238E27FC236}">
                <a16:creationId xmlns:a16="http://schemas.microsoft.com/office/drawing/2014/main" id="{351A4DEA-9439-5924-5900-9A73001DC686}"/>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011" y="2651632"/>
            <a:ext cx="4997254" cy="4997254"/>
          </a:xfrm>
          <a:prstGeom prst="rect">
            <a:avLst/>
          </a:prstGeom>
        </p:spPr>
      </p:pic>
      <p:sp>
        <p:nvSpPr>
          <p:cNvPr id="13" name="Google Shape;2045;p65">
            <a:extLst>
              <a:ext uri="{FF2B5EF4-FFF2-40B4-BE49-F238E27FC236}">
                <a16:creationId xmlns:a16="http://schemas.microsoft.com/office/drawing/2014/main" id="{37C03868-5C85-7AD8-312F-25BFC5FA878D}"/>
              </a:ext>
            </a:extLst>
          </p:cNvPr>
          <p:cNvSpPr/>
          <p:nvPr/>
        </p:nvSpPr>
        <p:spPr>
          <a:xfrm>
            <a:off x="3006190" y="310836"/>
            <a:ext cx="5933726"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p:cNvSpPr/>
          <p:nvPr/>
        </p:nvSpPr>
        <p:spPr>
          <a:xfrm>
            <a:off x="3064144" y="310836"/>
            <a:ext cx="9800823" cy="669094"/>
          </a:xfrm>
          <a:prstGeom prst="rect">
            <a:avLst/>
          </a:prstGeom>
        </p:spPr>
        <p:txBody>
          <a:bodyPr wrap="square">
            <a:spAutoFit/>
          </a:bodyPr>
          <a:lstStyle/>
          <a:p>
            <a:pPr algn="just">
              <a:lnSpc>
                <a:spcPct val="150000"/>
              </a:lnSpc>
              <a:spcAft>
                <a:spcPts val="800"/>
              </a:spcAft>
            </a:pPr>
            <a:r>
              <a:rPr lang="vi-VN" sz="2800" b="1" dirty="0">
                <a:latin typeface="+mj-lt"/>
              </a:rPr>
              <a:t>2. Tìm hiểu về tình cảm, cảm xúc</a:t>
            </a:r>
            <a:r>
              <a:rPr lang="en-US" sz="2800" b="1" dirty="0">
                <a:latin typeface="+mj-lt"/>
              </a:rPr>
              <a:t>.</a:t>
            </a:r>
            <a:endParaRPr lang="en-US" sz="2000" dirty="0">
              <a:effectLst/>
              <a:latin typeface="+mj-lt"/>
              <a:ea typeface="Calibri" panose="020F0502020204030204" pitchFamily="34" charset="0"/>
              <a:cs typeface="Times New Roman" panose="02020603050405020304" pitchFamily="18" charset="0"/>
            </a:endParaRPr>
          </a:p>
        </p:txBody>
      </p:sp>
      <p:sp>
        <p:nvSpPr>
          <p:cNvPr id="15" name="Rectangle 14"/>
          <p:cNvSpPr/>
          <p:nvPr/>
        </p:nvSpPr>
        <p:spPr>
          <a:xfrm>
            <a:off x="5340252" y="2146683"/>
            <a:ext cx="5130085" cy="1815882"/>
          </a:xfrm>
          <a:prstGeom prst="rect">
            <a:avLst/>
          </a:prstGeom>
        </p:spPr>
        <p:txBody>
          <a:bodyPr wrap="square">
            <a:spAutoFit/>
          </a:bodyPr>
          <a:lstStyle/>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reeform 18">
            <a:extLst>
              <a:ext uri="{FF2B5EF4-FFF2-40B4-BE49-F238E27FC236}">
                <a16:creationId xmlns:a16="http://schemas.microsoft.com/office/drawing/2014/main" id="{6F471DC5-2F4C-4304-5F82-84BB5EF39F34}"/>
              </a:ext>
            </a:extLst>
          </p:cNvPr>
          <p:cNvSpPr/>
          <p:nvPr/>
        </p:nvSpPr>
        <p:spPr>
          <a:xfrm>
            <a:off x="9729477" y="601083"/>
            <a:ext cx="1808355" cy="1914520"/>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241650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B6948-5444-614C-00B7-24F9221B2AA6}"/>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Google Shape;2045;p65">
            <a:extLst>
              <a:ext uri="{FF2B5EF4-FFF2-40B4-BE49-F238E27FC236}">
                <a16:creationId xmlns:a16="http://schemas.microsoft.com/office/drawing/2014/main" id="{37C03868-5C85-7AD8-312F-25BFC5FA878D}"/>
              </a:ext>
            </a:extLst>
          </p:cNvPr>
          <p:cNvSpPr/>
          <p:nvPr/>
        </p:nvSpPr>
        <p:spPr>
          <a:xfrm>
            <a:off x="2935862" y="226095"/>
            <a:ext cx="613600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p:cNvSpPr/>
          <p:nvPr/>
        </p:nvSpPr>
        <p:spPr>
          <a:xfrm>
            <a:off x="2993816" y="226095"/>
            <a:ext cx="9800823" cy="669094"/>
          </a:xfrm>
          <a:prstGeom prst="rect">
            <a:avLst/>
          </a:prstGeom>
        </p:spPr>
        <p:txBody>
          <a:bodyPr wrap="square">
            <a:spAutoFit/>
          </a:bodyPr>
          <a:lstStyle/>
          <a:p>
            <a:pPr algn="just">
              <a:lnSpc>
                <a:spcPct val="150000"/>
              </a:lnSpc>
              <a:spcAft>
                <a:spcPts val="800"/>
              </a:spcAft>
            </a:pPr>
            <a:r>
              <a:rPr lang="vi-VN" sz="2800" b="1" dirty="0">
                <a:latin typeface="+mj-lt"/>
              </a:rPr>
              <a:t>2. Tìm hiểu về tình cảm, cảm xúc</a:t>
            </a:r>
            <a:r>
              <a:rPr lang="en-US" sz="2800" b="1" dirty="0">
                <a:latin typeface="+mj-lt"/>
              </a:rPr>
              <a:t>.</a:t>
            </a:r>
            <a:endParaRPr lang="en-US" sz="2000" dirty="0">
              <a:effectLst/>
              <a:latin typeface="+mj-lt"/>
              <a:ea typeface="Calibri" panose="020F0502020204030204" pitchFamily="34" charset="0"/>
              <a:cs typeface="Times New Roman" panose="02020603050405020304" pitchFamily="18" charset="0"/>
            </a:endParaRPr>
          </a:p>
        </p:txBody>
      </p:sp>
      <p:sp>
        <p:nvSpPr>
          <p:cNvPr id="16" name="Rounded Rectangular Callout 15"/>
          <p:cNvSpPr/>
          <p:nvPr/>
        </p:nvSpPr>
        <p:spPr>
          <a:xfrm>
            <a:off x="1111129" y="4691270"/>
            <a:ext cx="4984871" cy="1606088"/>
          </a:xfrm>
          <a:prstGeom prst="wedgeRoundRectCallout">
            <a:avLst>
              <a:gd name="adj1" fmla="val 14429"/>
              <a:gd name="adj2" fmla="val 49416"/>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Phủ</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9" name="Picture 8" descr="Cờ Việt Nam Hình ảnh PNG | Vector và các tập tin PSD | Tải về miễn phí trên  Pngtree">
            <a:extLst>
              <a:ext uri="{FF2B5EF4-FFF2-40B4-BE49-F238E27FC236}">
                <a16:creationId xmlns:a16="http://schemas.microsoft.com/office/drawing/2014/main" id="{CD8BC975-20C5-4765-87AA-881A9B8B23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20082">
            <a:off x="7018504" y="-1025349"/>
            <a:ext cx="5982788" cy="58045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hà thơ Tố Hữu - “Trăm năm duyên kiếp Đảng và thơ”">
            <a:extLst>
              <a:ext uri="{FF2B5EF4-FFF2-40B4-BE49-F238E27FC236}">
                <a16:creationId xmlns:a16="http://schemas.microsoft.com/office/drawing/2014/main" id="{36021C4D-8256-465B-AD3C-BDA3342AD65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286" b="73143" l="52778" r="97778">
                        <a14:foregroundMark x1="73333" y1="14476" x2="79630" y2="15048"/>
                        <a14:foregroundMark x1="70185" y1="54476" x2="55185" y2="67048"/>
                        <a14:foregroundMark x1="55185" y1="67048" x2="55000" y2="67238"/>
                        <a14:foregroundMark x1="86667" y1="50095" x2="97778" y2="73143"/>
                      </a14:backgroundRemoval>
                    </a14:imgEffect>
                  </a14:imgLayer>
                </a14:imgProps>
              </a:ext>
              <a:ext uri="{28A0092B-C50C-407E-A947-70E740481C1C}">
                <a14:useLocalDpi xmlns:a14="http://schemas.microsoft.com/office/drawing/2010/main" val="0"/>
              </a:ext>
            </a:extLst>
          </a:blip>
          <a:srcRect l="47707" t="8510" r="-47707" b="30615"/>
          <a:stretch/>
        </p:blipFill>
        <p:spPr bwMode="auto">
          <a:xfrm>
            <a:off x="7528647" y="2367453"/>
            <a:ext cx="9001002" cy="4488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263231" y="2080385"/>
            <a:ext cx="4897316" cy="1569660"/>
          </a:xfrm>
          <a:prstGeom prst="rect">
            <a:avLst/>
          </a:prstGeom>
          <a:solidFill>
            <a:schemeClr val="accent4">
              <a:lumMod val="40000"/>
              <a:lumOff val="60000"/>
            </a:schemeClr>
          </a:solidFill>
        </p:spPr>
        <p:txBody>
          <a:bodyPr wrap="square">
            <a:spAutoFit/>
          </a:bodyPr>
          <a:lstStyle/>
          <a:p>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ta. </a:t>
            </a:r>
            <a:endParaRPr lang="en-US" sz="2400" dirty="0"/>
          </a:p>
        </p:txBody>
      </p:sp>
    </p:spTree>
    <p:extLst>
      <p:ext uri="{BB962C8B-B14F-4D97-AF65-F5344CB8AC3E}">
        <p14:creationId xmlns:p14="http://schemas.microsoft.com/office/powerpoint/2010/main" val="3966297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3786C-C2EF-B0C5-FF5F-3532E0D5FAF4}"/>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Google Shape;2045;p65">
            <a:extLst>
              <a:ext uri="{FF2B5EF4-FFF2-40B4-BE49-F238E27FC236}">
                <a16:creationId xmlns:a16="http://schemas.microsoft.com/office/drawing/2014/main" id="{37C03868-5C85-7AD8-312F-25BFC5FA878D}"/>
              </a:ext>
            </a:extLst>
          </p:cNvPr>
          <p:cNvSpPr/>
          <p:nvPr/>
        </p:nvSpPr>
        <p:spPr>
          <a:xfrm>
            <a:off x="3027999" y="463152"/>
            <a:ext cx="613600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p:cNvSpPr/>
          <p:nvPr/>
        </p:nvSpPr>
        <p:spPr>
          <a:xfrm>
            <a:off x="3739100" y="362336"/>
            <a:ext cx="9800823" cy="669094"/>
          </a:xfrm>
          <a:prstGeom prst="rect">
            <a:avLst/>
          </a:prstGeom>
        </p:spPr>
        <p:txBody>
          <a:bodyPr wrap="square">
            <a:spAutoFit/>
          </a:bodyPr>
          <a:lstStyle/>
          <a:p>
            <a:pPr algn="just">
              <a:lnSpc>
                <a:spcPct val="150000"/>
              </a:lnSpc>
              <a:spcAft>
                <a:spcPts val="800"/>
              </a:spcAft>
            </a:pPr>
            <a:r>
              <a:rPr lang="vi-VN" sz="2800" b="1" dirty="0">
                <a:latin typeface="+mj-lt"/>
              </a:rPr>
              <a:t>2. Tìm hiểu về tình cảm, cảm xúc</a:t>
            </a:r>
            <a:r>
              <a:rPr lang="en-US" sz="2800" b="1" dirty="0">
                <a:latin typeface="+mj-lt"/>
              </a:rPr>
              <a:t>.</a:t>
            </a:r>
            <a:endParaRPr lang="en-US" sz="2000" dirty="0">
              <a:effectLst/>
              <a:latin typeface="+mj-lt"/>
              <a:ea typeface="Calibri" panose="020F0502020204030204" pitchFamily="34" charset="0"/>
              <a:cs typeface="Times New Roman" panose="02020603050405020304" pitchFamily="18" charset="0"/>
            </a:endParaRPr>
          </a:p>
        </p:txBody>
      </p:sp>
      <p:pic>
        <p:nvPicPr>
          <p:cNvPr id="10" name="Picture 4" descr="Nhà thơ Tố Hữu - “Trăm năm duyên kiếp Đảng và thơ”">
            <a:extLst>
              <a:ext uri="{FF2B5EF4-FFF2-40B4-BE49-F238E27FC236}">
                <a16:creationId xmlns:a16="http://schemas.microsoft.com/office/drawing/2014/main" id="{36021C4D-8256-465B-AD3C-BDA3342AD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286" b="73143" l="52778" r="97778">
                        <a14:foregroundMark x1="73333" y1="14476" x2="79630" y2="15048"/>
                        <a14:foregroundMark x1="70185" y1="54476" x2="55185" y2="67048"/>
                        <a14:foregroundMark x1="55185" y1="67048" x2="55000" y2="67238"/>
                        <a14:foregroundMark x1="86667" y1="50095" x2="97778" y2="73143"/>
                      </a14:backgroundRemoval>
                    </a14:imgEffect>
                  </a14:imgLayer>
                </a14:imgProps>
              </a:ext>
              <a:ext uri="{28A0092B-C50C-407E-A947-70E740481C1C}">
                <a14:useLocalDpi xmlns:a14="http://schemas.microsoft.com/office/drawing/2010/main" val="0"/>
              </a:ext>
            </a:extLst>
          </a:blip>
          <a:srcRect l="47707" t="8510" r="-47707" b="30615"/>
          <a:stretch/>
        </p:blipFill>
        <p:spPr bwMode="auto">
          <a:xfrm>
            <a:off x="3425781" y="3682480"/>
            <a:ext cx="6528834" cy="3255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82147" y="3913411"/>
            <a:ext cx="2804529" cy="1569660"/>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3" name="Rectangle 2"/>
          <p:cNvSpPr/>
          <p:nvPr/>
        </p:nvSpPr>
        <p:spPr>
          <a:xfrm>
            <a:off x="8231050" y="4334155"/>
            <a:ext cx="3698448"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Cái“tôi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“ta”.</a:t>
            </a:r>
          </a:p>
        </p:txBody>
      </p:sp>
      <p:sp>
        <p:nvSpPr>
          <p:cNvPr id="16" name="Rounded Rectangular Callout 15"/>
          <p:cNvSpPr/>
          <p:nvPr/>
        </p:nvSpPr>
        <p:spPr>
          <a:xfrm>
            <a:off x="3425781" y="1716826"/>
            <a:ext cx="4984871" cy="1204852"/>
          </a:xfrm>
          <a:prstGeom prst="wedgeRoundRectCallout">
            <a:avLst>
              <a:gd name="adj1" fmla="val 14429"/>
              <a:gd name="adj2" fmla="val 4941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4" name="Oval 3"/>
          <p:cNvSpPr/>
          <p:nvPr/>
        </p:nvSpPr>
        <p:spPr>
          <a:xfrm>
            <a:off x="3335930" y="4046664"/>
            <a:ext cx="729601" cy="656823"/>
          </a:xfrm>
          <a:prstGeom prst="ellipse">
            <a:avLst/>
          </a:prstGeom>
          <a:solidFill>
            <a:srgbClr val="A4A34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11" name="Oval 10"/>
          <p:cNvSpPr/>
          <p:nvPr/>
        </p:nvSpPr>
        <p:spPr>
          <a:xfrm>
            <a:off x="5244651" y="2968279"/>
            <a:ext cx="729601" cy="656823"/>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2" name="Oval 11"/>
          <p:cNvSpPr/>
          <p:nvPr/>
        </p:nvSpPr>
        <p:spPr>
          <a:xfrm>
            <a:off x="7019314" y="4190410"/>
            <a:ext cx="729601" cy="656823"/>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Tree>
    <p:extLst>
      <p:ext uri="{BB962C8B-B14F-4D97-AF65-F5344CB8AC3E}">
        <p14:creationId xmlns:p14="http://schemas.microsoft.com/office/powerpoint/2010/main" val="148762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p:bldP spid="4"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593" name="Google Shape;593;p45"/>
          <p:cNvGrpSpPr/>
          <p:nvPr/>
        </p:nvGrpSpPr>
        <p:grpSpPr>
          <a:xfrm>
            <a:off x="2906504" y="2111421"/>
            <a:ext cx="6319187" cy="1874592"/>
            <a:chOff x="2179878" y="1583566"/>
            <a:chExt cx="4739390" cy="1405944"/>
          </a:xfrm>
        </p:grpSpPr>
        <p:grpSp>
          <p:nvGrpSpPr>
            <p:cNvPr id="594" name="Google Shape;594;p45"/>
            <p:cNvGrpSpPr/>
            <p:nvPr/>
          </p:nvGrpSpPr>
          <p:grpSpPr>
            <a:xfrm>
              <a:off x="6224303" y="2680564"/>
              <a:ext cx="694965" cy="264071"/>
              <a:chOff x="6661853" y="2422752"/>
              <a:chExt cx="694965" cy="264071"/>
            </a:xfrm>
          </p:grpSpPr>
          <p:sp>
            <p:nvSpPr>
              <p:cNvPr id="595" name="Google Shape;595;p45"/>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5"/>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8" name="Google Shape;598;p45"/>
            <p:cNvSpPr/>
            <p:nvPr/>
          </p:nvSpPr>
          <p:spPr>
            <a:xfrm>
              <a:off x="2249628" y="15835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5"/>
            <p:cNvSpPr/>
            <p:nvPr/>
          </p:nvSpPr>
          <p:spPr>
            <a:xfrm>
              <a:off x="2179878" y="29044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0" name="Google Shape;600;p45"/>
          <p:cNvSpPr txBox="1">
            <a:spLocks noGrp="1"/>
          </p:cNvSpPr>
          <p:nvPr>
            <p:ph type="title"/>
          </p:nvPr>
        </p:nvSpPr>
        <p:spPr>
          <a:xfrm flipH="1">
            <a:off x="2633336" y="1232163"/>
            <a:ext cx="6142800" cy="3239200"/>
          </a:xfrm>
          <a:prstGeom prst="rect">
            <a:avLst/>
          </a:prstGeom>
        </p:spPr>
        <p:txBody>
          <a:bodyPr spcFirstLastPara="1" wrap="square" lIns="121900" tIns="121900" rIns="121900" bIns="121900" anchor="ctr" anchorCtr="0">
            <a:noAutofit/>
          </a:bodyPr>
          <a:lstStyle/>
          <a:p>
            <a:r>
              <a:rPr lang="en" b="1">
                <a:latin typeface="Times New Roman" panose="02020603050405020304" pitchFamily="18" charset="0"/>
                <a:cs typeface="Times New Roman" panose="02020603050405020304" pitchFamily="18" charset="0"/>
              </a:rPr>
              <a:t>Hoạt động khởi động</a:t>
            </a:r>
            <a:endParaRPr b="1">
              <a:latin typeface="Times New Roman" panose="02020603050405020304" pitchFamily="18" charset="0"/>
              <a:cs typeface="Times New Roman" panose="02020603050405020304" pitchFamily="18" charset="0"/>
            </a:endParaRPr>
          </a:p>
        </p:txBody>
      </p:sp>
      <p:sp>
        <p:nvSpPr>
          <p:cNvPr id="601" name="Google Shape;601;p45"/>
          <p:cNvSpPr/>
          <p:nvPr/>
        </p:nvSpPr>
        <p:spPr>
          <a:xfrm>
            <a:off x="7772371" y="-1383467"/>
            <a:ext cx="5047543" cy="3696067"/>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5"/>
          <p:cNvSpPr/>
          <p:nvPr/>
        </p:nvSpPr>
        <p:spPr>
          <a:xfrm rot="-9100096">
            <a:off x="-888719" y="-942678"/>
            <a:ext cx="5047537" cy="3696063"/>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Google Shape;17;p25">
            <a:extLst>
              <a:ext uri="{FF2B5EF4-FFF2-40B4-BE49-F238E27FC236}">
                <a16:creationId xmlns:a16="http://schemas.microsoft.com/office/drawing/2014/main" id="{D227F17B-F8A6-23A4-2B34-A5CDDCFAF554}"/>
              </a:ext>
            </a:extLst>
          </p:cNvPr>
          <p:cNvPicPr preferRelativeResize="0"/>
          <p:nvPr/>
        </p:nvPicPr>
        <p:blipFill rotWithShape="1">
          <a:blip r:embed="rId3">
            <a:alphaModFix/>
          </a:blip>
          <a:srcRect/>
          <a:stretch/>
        </p:blipFill>
        <p:spPr>
          <a:xfrm>
            <a:off x="6096000" y="464568"/>
            <a:ext cx="2082800" cy="495097"/>
          </a:xfrm>
          <a:prstGeom prst="rect">
            <a:avLst/>
          </a:prstGeom>
          <a:noFill/>
          <a:ln>
            <a:noFill/>
          </a:ln>
        </p:spPr>
      </p:pic>
      <p:pic>
        <p:nvPicPr>
          <p:cNvPr id="3" name="Google Shape;19;p25">
            <a:extLst>
              <a:ext uri="{FF2B5EF4-FFF2-40B4-BE49-F238E27FC236}">
                <a16:creationId xmlns:a16="http://schemas.microsoft.com/office/drawing/2014/main" id="{6CF1E17F-208A-3A4F-1CF0-E8297F5074B8}"/>
              </a:ext>
            </a:extLst>
          </p:cNvPr>
          <p:cNvPicPr preferRelativeResize="0"/>
          <p:nvPr/>
        </p:nvPicPr>
        <p:blipFill rotWithShape="1">
          <a:blip r:embed="rId4">
            <a:alphaModFix/>
          </a:blip>
          <a:srcRect/>
          <a:stretch/>
        </p:blipFill>
        <p:spPr>
          <a:xfrm>
            <a:off x="1792771" y="4204699"/>
            <a:ext cx="7851232" cy="3385291"/>
          </a:xfrm>
          <a:prstGeom prst="rect">
            <a:avLst/>
          </a:prstGeom>
          <a:noFill/>
          <a:ln>
            <a:noFill/>
          </a:ln>
        </p:spPr>
      </p:pic>
      <p:pic>
        <p:nvPicPr>
          <p:cNvPr id="4" name="Google Shape;22;p25">
            <a:extLst>
              <a:ext uri="{FF2B5EF4-FFF2-40B4-BE49-F238E27FC236}">
                <a16:creationId xmlns:a16="http://schemas.microsoft.com/office/drawing/2014/main" id="{3794C403-28F0-A33A-4085-F853026EF87E}"/>
              </a:ext>
            </a:extLst>
          </p:cNvPr>
          <p:cNvPicPr preferRelativeResize="0"/>
          <p:nvPr/>
        </p:nvPicPr>
        <p:blipFill rotWithShape="1">
          <a:blip r:embed="rId5">
            <a:alphaModFix/>
          </a:blip>
          <a:srcRect r="65513"/>
          <a:stretch/>
        </p:blipFill>
        <p:spPr>
          <a:xfrm>
            <a:off x="519423" y="959664"/>
            <a:ext cx="1273348" cy="14250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p:cTn id="7" dur="500" fill="hold"/>
                                        <p:tgtEl>
                                          <p:spTgt spid="593"/>
                                        </p:tgtEl>
                                        <p:attrNameLst>
                                          <p:attrName>ppt_w</p:attrName>
                                        </p:attrNameLst>
                                      </p:cBhvr>
                                      <p:tavLst>
                                        <p:tav tm="0">
                                          <p:val>
                                            <p:fltVal val="0"/>
                                          </p:val>
                                        </p:tav>
                                        <p:tav tm="100000">
                                          <p:val>
                                            <p:strVal val="#ppt_w"/>
                                          </p:val>
                                        </p:tav>
                                      </p:tavLst>
                                    </p:anim>
                                    <p:anim calcmode="lin" valueType="num">
                                      <p:cBhvr>
                                        <p:cTn id="8" dur="500" fill="hold"/>
                                        <p:tgtEl>
                                          <p:spTgt spid="593"/>
                                        </p:tgtEl>
                                        <p:attrNameLst>
                                          <p:attrName>ppt_h</p:attrName>
                                        </p:attrNameLst>
                                      </p:cBhvr>
                                      <p:tavLst>
                                        <p:tav tm="0">
                                          <p:val>
                                            <p:fltVal val="0"/>
                                          </p:val>
                                        </p:tav>
                                        <p:tav tm="100000">
                                          <p:val>
                                            <p:strVal val="#ppt_h"/>
                                          </p:val>
                                        </p:tav>
                                      </p:tavLst>
                                    </p:anim>
                                    <p:animEffect transition="in" filter="fade">
                                      <p:cBhvr>
                                        <p:cTn id="9" dur="500"/>
                                        <p:tgtEl>
                                          <p:spTgt spid="5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00"/>
                                        </p:tgtEl>
                                        <p:attrNameLst>
                                          <p:attrName>style.visibility</p:attrName>
                                        </p:attrNameLst>
                                      </p:cBhvr>
                                      <p:to>
                                        <p:strVal val="visible"/>
                                      </p:to>
                                    </p:set>
                                    <p:anim calcmode="lin" valueType="num">
                                      <p:cBhvr>
                                        <p:cTn id="12" dur="500" fill="hold"/>
                                        <p:tgtEl>
                                          <p:spTgt spid="600"/>
                                        </p:tgtEl>
                                        <p:attrNameLst>
                                          <p:attrName>ppt_w</p:attrName>
                                        </p:attrNameLst>
                                      </p:cBhvr>
                                      <p:tavLst>
                                        <p:tav tm="0">
                                          <p:val>
                                            <p:fltVal val="0"/>
                                          </p:val>
                                        </p:tav>
                                        <p:tav tm="100000">
                                          <p:val>
                                            <p:strVal val="#ppt_w"/>
                                          </p:val>
                                        </p:tav>
                                      </p:tavLst>
                                    </p:anim>
                                    <p:anim calcmode="lin" valueType="num">
                                      <p:cBhvr>
                                        <p:cTn id="13" dur="500" fill="hold"/>
                                        <p:tgtEl>
                                          <p:spTgt spid="600"/>
                                        </p:tgtEl>
                                        <p:attrNameLst>
                                          <p:attrName>ppt_h</p:attrName>
                                        </p:attrNameLst>
                                      </p:cBhvr>
                                      <p:tavLst>
                                        <p:tav tm="0">
                                          <p:val>
                                            <p:fltVal val="0"/>
                                          </p:val>
                                        </p:tav>
                                        <p:tav tm="100000">
                                          <p:val>
                                            <p:strVal val="#ppt_h"/>
                                          </p:val>
                                        </p:tav>
                                      </p:tavLst>
                                    </p:anim>
                                    <p:animEffect transition="in" filter="fade">
                                      <p:cBhvr>
                                        <p:cTn id="14"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69C5228-E40C-3C63-E06F-AEDEBD1DE281}"/>
              </a:ext>
            </a:extLst>
          </p:cNvPr>
          <p:cNvPicPr>
            <a:picLocks noChangeAspect="1"/>
          </p:cNvPicPr>
          <p:nvPr/>
        </p:nvPicPr>
        <p:blipFill>
          <a:blip r:embed="rId2"/>
          <a:stretch>
            <a:fillRect/>
          </a:stretch>
        </p:blipFill>
        <p:spPr>
          <a:xfrm>
            <a:off x="0" y="1673"/>
            <a:ext cx="12192000" cy="6854653"/>
          </a:xfrm>
          <a:prstGeom prst="rect">
            <a:avLst/>
          </a:prstGeom>
        </p:spPr>
      </p:pic>
      <p:sp>
        <p:nvSpPr>
          <p:cNvPr id="19" name="Rectangle 18"/>
          <p:cNvSpPr/>
          <p:nvPr/>
        </p:nvSpPr>
        <p:spPr>
          <a:xfrm>
            <a:off x="7726017" y="3785645"/>
            <a:ext cx="4002157" cy="7881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42403" y="4750981"/>
            <a:ext cx="4002157" cy="78816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719574" y="5681835"/>
            <a:ext cx="4002157" cy="8750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530695" y="3092957"/>
            <a:ext cx="2696002" cy="1826961"/>
          </a:xfrm>
          <a:prstGeom prst="hexagon">
            <a:avLst/>
          </a:prstGeom>
        </p:spPr>
      </p:pic>
      <p:pic>
        <p:nvPicPr>
          <p:cNvPr id="1026" name="Picture 2" descr="Thị trấn Đình Cả - 30 năm thành lập và phát triển - Văn hóa - Xã hội - Cổng  thông tin điện tử tỉnh Thái Nguy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806" y="1089029"/>
            <a:ext cx="2536180" cy="1919766"/>
          </a:xfrm>
          <a:prstGeom prst="hexagon">
            <a:avLst/>
          </a:prstGeom>
          <a:noFill/>
          <a:extLst>
            <a:ext uri="{909E8E84-426E-40DD-AFC4-6F175D3DCCD1}">
              <a14:hiddenFill xmlns:a14="http://schemas.microsoft.com/office/drawing/2010/main">
                <a:solidFill>
                  <a:srgbClr val="FFFFFF"/>
                </a:solidFill>
              </a14:hiddenFill>
            </a:ext>
          </a:extLst>
        </p:spPr>
      </p:pic>
      <p:pic>
        <p:nvPicPr>
          <p:cNvPr id="1028" name="Picture 4" descr="TP.HCM - siêu đô thị nhưng có 'đáng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637" y="2011980"/>
            <a:ext cx="2479535" cy="1993630"/>
          </a:xfrm>
          <a:prstGeom prst="hexagon">
            <a:avLst/>
          </a:prstGeom>
          <a:noFill/>
          <a:extLst>
            <a:ext uri="{909E8E84-426E-40DD-AFC4-6F175D3DCCD1}">
              <a14:hiddenFill xmlns:a14="http://schemas.microsoft.com/office/drawing/2010/main">
                <a:solidFill>
                  <a:srgbClr val="FFFFFF"/>
                </a:solidFill>
              </a14:hiddenFill>
            </a:ext>
          </a:extLst>
        </p:spPr>
      </p:pic>
      <p:pic>
        <p:nvPicPr>
          <p:cNvPr id="1030" name="Picture 6" descr="UPDATE bảng giá vé các điểm tham quan tại Đồng Tháp Năm 20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3649" y="4138916"/>
            <a:ext cx="2504702" cy="1799869"/>
          </a:xfrm>
          <a:prstGeom prst="hexagon">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427220" y="2098142"/>
            <a:ext cx="2419756" cy="1764554"/>
          </a:xfrm>
          <a:prstGeom prst="hexagon">
            <a:avLst/>
          </a:prstGeom>
        </p:spPr>
      </p:pic>
      <p:pic>
        <p:nvPicPr>
          <p:cNvPr id="5" name="Picture 4"/>
          <p:cNvPicPr>
            <a:picLocks noChangeAspect="1"/>
          </p:cNvPicPr>
          <p:nvPr/>
        </p:nvPicPr>
        <p:blipFill>
          <a:blip r:embed="rId8"/>
          <a:stretch>
            <a:fillRect/>
          </a:stretch>
        </p:blipFill>
        <p:spPr>
          <a:xfrm>
            <a:off x="2711584" y="5018378"/>
            <a:ext cx="2334223" cy="1538496"/>
          </a:xfrm>
          <a:prstGeom prst="hexagon">
            <a:avLst/>
          </a:prstGeom>
        </p:spPr>
      </p:pic>
      <p:pic>
        <p:nvPicPr>
          <p:cNvPr id="6" name="Picture 5"/>
          <p:cNvPicPr>
            <a:picLocks noChangeAspect="1"/>
          </p:cNvPicPr>
          <p:nvPr/>
        </p:nvPicPr>
        <p:blipFill>
          <a:blip r:embed="rId9"/>
          <a:stretch>
            <a:fillRect/>
          </a:stretch>
        </p:blipFill>
        <p:spPr>
          <a:xfrm>
            <a:off x="383873" y="4041590"/>
            <a:ext cx="2480458" cy="1806787"/>
          </a:xfrm>
          <a:prstGeom prst="hexagon">
            <a:avLst/>
          </a:prstGeom>
        </p:spPr>
      </p:pic>
      <p:sp>
        <p:nvSpPr>
          <p:cNvPr id="7" name="Rectangle 6"/>
          <p:cNvSpPr/>
          <p:nvPr/>
        </p:nvSpPr>
        <p:spPr>
          <a:xfrm>
            <a:off x="7627813" y="1264082"/>
            <a:ext cx="4231341" cy="1815882"/>
          </a:xfrm>
          <a:prstGeom prst="rect">
            <a:avLst/>
          </a:prstGeom>
          <a:solidFill>
            <a:schemeClr val="accent2">
              <a:lumMod val="40000"/>
              <a:lumOff val="60000"/>
            </a:schemeClr>
          </a:solidFill>
          <a:effectLst>
            <a:outerShdw blurRad="50800" dist="38100" dir="8100000" algn="tr" rotWithShape="0">
              <a:prstClr val="black">
                <a:alpha val="40000"/>
              </a:prstClr>
            </a:outerShdw>
          </a:effectLst>
        </p:spPr>
        <p:txBody>
          <a:bodyPr wrap="square">
            <a:spAutoFit/>
          </a:bodyPr>
          <a:lstStyle/>
          <a:p>
            <a:r>
              <a:rPr lang="vi-VN" sz="2800" dirty="0">
                <a:latin typeface="Times New Roman" panose="02020603050405020304" pitchFamily="18" charset="0"/>
                <a:ea typeface="Calibri" panose="020F0502020204030204" pitchFamily="34" charset="0"/>
              </a:rPr>
              <a:t>-&gt;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Việc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endParaRPr lang="en-US" sz="2800" dirty="0"/>
          </a:p>
        </p:txBody>
      </p:sp>
      <p:sp>
        <p:nvSpPr>
          <p:cNvPr id="11" name="Google Shape;2045;p65">
            <a:extLst>
              <a:ext uri="{FF2B5EF4-FFF2-40B4-BE49-F238E27FC236}">
                <a16:creationId xmlns:a16="http://schemas.microsoft.com/office/drawing/2014/main" id="{37C03868-5C85-7AD8-312F-25BFC5FA878D}"/>
              </a:ext>
            </a:extLst>
          </p:cNvPr>
          <p:cNvSpPr/>
          <p:nvPr/>
        </p:nvSpPr>
        <p:spPr>
          <a:xfrm>
            <a:off x="3032694" y="212799"/>
            <a:ext cx="729384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p:cNvSpPr/>
          <p:nvPr/>
        </p:nvSpPr>
        <p:spPr>
          <a:xfrm>
            <a:off x="3090650" y="212799"/>
            <a:ext cx="6998386" cy="669542"/>
          </a:xfrm>
          <a:prstGeom prst="rect">
            <a:avLst/>
          </a:prstGeom>
        </p:spPr>
        <p:txBody>
          <a:bodyPr wrap="square">
            <a:spAutoFit/>
          </a:bodyPr>
          <a:lstStyle/>
          <a:p>
            <a:pPr algn="ctr">
              <a:lnSpc>
                <a:spcPct val="150000"/>
              </a:lnSpc>
              <a:spcAft>
                <a:spcPts val="800"/>
              </a:spcAft>
            </a:pPr>
            <a:r>
              <a:rPr lang="vi-VN" sz="2800" b="1" dirty="0">
                <a:latin typeface="+mj-lt"/>
              </a:rPr>
              <a:t>2. Tìm hiểu về tình cảm, cảm xúc</a:t>
            </a:r>
            <a:r>
              <a:rPr lang="en-US" sz="2800" b="1" dirty="0">
                <a:latin typeface="+mj-lt"/>
              </a:rPr>
              <a:t>.</a:t>
            </a:r>
            <a:endParaRPr lang="en-US" sz="20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7997608" y="5679114"/>
            <a:ext cx="2965615" cy="830997"/>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Niềm</a:t>
            </a:r>
            <a:r>
              <a:rPr lang="en-US" sz="2400" dirty="0">
                <a:latin typeface="Times New Roman" panose="02020603050405020304" pitchFamily="18" charset="0"/>
                <a:ea typeface="Calibri" panose="020F0502020204030204" pitchFamily="34" charset="0"/>
              </a:rPr>
              <a:t> tin </a:t>
            </a:r>
            <a:r>
              <a:rPr lang="en-US" sz="2400" dirty="0" err="1">
                <a:latin typeface="Times New Roman" panose="02020603050405020304" pitchFamily="18" charset="0"/>
                <a:ea typeface="Calibri" panose="020F0502020204030204" pitchFamily="34" charset="0"/>
              </a:rPr>
              <a:t>vào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lai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tộc</a:t>
            </a:r>
            <a:r>
              <a:rPr lang="en-US" sz="2400" dirty="0">
                <a:latin typeface="Times New Roman" panose="02020603050405020304" pitchFamily="18" charset="0"/>
                <a:ea typeface="Calibri" panose="020F0502020204030204" pitchFamily="34" charset="0"/>
              </a:rPr>
              <a:t>.</a:t>
            </a:r>
            <a:endParaRPr lang="en-US" sz="2400" dirty="0"/>
          </a:p>
        </p:txBody>
      </p:sp>
      <p:sp>
        <p:nvSpPr>
          <p:cNvPr id="8" name="Rectangle 7"/>
          <p:cNvSpPr/>
          <p:nvPr/>
        </p:nvSpPr>
        <p:spPr>
          <a:xfrm>
            <a:off x="7982101" y="3783610"/>
            <a:ext cx="3477101" cy="830997"/>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giàu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mọi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miền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nước</a:t>
            </a:r>
            <a:r>
              <a:rPr lang="en-US" sz="2400" dirty="0">
                <a:latin typeface="Times New Roman" panose="02020603050405020304" pitchFamily="18" charset="0"/>
                <a:ea typeface="Calibri" panose="020F0502020204030204" pitchFamily="34" charset="0"/>
              </a:rPr>
              <a:t>, </a:t>
            </a:r>
            <a:endParaRPr lang="en-US" sz="2400" dirty="0"/>
          </a:p>
        </p:txBody>
      </p:sp>
      <p:sp>
        <p:nvSpPr>
          <p:cNvPr id="9" name="Rectangle 8"/>
          <p:cNvSpPr/>
          <p:nvPr/>
        </p:nvSpPr>
        <p:spPr>
          <a:xfrm>
            <a:off x="7997608" y="4708151"/>
            <a:ext cx="3109542" cy="830997"/>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endParaRPr lang="en-US" sz="2400" dirty="0"/>
          </a:p>
        </p:txBody>
      </p:sp>
      <p:sp>
        <p:nvSpPr>
          <p:cNvPr id="10" name="Down Arrow 9"/>
          <p:cNvSpPr/>
          <p:nvPr/>
        </p:nvSpPr>
        <p:spPr>
          <a:xfrm>
            <a:off x="9327669" y="3148164"/>
            <a:ext cx="518696" cy="460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2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par>
                                <p:cTn id="11" presetID="6" presetClass="entr" presetSubtype="3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out)">
                                      <p:cBhvr>
                                        <p:cTn id="13" dur="2000"/>
                                        <p:tgtEl>
                                          <p:spTgt spid="1026"/>
                                        </p:tgtEl>
                                      </p:cBhvr>
                                    </p:animEffect>
                                  </p:childTnLst>
                                </p:cTn>
                              </p:par>
                              <p:par>
                                <p:cTn id="14" presetID="6" presetClass="entr" presetSubtype="32"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out)">
                                      <p:cBhvr>
                                        <p:cTn id="16" dur="2000"/>
                                        <p:tgtEl>
                                          <p:spTgt spid="1028"/>
                                        </p:tgtEl>
                                      </p:cBhvr>
                                    </p:animEffect>
                                  </p:childTnLst>
                                </p:cTn>
                              </p:par>
                              <p:par>
                                <p:cTn id="17" presetID="6" presetClass="entr" presetSubtype="32"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out)">
                                      <p:cBhvr>
                                        <p:cTn id="19" dur="2000"/>
                                        <p:tgtEl>
                                          <p:spTgt spid="1030"/>
                                        </p:tgtEl>
                                      </p:cBhvr>
                                    </p:animEffect>
                                  </p:childTnLst>
                                </p:cTn>
                              </p:par>
                              <p:par>
                                <p:cTn id="20" presetID="6" presetClass="entr" presetSubtype="3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out)">
                                      <p:cBhvr>
                                        <p:cTn id="22" dur="2000"/>
                                        <p:tgtEl>
                                          <p:spTgt spid="5"/>
                                        </p:tgtEl>
                                      </p:cBhvr>
                                    </p:animEffect>
                                  </p:childTnLst>
                                </p:cTn>
                              </p:par>
                              <p:par>
                                <p:cTn id="23" presetID="6" presetClass="entr" presetSubtype="3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out)">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7" grpId="0" animBg="1"/>
      <p:bldP spid="3"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AEC227-D480-1A42-1D79-9D91BCDCF854}"/>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2045;p65">
            <a:extLst>
              <a:ext uri="{FF2B5EF4-FFF2-40B4-BE49-F238E27FC236}">
                <a16:creationId xmlns:a16="http://schemas.microsoft.com/office/drawing/2014/main" id="{37C03868-5C85-7AD8-312F-25BFC5FA878D}"/>
              </a:ext>
            </a:extLst>
          </p:cNvPr>
          <p:cNvSpPr/>
          <p:nvPr/>
        </p:nvSpPr>
        <p:spPr>
          <a:xfrm>
            <a:off x="3010612" y="252180"/>
            <a:ext cx="7023336"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3034747" y="252180"/>
            <a:ext cx="6941246" cy="669094"/>
          </a:xfrm>
          <a:prstGeom prst="rect">
            <a:avLst/>
          </a:prstGeom>
        </p:spPr>
        <p:txBody>
          <a:bodyPr wrap="square">
            <a:spAutoFit/>
          </a:bodyPr>
          <a:lstStyle/>
          <a:p>
            <a:pPr algn="ctr">
              <a:lnSpc>
                <a:spcPct val="150000"/>
              </a:lnSpc>
              <a:spcAft>
                <a:spcPts val="800"/>
              </a:spcAft>
            </a:pPr>
            <a:r>
              <a:rPr lang="vi-VN" sz="2800" b="1" dirty="0"/>
              <a:t>3. Tìm hiểu về hình ảnh thơ</a:t>
            </a:r>
            <a:r>
              <a:rPr lang="en-US" sz="2800" b="1" dirty="0"/>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8">
            <a:extLst>
              <a:ext uri="{FF2B5EF4-FFF2-40B4-BE49-F238E27FC236}">
                <a16:creationId xmlns:a16="http://schemas.microsoft.com/office/drawing/2014/main" id="{F71AEA74-20EB-529C-C5AE-B4E800DAF064}"/>
              </a:ext>
            </a:extLst>
          </p:cNvPr>
          <p:cNvPicPr>
            <a:picLocks noChangeAspect="1"/>
          </p:cNvPicPr>
          <p:nvPr/>
        </p:nvPicPr>
        <p:blipFill rotWithShape="1">
          <a:blip r:embed="rId3"/>
          <a:srcRect t="28559"/>
          <a:stretch/>
        </p:blipFill>
        <p:spPr>
          <a:xfrm>
            <a:off x="4732652" y="1355858"/>
            <a:ext cx="7940365" cy="5273542"/>
          </a:xfrm>
          <a:prstGeom prst="rect">
            <a:avLst/>
          </a:prstGeom>
        </p:spPr>
      </p:pic>
      <p:pic>
        <p:nvPicPr>
          <p:cNvPr id="17" name="Picture 16">
            <a:extLst>
              <a:ext uri="{FF2B5EF4-FFF2-40B4-BE49-F238E27FC236}">
                <a16:creationId xmlns:a16="http://schemas.microsoft.com/office/drawing/2014/main" id="{6802824D-C390-CC75-9EA0-838F778A4FDB}"/>
              </a:ext>
            </a:extLst>
          </p:cNvPr>
          <p:cNvPicPr>
            <a:picLocks noChangeAspect="1"/>
          </p:cNvPicPr>
          <p:nvPr/>
        </p:nvPicPr>
        <p:blipFill>
          <a:blip r:embed="rId4"/>
          <a:stretch>
            <a:fillRect/>
          </a:stretch>
        </p:blipFill>
        <p:spPr>
          <a:xfrm flipH="1">
            <a:off x="983716" y="2857294"/>
            <a:ext cx="4631267" cy="4098014"/>
          </a:xfrm>
          <a:prstGeom prst="rect">
            <a:avLst/>
          </a:prstGeom>
        </p:spPr>
      </p:pic>
      <p:sp>
        <p:nvSpPr>
          <p:cNvPr id="3" name="Rectangle 2"/>
          <p:cNvSpPr/>
          <p:nvPr/>
        </p:nvSpPr>
        <p:spPr>
          <a:xfrm>
            <a:off x="6096000" y="2144718"/>
            <a:ext cx="4775353" cy="3108543"/>
          </a:xfrm>
          <a:prstGeom prst="rect">
            <a:avLst/>
          </a:prstGeom>
        </p:spPr>
        <p:txBody>
          <a:bodyPr wrap="square">
            <a:spAutoFit/>
          </a:bodyPr>
          <a:lstStyle/>
          <a:p>
            <a:pPr algn="just">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“Ta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bộc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lộ</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VB,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VB?</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530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6385E-3908-C92F-C07A-42C87561DECA}"/>
              </a:ext>
            </a:extLst>
          </p:cNvPr>
          <p:cNvPicPr>
            <a:picLocks noChangeAspect="1"/>
          </p:cNvPicPr>
          <p:nvPr/>
        </p:nvPicPr>
        <p:blipFill>
          <a:blip r:embed="rId2"/>
          <a:stretch>
            <a:fillRect/>
          </a:stretch>
        </p:blipFill>
        <p:spPr>
          <a:xfrm>
            <a:off x="0" y="1673"/>
            <a:ext cx="12192000" cy="6854653"/>
          </a:xfrm>
          <a:prstGeom prst="rect">
            <a:avLst/>
          </a:prstGeom>
        </p:spPr>
      </p:pic>
      <p:pic>
        <p:nvPicPr>
          <p:cNvPr id="21" name="Picture 20"/>
          <p:cNvPicPr>
            <a:picLocks noChangeAspect="1"/>
          </p:cNvPicPr>
          <p:nvPr/>
        </p:nvPicPr>
        <p:blipFill>
          <a:blip r:embed="rId3"/>
          <a:srcRect b="2363"/>
          <a:stretch>
            <a:fillRect/>
          </a:stretch>
        </p:blipFill>
        <p:spPr>
          <a:xfrm>
            <a:off x="2872828" y="97527"/>
            <a:ext cx="9964613" cy="6758799"/>
          </a:xfrm>
          <a:custGeom>
            <a:avLst/>
            <a:gdLst>
              <a:gd name="connsiteX0" fmla="*/ 3723698 w 6429375"/>
              <a:gd name="connsiteY0" fmla="*/ 0 h 4649958"/>
              <a:gd name="connsiteX1" fmla="*/ 5693044 w 6429375"/>
              <a:gd name="connsiteY1" fmla="*/ 0 h 4649958"/>
              <a:gd name="connsiteX2" fmla="*/ 5684882 w 6429375"/>
              <a:gd name="connsiteY2" fmla="*/ 41115 h 4649958"/>
              <a:gd name="connsiteX3" fmla="*/ 5655212 w 6429375"/>
              <a:gd name="connsiteY3" fmla="*/ 174398 h 4649958"/>
              <a:gd name="connsiteX4" fmla="*/ 5598942 w 6429375"/>
              <a:gd name="connsiteY4" fmla="*/ 385414 h 4649958"/>
              <a:gd name="connsiteX5" fmla="*/ 5641145 w 6429375"/>
              <a:gd name="connsiteY5" fmla="*/ 413549 h 4649958"/>
              <a:gd name="connsiteX6" fmla="*/ 6105379 w 6429375"/>
              <a:gd name="connsiteY6" fmla="*/ 427617 h 4649958"/>
              <a:gd name="connsiteX7" fmla="*/ 6203852 w 6429375"/>
              <a:gd name="connsiteY7" fmla="*/ 441684 h 4649958"/>
              <a:gd name="connsiteX8" fmla="*/ 6119446 w 6429375"/>
              <a:gd name="connsiteY8" fmla="*/ 554226 h 4649958"/>
              <a:gd name="connsiteX9" fmla="*/ 6077243 w 6429375"/>
              <a:gd name="connsiteY9" fmla="*/ 652700 h 4649958"/>
              <a:gd name="connsiteX10" fmla="*/ 6105379 w 6429375"/>
              <a:gd name="connsiteY10" fmla="*/ 680835 h 4649958"/>
              <a:gd name="connsiteX11" fmla="*/ 6175717 w 6429375"/>
              <a:gd name="connsiteY11" fmla="*/ 708971 h 4649958"/>
              <a:gd name="connsiteX12" fmla="*/ 6260123 w 6429375"/>
              <a:gd name="connsiteY12" fmla="*/ 807444 h 4649958"/>
              <a:gd name="connsiteX13" fmla="*/ 6161649 w 6429375"/>
              <a:gd name="connsiteY13" fmla="*/ 1060663 h 4649958"/>
              <a:gd name="connsiteX14" fmla="*/ 6260123 w 6429375"/>
              <a:gd name="connsiteY14" fmla="*/ 1088798 h 4649958"/>
              <a:gd name="connsiteX15" fmla="*/ 6344529 w 6429375"/>
              <a:gd name="connsiteY15" fmla="*/ 1173204 h 4649958"/>
              <a:gd name="connsiteX16" fmla="*/ 6316394 w 6429375"/>
              <a:gd name="connsiteY16" fmla="*/ 1271678 h 4649958"/>
              <a:gd name="connsiteX17" fmla="*/ 6246056 w 6429375"/>
              <a:gd name="connsiteY17" fmla="*/ 1398287 h 4649958"/>
              <a:gd name="connsiteX18" fmla="*/ 6217920 w 6429375"/>
              <a:gd name="connsiteY18" fmla="*/ 1496761 h 4649958"/>
              <a:gd name="connsiteX19" fmla="*/ 6414868 w 6429375"/>
              <a:gd name="connsiteY19" fmla="*/ 1510829 h 4649958"/>
              <a:gd name="connsiteX20" fmla="*/ 6386732 w 6429375"/>
              <a:gd name="connsiteY20" fmla="*/ 1553032 h 4649958"/>
              <a:gd name="connsiteX21" fmla="*/ 6302326 w 6429375"/>
              <a:gd name="connsiteY21" fmla="*/ 2045401 h 4649958"/>
              <a:gd name="connsiteX22" fmla="*/ 6316394 w 6429375"/>
              <a:gd name="connsiteY22" fmla="*/ 2157943 h 4649958"/>
              <a:gd name="connsiteX23" fmla="*/ 6372665 w 6429375"/>
              <a:gd name="connsiteY23" fmla="*/ 2200146 h 4649958"/>
              <a:gd name="connsiteX24" fmla="*/ 6372665 w 6429375"/>
              <a:gd name="connsiteY24" fmla="*/ 2312687 h 4649958"/>
              <a:gd name="connsiteX25" fmla="*/ 6217920 w 6429375"/>
              <a:gd name="connsiteY25" fmla="*/ 2453364 h 4649958"/>
              <a:gd name="connsiteX26" fmla="*/ 6161649 w 6429375"/>
              <a:gd name="connsiteY26" fmla="*/ 2608109 h 4649958"/>
              <a:gd name="connsiteX27" fmla="*/ 5922499 w 6429375"/>
              <a:gd name="connsiteY27" fmla="*/ 2622177 h 4649958"/>
              <a:gd name="connsiteX28" fmla="*/ 5852160 w 6429375"/>
              <a:gd name="connsiteY28" fmla="*/ 2650312 h 4649958"/>
              <a:gd name="connsiteX29" fmla="*/ 5838092 w 6429375"/>
              <a:gd name="connsiteY29" fmla="*/ 2706583 h 4649958"/>
              <a:gd name="connsiteX30" fmla="*/ 6231988 w 6429375"/>
              <a:gd name="connsiteY30" fmla="*/ 2762854 h 4649958"/>
              <a:gd name="connsiteX31" fmla="*/ 6189785 w 6429375"/>
              <a:gd name="connsiteY31" fmla="*/ 2776921 h 4649958"/>
              <a:gd name="connsiteX32" fmla="*/ 6161649 w 6429375"/>
              <a:gd name="connsiteY32" fmla="*/ 2833192 h 4649958"/>
              <a:gd name="connsiteX33" fmla="*/ 6133514 w 6429375"/>
              <a:gd name="connsiteY33" fmla="*/ 3086411 h 4649958"/>
              <a:gd name="connsiteX34" fmla="*/ 6246056 w 6429375"/>
              <a:gd name="connsiteY34" fmla="*/ 3100478 h 4649958"/>
              <a:gd name="connsiteX35" fmla="*/ 6330462 w 6429375"/>
              <a:gd name="connsiteY35" fmla="*/ 3114546 h 4649958"/>
              <a:gd name="connsiteX36" fmla="*/ 6410312 w 6429375"/>
              <a:gd name="connsiteY36" fmla="*/ 3346963 h 4649958"/>
              <a:gd name="connsiteX37" fmla="*/ 6429375 w 6429375"/>
              <a:gd name="connsiteY37" fmla="*/ 3442653 h 4649958"/>
              <a:gd name="connsiteX38" fmla="*/ 6429375 w 6429375"/>
              <a:gd name="connsiteY38" fmla="*/ 3700092 h 4649958"/>
              <a:gd name="connsiteX39" fmla="*/ 6359316 w 6429375"/>
              <a:gd name="connsiteY39" fmla="*/ 3971374 h 4649958"/>
              <a:gd name="connsiteX40" fmla="*/ 6274191 w 6429375"/>
              <a:gd name="connsiteY40" fmla="*/ 4352503 h 4649958"/>
              <a:gd name="connsiteX41" fmla="*/ 6246056 w 6429375"/>
              <a:gd name="connsiteY41" fmla="*/ 4535383 h 4649958"/>
              <a:gd name="connsiteX42" fmla="*/ 6006905 w 6429375"/>
              <a:gd name="connsiteY42" fmla="*/ 4549451 h 4649958"/>
              <a:gd name="connsiteX43" fmla="*/ 5852160 w 6429375"/>
              <a:gd name="connsiteY43" fmla="*/ 4577586 h 4649958"/>
              <a:gd name="connsiteX44" fmla="*/ 5669280 w 6429375"/>
              <a:gd name="connsiteY44" fmla="*/ 4605721 h 4649958"/>
              <a:gd name="connsiteX45" fmla="*/ 5233182 w 6429375"/>
              <a:gd name="connsiteY45" fmla="*/ 4591654 h 4649958"/>
              <a:gd name="connsiteX46" fmla="*/ 4656406 w 6429375"/>
              <a:gd name="connsiteY46" fmla="*/ 4633857 h 4649958"/>
              <a:gd name="connsiteX47" fmla="*/ 3587262 w 6429375"/>
              <a:gd name="connsiteY47" fmla="*/ 4605721 h 4649958"/>
              <a:gd name="connsiteX48" fmla="*/ 3545059 w 6429375"/>
              <a:gd name="connsiteY48" fmla="*/ 4563518 h 4649958"/>
              <a:gd name="connsiteX49" fmla="*/ 506437 w 6429375"/>
              <a:gd name="connsiteY49" fmla="*/ 4563518 h 4649958"/>
              <a:gd name="connsiteX50" fmla="*/ 464234 w 6429375"/>
              <a:gd name="connsiteY50" fmla="*/ 4549451 h 4649958"/>
              <a:gd name="connsiteX51" fmla="*/ 154745 w 6429375"/>
              <a:gd name="connsiteY51" fmla="*/ 4535383 h 4649958"/>
              <a:gd name="connsiteX52" fmla="*/ 112542 w 6429375"/>
              <a:gd name="connsiteY52" fmla="*/ 4521315 h 4649958"/>
              <a:gd name="connsiteX53" fmla="*/ 42203 w 6429375"/>
              <a:gd name="connsiteY53" fmla="*/ 4507247 h 4649958"/>
              <a:gd name="connsiteX54" fmla="*/ 0 w 6429375"/>
              <a:gd name="connsiteY54" fmla="*/ 4479112 h 4649958"/>
              <a:gd name="connsiteX55" fmla="*/ 42203 w 6429375"/>
              <a:gd name="connsiteY55" fmla="*/ 4436909 h 4649958"/>
              <a:gd name="connsiteX56" fmla="*/ 182880 w 6429375"/>
              <a:gd name="connsiteY56" fmla="*/ 4394706 h 4649958"/>
              <a:gd name="connsiteX57" fmla="*/ 225083 w 6429375"/>
              <a:gd name="connsiteY57" fmla="*/ 4380638 h 4649958"/>
              <a:gd name="connsiteX58" fmla="*/ 295422 w 6429375"/>
              <a:gd name="connsiteY58" fmla="*/ 4366571 h 4649958"/>
              <a:gd name="connsiteX59" fmla="*/ 351692 w 6429375"/>
              <a:gd name="connsiteY59" fmla="*/ 4352503 h 4649958"/>
              <a:gd name="connsiteX60" fmla="*/ 506437 w 6429375"/>
              <a:gd name="connsiteY60" fmla="*/ 4324367 h 4649958"/>
              <a:gd name="connsiteX61" fmla="*/ 548640 w 6429375"/>
              <a:gd name="connsiteY61" fmla="*/ 4310300 h 4649958"/>
              <a:gd name="connsiteX62" fmla="*/ 717452 w 6429375"/>
              <a:gd name="connsiteY62" fmla="*/ 4268097 h 4649958"/>
              <a:gd name="connsiteX63" fmla="*/ 801859 w 6429375"/>
              <a:gd name="connsiteY63" fmla="*/ 4254029 h 4649958"/>
              <a:gd name="connsiteX64" fmla="*/ 998806 w 6429375"/>
              <a:gd name="connsiteY64" fmla="*/ 4211826 h 4649958"/>
              <a:gd name="connsiteX65" fmla="*/ 1237957 w 6429375"/>
              <a:gd name="connsiteY65" fmla="*/ 4169623 h 4649958"/>
              <a:gd name="connsiteX66" fmla="*/ 1477108 w 6429375"/>
              <a:gd name="connsiteY66" fmla="*/ 4071149 h 4649958"/>
              <a:gd name="connsiteX67" fmla="*/ 1519311 w 6429375"/>
              <a:gd name="connsiteY67" fmla="*/ 4057081 h 4649958"/>
              <a:gd name="connsiteX68" fmla="*/ 1575582 w 6429375"/>
              <a:gd name="connsiteY68" fmla="*/ 4000811 h 4649958"/>
              <a:gd name="connsiteX69" fmla="*/ 1603717 w 6429375"/>
              <a:gd name="connsiteY69" fmla="*/ 3944540 h 4649958"/>
              <a:gd name="connsiteX70" fmla="*/ 1688123 w 6429375"/>
              <a:gd name="connsiteY70" fmla="*/ 3930472 h 4649958"/>
              <a:gd name="connsiteX71" fmla="*/ 1758462 w 6429375"/>
              <a:gd name="connsiteY71" fmla="*/ 3902337 h 4649958"/>
              <a:gd name="connsiteX72" fmla="*/ 2053883 w 6429375"/>
              <a:gd name="connsiteY72" fmla="*/ 3860134 h 4649958"/>
              <a:gd name="connsiteX73" fmla="*/ 2166425 w 6429375"/>
              <a:gd name="connsiteY73" fmla="*/ 3817931 h 4649958"/>
              <a:gd name="connsiteX74" fmla="*/ 2166425 w 6429375"/>
              <a:gd name="connsiteY74" fmla="*/ 3705389 h 4649958"/>
              <a:gd name="connsiteX75" fmla="*/ 2110154 w 6429375"/>
              <a:gd name="connsiteY75" fmla="*/ 3620983 h 4649958"/>
              <a:gd name="connsiteX76" fmla="*/ 2124222 w 6429375"/>
              <a:gd name="connsiteY76" fmla="*/ 3578780 h 4649958"/>
              <a:gd name="connsiteX77" fmla="*/ 2377440 w 6429375"/>
              <a:gd name="connsiteY77" fmla="*/ 3480306 h 4649958"/>
              <a:gd name="connsiteX78" fmla="*/ 2461846 w 6429375"/>
              <a:gd name="connsiteY78" fmla="*/ 3452171 h 4649958"/>
              <a:gd name="connsiteX79" fmla="*/ 2532185 w 6429375"/>
              <a:gd name="connsiteY79" fmla="*/ 3438103 h 4649958"/>
              <a:gd name="connsiteX80" fmla="*/ 2588456 w 6429375"/>
              <a:gd name="connsiteY80" fmla="*/ 3395900 h 4649958"/>
              <a:gd name="connsiteX81" fmla="*/ 2785403 w 6429375"/>
              <a:gd name="connsiteY81" fmla="*/ 3213020 h 4649958"/>
              <a:gd name="connsiteX82" fmla="*/ 2757268 w 6429375"/>
              <a:gd name="connsiteY82" fmla="*/ 3184884 h 4649958"/>
              <a:gd name="connsiteX83" fmla="*/ 2715065 w 6429375"/>
              <a:gd name="connsiteY83" fmla="*/ 3114546 h 4649958"/>
              <a:gd name="connsiteX84" fmla="*/ 2658794 w 6429375"/>
              <a:gd name="connsiteY84" fmla="*/ 3016072 h 4649958"/>
              <a:gd name="connsiteX85" fmla="*/ 2630659 w 6429375"/>
              <a:gd name="connsiteY85" fmla="*/ 2959801 h 4649958"/>
              <a:gd name="connsiteX86" fmla="*/ 2560320 w 6429375"/>
              <a:gd name="connsiteY86" fmla="*/ 2861327 h 4649958"/>
              <a:gd name="connsiteX87" fmla="*/ 2574388 w 6429375"/>
              <a:gd name="connsiteY87" fmla="*/ 2776921 h 4649958"/>
              <a:gd name="connsiteX88" fmla="*/ 2602523 w 6429375"/>
              <a:gd name="connsiteY88" fmla="*/ 2734718 h 4649958"/>
              <a:gd name="connsiteX89" fmla="*/ 2715065 w 6429375"/>
              <a:gd name="connsiteY89" fmla="*/ 2608109 h 4649958"/>
              <a:gd name="connsiteX90" fmla="*/ 2757268 w 6429375"/>
              <a:gd name="connsiteY90" fmla="*/ 2579974 h 4649958"/>
              <a:gd name="connsiteX91" fmla="*/ 2771336 w 6429375"/>
              <a:gd name="connsiteY91" fmla="*/ 2537771 h 4649958"/>
              <a:gd name="connsiteX92" fmla="*/ 2799471 w 6429375"/>
              <a:gd name="connsiteY92" fmla="*/ 2467432 h 4649958"/>
              <a:gd name="connsiteX93" fmla="*/ 2841674 w 6429375"/>
              <a:gd name="connsiteY93" fmla="*/ 2439297 h 4649958"/>
              <a:gd name="connsiteX94" fmla="*/ 2912012 w 6429375"/>
              <a:gd name="connsiteY94" fmla="*/ 2383026 h 4649958"/>
              <a:gd name="connsiteX95" fmla="*/ 2954216 w 6429375"/>
              <a:gd name="connsiteY95" fmla="*/ 2368958 h 4649958"/>
              <a:gd name="connsiteX96" fmla="*/ 3094892 w 6429375"/>
              <a:gd name="connsiteY96" fmla="*/ 2298620 h 4649958"/>
              <a:gd name="connsiteX97" fmla="*/ 3193366 w 6429375"/>
              <a:gd name="connsiteY97" fmla="*/ 2228281 h 4649958"/>
              <a:gd name="connsiteX98" fmla="*/ 3151163 w 6429375"/>
              <a:gd name="connsiteY98" fmla="*/ 2186078 h 4649958"/>
              <a:gd name="connsiteX99" fmla="*/ 3066757 w 6429375"/>
              <a:gd name="connsiteY99" fmla="*/ 2157943 h 4649958"/>
              <a:gd name="connsiteX100" fmla="*/ 3038622 w 6429375"/>
              <a:gd name="connsiteY100" fmla="*/ 2129807 h 4649958"/>
              <a:gd name="connsiteX101" fmla="*/ 2912012 w 6429375"/>
              <a:gd name="connsiteY101" fmla="*/ 2059469 h 4649958"/>
              <a:gd name="connsiteX102" fmla="*/ 2940148 w 6429375"/>
              <a:gd name="connsiteY102" fmla="*/ 2031334 h 4649958"/>
              <a:gd name="connsiteX103" fmla="*/ 3066757 w 6429375"/>
              <a:gd name="connsiteY103" fmla="*/ 1932860 h 4649958"/>
              <a:gd name="connsiteX104" fmla="*/ 3108960 w 6429375"/>
              <a:gd name="connsiteY104" fmla="*/ 1637438 h 4649958"/>
              <a:gd name="connsiteX105" fmla="*/ 3165231 w 6429375"/>
              <a:gd name="connsiteY105" fmla="*/ 1581167 h 4649958"/>
              <a:gd name="connsiteX106" fmla="*/ 3221502 w 6429375"/>
              <a:gd name="connsiteY106" fmla="*/ 1454558 h 4649958"/>
              <a:gd name="connsiteX107" fmla="*/ 2982351 w 6429375"/>
              <a:gd name="connsiteY107" fmla="*/ 1440491 h 4649958"/>
              <a:gd name="connsiteX108" fmla="*/ 3108960 w 6429375"/>
              <a:gd name="connsiteY108" fmla="*/ 1398287 h 4649958"/>
              <a:gd name="connsiteX109" fmla="*/ 3207434 w 6429375"/>
              <a:gd name="connsiteY109" fmla="*/ 1342017 h 4649958"/>
              <a:gd name="connsiteX110" fmla="*/ 3249637 w 6429375"/>
              <a:gd name="connsiteY110" fmla="*/ 1327949 h 4649958"/>
              <a:gd name="connsiteX111" fmla="*/ 3263705 w 6429375"/>
              <a:gd name="connsiteY111" fmla="*/ 1257611 h 4649958"/>
              <a:gd name="connsiteX112" fmla="*/ 3334043 w 6429375"/>
              <a:gd name="connsiteY112" fmla="*/ 1187272 h 4649958"/>
              <a:gd name="connsiteX113" fmla="*/ 3362179 w 6429375"/>
              <a:gd name="connsiteY113" fmla="*/ 1145069 h 4649958"/>
              <a:gd name="connsiteX114" fmla="*/ 3474720 w 6429375"/>
              <a:gd name="connsiteY114" fmla="*/ 1088798 h 4649958"/>
              <a:gd name="connsiteX115" fmla="*/ 3516923 w 6429375"/>
              <a:gd name="connsiteY115" fmla="*/ 1046595 h 4649958"/>
              <a:gd name="connsiteX116" fmla="*/ 3615397 w 6429375"/>
              <a:gd name="connsiteY116" fmla="*/ 976257 h 4649958"/>
              <a:gd name="connsiteX117" fmla="*/ 3685736 w 6429375"/>
              <a:gd name="connsiteY117" fmla="*/ 919986 h 4649958"/>
              <a:gd name="connsiteX118" fmla="*/ 3671668 w 6429375"/>
              <a:gd name="connsiteY118" fmla="*/ 807444 h 4649958"/>
              <a:gd name="connsiteX119" fmla="*/ 2996419 w 6429375"/>
              <a:gd name="connsiteY119" fmla="*/ 793377 h 4649958"/>
              <a:gd name="connsiteX120" fmla="*/ 3066757 w 6429375"/>
              <a:gd name="connsiteY120" fmla="*/ 737106 h 4649958"/>
              <a:gd name="connsiteX121" fmla="*/ 3123028 w 6429375"/>
              <a:gd name="connsiteY121" fmla="*/ 708971 h 4649958"/>
              <a:gd name="connsiteX122" fmla="*/ 3151163 w 6429375"/>
              <a:gd name="connsiteY122" fmla="*/ 666767 h 4649958"/>
              <a:gd name="connsiteX123" fmla="*/ 3207434 w 6429375"/>
              <a:gd name="connsiteY123" fmla="*/ 638632 h 4649958"/>
              <a:gd name="connsiteX124" fmla="*/ 3235569 w 6429375"/>
              <a:gd name="connsiteY124" fmla="*/ 596429 h 4649958"/>
              <a:gd name="connsiteX125" fmla="*/ 3291840 w 6429375"/>
              <a:gd name="connsiteY125" fmla="*/ 540158 h 4649958"/>
              <a:gd name="connsiteX126" fmla="*/ 3334043 w 6429375"/>
              <a:gd name="connsiteY126" fmla="*/ 512023 h 4649958"/>
              <a:gd name="connsiteX127" fmla="*/ 3418449 w 6429375"/>
              <a:gd name="connsiteY127" fmla="*/ 427617 h 4649958"/>
              <a:gd name="connsiteX128" fmla="*/ 3530991 w 6429375"/>
              <a:gd name="connsiteY128" fmla="*/ 301007 h 4649958"/>
              <a:gd name="connsiteX129" fmla="*/ 3601329 w 6429375"/>
              <a:gd name="connsiteY129" fmla="*/ 188466 h 4649958"/>
              <a:gd name="connsiteX130" fmla="*/ 3713871 w 6429375"/>
              <a:gd name="connsiteY130" fmla="*/ 19654 h 4649958"/>
              <a:gd name="connsiteX131" fmla="*/ 3723698 w 6429375"/>
              <a:gd name="connsiteY131" fmla="*/ 0 h 464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429375" h="4649958">
                <a:moveTo>
                  <a:pt x="3723698" y="0"/>
                </a:moveTo>
                <a:lnTo>
                  <a:pt x="5693044" y="0"/>
                </a:lnTo>
                <a:lnTo>
                  <a:pt x="5684882" y="41115"/>
                </a:lnTo>
                <a:cubicBezTo>
                  <a:pt x="5676015" y="85783"/>
                  <a:pt x="5666637" y="130331"/>
                  <a:pt x="5655212" y="174398"/>
                </a:cubicBezTo>
                <a:cubicBezTo>
                  <a:pt x="5641848" y="225945"/>
                  <a:pt x="5585172" y="323452"/>
                  <a:pt x="5598942" y="385414"/>
                </a:cubicBezTo>
                <a:cubicBezTo>
                  <a:pt x="5602610" y="401919"/>
                  <a:pt x="5627077" y="404171"/>
                  <a:pt x="5641145" y="413549"/>
                </a:cubicBezTo>
                <a:cubicBezTo>
                  <a:pt x="5795890" y="418238"/>
                  <a:pt x="5950756" y="419886"/>
                  <a:pt x="6105379" y="427617"/>
                </a:cubicBezTo>
                <a:cubicBezTo>
                  <a:pt x="6138495" y="429273"/>
                  <a:pt x="6200191" y="408729"/>
                  <a:pt x="6203852" y="441684"/>
                </a:cubicBezTo>
                <a:cubicBezTo>
                  <a:pt x="6209030" y="488290"/>
                  <a:pt x="6143572" y="514016"/>
                  <a:pt x="6119446" y="554226"/>
                </a:cubicBezTo>
                <a:cubicBezTo>
                  <a:pt x="6101072" y="584849"/>
                  <a:pt x="6091311" y="619875"/>
                  <a:pt x="6077243" y="652700"/>
                </a:cubicBezTo>
                <a:cubicBezTo>
                  <a:pt x="6086622" y="662078"/>
                  <a:pt x="6093863" y="674255"/>
                  <a:pt x="6105379" y="680835"/>
                </a:cubicBezTo>
                <a:cubicBezTo>
                  <a:pt x="6127304" y="693364"/>
                  <a:pt x="6156173" y="692980"/>
                  <a:pt x="6175717" y="708971"/>
                </a:cubicBezTo>
                <a:cubicBezTo>
                  <a:pt x="6209177" y="736347"/>
                  <a:pt x="6231988" y="774620"/>
                  <a:pt x="6260123" y="807444"/>
                </a:cubicBezTo>
                <a:cubicBezTo>
                  <a:pt x="6231779" y="864132"/>
                  <a:pt x="6151717" y="1014312"/>
                  <a:pt x="6161649" y="1060663"/>
                </a:cubicBezTo>
                <a:cubicBezTo>
                  <a:pt x="6168802" y="1094043"/>
                  <a:pt x="6231049" y="1070906"/>
                  <a:pt x="6260123" y="1088798"/>
                </a:cubicBezTo>
                <a:cubicBezTo>
                  <a:pt x="6294010" y="1109651"/>
                  <a:pt x="6316394" y="1145069"/>
                  <a:pt x="6344529" y="1173204"/>
                </a:cubicBezTo>
                <a:cubicBezTo>
                  <a:pt x="6340021" y="1191239"/>
                  <a:pt x="6326487" y="1251492"/>
                  <a:pt x="6316394" y="1271678"/>
                </a:cubicBezTo>
                <a:cubicBezTo>
                  <a:pt x="6294803" y="1314860"/>
                  <a:pt x="6265407" y="1354056"/>
                  <a:pt x="6246056" y="1398287"/>
                </a:cubicBezTo>
                <a:cubicBezTo>
                  <a:pt x="6232373" y="1429563"/>
                  <a:pt x="6189515" y="1477824"/>
                  <a:pt x="6217920" y="1496761"/>
                </a:cubicBezTo>
                <a:cubicBezTo>
                  <a:pt x="6272683" y="1533270"/>
                  <a:pt x="6349219" y="1506140"/>
                  <a:pt x="6414868" y="1510829"/>
                </a:cubicBezTo>
                <a:cubicBezTo>
                  <a:pt x="6405489" y="1524897"/>
                  <a:pt x="6392577" y="1537167"/>
                  <a:pt x="6386732" y="1553032"/>
                </a:cubicBezTo>
                <a:cubicBezTo>
                  <a:pt x="6305817" y="1772658"/>
                  <a:pt x="6302326" y="1802467"/>
                  <a:pt x="6302326" y="2045401"/>
                </a:cubicBezTo>
                <a:cubicBezTo>
                  <a:pt x="6302326" y="2083207"/>
                  <a:pt x="6311705" y="2120429"/>
                  <a:pt x="6316394" y="2157943"/>
                </a:cubicBezTo>
                <a:cubicBezTo>
                  <a:pt x="6335151" y="2172011"/>
                  <a:pt x="6360239" y="2180264"/>
                  <a:pt x="6372665" y="2200146"/>
                </a:cubicBezTo>
                <a:cubicBezTo>
                  <a:pt x="6402187" y="2247381"/>
                  <a:pt x="6386511" y="2271146"/>
                  <a:pt x="6372665" y="2312687"/>
                </a:cubicBezTo>
                <a:cubicBezTo>
                  <a:pt x="6318000" y="2353687"/>
                  <a:pt x="6256268" y="2395842"/>
                  <a:pt x="6217920" y="2453364"/>
                </a:cubicBezTo>
                <a:cubicBezTo>
                  <a:pt x="6207387" y="2469164"/>
                  <a:pt x="6174738" y="2568842"/>
                  <a:pt x="6161649" y="2608109"/>
                </a:cubicBezTo>
                <a:cubicBezTo>
                  <a:pt x="6081932" y="2612798"/>
                  <a:pt x="6001621" y="2611388"/>
                  <a:pt x="5922499" y="2622177"/>
                </a:cubicBezTo>
                <a:cubicBezTo>
                  <a:pt x="5897478" y="2625589"/>
                  <a:pt x="5870016" y="2632456"/>
                  <a:pt x="5852160" y="2650312"/>
                </a:cubicBezTo>
                <a:cubicBezTo>
                  <a:pt x="5838489" y="2663983"/>
                  <a:pt x="5819159" y="2702666"/>
                  <a:pt x="5838092" y="2706583"/>
                </a:cubicBezTo>
                <a:cubicBezTo>
                  <a:pt x="6222784" y="2786174"/>
                  <a:pt x="6364573" y="2630264"/>
                  <a:pt x="6231988" y="2762854"/>
                </a:cubicBezTo>
                <a:cubicBezTo>
                  <a:pt x="6217920" y="2767543"/>
                  <a:pt x="6200270" y="2766436"/>
                  <a:pt x="6189785" y="2776921"/>
                </a:cubicBezTo>
                <a:cubicBezTo>
                  <a:pt x="6174956" y="2791750"/>
                  <a:pt x="6167904" y="2813176"/>
                  <a:pt x="6161649" y="2833192"/>
                </a:cubicBezTo>
                <a:cubicBezTo>
                  <a:pt x="6108256" y="3004047"/>
                  <a:pt x="6112011" y="2957394"/>
                  <a:pt x="6133514" y="3086411"/>
                </a:cubicBezTo>
                <a:cubicBezTo>
                  <a:pt x="6171028" y="3091100"/>
                  <a:pt x="6208630" y="3095132"/>
                  <a:pt x="6246056" y="3100478"/>
                </a:cubicBezTo>
                <a:cubicBezTo>
                  <a:pt x="6274293" y="3104512"/>
                  <a:pt x="6315231" y="3090430"/>
                  <a:pt x="6330462" y="3114546"/>
                </a:cubicBezTo>
                <a:cubicBezTo>
                  <a:pt x="6364231" y="3168015"/>
                  <a:pt x="6390029" y="3256367"/>
                  <a:pt x="6410312" y="3346963"/>
                </a:cubicBezTo>
                <a:lnTo>
                  <a:pt x="6429375" y="3442653"/>
                </a:lnTo>
                <a:lnTo>
                  <a:pt x="6429375" y="3700092"/>
                </a:lnTo>
                <a:lnTo>
                  <a:pt x="6359316" y="3971374"/>
                </a:lnTo>
                <a:cubicBezTo>
                  <a:pt x="6326731" y="4097549"/>
                  <a:pt x="6296251" y="4224159"/>
                  <a:pt x="6274191" y="4352503"/>
                </a:cubicBezTo>
                <a:cubicBezTo>
                  <a:pt x="6237054" y="4568574"/>
                  <a:pt x="6374839" y="4438795"/>
                  <a:pt x="6246056" y="4535383"/>
                </a:cubicBezTo>
                <a:cubicBezTo>
                  <a:pt x="6166339" y="4540072"/>
                  <a:pt x="6086305" y="4540944"/>
                  <a:pt x="6006905" y="4549451"/>
                </a:cubicBezTo>
                <a:cubicBezTo>
                  <a:pt x="5954776" y="4555036"/>
                  <a:pt x="5903874" y="4568967"/>
                  <a:pt x="5852160" y="4577586"/>
                </a:cubicBezTo>
                <a:lnTo>
                  <a:pt x="5669280" y="4605721"/>
                </a:lnTo>
                <a:cubicBezTo>
                  <a:pt x="5523914" y="4601032"/>
                  <a:pt x="5378624" y="4591654"/>
                  <a:pt x="5233182" y="4591654"/>
                </a:cubicBezTo>
                <a:cubicBezTo>
                  <a:pt x="4984578" y="4591654"/>
                  <a:pt x="4891208" y="4607767"/>
                  <a:pt x="4656406" y="4633857"/>
                </a:cubicBezTo>
                <a:cubicBezTo>
                  <a:pt x="4282272" y="4641492"/>
                  <a:pt x="3950203" y="4678309"/>
                  <a:pt x="3587262" y="4605721"/>
                </a:cubicBezTo>
                <a:cubicBezTo>
                  <a:pt x="3567754" y="4601819"/>
                  <a:pt x="3559127" y="4577586"/>
                  <a:pt x="3545059" y="4563518"/>
                </a:cubicBezTo>
                <a:cubicBezTo>
                  <a:pt x="873512" y="4531332"/>
                  <a:pt x="4177182" y="4563518"/>
                  <a:pt x="506437" y="4563518"/>
                </a:cubicBezTo>
                <a:cubicBezTo>
                  <a:pt x="491608" y="4563518"/>
                  <a:pt x="478302" y="4554140"/>
                  <a:pt x="464234" y="4549451"/>
                </a:cubicBezTo>
                <a:cubicBezTo>
                  <a:pt x="361071" y="4544762"/>
                  <a:pt x="257686" y="4543618"/>
                  <a:pt x="154745" y="4535383"/>
                </a:cubicBezTo>
                <a:cubicBezTo>
                  <a:pt x="139964" y="4534200"/>
                  <a:pt x="126928" y="4524912"/>
                  <a:pt x="112542" y="4521315"/>
                </a:cubicBezTo>
                <a:cubicBezTo>
                  <a:pt x="89345" y="4515516"/>
                  <a:pt x="64591" y="4515643"/>
                  <a:pt x="42203" y="4507247"/>
                </a:cubicBezTo>
                <a:cubicBezTo>
                  <a:pt x="26372" y="4501311"/>
                  <a:pt x="0" y="4496019"/>
                  <a:pt x="0" y="4479112"/>
                </a:cubicBezTo>
                <a:cubicBezTo>
                  <a:pt x="0" y="4459217"/>
                  <a:pt x="28135" y="4450977"/>
                  <a:pt x="42203" y="4436909"/>
                </a:cubicBezTo>
                <a:lnTo>
                  <a:pt x="182880" y="4394706"/>
                </a:lnTo>
                <a:cubicBezTo>
                  <a:pt x="197053" y="4390345"/>
                  <a:pt x="210697" y="4384234"/>
                  <a:pt x="225083" y="4380638"/>
                </a:cubicBezTo>
                <a:cubicBezTo>
                  <a:pt x="248280" y="4374839"/>
                  <a:pt x="272081" y="4371758"/>
                  <a:pt x="295422" y="4366571"/>
                </a:cubicBezTo>
                <a:cubicBezTo>
                  <a:pt x="314296" y="4362377"/>
                  <a:pt x="332733" y="4356295"/>
                  <a:pt x="351692" y="4352503"/>
                </a:cubicBezTo>
                <a:cubicBezTo>
                  <a:pt x="414420" y="4339957"/>
                  <a:pt x="446072" y="4339458"/>
                  <a:pt x="506437" y="4324367"/>
                </a:cubicBezTo>
                <a:cubicBezTo>
                  <a:pt x="520823" y="4320771"/>
                  <a:pt x="534572" y="4314989"/>
                  <a:pt x="548640" y="4310300"/>
                </a:cubicBezTo>
                <a:cubicBezTo>
                  <a:pt x="603666" y="4291959"/>
                  <a:pt x="660831" y="4280680"/>
                  <a:pt x="717452" y="4268097"/>
                </a:cubicBezTo>
                <a:cubicBezTo>
                  <a:pt x="745297" y="4261909"/>
                  <a:pt x="773889" y="4259623"/>
                  <a:pt x="801859" y="4254029"/>
                </a:cubicBezTo>
                <a:cubicBezTo>
                  <a:pt x="867695" y="4240862"/>
                  <a:pt x="932660" y="4223330"/>
                  <a:pt x="998806" y="4211826"/>
                </a:cubicBezTo>
                <a:cubicBezTo>
                  <a:pt x="1119749" y="4190792"/>
                  <a:pt x="1124379" y="4210511"/>
                  <a:pt x="1237957" y="4169623"/>
                </a:cubicBezTo>
                <a:cubicBezTo>
                  <a:pt x="1319071" y="4140422"/>
                  <a:pt x="1397064" y="4103167"/>
                  <a:pt x="1477108" y="4071149"/>
                </a:cubicBezTo>
                <a:cubicBezTo>
                  <a:pt x="1490876" y="4065642"/>
                  <a:pt x="1507244" y="4065700"/>
                  <a:pt x="1519311" y="4057081"/>
                </a:cubicBezTo>
                <a:cubicBezTo>
                  <a:pt x="1540896" y="4041663"/>
                  <a:pt x="1559666" y="4022032"/>
                  <a:pt x="1575582" y="4000811"/>
                </a:cubicBezTo>
                <a:cubicBezTo>
                  <a:pt x="1588165" y="3984034"/>
                  <a:pt x="1585934" y="3955655"/>
                  <a:pt x="1603717" y="3944540"/>
                </a:cubicBezTo>
                <a:cubicBezTo>
                  <a:pt x="1627905" y="3929422"/>
                  <a:pt x="1660605" y="3937977"/>
                  <a:pt x="1688123" y="3930472"/>
                </a:cubicBezTo>
                <a:cubicBezTo>
                  <a:pt x="1712486" y="3923828"/>
                  <a:pt x="1735016" y="3911715"/>
                  <a:pt x="1758462" y="3902337"/>
                </a:cubicBezTo>
                <a:cubicBezTo>
                  <a:pt x="1758462" y="3902337"/>
                  <a:pt x="1955659" y="3875850"/>
                  <a:pt x="2053883" y="3860134"/>
                </a:cubicBezTo>
                <a:cubicBezTo>
                  <a:pt x="2075711" y="3856642"/>
                  <a:pt x="2152287" y="3837725"/>
                  <a:pt x="2166425" y="3817931"/>
                </a:cubicBezTo>
                <a:cubicBezTo>
                  <a:pt x="2197289" y="3774721"/>
                  <a:pt x="2179439" y="3744434"/>
                  <a:pt x="2166425" y="3705389"/>
                </a:cubicBezTo>
                <a:cubicBezTo>
                  <a:pt x="2166425" y="3705389"/>
                  <a:pt x="2120847" y="3653062"/>
                  <a:pt x="2110154" y="3620983"/>
                </a:cubicBezTo>
                <a:cubicBezTo>
                  <a:pt x="2105465" y="3606915"/>
                  <a:pt x="2119533" y="3592848"/>
                  <a:pt x="2124222" y="3578780"/>
                </a:cubicBezTo>
                <a:cubicBezTo>
                  <a:pt x="2273741" y="3548875"/>
                  <a:pt x="2135378" y="3582227"/>
                  <a:pt x="2377440" y="3480306"/>
                </a:cubicBezTo>
                <a:cubicBezTo>
                  <a:pt x="2404773" y="3468797"/>
                  <a:pt x="2433234" y="3459974"/>
                  <a:pt x="2461846" y="3452171"/>
                </a:cubicBezTo>
                <a:cubicBezTo>
                  <a:pt x="2484914" y="3445880"/>
                  <a:pt x="2510335" y="3447814"/>
                  <a:pt x="2532185" y="3438103"/>
                </a:cubicBezTo>
                <a:cubicBezTo>
                  <a:pt x="2553610" y="3428581"/>
                  <a:pt x="2570932" y="3411477"/>
                  <a:pt x="2588456" y="3395900"/>
                </a:cubicBezTo>
                <a:cubicBezTo>
                  <a:pt x="2655414" y="3336381"/>
                  <a:pt x="2719754" y="3273980"/>
                  <a:pt x="2785403" y="3213020"/>
                </a:cubicBezTo>
                <a:cubicBezTo>
                  <a:pt x="2776025" y="3203641"/>
                  <a:pt x="2764977" y="3195677"/>
                  <a:pt x="2757268" y="3184884"/>
                </a:cubicBezTo>
                <a:cubicBezTo>
                  <a:pt x="2741376" y="3162634"/>
                  <a:pt x="2732859" y="3135306"/>
                  <a:pt x="2715065" y="3114546"/>
                </a:cubicBezTo>
                <a:cubicBezTo>
                  <a:pt x="2644867" y="3032649"/>
                  <a:pt x="2687633" y="3160265"/>
                  <a:pt x="2658794" y="3016072"/>
                </a:cubicBezTo>
                <a:cubicBezTo>
                  <a:pt x="2649416" y="2997315"/>
                  <a:pt x="2641918" y="2977493"/>
                  <a:pt x="2630659" y="2959801"/>
                </a:cubicBezTo>
                <a:cubicBezTo>
                  <a:pt x="2609002" y="2925769"/>
                  <a:pt x="2572183" y="2899882"/>
                  <a:pt x="2560320" y="2861327"/>
                </a:cubicBezTo>
                <a:cubicBezTo>
                  <a:pt x="2551932" y="2834065"/>
                  <a:pt x="2569699" y="2805056"/>
                  <a:pt x="2574388" y="2776921"/>
                </a:cubicBezTo>
                <a:cubicBezTo>
                  <a:pt x="2583766" y="2762853"/>
                  <a:pt x="2592379" y="2748244"/>
                  <a:pt x="2602523" y="2734718"/>
                </a:cubicBezTo>
                <a:cubicBezTo>
                  <a:pt x="2636298" y="2689685"/>
                  <a:pt x="2672077" y="2644956"/>
                  <a:pt x="2715065" y="2608109"/>
                </a:cubicBezTo>
                <a:cubicBezTo>
                  <a:pt x="2727902" y="2597106"/>
                  <a:pt x="2746706" y="2593176"/>
                  <a:pt x="2757268" y="2579974"/>
                </a:cubicBezTo>
                <a:cubicBezTo>
                  <a:pt x="2766531" y="2568395"/>
                  <a:pt x="2766129" y="2551656"/>
                  <a:pt x="2771336" y="2537771"/>
                </a:cubicBezTo>
                <a:cubicBezTo>
                  <a:pt x="2780203" y="2514126"/>
                  <a:pt x="2790093" y="2490878"/>
                  <a:pt x="2799471" y="2467432"/>
                </a:cubicBezTo>
                <a:cubicBezTo>
                  <a:pt x="2813539" y="2458054"/>
                  <a:pt x="2828472" y="2449859"/>
                  <a:pt x="2841674" y="2439297"/>
                </a:cubicBezTo>
                <a:cubicBezTo>
                  <a:pt x="2885292" y="2404402"/>
                  <a:pt x="2854276" y="2411894"/>
                  <a:pt x="2912012" y="2383026"/>
                </a:cubicBezTo>
                <a:cubicBezTo>
                  <a:pt x="2925275" y="2376394"/>
                  <a:pt x="2940752" y="2375172"/>
                  <a:pt x="2954216" y="2368958"/>
                </a:cubicBezTo>
                <a:cubicBezTo>
                  <a:pt x="3001817" y="2346988"/>
                  <a:pt x="3047384" y="2320791"/>
                  <a:pt x="3094892" y="2298620"/>
                </a:cubicBezTo>
                <a:cubicBezTo>
                  <a:pt x="3107040" y="2292951"/>
                  <a:pt x="3200694" y="2272249"/>
                  <a:pt x="3193366" y="2228281"/>
                </a:cubicBezTo>
                <a:cubicBezTo>
                  <a:pt x="3190095" y="2208657"/>
                  <a:pt x="3165231" y="2200146"/>
                  <a:pt x="3151163" y="2186078"/>
                </a:cubicBezTo>
                <a:cubicBezTo>
                  <a:pt x="3151163" y="2186078"/>
                  <a:pt x="3093283" y="2171206"/>
                  <a:pt x="3066757" y="2157943"/>
                </a:cubicBezTo>
                <a:cubicBezTo>
                  <a:pt x="3054894" y="2152011"/>
                  <a:pt x="3049415" y="2137516"/>
                  <a:pt x="3038622" y="2129807"/>
                </a:cubicBezTo>
                <a:cubicBezTo>
                  <a:pt x="2997407" y="2100367"/>
                  <a:pt x="2956611" y="2081768"/>
                  <a:pt x="2912012" y="2059469"/>
                </a:cubicBezTo>
                <a:cubicBezTo>
                  <a:pt x="2921391" y="2050091"/>
                  <a:pt x="2929883" y="2039733"/>
                  <a:pt x="2940148" y="2031334"/>
                </a:cubicBezTo>
                <a:cubicBezTo>
                  <a:pt x="2981528" y="1997478"/>
                  <a:pt x="3028951" y="1970666"/>
                  <a:pt x="3066757" y="1932860"/>
                </a:cubicBezTo>
                <a:cubicBezTo>
                  <a:pt x="3126613" y="1873004"/>
                  <a:pt x="3108856" y="1639200"/>
                  <a:pt x="3108960" y="1637438"/>
                </a:cubicBezTo>
                <a:cubicBezTo>
                  <a:pt x="3108960" y="1637438"/>
                  <a:pt x="3151329" y="1603758"/>
                  <a:pt x="3165231" y="1581167"/>
                </a:cubicBezTo>
                <a:cubicBezTo>
                  <a:pt x="3189436" y="1541834"/>
                  <a:pt x="3258108" y="1482716"/>
                  <a:pt x="3221502" y="1454558"/>
                </a:cubicBezTo>
                <a:cubicBezTo>
                  <a:pt x="3158207" y="1405870"/>
                  <a:pt x="3062068" y="1445180"/>
                  <a:pt x="2982351" y="1440491"/>
                </a:cubicBezTo>
                <a:cubicBezTo>
                  <a:pt x="3024554" y="1426423"/>
                  <a:pt x="3067439" y="1414257"/>
                  <a:pt x="3108960" y="1398287"/>
                </a:cubicBezTo>
                <a:cubicBezTo>
                  <a:pt x="3215837" y="1357180"/>
                  <a:pt x="3119174" y="1386147"/>
                  <a:pt x="3207434" y="1342017"/>
                </a:cubicBezTo>
                <a:cubicBezTo>
                  <a:pt x="3220697" y="1335385"/>
                  <a:pt x="3241412" y="1340287"/>
                  <a:pt x="3249637" y="1327949"/>
                </a:cubicBezTo>
                <a:cubicBezTo>
                  <a:pt x="3262900" y="1308054"/>
                  <a:pt x="3259016" y="1281057"/>
                  <a:pt x="3263705" y="1257611"/>
                </a:cubicBezTo>
                <a:cubicBezTo>
                  <a:pt x="3236297" y="1175387"/>
                  <a:pt x="3243492" y="1243866"/>
                  <a:pt x="3334043" y="1187272"/>
                </a:cubicBezTo>
                <a:cubicBezTo>
                  <a:pt x="3348380" y="1178311"/>
                  <a:pt x="3352800" y="1159137"/>
                  <a:pt x="3362179" y="1145069"/>
                </a:cubicBezTo>
                <a:cubicBezTo>
                  <a:pt x="3414106" y="1127760"/>
                  <a:pt x="3421566" y="1128664"/>
                  <a:pt x="3474720" y="1088798"/>
                </a:cubicBezTo>
                <a:cubicBezTo>
                  <a:pt x="3490636" y="1076861"/>
                  <a:pt x="3502855" y="1060663"/>
                  <a:pt x="3516923" y="1046595"/>
                </a:cubicBezTo>
                <a:cubicBezTo>
                  <a:pt x="3611027" y="999544"/>
                  <a:pt x="3539355" y="1042794"/>
                  <a:pt x="3615397" y="976257"/>
                </a:cubicBezTo>
                <a:cubicBezTo>
                  <a:pt x="3637994" y="956485"/>
                  <a:pt x="3670288" y="945733"/>
                  <a:pt x="3685736" y="919986"/>
                </a:cubicBezTo>
                <a:cubicBezTo>
                  <a:pt x="3686206" y="919202"/>
                  <a:pt x="3727308" y="810782"/>
                  <a:pt x="3671668" y="807444"/>
                </a:cubicBezTo>
                <a:cubicBezTo>
                  <a:pt x="3446940" y="793960"/>
                  <a:pt x="3221502" y="798066"/>
                  <a:pt x="2996419" y="793377"/>
                </a:cubicBezTo>
                <a:cubicBezTo>
                  <a:pt x="3019865" y="774620"/>
                  <a:pt x="3041774" y="753761"/>
                  <a:pt x="3066757" y="737106"/>
                </a:cubicBezTo>
                <a:cubicBezTo>
                  <a:pt x="3084206" y="725473"/>
                  <a:pt x="3106918" y="722396"/>
                  <a:pt x="3123028" y="708971"/>
                </a:cubicBezTo>
                <a:cubicBezTo>
                  <a:pt x="3136017" y="698147"/>
                  <a:pt x="3141785" y="680835"/>
                  <a:pt x="3151163" y="666767"/>
                </a:cubicBezTo>
                <a:cubicBezTo>
                  <a:pt x="3169920" y="657389"/>
                  <a:pt x="3191324" y="652057"/>
                  <a:pt x="3207434" y="638632"/>
                </a:cubicBezTo>
                <a:cubicBezTo>
                  <a:pt x="3220422" y="627808"/>
                  <a:pt x="3226191" y="610497"/>
                  <a:pt x="3235569" y="596429"/>
                </a:cubicBezTo>
                <a:cubicBezTo>
                  <a:pt x="3250283" y="574358"/>
                  <a:pt x="3271700" y="557421"/>
                  <a:pt x="3291840" y="540158"/>
                </a:cubicBezTo>
                <a:cubicBezTo>
                  <a:pt x="3304677" y="529155"/>
                  <a:pt x="3321406" y="523255"/>
                  <a:pt x="3334043" y="512023"/>
                </a:cubicBezTo>
                <a:cubicBezTo>
                  <a:pt x="3363782" y="485588"/>
                  <a:pt x="3391461" y="456854"/>
                  <a:pt x="3418449" y="427617"/>
                </a:cubicBezTo>
                <a:cubicBezTo>
                  <a:pt x="3604565" y="225992"/>
                  <a:pt x="3443732" y="388270"/>
                  <a:pt x="3530991" y="301007"/>
                </a:cubicBezTo>
                <a:cubicBezTo>
                  <a:pt x="3562271" y="269726"/>
                  <a:pt x="3577220" y="225557"/>
                  <a:pt x="3601329" y="188466"/>
                </a:cubicBezTo>
                <a:cubicBezTo>
                  <a:pt x="3638186" y="131763"/>
                  <a:pt x="3678028" y="77003"/>
                  <a:pt x="3713871" y="19654"/>
                </a:cubicBezTo>
                <a:lnTo>
                  <a:pt x="3723698" y="0"/>
                </a:lnTo>
                <a:close/>
              </a:path>
            </a:pathLst>
          </a:custGeom>
        </p:spPr>
      </p:pic>
      <p:pic>
        <p:nvPicPr>
          <p:cNvPr id="20" name="Picture 19"/>
          <p:cNvPicPr>
            <a:picLocks noChangeAspect="1"/>
          </p:cNvPicPr>
          <p:nvPr/>
        </p:nvPicPr>
        <p:blipFill>
          <a:blip r:embed="rId3"/>
          <a:srcRect l="57917" t="-5200" r="11166" b="100000"/>
          <a:stretch>
            <a:fillRect/>
          </a:stretch>
        </p:blipFill>
        <p:spPr>
          <a:xfrm>
            <a:off x="6830092" y="486095"/>
            <a:ext cx="1987785" cy="247633"/>
          </a:xfrm>
          <a:custGeom>
            <a:avLst/>
            <a:gdLst>
              <a:gd name="connsiteX0" fmla="*/ 1354739 w 1987785"/>
              <a:gd name="connsiteY0" fmla="*/ 0 h 247633"/>
              <a:gd name="connsiteX1" fmla="*/ 1847108 w 1987785"/>
              <a:gd name="connsiteY1" fmla="*/ 112542 h 247633"/>
              <a:gd name="connsiteX2" fmla="*/ 1987785 w 1987785"/>
              <a:gd name="connsiteY2" fmla="*/ 154745 h 247633"/>
              <a:gd name="connsiteX3" fmla="*/ 1969346 w 1987785"/>
              <a:gd name="connsiteY3" fmla="*/ 247633 h 247633"/>
              <a:gd name="connsiteX4" fmla="*/ 0 w 1987785"/>
              <a:gd name="connsiteY4" fmla="*/ 247633 h 247633"/>
              <a:gd name="connsiteX5" fmla="*/ 18308 w 1987785"/>
              <a:gd name="connsiteY5" fmla="*/ 211016 h 247633"/>
              <a:gd name="connsiteX6" fmla="*/ 60511 w 1987785"/>
              <a:gd name="connsiteY6" fmla="*/ 140677 h 247633"/>
              <a:gd name="connsiteX7" fmla="*/ 74579 w 1987785"/>
              <a:gd name="connsiteY7" fmla="*/ 56271 h 247633"/>
              <a:gd name="connsiteX8" fmla="*/ 60511 w 1987785"/>
              <a:gd name="connsiteY8" fmla="*/ 182880 h 247633"/>
              <a:gd name="connsiteX9" fmla="*/ 384068 w 1987785"/>
              <a:gd name="connsiteY9" fmla="*/ 182880 h 247633"/>
              <a:gd name="connsiteX10" fmla="*/ 440339 w 1987785"/>
              <a:gd name="connsiteY10" fmla="*/ 168813 h 247633"/>
              <a:gd name="connsiteX11" fmla="*/ 581016 w 1987785"/>
              <a:gd name="connsiteY11" fmla="*/ 140677 h 247633"/>
              <a:gd name="connsiteX12" fmla="*/ 834234 w 1987785"/>
              <a:gd name="connsiteY12" fmla="*/ 70339 h 247633"/>
              <a:gd name="connsiteX13" fmla="*/ 1059318 w 1987785"/>
              <a:gd name="connsiteY13" fmla="*/ 126610 h 247633"/>
              <a:gd name="connsiteX14" fmla="*/ 1185927 w 1987785"/>
              <a:gd name="connsiteY14" fmla="*/ 154745 h 247633"/>
              <a:gd name="connsiteX15" fmla="*/ 1199994 w 1987785"/>
              <a:gd name="connsiteY15" fmla="*/ 56271 h 247633"/>
              <a:gd name="connsiteX16" fmla="*/ 1354739 w 1987785"/>
              <a:gd name="connsiteY16" fmla="*/ 0 h 2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7785" h="247633">
                <a:moveTo>
                  <a:pt x="1354739" y="0"/>
                </a:moveTo>
                <a:cubicBezTo>
                  <a:pt x="1632455" y="79349"/>
                  <a:pt x="1222654" y="-35355"/>
                  <a:pt x="1847108" y="112542"/>
                </a:cubicBezTo>
                <a:cubicBezTo>
                  <a:pt x="1894747" y="123825"/>
                  <a:pt x="1940893" y="140677"/>
                  <a:pt x="1987785" y="154745"/>
                </a:cubicBezTo>
                <a:lnTo>
                  <a:pt x="1969346" y="247633"/>
                </a:lnTo>
                <a:lnTo>
                  <a:pt x="0" y="247633"/>
                </a:lnTo>
                <a:lnTo>
                  <a:pt x="18308" y="211016"/>
                </a:lnTo>
                <a:cubicBezTo>
                  <a:pt x="31587" y="187114"/>
                  <a:pt x="51167" y="166374"/>
                  <a:pt x="60511" y="140677"/>
                </a:cubicBezTo>
                <a:cubicBezTo>
                  <a:pt x="70259" y="113871"/>
                  <a:pt x="69890" y="84406"/>
                  <a:pt x="74579" y="56271"/>
                </a:cubicBezTo>
                <a:lnTo>
                  <a:pt x="60511" y="182880"/>
                </a:lnTo>
                <a:cubicBezTo>
                  <a:pt x="168363" y="182880"/>
                  <a:pt x="276290" y="186872"/>
                  <a:pt x="384068" y="182880"/>
                </a:cubicBezTo>
                <a:cubicBezTo>
                  <a:pt x="403389" y="182164"/>
                  <a:pt x="421317" y="172272"/>
                  <a:pt x="440339" y="168813"/>
                </a:cubicBezTo>
                <a:cubicBezTo>
                  <a:pt x="582583" y="142951"/>
                  <a:pt x="494347" y="169567"/>
                  <a:pt x="581016" y="140677"/>
                </a:cubicBezTo>
                <a:cubicBezTo>
                  <a:pt x="828274" y="58256"/>
                  <a:pt x="715763" y="30848"/>
                  <a:pt x="834234" y="70339"/>
                </a:cubicBezTo>
                <a:cubicBezTo>
                  <a:pt x="1053298" y="97723"/>
                  <a:pt x="840621" y="62288"/>
                  <a:pt x="1059318" y="126610"/>
                </a:cubicBezTo>
                <a:cubicBezTo>
                  <a:pt x="1100794" y="138809"/>
                  <a:pt x="1147259" y="174079"/>
                  <a:pt x="1185927" y="154745"/>
                </a:cubicBezTo>
                <a:cubicBezTo>
                  <a:pt x="1215584" y="139916"/>
                  <a:pt x="1175552" y="78677"/>
                  <a:pt x="1199994" y="56271"/>
                </a:cubicBezTo>
                <a:cubicBezTo>
                  <a:pt x="1240453" y="19183"/>
                  <a:pt x="1303157" y="18757"/>
                  <a:pt x="1354739" y="0"/>
                </a:cubicBezTo>
                <a:close/>
              </a:path>
            </a:pathLst>
          </a:custGeom>
        </p:spPr>
      </p:pic>
      <p:pic>
        <p:nvPicPr>
          <p:cNvPr id="17" name="Picture 16"/>
          <p:cNvPicPr>
            <a:picLocks noChangeAspect="1"/>
          </p:cNvPicPr>
          <p:nvPr/>
        </p:nvPicPr>
        <p:blipFill>
          <a:blip r:embed="rId3"/>
          <a:srcRect l="100000" t="72287" r="-431" b="22308"/>
          <a:stretch>
            <a:fillRect/>
          </a:stretch>
        </p:blipFill>
        <p:spPr>
          <a:xfrm>
            <a:off x="9535769" y="4176381"/>
            <a:ext cx="27696" cy="257439"/>
          </a:xfrm>
          <a:custGeom>
            <a:avLst/>
            <a:gdLst>
              <a:gd name="connsiteX0" fmla="*/ 0 w 27696"/>
              <a:gd name="connsiteY0" fmla="*/ 0 h 257439"/>
              <a:gd name="connsiteX1" fmla="*/ 7532 w 27696"/>
              <a:gd name="connsiteY1" fmla="*/ 37808 h 257439"/>
              <a:gd name="connsiteX2" fmla="*/ 27696 w 27696"/>
              <a:gd name="connsiteY2" fmla="*/ 150194 h 257439"/>
              <a:gd name="connsiteX3" fmla="*/ 0 w 27696"/>
              <a:gd name="connsiteY3" fmla="*/ 257439 h 257439"/>
              <a:gd name="connsiteX4" fmla="*/ 0 w 27696"/>
              <a:gd name="connsiteY4" fmla="*/ 0 h 25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6" h="257439">
                <a:moveTo>
                  <a:pt x="0" y="0"/>
                </a:moveTo>
                <a:lnTo>
                  <a:pt x="7532" y="37808"/>
                </a:lnTo>
                <a:cubicBezTo>
                  <a:pt x="15222" y="80149"/>
                  <a:pt x="21842" y="118971"/>
                  <a:pt x="27696" y="150194"/>
                </a:cubicBezTo>
                <a:lnTo>
                  <a:pt x="0" y="257439"/>
                </a:lnTo>
                <a:lnTo>
                  <a:pt x="0" y="0"/>
                </a:lnTo>
                <a:close/>
              </a:path>
            </a:pathLst>
          </a:custGeom>
        </p:spPr>
      </p:pic>
      <p:sp>
        <p:nvSpPr>
          <p:cNvPr id="2" name="Rectangle 1"/>
          <p:cNvSpPr/>
          <p:nvPr/>
        </p:nvSpPr>
        <p:spPr>
          <a:xfrm>
            <a:off x="1338556" y="1456081"/>
            <a:ext cx="6096000" cy="3293209"/>
          </a:xfrm>
          <a:prstGeom prst="rect">
            <a:avLst/>
          </a:prstGeom>
        </p:spPr>
        <p:txBody>
          <a:bodyPr>
            <a:spAutoFit/>
          </a:bodyPr>
          <a:lstStyle/>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ung</a:t>
            </a:r>
            <a:r>
              <a:rPr lang="en-US" sz="2400" i="1" dirty="0">
                <a:latin typeface="Times New Roman" panose="02020603050405020304" pitchFamily="18" charset="0"/>
                <a:ea typeface="Calibri" panose="020F0502020204030204" pitchFamily="34" charset="0"/>
                <a:cs typeface="Times New Roman" panose="02020603050405020304" pitchFamily="18" charset="0"/>
              </a:rPr>
              <a:t> dung ta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bước</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thênh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tám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thước</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Sơn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qua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hôm</a:t>
            </a:r>
            <a:r>
              <a:rPr lang="en-US" sz="2400" i="1" dirty="0">
                <a:latin typeface="Times New Roman" panose="02020603050405020304" pitchFamily="18" charset="0"/>
                <a:ea typeface="Calibri" panose="020F0502020204030204" pitchFamily="34" charset="0"/>
                <a:cs typeface="Times New Roman" panose="02020603050405020304" pitchFamily="18" charset="0"/>
              </a:rPr>
              <a:t> nay </a:t>
            </a:r>
            <a:r>
              <a:rPr lang="en-US" sz="24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xuôi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biển</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khôi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màu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đỏ</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703496" y="317523"/>
            <a:ext cx="7366119" cy="584775"/>
          </a:xfrm>
          <a:prstGeom prst="rect">
            <a:avLst/>
          </a:prstGeom>
        </p:spPr>
        <p:txBody>
          <a:bodyPr wrap="none">
            <a:spAutoFit/>
          </a:bodyPr>
          <a:lstStyle/>
          <a:p>
            <a:r>
              <a:rPr lang="en-US" sz="3200" dirty="0" err="1">
                <a:solidFill>
                  <a:schemeClr val="accent6">
                    <a:lumMod val="50000"/>
                  </a:schemeClr>
                </a:solidFill>
                <a:latin typeface="Times New Roman" panose="02020603050405020304" pitchFamily="18" charset="0"/>
                <a:ea typeface="Calibri" panose="020F0502020204030204" pitchFamily="34" charset="0"/>
              </a:rPr>
              <a:t>Hình</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ảnh</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xuất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hiện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nhiều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lần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trong</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bài</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thơ</a:t>
            </a:r>
            <a:r>
              <a:rPr lang="en-US" sz="3200" dirty="0">
                <a:solidFill>
                  <a:schemeClr val="accent6">
                    <a:lumMod val="50000"/>
                  </a:schemeClr>
                </a:solidFill>
                <a:latin typeface="Times New Roman" panose="02020603050405020304" pitchFamily="18" charset="0"/>
                <a:ea typeface="Calibri" panose="020F0502020204030204" pitchFamily="34" charset="0"/>
              </a:rPr>
              <a:t>:</a:t>
            </a:r>
            <a:r>
              <a:rPr lang="en-US" sz="3200" i="1" dirty="0">
                <a:solidFill>
                  <a:schemeClr val="accent6">
                    <a:lumMod val="50000"/>
                  </a:schemeClr>
                </a:solidFill>
                <a:latin typeface="Times New Roman" panose="02020603050405020304" pitchFamily="18" charset="0"/>
                <a:ea typeface="Calibri" panose="020F0502020204030204" pitchFamily="34" charset="0"/>
              </a:rPr>
              <a:t> </a:t>
            </a:r>
            <a:endParaRPr lang="en-US" sz="3200" dirty="0">
              <a:solidFill>
                <a:schemeClr val="accent6">
                  <a:lumMod val="50000"/>
                </a:schemeClr>
              </a:solidFill>
            </a:endParaRPr>
          </a:p>
        </p:txBody>
      </p:sp>
    </p:spTree>
    <p:extLst>
      <p:ext uri="{BB962C8B-B14F-4D97-AF65-F5344CB8AC3E}">
        <p14:creationId xmlns:p14="http://schemas.microsoft.com/office/powerpoint/2010/main" val="301258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6F2EE-DC2D-27E8-618B-4CFBCBADC642}"/>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oogle Shape;502;p33">
            <a:extLst>
              <a:ext uri="{FF2B5EF4-FFF2-40B4-BE49-F238E27FC236}">
                <a16:creationId xmlns:a16="http://schemas.microsoft.com/office/drawing/2014/main" id="{13530553-6D0A-F613-5B08-8843087D59D4}"/>
              </a:ext>
            </a:extLst>
          </p:cNvPr>
          <p:cNvGrpSpPr/>
          <p:nvPr/>
        </p:nvGrpSpPr>
        <p:grpSpPr>
          <a:xfrm>
            <a:off x="5135100" y="1301858"/>
            <a:ext cx="6310140" cy="4107135"/>
            <a:chOff x="309900" y="238100"/>
            <a:chExt cx="7048350" cy="5237800"/>
          </a:xfrm>
          <a:solidFill>
            <a:schemeClr val="bg1"/>
          </a:solidFill>
          <a:effectLst>
            <a:outerShdw blurRad="50800" dist="38100" dir="8100000" algn="tr" rotWithShape="0">
              <a:prstClr val="black">
                <a:alpha val="40000"/>
              </a:prstClr>
            </a:outerShdw>
          </a:effectLst>
        </p:grpSpPr>
        <p:sp>
          <p:nvSpPr>
            <p:cNvPr id="7" name="Google Shape;503;p33">
              <a:extLst>
                <a:ext uri="{FF2B5EF4-FFF2-40B4-BE49-F238E27FC236}">
                  <a16:creationId xmlns:a16="http://schemas.microsoft.com/office/drawing/2014/main" id="{0833B7B2-EEC7-A672-01C4-5FA21486C7C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8" name="Google Shape;504;p33">
              <a:extLst>
                <a:ext uri="{FF2B5EF4-FFF2-40B4-BE49-F238E27FC236}">
                  <a16:creationId xmlns:a16="http://schemas.microsoft.com/office/drawing/2014/main" id="{36F02D90-A29A-9DA6-FC55-E8D23A79EC62}"/>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9" name="Google Shape;505;p33">
              <a:extLst>
                <a:ext uri="{FF2B5EF4-FFF2-40B4-BE49-F238E27FC236}">
                  <a16:creationId xmlns:a16="http://schemas.microsoft.com/office/drawing/2014/main" id="{9AF740B2-4D7C-8F96-AA1B-3BD08B651AA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0" name="Google Shape;506;p33">
              <a:extLst>
                <a:ext uri="{FF2B5EF4-FFF2-40B4-BE49-F238E27FC236}">
                  <a16:creationId xmlns:a16="http://schemas.microsoft.com/office/drawing/2014/main" id="{547AF9B8-C161-B5C6-9EF7-91CA8CD95FB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1" name="Google Shape;507;p33">
              <a:extLst>
                <a:ext uri="{FF2B5EF4-FFF2-40B4-BE49-F238E27FC236}">
                  <a16:creationId xmlns:a16="http://schemas.microsoft.com/office/drawing/2014/main" id="{28986353-C818-71F0-E760-13BA7B496A3E}"/>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2" name="Google Shape;508;p33">
              <a:extLst>
                <a:ext uri="{FF2B5EF4-FFF2-40B4-BE49-F238E27FC236}">
                  <a16:creationId xmlns:a16="http://schemas.microsoft.com/office/drawing/2014/main" id="{E77296E8-3474-61B3-EE4F-36F024FD7D5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3" name="Google Shape;509;p33">
              <a:extLst>
                <a:ext uri="{FF2B5EF4-FFF2-40B4-BE49-F238E27FC236}">
                  <a16:creationId xmlns:a16="http://schemas.microsoft.com/office/drawing/2014/main" id="{75B03B40-107D-A404-5E81-EDEFEDB8DF93}"/>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4" name="Google Shape;510;p33">
              <a:extLst>
                <a:ext uri="{FF2B5EF4-FFF2-40B4-BE49-F238E27FC236}">
                  <a16:creationId xmlns:a16="http://schemas.microsoft.com/office/drawing/2014/main" id="{DF31929A-D965-5F59-A205-3893E39122B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5" name="Google Shape;511;p33">
              <a:extLst>
                <a:ext uri="{FF2B5EF4-FFF2-40B4-BE49-F238E27FC236}">
                  <a16:creationId xmlns:a16="http://schemas.microsoft.com/office/drawing/2014/main" id="{BFF33758-12C8-4FEF-F5E4-B52C6FC0EBC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grpSp>
      <p:sp>
        <p:nvSpPr>
          <p:cNvPr id="2" name="Rectangle 1"/>
          <p:cNvSpPr/>
          <p:nvPr/>
        </p:nvSpPr>
        <p:spPr>
          <a:xfrm>
            <a:off x="6067648" y="2447485"/>
            <a:ext cx="4100538" cy="1815882"/>
          </a:xfrm>
          <a:prstGeom prst="rect">
            <a:avLst/>
          </a:prstGeom>
        </p:spPr>
        <p:txBody>
          <a:bodyPr wrap="square">
            <a:spAutoFit/>
          </a:bodyPr>
          <a:lstStyle/>
          <a:p>
            <a:pPr algn="just">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a:latin typeface="Times New Roman" panose="02020603050405020304" pitchFamily="18" charset="0"/>
                <a:ea typeface="Calibri" panose="020F0502020204030204" pitchFamily="34" charset="0"/>
                <a:cs typeface="Times New Roman" panose="02020603050405020304" pitchFamily="18" charset="0"/>
              </a:rPr>
              <a:t>“con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r>
              <a:rPr lang="vi-VN"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Google Shape;2045;p65">
            <a:extLst>
              <a:ext uri="{FF2B5EF4-FFF2-40B4-BE49-F238E27FC236}">
                <a16:creationId xmlns:a16="http://schemas.microsoft.com/office/drawing/2014/main" id="{37C03868-5C85-7AD8-312F-25BFC5FA878D}"/>
              </a:ext>
            </a:extLst>
          </p:cNvPr>
          <p:cNvSpPr/>
          <p:nvPr/>
        </p:nvSpPr>
        <p:spPr>
          <a:xfrm>
            <a:off x="3048332" y="356219"/>
            <a:ext cx="6720508" cy="777770"/>
          </a:xfrm>
          <a:prstGeom prst="roundRect">
            <a:avLst>
              <a:gd name="adj" fmla="val 9575"/>
            </a:avLst>
          </a:prstGeom>
          <a:solidFill>
            <a:schemeClr val="bg1"/>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p:nvSpPr>
        <p:spPr>
          <a:xfrm>
            <a:off x="3408069" y="292160"/>
            <a:ext cx="5101915" cy="738664"/>
          </a:xfrm>
          <a:prstGeom prst="rect">
            <a:avLst/>
          </a:prstGeom>
        </p:spPr>
        <p:txBody>
          <a:bodyPr wrap="square">
            <a:spAutoFit/>
          </a:bodyPr>
          <a:lstStyle/>
          <a:p>
            <a:pPr algn="just">
              <a:lnSpc>
                <a:spcPct val="150000"/>
              </a:lnSpc>
              <a:spcAft>
                <a:spcPts val="800"/>
              </a:spcAft>
            </a:pPr>
            <a:r>
              <a:rPr lang="vi-VN" sz="2800" b="1" dirty="0"/>
              <a:t>3. Tìm hiểu về hình ảnh thơ</a:t>
            </a:r>
            <a:r>
              <a:rPr lang="en-US" sz="2800" b="1" dirty="0"/>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descr="https://e.baonghean.vn/wp-content/uploads/2019/12/HinhanhnguoilinhtrongthocaCMVN-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82" y="1629606"/>
            <a:ext cx="5313094" cy="522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5283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1E0D1-8772-4BCE-0A60-50FAE6676EF5}"/>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oogle Shape;502;p33">
            <a:extLst>
              <a:ext uri="{FF2B5EF4-FFF2-40B4-BE49-F238E27FC236}">
                <a16:creationId xmlns:a16="http://schemas.microsoft.com/office/drawing/2014/main" id="{13530553-6D0A-F613-5B08-8843087D59D4}"/>
              </a:ext>
            </a:extLst>
          </p:cNvPr>
          <p:cNvGrpSpPr/>
          <p:nvPr/>
        </p:nvGrpSpPr>
        <p:grpSpPr>
          <a:xfrm>
            <a:off x="5135100" y="1301858"/>
            <a:ext cx="6310140" cy="4107135"/>
            <a:chOff x="309900" y="238100"/>
            <a:chExt cx="7048350" cy="5237800"/>
          </a:xfrm>
          <a:solidFill>
            <a:schemeClr val="bg1"/>
          </a:solidFill>
          <a:effectLst>
            <a:outerShdw blurRad="50800" dist="38100" dir="8100000" algn="tr" rotWithShape="0">
              <a:prstClr val="black">
                <a:alpha val="40000"/>
              </a:prstClr>
            </a:outerShdw>
          </a:effectLst>
        </p:grpSpPr>
        <p:sp>
          <p:nvSpPr>
            <p:cNvPr id="7" name="Google Shape;503;p33">
              <a:extLst>
                <a:ext uri="{FF2B5EF4-FFF2-40B4-BE49-F238E27FC236}">
                  <a16:creationId xmlns:a16="http://schemas.microsoft.com/office/drawing/2014/main" id="{0833B7B2-EEC7-A672-01C4-5FA21486C7C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8" name="Google Shape;504;p33">
              <a:extLst>
                <a:ext uri="{FF2B5EF4-FFF2-40B4-BE49-F238E27FC236}">
                  <a16:creationId xmlns:a16="http://schemas.microsoft.com/office/drawing/2014/main" id="{36F02D90-A29A-9DA6-FC55-E8D23A79EC62}"/>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9" name="Google Shape;505;p33">
              <a:extLst>
                <a:ext uri="{FF2B5EF4-FFF2-40B4-BE49-F238E27FC236}">
                  <a16:creationId xmlns:a16="http://schemas.microsoft.com/office/drawing/2014/main" id="{9AF740B2-4D7C-8F96-AA1B-3BD08B651AA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0" name="Google Shape;506;p33">
              <a:extLst>
                <a:ext uri="{FF2B5EF4-FFF2-40B4-BE49-F238E27FC236}">
                  <a16:creationId xmlns:a16="http://schemas.microsoft.com/office/drawing/2014/main" id="{547AF9B8-C161-B5C6-9EF7-91CA8CD95FB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1" name="Google Shape;507;p33">
              <a:extLst>
                <a:ext uri="{FF2B5EF4-FFF2-40B4-BE49-F238E27FC236}">
                  <a16:creationId xmlns:a16="http://schemas.microsoft.com/office/drawing/2014/main" id="{28986353-C818-71F0-E760-13BA7B496A3E}"/>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2" name="Google Shape;508;p33">
              <a:extLst>
                <a:ext uri="{FF2B5EF4-FFF2-40B4-BE49-F238E27FC236}">
                  <a16:creationId xmlns:a16="http://schemas.microsoft.com/office/drawing/2014/main" id="{E77296E8-3474-61B3-EE4F-36F024FD7D5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3" name="Google Shape;509;p33">
              <a:extLst>
                <a:ext uri="{FF2B5EF4-FFF2-40B4-BE49-F238E27FC236}">
                  <a16:creationId xmlns:a16="http://schemas.microsoft.com/office/drawing/2014/main" id="{75B03B40-107D-A404-5E81-EDEFEDB8DF93}"/>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4" name="Google Shape;510;p33">
              <a:extLst>
                <a:ext uri="{FF2B5EF4-FFF2-40B4-BE49-F238E27FC236}">
                  <a16:creationId xmlns:a16="http://schemas.microsoft.com/office/drawing/2014/main" id="{DF31929A-D965-5F59-A205-3893E39122B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sp>
          <p:nvSpPr>
            <p:cNvPr id="15" name="Google Shape;511;p33">
              <a:extLst>
                <a:ext uri="{FF2B5EF4-FFF2-40B4-BE49-F238E27FC236}">
                  <a16:creationId xmlns:a16="http://schemas.microsoft.com/office/drawing/2014/main" id="{BFF33758-12C8-4FEF-F5E4-B52C6FC0EBC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625519">
                <a:buClrTx/>
                <a:defRPr/>
              </a:pPr>
              <a:endParaRPr sz="3200" kern="0">
                <a:solidFill>
                  <a:sysClr val="windowText" lastClr="000000"/>
                </a:solidFill>
                <a:ea typeface="+mn-ea"/>
              </a:endParaRPr>
            </a:p>
          </p:txBody>
        </p:sp>
      </p:grpSp>
      <p:sp>
        <p:nvSpPr>
          <p:cNvPr id="16" name="Google Shape;2045;p65">
            <a:extLst>
              <a:ext uri="{FF2B5EF4-FFF2-40B4-BE49-F238E27FC236}">
                <a16:creationId xmlns:a16="http://schemas.microsoft.com/office/drawing/2014/main" id="{37C03868-5C85-7AD8-312F-25BFC5FA878D}"/>
              </a:ext>
            </a:extLst>
          </p:cNvPr>
          <p:cNvSpPr/>
          <p:nvPr/>
        </p:nvSpPr>
        <p:spPr>
          <a:xfrm>
            <a:off x="3048332" y="356219"/>
            <a:ext cx="6720508" cy="777770"/>
          </a:xfrm>
          <a:prstGeom prst="roundRect">
            <a:avLst>
              <a:gd name="adj" fmla="val 9575"/>
            </a:avLst>
          </a:prstGeom>
          <a:solidFill>
            <a:schemeClr val="bg1"/>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p:nvSpPr>
        <p:spPr>
          <a:xfrm>
            <a:off x="3408069" y="292160"/>
            <a:ext cx="5101915" cy="738664"/>
          </a:xfrm>
          <a:prstGeom prst="rect">
            <a:avLst/>
          </a:prstGeom>
        </p:spPr>
        <p:txBody>
          <a:bodyPr wrap="square">
            <a:spAutoFit/>
          </a:bodyPr>
          <a:lstStyle/>
          <a:p>
            <a:pPr algn="just">
              <a:lnSpc>
                <a:spcPct val="150000"/>
              </a:lnSpc>
              <a:spcAft>
                <a:spcPts val="800"/>
              </a:spcAft>
            </a:pPr>
            <a:r>
              <a:rPr lang="vi-VN" sz="2800" b="1" dirty="0"/>
              <a:t>3. Tìm hiểu về hình ảnh thơ</a:t>
            </a:r>
            <a:r>
              <a:rPr lang="en-US" sz="2800" b="1" dirty="0"/>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346969" y="2248802"/>
            <a:ext cx="4035531" cy="2308324"/>
          </a:xfrm>
          <a:prstGeom prst="rect">
            <a:avLst/>
          </a:prstGeom>
        </p:spPr>
        <p:txBody>
          <a:bodyPr wrap="square">
            <a:spAutoFit/>
          </a:bodyPr>
          <a:lstStyle/>
          <a:p>
            <a:r>
              <a:rPr lang="en-US" sz="2400" i="1" dirty="0">
                <a:latin typeface="Times New Roman" panose="02020603050405020304" pitchFamily="18" charset="0"/>
                <a:ea typeface="Calibri" panose="020F0502020204030204" pitchFamily="34" charset="0"/>
              </a:rPr>
              <a:t>“Con </a:t>
            </a:r>
            <a:r>
              <a:rPr lang="en-US" sz="2400" i="1" dirty="0" err="1">
                <a:latin typeface="Times New Roman" panose="02020603050405020304" pitchFamily="18" charset="0"/>
                <a:ea typeface="Calibri" panose="020F0502020204030204" pitchFamily="34" charset="0"/>
              </a:rPr>
              <a:t>đường</a:t>
            </a:r>
            <a:r>
              <a:rPr lang="en-US" sz="2400" i="1"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nói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ở </a:t>
            </a:r>
            <a:r>
              <a:rPr lang="en-US" sz="2400" dirty="0" err="1">
                <a:latin typeface="Times New Roman" panose="02020603050405020304" pitchFamily="18" charset="0"/>
                <a:ea typeface="Calibri" panose="020F0502020204030204" pitchFamily="34" charset="0"/>
              </a:rPr>
              <a:t>đây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đường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giao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liền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miền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còn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đường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mạng</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đường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tộc</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đang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bước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a:t>
            </a:r>
            <a:endParaRPr lang="en-US" sz="2400" dirty="0"/>
          </a:p>
        </p:txBody>
      </p:sp>
      <p:pic>
        <p:nvPicPr>
          <p:cNvPr id="18" name="Picture 2" descr="https://e.baonghean.vn/wp-content/uploads/2019/12/HinhanhnguoilinhtrongthocaCMVN-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02" y="2417655"/>
            <a:ext cx="4499765" cy="442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846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FB98D-2A62-C606-1A3C-935634E78463}"/>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5"/>
          <p:cNvSpPr/>
          <p:nvPr/>
        </p:nvSpPr>
        <p:spPr>
          <a:xfrm>
            <a:off x="6203983" y="3844610"/>
            <a:ext cx="5009882" cy="965915"/>
          </a:xfrm>
          <a:prstGeom prst="rect">
            <a:avLst/>
          </a:pr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138422" y="5066236"/>
            <a:ext cx="3851809" cy="1532413"/>
          </a:xfrm>
          <a:prstGeom prst="rect">
            <a:avLst/>
          </a:prstGeom>
          <a:solidFill>
            <a:schemeClr val="bg1">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2045;p65">
            <a:extLst>
              <a:ext uri="{FF2B5EF4-FFF2-40B4-BE49-F238E27FC236}">
                <a16:creationId xmlns:a16="http://schemas.microsoft.com/office/drawing/2014/main" id="{37C03868-5C85-7AD8-312F-25BFC5FA878D}"/>
              </a:ext>
            </a:extLst>
          </p:cNvPr>
          <p:cNvSpPr/>
          <p:nvPr/>
        </p:nvSpPr>
        <p:spPr>
          <a:xfrm>
            <a:off x="3048332" y="356219"/>
            <a:ext cx="6720508" cy="777770"/>
          </a:xfrm>
          <a:prstGeom prst="roundRect">
            <a:avLst>
              <a:gd name="adj" fmla="val 9575"/>
            </a:avLst>
          </a:prstGeom>
          <a:solidFill>
            <a:schemeClr val="bg1"/>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p:nvSpPr>
        <p:spPr>
          <a:xfrm>
            <a:off x="3408069" y="292160"/>
            <a:ext cx="5101915" cy="738664"/>
          </a:xfrm>
          <a:prstGeom prst="rect">
            <a:avLst/>
          </a:prstGeom>
        </p:spPr>
        <p:txBody>
          <a:bodyPr wrap="square">
            <a:spAutoFit/>
          </a:bodyPr>
          <a:lstStyle/>
          <a:p>
            <a:pPr algn="just">
              <a:lnSpc>
                <a:spcPct val="150000"/>
              </a:lnSpc>
              <a:spcAft>
                <a:spcPts val="800"/>
              </a:spcAft>
            </a:pPr>
            <a:r>
              <a:rPr lang="vi-VN" sz="2800" b="1" dirty="0"/>
              <a:t>3. Tìm hiểu về hình ảnh thơ</a:t>
            </a:r>
            <a:r>
              <a:rPr lang="en-US" sz="2800" b="1" dirty="0"/>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descr="https://e.baonghean.vn/wp-content/uploads/2019/12/HinhanhnguoilinhtrongthocaCMVN-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36" y="2354817"/>
            <a:ext cx="4460712" cy="43876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97218" y="1489587"/>
            <a:ext cx="4998534" cy="1815882"/>
          </a:xfrm>
          <a:prstGeom prst="rect">
            <a:avLst/>
          </a:prstGeom>
          <a:solidFill>
            <a:schemeClr val="accent2">
              <a:lumMod val="40000"/>
              <a:lumOff val="60000"/>
            </a:schemeClr>
          </a:solidFill>
          <a:effectLst>
            <a:outerShdw blurRad="50800" dist="38100" dir="8100000" algn="tr" rotWithShape="0">
              <a:prstClr val="black">
                <a:alpha val="40000"/>
              </a:prstClr>
            </a:outerShdw>
          </a:effectLst>
        </p:spPr>
        <p:txBody>
          <a:bodyPr wrap="square">
            <a:spAutoFit/>
          </a:bodyPr>
          <a:lstStyle/>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=&gt;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408586" y="3944844"/>
            <a:ext cx="2906200" cy="830997"/>
          </a:xfrm>
          <a:prstGeom prst="rect">
            <a:avLst/>
          </a:prstGeom>
          <a:noFill/>
        </p:spPr>
        <p:txBody>
          <a:bodyPr wrap="square">
            <a:spAutoFit/>
          </a:bodyPr>
          <a:lstStyle/>
          <a:p>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p:txBody>
      </p:sp>
      <p:sp>
        <p:nvSpPr>
          <p:cNvPr id="5" name="Rectangle 4"/>
          <p:cNvSpPr/>
          <p:nvPr/>
        </p:nvSpPr>
        <p:spPr>
          <a:xfrm>
            <a:off x="8662254" y="4994782"/>
            <a:ext cx="3039416" cy="1569660"/>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p:txBody>
      </p:sp>
      <p:grpSp>
        <p:nvGrpSpPr>
          <p:cNvPr id="9" name="Google Shape;815;p32">
            <a:extLst>
              <a:ext uri="{FF2B5EF4-FFF2-40B4-BE49-F238E27FC236}">
                <a16:creationId xmlns:a16="http://schemas.microsoft.com/office/drawing/2014/main" id="{578340E2-EE58-B76F-76D1-87CA5883924C}"/>
              </a:ext>
            </a:extLst>
          </p:cNvPr>
          <p:cNvGrpSpPr/>
          <p:nvPr/>
        </p:nvGrpSpPr>
        <p:grpSpPr>
          <a:xfrm>
            <a:off x="5356535" y="4007465"/>
            <a:ext cx="739465" cy="705754"/>
            <a:chOff x="-1183550" y="3586525"/>
            <a:chExt cx="296175" cy="290550"/>
          </a:xfrm>
        </p:grpSpPr>
        <p:sp>
          <p:nvSpPr>
            <p:cNvPr id="10" name="Google Shape;816;p32">
              <a:extLst>
                <a:ext uri="{FF2B5EF4-FFF2-40B4-BE49-F238E27FC236}">
                  <a16:creationId xmlns:a16="http://schemas.microsoft.com/office/drawing/2014/main" id="{06B546DC-408D-13C9-0563-EB72D2764BAB}"/>
                </a:ext>
              </a:extLst>
            </p:cNvPr>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817;p32">
              <a:extLst>
                <a:ext uri="{FF2B5EF4-FFF2-40B4-BE49-F238E27FC236}">
                  <a16:creationId xmlns:a16="http://schemas.microsoft.com/office/drawing/2014/main" id="{4A43FE62-155F-0843-B4D0-0319B14916C6}"/>
                </a:ext>
              </a:extLst>
            </p:cNvPr>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818;p32">
              <a:extLst>
                <a:ext uri="{FF2B5EF4-FFF2-40B4-BE49-F238E27FC236}">
                  <a16:creationId xmlns:a16="http://schemas.microsoft.com/office/drawing/2014/main" id="{FF7DE32D-2220-9E38-113F-07608F9F7FC5}"/>
                </a:ext>
              </a:extLst>
            </p:cNvPr>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19;p32">
              <a:extLst>
                <a:ext uri="{FF2B5EF4-FFF2-40B4-BE49-F238E27FC236}">
                  <a16:creationId xmlns:a16="http://schemas.microsoft.com/office/drawing/2014/main" id="{9639CBF6-1B76-A19B-89A0-32F344A6F19C}"/>
                </a:ext>
              </a:extLst>
            </p:cNvPr>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820;p32">
              <a:extLst>
                <a:ext uri="{FF2B5EF4-FFF2-40B4-BE49-F238E27FC236}">
                  <a16:creationId xmlns:a16="http://schemas.microsoft.com/office/drawing/2014/main" id="{80A58BE4-BC6D-AFEF-9393-36343D47786E}"/>
                </a:ext>
              </a:extLst>
            </p:cNvPr>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821;p32">
              <a:extLst>
                <a:ext uri="{FF2B5EF4-FFF2-40B4-BE49-F238E27FC236}">
                  <a16:creationId xmlns:a16="http://schemas.microsoft.com/office/drawing/2014/main" id="{B4FE0C26-0887-523D-9961-180E7B08A68D}"/>
                </a:ext>
              </a:extLst>
            </p:cNvPr>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822;p32">
              <a:extLst>
                <a:ext uri="{FF2B5EF4-FFF2-40B4-BE49-F238E27FC236}">
                  <a16:creationId xmlns:a16="http://schemas.microsoft.com/office/drawing/2014/main" id="{E2B6E63C-A8E9-9C77-7BB7-589FCF97253D}"/>
                </a:ext>
              </a:extLst>
            </p:cNvPr>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823;p32">
              <a:extLst>
                <a:ext uri="{FF2B5EF4-FFF2-40B4-BE49-F238E27FC236}">
                  <a16:creationId xmlns:a16="http://schemas.microsoft.com/office/drawing/2014/main" id="{63B3BA44-EFAE-1ABF-31B3-9DD6878CC3EE}"/>
                </a:ext>
              </a:extLst>
            </p:cNvPr>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24;p32">
              <a:extLst>
                <a:ext uri="{FF2B5EF4-FFF2-40B4-BE49-F238E27FC236}">
                  <a16:creationId xmlns:a16="http://schemas.microsoft.com/office/drawing/2014/main" id="{FAFF54D3-DE67-3077-5E54-5F2E36FA41DB}"/>
                </a:ext>
              </a:extLst>
            </p:cNvPr>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Google Shape;825;p32">
            <a:extLst>
              <a:ext uri="{FF2B5EF4-FFF2-40B4-BE49-F238E27FC236}">
                <a16:creationId xmlns:a16="http://schemas.microsoft.com/office/drawing/2014/main" id="{4ACCEC8E-27CB-68F0-3DFC-B3F4778FD53C}"/>
              </a:ext>
            </a:extLst>
          </p:cNvPr>
          <p:cNvGrpSpPr/>
          <p:nvPr/>
        </p:nvGrpSpPr>
        <p:grpSpPr>
          <a:xfrm>
            <a:off x="6553520" y="5236159"/>
            <a:ext cx="440659" cy="459024"/>
            <a:chOff x="-11295075" y="4092875"/>
            <a:chExt cx="355250" cy="330825"/>
          </a:xfrm>
        </p:grpSpPr>
        <p:sp>
          <p:nvSpPr>
            <p:cNvPr id="23" name="Google Shape;826;p32">
              <a:extLst>
                <a:ext uri="{FF2B5EF4-FFF2-40B4-BE49-F238E27FC236}">
                  <a16:creationId xmlns:a16="http://schemas.microsoft.com/office/drawing/2014/main" id="{27F66EB3-1563-C15D-0344-FBE84FB501D4}"/>
                </a:ext>
              </a:extLst>
            </p:cNvPr>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27;p32">
              <a:extLst>
                <a:ext uri="{FF2B5EF4-FFF2-40B4-BE49-F238E27FC236}">
                  <a16:creationId xmlns:a16="http://schemas.microsoft.com/office/drawing/2014/main" id="{85872ED4-4B58-E823-CF95-D482293634AE}"/>
                </a:ext>
              </a:extLst>
            </p:cNvPr>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28;p32">
              <a:extLst>
                <a:ext uri="{FF2B5EF4-FFF2-40B4-BE49-F238E27FC236}">
                  <a16:creationId xmlns:a16="http://schemas.microsoft.com/office/drawing/2014/main" id="{5CD50BD7-7559-8A2B-98B8-65E97C702D9F}"/>
                </a:ext>
              </a:extLst>
            </p:cNvPr>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29;p32">
              <a:extLst>
                <a:ext uri="{FF2B5EF4-FFF2-40B4-BE49-F238E27FC236}">
                  <a16:creationId xmlns:a16="http://schemas.microsoft.com/office/drawing/2014/main" id="{C9A6E012-E781-E4B3-5FA8-332D0D88372C}"/>
                </a:ext>
              </a:extLst>
            </p:cNvPr>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30;p32">
              <a:extLst>
                <a:ext uri="{FF2B5EF4-FFF2-40B4-BE49-F238E27FC236}">
                  <a16:creationId xmlns:a16="http://schemas.microsoft.com/office/drawing/2014/main" id="{1B88D0C5-7356-7780-96F0-27F67322A0F4}"/>
                </a:ext>
              </a:extLst>
            </p:cNvPr>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0425140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81993CA-D775-C4BB-0A50-00069C71138B}"/>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2045;p65">
            <a:extLst>
              <a:ext uri="{FF2B5EF4-FFF2-40B4-BE49-F238E27FC236}">
                <a16:creationId xmlns:a16="http://schemas.microsoft.com/office/drawing/2014/main" id="{37C03868-5C85-7AD8-312F-25BFC5FA878D}"/>
              </a:ext>
            </a:extLst>
          </p:cNvPr>
          <p:cNvSpPr/>
          <p:nvPr/>
        </p:nvSpPr>
        <p:spPr>
          <a:xfrm>
            <a:off x="3154017" y="261390"/>
            <a:ext cx="6114888"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3246358" y="356085"/>
            <a:ext cx="6043416" cy="523220"/>
          </a:xfrm>
          <a:prstGeom prst="rect">
            <a:avLst/>
          </a:prstGeom>
        </p:spPr>
        <p:txBody>
          <a:bodyPr wrap="square">
            <a:spAutoFit/>
          </a:bodyPr>
          <a:lstStyle/>
          <a:p>
            <a:r>
              <a:rPr lang="vi-VN" sz="2800" b="1" dirty="0"/>
              <a:t>4. Tìm hiểu về biện pháp tu từ</a:t>
            </a:r>
            <a:endParaRPr lang="en-US" sz="2800" dirty="0"/>
          </a:p>
        </p:txBody>
      </p:sp>
      <p:grpSp>
        <p:nvGrpSpPr>
          <p:cNvPr id="5" name="Google Shape;2398;p68">
            <a:extLst>
              <a:ext uri="{FF2B5EF4-FFF2-40B4-BE49-F238E27FC236}">
                <a16:creationId xmlns:a16="http://schemas.microsoft.com/office/drawing/2014/main" id="{1DB43D4F-152F-9E58-B5E6-CAA04729BCB1}"/>
              </a:ext>
            </a:extLst>
          </p:cNvPr>
          <p:cNvGrpSpPr/>
          <p:nvPr/>
        </p:nvGrpSpPr>
        <p:grpSpPr>
          <a:xfrm>
            <a:off x="5005186" y="1393572"/>
            <a:ext cx="6510953" cy="3651178"/>
            <a:chOff x="2516483" y="702500"/>
            <a:chExt cx="7022565" cy="3594300"/>
          </a:xfrm>
          <a:solidFill>
            <a:srgbClr val="FFFFFF"/>
          </a:solidFill>
        </p:grpSpPr>
        <p:sp>
          <p:nvSpPr>
            <p:cNvPr id="6" name="Google Shape;2399;p68">
              <a:extLst>
                <a:ext uri="{FF2B5EF4-FFF2-40B4-BE49-F238E27FC236}">
                  <a16:creationId xmlns:a16="http://schemas.microsoft.com/office/drawing/2014/main" id="{812632EA-D045-48DA-4353-6E4A7A359E0C}"/>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7" name="Google Shape;2400;p68">
              <a:extLst>
                <a:ext uri="{FF2B5EF4-FFF2-40B4-BE49-F238E27FC236}">
                  <a16:creationId xmlns:a16="http://schemas.microsoft.com/office/drawing/2014/main" id="{012C8EED-B3D2-5376-E595-A39A8F58112A}"/>
                </a:ext>
              </a:extLst>
            </p:cNvPr>
            <p:cNvGrpSpPr/>
            <p:nvPr/>
          </p:nvGrpSpPr>
          <p:grpSpPr>
            <a:xfrm>
              <a:off x="2516483" y="1938572"/>
              <a:ext cx="7022565" cy="633170"/>
              <a:chOff x="2977600" y="2841597"/>
              <a:chExt cx="4043859" cy="364603"/>
            </a:xfrm>
            <a:grpFill/>
          </p:grpSpPr>
          <p:sp>
            <p:nvSpPr>
              <p:cNvPr id="8" name="Google Shape;2401;p68">
                <a:extLst>
                  <a:ext uri="{FF2B5EF4-FFF2-40B4-BE49-F238E27FC236}">
                    <a16:creationId xmlns:a16="http://schemas.microsoft.com/office/drawing/2014/main" id="{BDB0ED28-9EB9-AABD-4B9D-274BE9A63A53}"/>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 name="Google Shape;2402;p68">
                <a:extLst>
                  <a:ext uri="{FF2B5EF4-FFF2-40B4-BE49-F238E27FC236}">
                    <a16:creationId xmlns:a16="http://schemas.microsoft.com/office/drawing/2014/main" id="{2FBFFF35-C215-EFB2-AB71-EA20A8A722BF}"/>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2403;p68">
                <a:extLst>
                  <a:ext uri="{FF2B5EF4-FFF2-40B4-BE49-F238E27FC236}">
                    <a16:creationId xmlns:a16="http://schemas.microsoft.com/office/drawing/2014/main" id="{1D4DEDCB-F29F-D458-1CBE-9FD78781CBEF}"/>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2404;p68">
                <a:extLst>
                  <a:ext uri="{FF2B5EF4-FFF2-40B4-BE49-F238E27FC236}">
                    <a16:creationId xmlns:a16="http://schemas.microsoft.com/office/drawing/2014/main" id="{953D7EE5-82E1-CC3B-FD34-1C6EB837DAF7}"/>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 name="Rectangle 2"/>
          <p:cNvSpPr/>
          <p:nvPr/>
        </p:nvSpPr>
        <p:spPr>
          <a:xfrm>
            <a:off x="6077513" y="2015291"/>
            <a:ext cx="4383754" cy="2246769"/>
          </a:xfrm>
          <a:prstGeom prst="rect">
            <a:avLst/>
          </a:prstGeom>
        </p:spPr>
        <p:txBody>
          <a:bodyPr wrap="square">
            <a:spAutoFit/>
          </a:bodyPr>
          <a:lstStyle/>
          <a:p>
            <a:pPr algn="just">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Trong đoạn trích, tác giả sử dụng lặp đi lặp lại cấu trúc: “Ai…”, “Đường…”. Hãy phân tích tác dụng của biện pháp nghệ thuật ấy.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BF3CC225-571A-36FA-7F1C-1FF7FD8361B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55360" y="2658660"/>
            <a:ext cx="4628015" cy="4628015"/>
          </a:xfrm>
          <a:prstGeom prst="rect">
            <a:avLst/>
          </a:prstGeom>
        </p:spPr>
      </p:pic>
      <p:sp>
        <p:nvSpPr>
          <p:cNvPr id="16" name="Freeform 18">
            <a:extLst>
              <a:ext uri="{FF2B5EF4-FFF2-40B4-BE49-F238E27FC236}">
                <a16:creationId xmlns:a16="http://schemas.microsoft.com/office/drawing/2014/main" id="{6F471DC5-2F4C-4304-5F82-84BB5EF39F34}"/>
              </a:ext>
            </a:extLst>
          </p:cNvPr>
          <p:cNvSpPr/>
          <p:nvPr/>
        </p:nvSpPr>
        <p:spPr>
          <a:xfrm>
            <a:off x="10073154" y="51127"/>
            <a:ext cx="1580791" cy="1713325"/>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03166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FFE72B-06D6-B040-7809-0F967FF3693E}"/>
              </a:ext>
            </a:extLst>
          </p:cNvPr>
          <p:cNvPicPr>
            <a:picLocks noChangeAspect="1"/>
          </p:cNvPicPr>
          <p:nvPr/>
        </p:nvPicPr>
        <p:blipFill>
          <a:blip r:embed="rId2"/>
          <a:stretch>
            <a:fillRect/>
          </a:stretch>
        </p:blipFill>
        <p:spPr>
          <a:xfrm>
            <a:off x="0" y="1673"/>
            <a:ext cx="12192000" cy="6854653"/>
          </a:xfrm>
          <a:prstGeom prst="rect">
            <a:avLst/>
          </a:prstGeom>
        </p:spPr>
      </p:pic>
      <p:pic>
        <p:nvPicPr>
          <p:cNvPr id="101" name="图片 5">
            <a:extLst>
              <a:ext uri="{FF2B5EF4-FFF2-40B4-BE49-F238E27FC236}">
                <a16:creationId xmlns:a16="http://schemas.microsoft.com/office/drawing/2014/main" id="{E63DE844-5C21-4068-AE59-B9D5A4EF2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706" y="3657599"/>
            <a:ext cx="2010191" cy="1916935"/>
          </a:xfrm>
          <a:prstGeom prst="rect">
            <a:avLst/>
          </a:prstGeom>
        </p:spPr>
      </p:pic>
      <p:pic>
        <p:nvPicPr>
          <p:cNvPr id="102" name="图片 6">
            <a:extLst>
              <a:ext uri="{FF2B5EF4-FFF2-40B4-BE49-F238E27FC236}">
                <a16:creationId xmlns:a16="http://schemas.microsoft.com/office/drawing/2014/main" id="{3ECF382F-4338-4A11-8B06-94CD20B20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083" y="1671256"/>
            <a:ext cx="2040026" cy="1945386"/>
          </a:xfrm>
          <a:prstGeom prst="rect">
            <a:avLst/>
          </a:prstGeom>
        </p:spPr>
      </p:pic>
      <p:pic>
        <p:nvPicPr>
          <p:cNvPr id="103" name="图片 7">
            <a:extLst>
              <a:ext uri="{FF2B5EF4-FFF2-40B4-BE49-F238E27FC236}">
                <a16:creationId xmlns:a16="http://schemas.microsoft.com/office/drawing/2014/main" id="{59659113-A0B6-4DA7-B063-E3E66268A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224" y="1370165"/>
            <a:ext cx="2575656" cy="1453730"/>
          </a:xfrm>
          <a:prstGeom prst="rect">
            <a:avLst/>
          </a:prstGeom>
        </p:spPr>
      </p:pic>
      <p:pic>
        <p:nvPicPr>
          <p:cNvPr id="104" name="图片 8">
            <a:extLst>
              <a:ext uri="{FF2B5EF4-FFF2-40B4-BE49-F238E27FC236}">
                <a16:creationId xmlns:a16="http://schemas.microsoft.com/office/drawing/2014/main" id="{5D21C022-A22F-4B53-B460-2556F31CA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558" y="3756228"/>
            <a:ext cx="2379674" cy="1324712"/>
          </a:xfrm>
          <a:prstGeom prst="rect">
            <a:avLst/>
          </a:prstGeom>
        </p:spPr>
      </p:pic>
      <p:sp>
        <p:nvSpPr>
          <p:cNvPr id="105" name="TextBox 104">
            <a:extLst>
              <a:ext uri="{FF2B5EF4-FFF2-40B4-BE49-F238E27FC236}">
                <a16:creationId xmlns:a16="http://schemas.microsoft.com/office/drawing/2014/main" id="{E25AB087-1D74-4578-B79C-FDAF2D5F3194}"/>
              </a:ext>
            </a:extLst>
          </p:cNvPr>
          <p:cNvSpPr txBox="1"/>
          <p:nvPr/>
        </p:nvSpPr>
        <p:spPr>
          <a:xfrm>
            <a:off x="4073076" y="2105974"/>
            <a:ext cx="1186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rPr>
              <a:t>01</a:t>
            </a:r>
            <a:endParaRPr kumimoji="0" lang="zh-CN" altLang="en-US" sz="5400" b="1"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06" name="TextBox 105">
            <a:extLst>
              <a:ext uri="{FF2B5EF4-FFF2-40B4-BE49-F238E27FC236}">
                <a16:creationId xmlns:a16="http://schemas.microsoft.com/office/drawing/2014/main" id="{88BC0D40-957D-4BCE-9F92-CC9FB34F022B}"/>
              </a:ext>
            </a:extLst>
          </p:cNvPr>
          <p:cNvSpPr txBox="1"/>
          <p:nvPr/>
        </p:nvSpPr>
        <p:spPr>
          <a:xfrm>
            <a:off x="6991829" y="4078560"/>
            <a:ext cx="1186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rPr>
              <a:t>02</a:t>
            </a:r>
            <a:endParaRPr kumimoji="0" lang="zh-CN" altLang="en-US" sz="5400" b="1"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Google Shape;2045;p65">
            <a:extLst>
              <a:ext uri="{FF2B5EF4-FFF2-40B4-BE49-F238E27FC236}">
                <a16:creationId xmlns:a16="http://schemas.microsoft.com/office/drawing/2014/main" id="{37C03868-5C85-7AD8-312F-25BFC5FA878D}"/>
              </a:ext>
            </a:extLst>
          </p:cNvPr>
          <p:cNvSpPr/>
          <p:nvPr/>
        </p:nvSpPr>
        <p:spPr>
          <a:xfrm>
            <a:off x="3148317" y="181873"/>
            <a:ext cx="559363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p:nvSpPr>
        <p:spPr>
          <a:xfrm>
            <a:off x="3264226" y="276568"/>
            <a:ext cx="5528257" cy="523220"/>
          </a:xfrm>
          <a:prstGeom prst="rect">
            <a:avLst/>
          </a:prstGeom>
        </p:spPr>
        <p:txBody>
          <a:bodyPr wrap="square">
            <a:spAutoFit/>
          </a:bodyPr>
          <a:lstStyle/>
          <a:p>
            <a:r>
              <a:rPr lang="vi-VN" sz="2800" b="1" dirty="0"/>
              <a:t>4. Tìm hiểu về biện pháp tu từ</a:t>
            </a:r>
            <a:endParaRPr lang="en-US" sz="2800" dirty="0"/>
          </a:p>
        </p:txBody>
      </p:sp>
      <p:sp>
        <p:nvSpPr>
          <p:cNvPr id="18" name="Rectangle 17"/>
          <p:cNvSpPr/>
          <p:nvPr/>
        </p:nvSpPr>
        <p:spPr>
          <a:xfrm>
            <a:off x="491121" y="2121241"/>
            <a:ext cx="3540465" cy="3190617"/>
          </a:xfrm>
          <a:prstGeom prst="rect">
            <a:avLst/>
          </a:prstGeom>
        </p:spPr>
        <p:txBody>
          <a:bodyPr wrap="square">
            <a:spAutoFit/>
          </a:bodyPr>
          <a:lstStyle/>
          <a:p>
            <a:pPr marL="342900" indent="-342900" algn="just">
              <a:spcAft>
                <a:spcPts val="800"/>
              </a:spcAft>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“Ai…”</a:t>
            </a:r>
          </a:p>
          <a:p>
            <a:pPr marL="342900" indent="-34290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Ai qua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Thọ</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Ai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xuôi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Hà</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 Ai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Hưng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Hóa</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 Ai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khu</a:t>
            </a:r>
            <a:r>
              <a:rPr lang="en-US" sz="2400" i="1" dirty="0">
                <a:latin typeface="Times New Roman" panose="02020603050405020304" pitchFamily="18" charset="0"/>
                <a:ea typeface="Calibri" panose="020F0502020204030204" pitchFamily="34" charset="0"/>
                <a:cs typeface="Times New Roman" panose="02020603050405020304" pitchFamily="18" charset="0"/>
              </a:rPr>
              <a:t> Ba</a:t>
            </a:r>
          </a:p>
          <a:p>
            <a:pPr marL="342900" indent="-34290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 Ai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Bốn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Rectangle 1"/>
          <p:cNvSpPr/>
          <p:nvPr/>
        </p:nvSpPr>
        <p:spPr>
          <a:xfrm>
            <a:off x="7872264" y="1050116"/>
            <a:ext cx="4181650" cy="3354765"/>
          </a:xfrm>
          <a:prstGeom prst="rect">
            <a:avLst/>
          </a:prstGeom>
        </p:spPr>
        <p:txBody>
          <a:bodyPr wrap="square">
            <a:spAutoFit/>
          </a:bodyPr>
          <a:lstStyle/>
          <a:p>
            <a:pPr marL="285750" indent="-285750" algn="just">
              <a:spcAft>
                <a:spcPts val="800"/>
              </a:spcAft>
              <a:buFontTx/>
              <a:buChar char="-"/>
            </a:pP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thênh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tám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Sơn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qua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spcAft>
                <a:spcPts val="800"/>
              </a:spcAft>
              <a:buFontTx/>
              <a:buChar char="-"/>
            </a:pP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1289;p51">
            <a:extLst>
              <a:ext uri="{FF2B5EF4-FFF2-40B4-BE49-F238E27FC236}">
                <a16:creationId xmlns:a16="http://schemas.microsoft.com/office/drawing/2014/main" id="{CC73861B-782E-EB9C-C85D-9DD923408972}"/>
              </a:ext>
            </a:extLst>
          </p:cNvPr>
          <p:cNvGrpSpPr/>
          <p:nvPr/>
        </p:nvGrpSpPr>
        <p:grpSpPr>
          <a:xfrm>
            <a:off x="3903295" y="3181349"/>
            <a:ext cx="3481189" cy="3840479"/>
            <a:chOff x="5687246" y="2571810"/>
            <a:chExt cx="2743664" cy="2769961"/>
          </a:xfrm>
        </p:grpSpPr>
        <p:sp>
          <p:nvSpPr>
            <p:cNvPr id="8" name="Google Shape;1290;p51">
              <a:extLst>
                <a:ext uri="{FF2B5EF4-FFF2-40B4-BE49-F238E27FC236}">
                  <a16:creationId xmlns:a16="http://schemas.microsoft.com/office/drawing/2014/main" id="{96BE58E9-2E14-BA63-37C3-F4618861B4DA}"/>
                </a:ext>
              </a:extLst>
            </p:cNvPr>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291;p51">
              <a:extLst>
                <a:ext uri="{FF2B5EF4-FFF2-40B4-BE49-F238E27FC236}">
                  <a16:creationId xmlns:a16="http://schemas.microsoft.com/office/drawing/2014/main" id="{B40C4995-FDA2-817A-C9B0-F522A4475E5C}"/>
                </a:ext>
              </a:extLst>
            </p:cNvPr>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292;p51">
              <a:extLst>
                <a:ext uri="{FF2B5EF4-FFF2-40B4-BE49-F238E27FC236}">
                  <a16:creationId xmlns:a16="http://schemas.microsoft.com/office/drawing/2014/main" id="{CABE24D3-2638-1C35-FBB5-C7A4B397E7C1}"/>
                </a:ext>
              </a:extLst>
            </p:cNvPr>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293;p51">
              <a:extLst>
                <a:ext uri="{FF2B5EF4-FFF2-40B4-BE49-F238E27FC236}">
                  <a16:creationId xmlns:a16="http://schemas.microsoft.com/office/drawing/2014/main" id="{6E8B0D4B-BAC8-CB95-2F56-60A1C4C11CB6}"/>
                </a:ext>
              </a:extLst>
            </p:cNvPr>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294;p51">
              <a:extLst>
                <a:ext uri="{FF2B5EF4-FFF2-40B4-BE49-F238E27FC236}">
                  <a16:creationId xmlns:a16="http://schemas.microsoft.com/office/drawing/2014/main" id="{889ADCA6-3519-14BC-0ECA-83B629BC85A6}"/>
                </a:ext>
              </a:extLst>
            </p:cNvPr>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95;p51">
              <a:extLst>
                <a:ext uri="{FF2B5EF4-FFF2-40B4-BE49-F238E27FC236}">
                  <a16:creationId xmlns:a16="http://schemas.microsoft.com/office/drawing/2014/main" id="{1B147921-4825-D6AC-B84F-3E830ED94D3E}"/>
                </a:ext>
              </a:extLst>
            </p:cNvPr>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296;p51">
              <a:extLst>
                <a:ext uri="{FF2B5EF4-FFF2-40B4-BE49-F238E27FC236}">
                  <a16:creationId xmlns:a16="http://schemas.microsoft.com/office/drawing/2014/main" id="{77056AD0-1AC0-A251-DD06-4D12829E937F}"/>
                </a:ext>
              </a:extLst>
            </p:cNvPr>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97;p51">
              <a:extLst>
                <a:ext uri="{FF2B5EF4-FFF2-40B4-BE49-F238E27FC236}">
                  <a16:creationId xmlns:a16="http://schemas.microsoft.com/office/drawing/2014/main" id="{204383B4-FED6-EC0E-A8CF-40163DEE349D}"/>
                </a:ext>
              </a:extLst>
            </p:cNvPr>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98;p51">
              <a:extLst>
                <a:ext uri="{FF2B5EF4-FFF2-40B4-BE49-F238E27FC236}">
                  <a16:creationId xmlns:a16="http://schemas.microsoft.com/office/drawing/2014/main" id="{E6BE632B-0CB1-B544-0D0F-396F121792F2}"/>
                </a:ext>
              </a:extLst>
            </p:cNvPr>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299;p51">
              <a:extLst>
                <a:ext uri="{FF2B5EF4-FFF2-40B4-BE49-F238E27FC236}">
                  <a16:creationId xmlns:a16="http://schemas.microsoft.com/office/drawing/2014/main" id="{3400D743-A34D-749C-5E94-5E8DF3093F94}"/>
                </a:ext>
              </a:extLst>
            </p:cNvPr>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300;p51">
              <a:extLst>
                <a:ext uri="{FF2B5EF4-FFF2-40B4-BE49-F238E27FC236}">
                  <a16:creationId xmlns:a16="http://schemas.microsoft.com/office/drawing/2014/main" id="{E1B89AFB-5BB2-77F8-FBBB-C3B7CBF37B32}"/>
                </a:ext>
              </a:extLst>
            </p:cNvPr>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01;p51">
              <a:extLst>
                <a:ext uri="{FF2B5EF4-FFF2-40B4-BE49-F238E27FC236}">
                  <a16:creationId xmlns:a16="http://schemas.microsoft.com/office/drawing/2014/main" id="{BED2468F-68CE-0E58-A7CD-13C690BA2D04}"/>
                </a:ext>
              </a:extLst>
            </p:cNvPr>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302;p51">
              <a:extLst>
                <a:ext uri="{FF2B5EF4-FFF2-40B4-BE49-F238E27FC236}">
                  <a16:creationId xmlns:a16="http://schemas.microsoft.com/office/drawing/2014/main" id="{10BCC3C2-A22B-1426-33B0-83AB24CA80BC}"/>
                </a:ext>
              </a:extLst>
            </p:cNvPr>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303;p51">
              <a:extLst>
                <a:ext uri="{FF2B5EF4-FFF2-40B4-BE49-F238E27FC236}">
                  <a16:creationId xmlns:a16="http://schemas.microsoft.com/office/drawing/2014/main" id="{4146FF23-DE5A-F52C-4475-F8187D5A7C82}"/>
                </a:ext>
              </a:extLst>
            </p:cNvPr>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304;p51">
              <a:extLst>
                <a:ext uri="{FF2B5EF4-FFF2-40B4-BE49-F238E27FC236}">
                  <a16:creationId xmlns:a16="http://schemas.microsoft.com/office/drawing/2014/main" id="{9854D0ED-DAA8-6896-E4AC-51779777065C}"/>
                </a:ext>
              </a:extLst>
            </p:cNvPr>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305;p51">
              <a:extLst>
                <a:ext uri="{FF2B5EF4-FFF2-40B4-BE49-F238E27FC236}">
                  <a16:creationId xmlns:a16="http://schemas.microsoft.com/office/drawing/2014/main" id="{F95880E7-75FC-A35D-6835-85E812159B5E}"/>
                </a:ext>
              </a:extLst>
            </p:cNvPr>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306;p51">
              <a:extLst>
                <a:ext uri="{FF2B5EF4-FFF2-40B4-BE49-F238E27FC236}">
                  <a16:creationId xmlns:a16="http://schemas.microsoft.com/office/drawing/2014/main" id="{EA0C6D43-5924-AAFE-2334-E8EAF3D4A00E}"/>
                </a:ext>
              </a:extLst>
            </p:cNvPr>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307;p51">
              <a:extLst>
                <a:ext uri="{FF2B5EF4-FFF2-40B4-BE49-F238E27FC236}">
                  <a16:creationId xmlns:a16="http://schemas.microsoft.com/office/drawing/2014/main" id="{8E507122-20BA-06CA-C259-B8494AB9B49B}"/>
                </a:ext>
              </a:extLst>
            </p:cNvPr>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308;p51">
              <a:extLst>
                <a:ext uri="{FF2B5EF4-FFF2-40B4-BE49-F238E27FC236}">
                  <a16:creationId xmlns:a16="http://schemas.microsoft.com/office/drawing/2014/main" id="{3AF2B74B-B522-DFF0-EF97-7AEBB38497D8}"/>
                </a:ext>
              </a:extLst>
            </p:cNvPr>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309;p51">
              <a:extLst>
                <a:ext uri="{FF2B5EF4-FFF2-40B4-BE49-F238E27FC236}">
                  <a16:creationId xmlns:a16="http://schemas.microsoft.com/office/drawing/2014/main" id="{31CE15B1-9F2A-50F9-8173-CA633E6B6EA7}"/>
                </a:ext>
              </a:extLst>
            </p:cNvPr>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310;p51">
              <a:extLst>
                <a:ext uri="{FF2B5EF4-FFF2-40B4-BE49-F238E27FC236}">
                  <a16:creationId xmlns:a16="http://schemas.microsoft.com/office/drawing/2014/main" id="{C50D6B57-A1B9-81DF-2148-263E9295EC82}"/>
                </a:ext>
              </a:extLst>
            </p:cNvPr>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311;p51">
              <a:extLst>
                <a:ext uri="{FF2B5EF4-FFF2-40B4-BE49-F238E27FC236}">
                  <a16:creationId xmlns:a16="http://schemas.microsoft.com/office/drawing/2014/main" id="{6E7500F1-F1A7-25A3-9B57-13D9F3A02E25}"/>
                </a:ext>
              </a:extLst>
            </p:cNvPr>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12;p51">
              <a:extLst>
                <a:ext uri="{FF2B5EF4-FFF2-40B4-BE49-F238E27FC236}">
                  <a16:creationId xmlns:a16="http://schemas.microsoft.com/office/drawing/2014/main" id="{D0E228E1-FC15-1599-D953-8743BBECD9F8}"/>
                </a:ext>
              </a:extLst>
            </p:cNvPr>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313;p51">
              <a:extLst>
                <a:ext uri="{FF2B5EF4-FFF2-40B4-BE49-F238E27FC236}">
                  <a16:creationId xmlns:a16="http://schemas.microsoft.com/office/drawing/2014/main" id="{44D7C2E2-38C6-8C18-5B74-1301D1C18EED}"/>
                </a:ext>
              </a:extLst>
            </p:cNvPr>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314;p51">
              <a:extLst>
                <a:ext uri="{FF2B5EF4-FFF2-40B4-BE49-F238E27FC236}">
                  <a16:creationId xmlns:a16="http://schemas.microsoft.com/office/drawing/2014/main" id="{D45E2655-CC34-F1DE-2D75-898B2605AB69}"/>
                </a:ext>
              </a:extLst>
            </p:cNvPr>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315;p51">
              <a:extLst>
                <a:ext uri="{FF2B5EF4-FFF2-40B4-BE49-F238E27FC236}">
                  <a16:creationId xmlns:a16="http://schemas.microsoft.com/office/drawing/2014/main" id="{000C058A-45C4-7D6B-4624-C9C996396AEF}"/>
                </a:ext>
              </a:extLst>
            </p:cNvPr>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316;p51">
              <a:extLst>
                <a:ext uri="{FF2B5EF4-FFF2-40B4-BE49-F238E27FC236}">
                  <a16:creationId xmlns:a16="http://schemas.microsoft.com/office/drawing/2014/main" id="{2F21E496-6854-650E-A87B-D6CEB2D4A064}"/>
                </a:ext>
              </a:extLst>
            </p:cNvPr>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317;p51">
              <a:extLst>
                <a:ext uri="{FF2B5EF4-FFF2-40B4-BE49-F238E27FC236}">
                  <a16:creationId xmlns:a16="http://schemas.microsoft.com/office/drawing/2014/main" id="{101CA88A-622F-4FFF-E323-AE76C2896AB8}"/>
                </a:ext>
              </a:extLst>
            </p:cNvPr>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318;p51">
              <a:extLst>
                <a:ext uri="{FF2B5EF4-FFF2-40B4-BE49-F238E27FC236}">
                  <a16:creationId xmlns:a16="http://schemas.microsoft.com/office/drawing/2014/main" id="{EFAF7465-3600-D730-DB58-8C062FC10BBD}"/>
                </a:ext>
              </a:extLst>
            </p:cNvPr>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319;p51">
              <a:extLst>
                <a:ext uri="{FF2B5EF4-FFF2-40B4-BE49-F238E27FC236}">
                  <a16:creationId xmlns:a16="http://schemas.microsoft.com/office/drawing/2014/main" id="{27B2022C-EAB9-165D-587F-CEBC88C2B6B2}"/>
                </a:ext>
              </a:extLst>
            </p:cNvPr>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320;p51">
              <a:extLst>
                <a:ext uri="{FF2B5EF4-FFF2-40B4-BE49-F238E27FC236}">
                  <a16:creationId xmlns:a16="http://schemas.microsoft.com/office/drawing/2014/main" id="{3F3FD60B-E3FD-7B6B-2BC7-41A2A4995F4A}"/>
                </a:ext>
              </a:extLst>
            </p:cNvPr>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21;p51">
              <a:extLst>
                <a:ext uri="{FF2B5EF4-FFF2-40B4-BE49-F238E27FC236}">
                  <a16:creationId xmlns:a16="http://schemas.microsoft.com/office/drawing/2014/main" id="{2A7999A2-072B-89F2-8A4E-6EA767464876}"/>
                </a:ext>
              </a:extLst>
            </p:cNvPr>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322;p51">
              <a:extLst>
                <a:ext uri="{FF2B5EF4-FFF2-40B4-BE49-F238E27FC236}">
                  <a16:creationId xmlns:a16="http://schemas.microsoft.com/office/drawing/2014/main" id="{7E74C6C1-01DB-962E-B17E-1756E02DF3F0}"/>
                </a:ext>
              </a:extLst>
            </p:cNvPr>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323;p51">
              <a:extLst>
                <a:ext uri="{FF2B5EF4-FFF2-40B4-BE49-F238E27FC236}">
                  <a16:creationId xmlns:a16="http://schemas.microsoft.com/office/drawing/2014/main" id="{30273B3A-E32E-7387-BE4E-F7B6D07733AA}"/>
                </a:ext>
              </a:extLst>
            </p:cNvPr>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324;p51">
              <a:extLst>
                <a:ext uri="{FF2B5EF4-FFF2-40B4-BE49-F238E27FC236}">
                  <a16:creationId xmlns:a16="http://schemas.microsoft.com/office/drawing/2014/main" id="{1D74E509-0D99-FF73-6F05-F21C4D24B695}"/>
                </a:ext>
              </a:extLst>
            </p:cNvPr>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325;p51">
              <a:extLst>
                <a:ext uri="{FF2B5EF4-FFF2-40B4-BE49-F238E27FC236}">
                  <a16:creationId xmlns:a16="http://schemas.microsoft.com/office/drawing/2014/main" id="{0284F19A-F0CD-71DE-6410-621F8E29024F}"/>
                </a:ext>
              </a:extLst>
            </p:cNvPr>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326;p51">
              <a:extLst>
                <a:ext uri="{FF2B5EF4-FFF2-40B4-BE49-F238E27FC236}">
                  <a16:creationId xmlns:a16="http://schemas.microsoft.com/office/drawing/2014/main" id="{7D0F499C-1E0F-22F8-E84F-808C6701E848}"/>
                </a:ext>
              </a:extLst>
            </p:cNvPr>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327;p51">
              <a:extLst>
                <a:ext uri="{FF2B5EF4-FFF2-40B4-BE49-F238E27FC236}">
                  <a16:creationId xmlns:a16="http://schemas.microsoft.com/office/drawing/2014/main" id="{2C102F0B-CBC7-E45F-3C0B-4075FCB1B75C}"/>
                </a:ext>
              </a:extLst>
            </p:cNvPr>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328;p51">
              <a:extLst>
                <a:ext uri="{FF2B5EF4-FFF2-40B4-BE49-F238E27FC236}">
                  <a16:creationId xmlns:a16="http://schemas.microsoft.com/office/drawing/2014/main" id="{37936465-964B-91E0-BE4E-D7AD1D6822E8}"/>
                </a:ext>
              </a:extLst>
            </p:cNvPr>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29;p51">
              <a:extLst>
                <a:ext uri="{FF2B5EF4-FFF2-40B4-BE49-F238E27FC236}">
                  <a16:creationId xmlns:a16="http://schemas.microsoft.com/office/drawing/2014/main" id="{23B65BB5-2580-F57D-F099-168A4F10FBC7}"/>
                </a:ext>
              </a:extLst>
            </p:cNvPr>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30;p51">
              <a:extLst>
                <a:ext uri="{FF2B5EF4-FFF2-40B4-BE49-F238E27FC236}">
                  <a16:creationId xmlns:a16="http://schemas.microsoft.com/office/drawing/2014/main" id="{441C46DA-AE00-9D16-A7FD-5DA0080687E4}"/>
                </a:ext>
              </a:extLst>
            </p:cNvPr>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31;p51">
              <a:extLst>
                <a:ext uri="{FF2B5EF4-FFF2-40B4-BE49-F238E27FC236}">
                  <a16:creationId xmlns:a16="http://schemas.microsoft.com/office/drawing/2014/main" id="{1AFD3054-F9EC-5939-78F4-3A43AA8F19D0}"/>
                </a:ext>
              </a:extLst>
            </p:cNvPr>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32;p51">
              <a:extLst>
                <a:ext uri="{FF2B5EF4-FFF2-40B4-BE49-F238E27FC236}">
                  <a16:creationId xmlns:a16="http://schemas.microsoft.com/office/drawing/2014/main" id="{3A05BCC8-C243-4920-EBB0-0ADA385A7895}"/>
                </a:ext>
              </a:extLst>
            </p:cNvPr>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33;p51">
              <a:extLst>
                <a:ext uri="{FF2B5EF4-FFF2-40B4-BE49-F238E27FC236}">
                  <a16:creationId xmlns:a16="http://schemas.microsoft.com/office/drawing/2014/main" id="{A7D66846-A38C-2E9E-3265-EB38282EA445}"/>
                </a:ext>
              </a:extLst>
            </p:cNvPr>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34;p51">
              <a:extLst>
                <a:ext uri="{FF2B5EF4-FFF2-40B4-BE49-F238E27FC236}">
                  <a16:creationId xmlns:a16="http://schemas.microsoft.com/office/drawing/2014/main" id="{143AF7EF-983D-A70A-D5AE-F4EE4CCAA0FF}"/>
                </a:ext>
              </a:extLst>
            </p:cNvPr>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35;p51">
              <a:extLst>
                <a:ext uri="{FF2B5EF4-FFF2-40B4-BE49-F238E27FC236}">
                  <a16:creationId xmlns:a16="http://schemas.microsoft.com/office/drawing/2014/main" id="{A053A8D2-C0DA-D50E-DE7B-81CB5F78E390}"/>
                </a:ext>
              </a:extLst>
            </p:cNvPr>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36;p51">
              <a:extLst>
                <a:ext uri="{FF2B5EF4-FFF2-40B4-BE49-F238E27FC236}">
                  <a16:creationId xmlns:a16="http://schemas.microsoft.com/office/drawing/2014/main" id="{6FB54AA3-4B18-0255-74E0-FDA9D71381CB}"/>
                </a:ext>
              </a:extLst>
            </p:cNvPr>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37;p51">
              <a:extLst>
                <a:ext uri="{FF2B5EF4-FFF2-40B4-BE49-F238E27FC236}">
                  <a16:creationId xmlns:a16="http://schemas.microsoft.com/office/drawing/2014/main" id="{3EA7AA3C-2FED-8BC3-4327-49E00C6E79DA}"/>
                </a:ext>
              </a:extLst>
            </p:cNvPr>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38;p51">
              <a:extLst>
                <a:ext uri="{FF2B5EF4-FFF2-40B4-BE49-F238E27FC236}">
                  <a16:creationId xmlns:a16="http://schemas.microsoft.com/office/drawing/2014/main" id="{A3F7FBB5-7945-0801-B6E1-CD611900CB41}"/>
                </a:ext>
              </a:extLst>
            </p:cNvPr>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39;p51">
              <a:extLst>
                <a:ext uri="{FF2B5EF4-FFF2-40B4-BE49-F238E27FC236}">
                  <a16:creationId xmlns:a16="http://schemas.microsoft.com/office/drawing/2014/main" id="{822B37DD-1A3F-FE5A-539D-10AFE2A84AA9}"/>
                </a:ext>
              </a:extLst>
            </p:cNvPr>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2" name="Google Shape;1340;p51">
              <a:extLst>
                <a:ext uri="{FF2B5EF4-FFF2-40B4-BE49-F238E27FC236}">
                  <a16:creationId xmlns:a16="http://schemas.microsoft.com/office/drawing/2014/main" id="{822F0769-7EB9-05C0-829F-714CDBC29696}"/>
                </a:ext>
              </a:extLst>
            </p:cNvPr>
            <p:cNvGrpSpPr/>
            <p:nvPr/>
          </p:nvGrpSpPr>
          <p:grpSpPr>
            <a:xfrm>
              <a:off x="6832493" y="3168395"/>
              <a:ext cx="799059" cy="614017"/>
              <a:chOff x="5994293" y="3320795"/>
              <a:chExt cx="799059" cy="614017"/>
            </a:xfrm>
          </p:grpSpPr>
          <p:sp>
            <p:nvSpPr>
              <p:cNvPr id="91" name="Google Shape;1341;p51">
                <a:extLst>
                  <a:ext uri="{FF2B5EF4-FFF2-40B4-BE49-F238E27FC236}">
                    <a16:creationId xmlns:a16="http://schemas.microsoft.com/office/drawing/2014/main" id="{6E821026-D35C-9B8E-D2E5-61FE3C5742E8}"/>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342;p51">
                <a:extLst>
                  <a:ext uri="{FF2B5EF4-FFF2-40B4-BE49-F238E27FC236}">
                    <a16:creationId xmlns:a16="http://schemas.microsoft.com/office/drawing/2014/main" id="{D191F8D4-E91A-9FDF-9DF6-F20AE8BA9750}"/>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343;p51">
                <a:extLst>
                  <a:ext uri="{FF2B5EF4-FFF2-40B4-BE49-F238E27FC236}">
                    <a16:creationId xmlns:a16="http://schemas.microsoft.com/office/drawing/2014/main" id="{5294CFFD-A393-2705-813F-6117EDF65105}"/>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344;p51">
                <a:extLst>
                  <a:ext uri="{FF2B5EF4-FFF2-40B4-BE49-F238E27FC236}">
                    <a16:creationId xmlns:a16="http://schemas.microsoft.com/office/drawing/2014/main" id="{7D710DED-5D1B-FDA7-0B1C-7BD48E50A217}"/>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45;p51">
                <a:extLst>
                  <a:ext uri="{FF2B5EF4-FFF2-40B4-BE49-F238E27FC236}">
                    <a16:creationId xmlns:a16="http://schemas.microsoft.com/office/drawing/2014/main" id="{086B5D0B-F32E-9C09-80F5-223BC79E3F9F}"/>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346;p51">
                <a:extLst>
                  <a:ext uri="{FF2B5EF4-FFF2-40B4-BE49-F238E27FC236}">
                    <a16:creationId xmlns:a16="http://schemas.microsoft.com/office/drawing/2014/main" id="{054DC630-E5A7-DBB2-5763-BEDC6A50C69F}"/>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347;p51">
                <a:extLst>
                  <a:ext uri="{FF2B5EF4-FFF2-40B4-BE49-F238E27FC236}">
                    <a16:creationId xmlns:a16="http://schemas.microsoft.com/office/drawing/2014/main" id="{C1AA03F6-F43E-7CCB-2FAB-874788330EAD}"/>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348;p51">
                <a:extLst>
                  <a:ext uri="{FF2B5EF4-FFF2-40B4-BE49-F238E27FC236}">
                    <a16:creationId xmlns:a16="http://schemas.microsoft.com/office/drawing/2014/main" id="{3B1BD8C8-42B6-5364-C508-F20E23B4503F}"/>
                  </a:ext>
                </a:extLst>
              </p:cNvPr>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349;p51">
                <a:extLst>
                  <a:ext uri="{FF2B5EF4-FFF2-40B4-BE49-F238E27FC236}">
                    <a16:creationId xmlns:a16="http://schemas.microsoft.com/office/drawing/2014/main" id="{6B08C70F-59A5-17E5-91E8-9745DC58F90B}"/>
                  </a:ext>
                </a:extLst>
              </p:cNvPr>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3" name="Google Shape;1350;p51">
              <a:extLst>
                <a:ext uri="{FF2B5EF4-FFF2-40B4-BE49-F238E27FC236}">
                  <a16:creationId xmlns:a16="http://schemas.microsoft.com/office/drawing/2014/main" id="{09D9F111-03BB-620E-A0B7-95AA362B2F76}"/>
                </a:ext>
              </a:extLst>
            </p:cNvPr>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351;p51">
              <a:extLst>
                <a:ext uri="{FF2B5EF4-FFF2-40B4-BE49-F238E27FC236}">
                  <a16:creationId xmlns:a16="http://schemas.microsoft.com/office/drawing/2014/main" id="{89420476-2E8D-2C9F-1067-38E865B13B9E}"/>
                </a:ext>
              </a:extLst>
            </p:cNvPr>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352;p51">
              <a:extLst>
                <a:ext uri="{FF2B5EF4-FFF2-40B4-BE49-F238E27FC236}">
                  <a16:creationId xmlns:a16="http://schemas.microsoft.com/office/drawing/2014/main" id="{5C984A9A-022E-5DF1-9AED-8F5D7A5DF067}"/>
                </a:ext>
              </a:extLst>
            </p:cNvPr>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353;p51">
              <a:extLst>
                <a:ext uri="{FF2B5EF4-FFF2-40B4-BE49-F238E27FC236}">
                  <a16:creationId xmlns:a16="http://schemas.microsoft.com/office/drawing/2014/main" id="{4474704C-5420-452A-C1ED-486868CE5533}"/>
                </a:ext>
              </a:extLst>
            </p:cNvPr>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354;p51">
              <a:extLst>
                <a:ext uri="{FF2B5EF4-FFF2-40B4-BE49-F238E27FC236}">
                  <a16:creationId xmlns:a16="http://schemas.microsoft.com/office/drawing/2014/main" id="{70B49E10-09E9-3DD2-665E-0F9379768191}"/>
                </a:ext>
              </a:extLst>
            </p:cNvPr>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355;p51">
              <a:extLst>
                <a:ext uri="{FF2B5EF4-FFF2-40B4-BE49-F238E27FC236}">
                  <a16:creationId xmlns:a16="http://schemas.microsoft.com/office/drawing/2014/main" id="{1FD0B83D-7AD7-B032-5727-D0996A1CCA30}"/>
                </a:ext>
              </a:extLst>
            </p:cNvPr>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356;p51">
              <a:extLst>
                <a:ext uri="{FF2B5EF4-FFF2-40B4-BE49-F238E27FC236}">
                  <a16:creationId xmlns:a16="http://schemas.microsoft.com/office/drawing/2014/main" id="{B69F50F2-01FC-DE7A-A3AC-BDC8FCC57B14}"/>
                </a:ext>
              </a:extLst>
            </p:cNvPr>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357;p51">
              <a:extLst>
                <a:ext uri="{FF2B5EF4-FFF2-40B4-BE49-F238E27FC236}">
                  <a16:creationId xmlns:a16="http://schemas.microsoft.com/office/drawing/2014/main" id="{29D71B25-3C52-8DC7-31BE-28D6A5EA2329}"/>
                </a:ext>
              </a:extLst>
            </p:cNvPr>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358;p51">
              <a:extLst>
                <a:ext uri="{FF2B5EF4-FFF2-40B4-BE49-F238E27FC236}">
                  <a16:creationId xmlns:a16="http://schemas.microsoft.com/office/drawing/2014/main" id="{1453ADB6-7DE3-2999-D1D9-3C46D9B1F420}"/>
                </a:ext>
              </a:extLst>
            </p:cNvPr>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359;p51">
              <a:extLst>
                <a:ext uri="{FF2B5EF4-FFF2-40B4-BE49-F238E27FC236}">
                  <a16:creationId xmlns:a16="http://schemas.microsoft.com/office/drawing/2014/main" id="{1B578186-B512-ED0C-D9C8-0B3230E52D04}"/>
                </a:ext>
              </a:extLst>
            </p:cNvPr>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360;p51">
              <a:extLst>
                <a:ext uri="{FF2B5EF4-FFF2-40B4-BE49-F238E27FC236}">
                  <a16:creationId xmlns:a16="http://schemas.microsoft.com/office/drawing/2014/main" id="{22B1B4A3-784D-DAD2-A499-06031412C705}"/>
                </a:ext>
              </a:extLst>
            </p:cNvPr>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361;p51">
              <a:extLst>
                <a:ext uri="{FF2B5EF4-FFF2-40B4-BE49-F238E27FC236}">
                  <a16:creationId xmlns:a16="http://schemas.microsoft.com/office/drawing/2014/main" id="{E79EC16C-E7C0-B59D-8FDC-E7BB9A19E465}"/>
                </a:ext>
              </a:extLst>
            </p:cNvPr>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362;p51">
              <a:extLst>
                <a:ext uri="{FF2B5EF4-FFF2-40B4-BE49-F238E27FC236}">
                  <a16:creationId xmlns:a16="http://schemas.microsoft.com/office/drawing/2014/main" id="{D0044C2F-CC8D-7F1C-FDAB-906FD45E49D1}"/>
                </a:ext>
              </a:extLst>
            </p:cNvPr>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363;p51">
              <a:extLst>
                <a:ext uri="{FF2B5EF4-FFF2-40B4-BE49-F238E27FC236}">
                  <a16:creationId xmlns:a16="http://schemas.microsoft.com/office/drawing/2014/main" id="{58A06EEE-14CB-CA2D-08A5-02B79EBEEB73}"/>
                </a:ext>
              </a:extLst>
            </p:cNvPr>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364;p51">
              <a:extLst>
                <a:ext uri="{FF2B5EF4-FFF2-40B4-BE49-F238E27FC236}">
                  <a16:creationId xmlns:a16="http://schemas.microsoft.com/office/drawing/2014/main" id="{225A7836-7DA7-CA75-D21B-1EEF637C37E6}"/>
                </a:ext>
              </a:extLst>
            </p:cNvPr>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365;p51">
              <a:extLst>
                <a:ext uri="{FF2B5EF4-FFF2-40B4-BE49-F238E27FC236}">
                  <a16:creationId xmlns:a16="http://schemas.microsoft.com/office/drawing/2014/main" id="{D26A71D9-8AC3-02CB-1EB1-9853FE9ACFCF}"/>
                </a:ext>
              </a:extLst>
            </p:cNvPr>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366;p51">
              <a:extLst>
                <a:ext uri="{FF2B5EF4-FFF2-40B4-BE49-F238E27FC236}">
                  <a16:creationId xmlns:a16="http://schemas.microsoft.com/office/drawing/2014/main" id="{A61ACD23-48FB-6B95-A647-FC4F972B1810}"/>
                </a:ext>
              </a:extLst>
            </p:cNvPr>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367;p51">
              <a:extLst>
                <a:ext uri="{FF2B5EF4-FFF2-40B4-BE49-F238E27FC236}">
                  <a16:creationId xmlns:a16="http://schemas.microsoft.com/office/drawing/2014/main" id="{E22C7D25-56B1-7C24-EA7B-9017408BD26B}"/>
                </a:ext>
              </a:extLst>
            </p:cNvPr>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368;p51">
              <a:extLst>
                <a:ext uri="{FF2B5EF4-FFF2-40B4-BE49-F238E27FC236}">
                  <a16:creationId xmlns:a16="http://schemas.microsoft.com/office/drawing/2014/main" id="{9B73C542-CA0D-67EB-6A73-DCBEA5E15678}"/>
                </a:ext>
              </a:extLst>
            </p:cNvPr>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369;p51">
              <a:extLst>
                <a:ext uri="{FF2B5EF4-FFF2-40B4-BE49-F238E27FC236}">
                  <a16:creationId xmlns:a16="http://schemas.microsoft.com/office/drawing/2014/main" id="{1E9742A5-FF15-F29E-B365-529BE1444340}"/>
                </a:ext>
              </a:extLst>
            </p:cNvPr>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370;p51">
              <a:extLst>
                <a:ext uri="{FF2B5EF4-FFF2-40B4-BE49-F238E27FC236}">
                  <a16:creationId xmlns:a16="http://schemas.microsoft.com/office/drawing/2014/main" id="{F387E937-58F9-44F7-E9A0-4A7790601FF2}"/>
                </a:ext>
              </a:extLst>
            </p:cNvPr>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371;p51">
              <a:extLst>
                <a:ext uri="{FF2B5EF4-FFF2-40B4-BE49-F238E27FC236}">
                  <a16:creationId xmlns:a16="http://schemas.microsoft.com/office/drawing/2014/main" id="{4F94E5E9-3BE2-C3CB-EA58-34FBFA743CB8}"/>
                </a:ext>
              </a:extLst>
            </p:cNvPr>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372;p51">
              <a:extLst>
                <a:ext uri="{FF2B5EF4-FFF2-40B4-BE49-F238E27FC236}">
                  <a16:creationId xmlns:a16="http://schemas.microsoft.com/office/drawing/2014/main" id="{EA08808A-8B7E-B68B-5425-BEB3FECED12A}"/>
                </a:ext>
              </a:extLst>
            </p:cNvPr>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373;p51">
              <a:extLst>
                <a:ext uri="{FF2B5EF4-FFF2-40B4-BE49-F238E27FC236}">
                  <a16:creationId xmlns:a16="http://schemas.microsoft.com/office/drawing/2014/main" id="{C4EA2FF0-B0B4-E0E9-9938-64EA24D66CD6}"/>
                </a:ext>
              </a:extLst>
            </p:cNvPr>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374;p51">
              <a:extLst>
                <a:ext uri="{FF2B5EF4-FFF2-40B4-BE49-F238E27FC236}">
                  <a16:creationId xmlns:a16="http://schemas.microsoft.com/office/drawing/2014/main" id="{2EC69A82-FAD7-702F-DE05-F2C0E5C62E24}"/>
                </a:ext>
              </a:extLst>
            </p:cNvPr>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375;p51">
              <a:extLst>
                <a:ext uri="{FF2B5EF4-FFF2-40B4-BE49-F238E27FC236}">
                  <a16:creationId xmlns:a16="http://schemas.microsoft.com/office/drawing/2014/main" id="{34CD64BA-69BC-A06A-25FD-6AF19367B704}"/>
                </a:ext>
              </a:extLst>
            </p:cNvPr>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376;p51">
              <a:extLst>
                <a:ext uri="{FF2B5EF4-FFF2-40B4-BE49-F238E27FC236}">
                  <a16:creationId xmlns:a16="http://schemas.microsoft.com/office/drawing/2014/main" id="{31F2D82D-E56C-844E-EF5E-3F62A19D576F}"/>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377;p51">
              <a:extLst>
                <a:ext uri="{FF2B5EF4-FFF2-40B4-BE49-F238E27FC236}">
                  <a16:creationId xmlns:a16="http://schemas.microsoft.com/office/drawing/2014/main" id="{689B6EB9-ED81-8796-F24E-78AF07788E81}"/>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6009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p:cTn id="13" dur="500" fill="hold"/>
                                        <p:tgtEl>
                                          <p:spTgt spid="102"/>
                                        </p:tgtEl>
                                        <p:attrNameLst>
                                          <p:attrName>ppt_w</p:attrName>
                                        </p:attrNameLst>
                                      </p:cBhvr>
                                      <p:tavLst>
                                        <p:tav tm="0">
                                          <p:val>
                                            <p:fltVal val="0"/>
                                          </p:val>
                                        </p:tav>
                                        <p:tav tm="100000">
                                          <p:val>
                                            <p:strVal val="#ppt_w"/>
                                          </p:val>
                                        </p:tav>
                                      </p:tavLst>
                                    </p:anim>
                                    <p:anim calcmode="lin" valueType="num">
                                      <p:cBhvr>
                                        <p:cTn id="14" dur="500" fill="hold"/>
                                        <p:tgtEl>
                                          <p:spTgt spid="102"/>
                                        </p:tgtEl>
                                        <p:attrNameLst>
                                          <p:attrName>ppt_h</p:attrName>
                                        </p:attrNameLst>
                                      </p:cBhvr>
                                      <p:tavLst>
                                        <p:tav tm="0">
                                          <p:val>
                                            <p:fltVal val="0"/>
                                          </p:val>
                                        </p:tav>
                                        <p:tav tm="100000">
                                          <p:val>
                                            <p:strVal val="#ppt_h"/>
                                          </p:val>
                                        </p:tav>
                                      </p:tavLst>
                                    </p:anim>
                                    <p:anim calcmode="lin" valueType="num">
                                      <p:cBhvr>
                                        <p:cTn id="15" dur="500" fill="hold"/>
                                        <p:tgtEl>
                                          <p:spTgt spid="102"/>
                                        </p:tgtEl>
                                        <p:attrNameLst>
                                          <p:attrName>style.rotation</p:attrName>
                                        </p:attrNameLst>
                                      </p:cBhvr>
                                      <p:tavLst>
                                        <p:tav tm="0">
                                          <p:val>
                                            <p:fltVal val="360"/>
                                          </p:val>
                                        </p:tav>
                                        <p:tav tm="100000">
                                          <p:val>
                                            <p:fltVal val="0"/>
                                          </p:val>
                                        </p:tav>
                                      </p:tavLst>
                                    </p:anim>
                                    <p:animEffect transition="in" filter="fade">
                                      <p:cBhvr>
                                        <p:cTn id="16" dur="500"/>
                                        <p:tgtEl>
                                          <p:spTgt spid="10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p:cTn id="20" dur="500" fill="hold"/>
                                        <p:tgtEl>
                                          <p:spTgt spid="105"/>
                                        </p:tgtEl>
                                        <p:attrNameLst>
                                          <p:attrName>ppt_w</p:attrName>
                                        </p:attrNameLst>
                                      </p:cBhvr>
                                      <p:tavLst>
                                        <p:tav tm="0">
                                          <p:val>
                                            <p:fltVal val="0"/>
                                          </p:val>
                                        </p:tav>
                                        <p:tav tm="100000">
                                          <p:val>
                                            <p:strVal val="#ppt_w"/>
                                          </p:val>
                                        </p:tav>
                                      </p:tavLst>
                                    </p:anim>
                                    <p:anim calcmode="lin" valueType="num">
                                      <p:cBhvr>
                                        <p:cTn id="21" dur="500" fill="hold"/>
                                        <p:tgtEl>
                                          <p:spTgt spid="105"/>
                                        </p:tgtEl>
                                        <p:attrNameLst>
                                          <p:attrName>ppt_h</p:attrName>
                                        </p:attrNameLst>
                                      </p:cBhvr>
                                      <p:tavLst>
                                        <p:tav tm="0">
                                          <p:val>
                                            <p:fltVal val="0"/>
                                          </p:val>
                                        </p:tav>
                                        <p:tav tm="100000">
                                          <p:val>
                                            <p:strVal val="#ppt_h"/>
                                          </p:val>
                                        </p:tav>
                                      </p:tavLst>
                                    </p:anim>
                                    <p:animEffect transition="in" filter="fade">
                                      <p:cBhvr>
                                        <p:cTn id="22" dur="500"/>
                                        <p:tgtEl>
                                          <p:spTgt spid="10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wipe(left)">
                                      <p:cBhvr>
                                        <p:cTn id="26" dur="500"/>
                                        <p:tgtEl>
                                          <p:spTgt spid="104"/>
                                        </p:tgtEl>
                                      </p:cBhvr>
                                    </p:animEffect>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 calcmode="lin" valueType="num">
                                      <p:cBhvr>
                                        <p:cTn id="30" dur="500" fill="hold"/>
                                        <p:tgtEl>
                                          <p:spTgt spid="101"/>
                                        </p:tgtEl>
                                        <p:attrNameLst>
                                          <p:attrName>ppt_w</p:attrName>
                                        </p:attrNameLst>
                                      </p:cBhvr>
                                      <p:tavLst>
                                        <p:tav tm="0">
                                          <p:val>
                                            <p:fltVal val="0"/>
                                          </p:val>
                                        </p:tav>
                                        <p:tav tm="100000">
                                          <p:val>
                                            <p:strVal val="#ppt_w"/>
                                          </p:val>
                                        </p:tav>
                                      </p:tavLst>
                                    </p:anim>
                                    <p:anim calcmode="lin" valueType="num">
                                      <p:cBhvr>
                                        <p:cTn id="31" dur="500" fill="hold"/>
                                        <p:tgtEl>
                                          <p:spTgt spid="101"/>
                                        </p:tgtEl>
                                        <p:attrNameLst>
                                          <p:attrName>ppt_h</p:attrName>
                                        </p:attrNameLst>
                                      </p:cBhvr>
                                      <p:tavLst>
                                        <p:tav tm="0">
                                          <p:val>
                                            <p:fltVal val="0"/>
                                          </p:val>
                                        </p:tav>
                                        <p:tav tm="100000">
                                          <p:val>
                                            <p:strVal val="#ppt_h"/>
                                          </p:val>
                                        </p:tav>
                                      </p:tavLst>
                                    </p:anim>
                                    <p:anim calcmode="lin" valueType="num">
                                      <p:cBhvr>
                                        <p:cTn id="32" dur="500" fill="hold"/>
                                        <p:tgtEl>
                                          <p:spTgt spid="101"/>
                                        </p:tgtEl>
                                        <p:attrNameLst>
                                          <p:attrName>style.rotation</p:attrName>
                                        </p:attrNameLst>
                                      </p:cBhvr>
                                      <p:tavLst>
                                        <p:tav tm="0">
                                          <p:val>
                                            <p:fltVal val="360"/>
                                          </p:val>
                                        </p:tav>
                                        <p:tav tm="100000">
                                          <p:val>
                                            <p:fltVal val="0"/>
                                          </p:val>
                                        </p:tav>
                                      </p:tavLst>
                                    </p:anim>
                                    <p:animEffect transition="in" filter="fade">
                                      <p:cBhvr>
                                        <p:cTn id="33" dur="500"/>
                                        <p:tgtEl>
                                          <p:spTgt spid="10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06"/>
                                        </p:tgtEl>
                                        <p:attrNameLst>
                                          <p:attrName>style.visibility</p:attrName>
                                        </p:attrNameLst>
                                      </p:cBhvr>
                                      <p:to>
                                        <p:strVal val="visible"/>
                                      </p:to>
                                    </p:set>
                                    <p:anim calcmode="lin" valueType="num">
                                      <p:cBhvr>
                                        <p:cTn id="37" dur="500" fill="hold"/>
                                        <p:tgtEl>
                                          <p:spTgt spid="106"/>
                                        </p:tgtEl>
                                        <p:attrNameLst>
                                          <p:attrName>ppt_w</p:attrName>
                                        </p:attrNameLst>
                                      </p:cBhvr>
                                      <p:tavLst>
                                        <p:tav tm="0">
                                          <p:val>
                                            <p:fltVal val="0"/>
                                          </p:val>
                                        </p:tav>
                                        <p:tav tm="100000">
                                          <p:val>
                                            <p:strVal val="#ppt_w"/>
                                          </p:val>
                                        </p:tav>
                                      </p:tavLst>
                                    </p:anim>
                                    <p:anim calcmode="lin" valueType="num">
                                      <p:cBhvr>
                                        <p:cTn id="38" dur="500" fill="hold"/>
                                        <p:tgtEl>
                                          <p:spTgt spid="106"/>
                                        </p:tgtEl>
                                        <p:attrNameLst>
                                          <p:attrName>ppt_h</p:attrName>
                                        </p:attrNameLst>
                                      </p:cBhvr>
                                      <p:tavLst>
                                        <p:tav tm="0">
                                          <p:val>
                                            <p:fltVal val="0"/>
                                          </p:val>
                                        </p:tav>
                                        <p:tav tm="100000">
                                          <p:val>
                                            <p:strVal val="#ppt_h"/>
                                          </p:val>
                                        </p:tav>
                                      </p:tavLst>
                                    </p:anim>
                                    <p:animEffect transition="in" filter="fade">
                                      <p:cBhvr>
                                        <p:cTn id="39" dur="500"/>
                                        <p:tgtEl>
                                          <p:spTgt spid="106"/>
                                        </p:tgtEl>
                                      </p:cBhvr>
                                    </p:animEffect>
                                  </p:childTnLst>
                                </p:cTn>
                              </p:par>
                            </p:childTnLst>
                          </p:cTn>
                        </p:par>
                        <p:par>
                          <p:cTn id="40" fill="hold">
                            <p:stCondLst>
                              <p:cond delay="3500"/>
                            </p:stCondLst>
                            <p:childTnLst>
                              <p:par>
                                <p:cTn id="41" presetID="22" presetClass="entr" presetSubtype="2" fill="hold"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right)">
                                      <p:cBhvr>
                                        <p:cTn id="43" dur="500"/>
                                        <p:tgtEl>
                                          <p:spTgt spid="10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8"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5685D-57DC-8CEC-A0D9-4ACF2C981BBC}"/>
              </a:ext>
            </a:extLst>
          </p:cNvPr>
          <p:cNvPicPr>
            <a:picLocks noChangeAspect="1"/>
          </p:cNvPicPr>
          <p:nvPr/>
        </p:nvPicPr>
        <p:blipFill>
          <a:blip r:embed="rId2"/>
          <a:stretch>
            <a:fillRect/>
          </a:stretch>
        </p:blipFill>
        <p:spPr>
          <a:xfrm>
            <a:off x="0" y="1673"/>
            <a:ext cx="12192000" cy="6854653"/>
          </a:xfrm>
          <a:prstGeom prst="rect">
            <a:avLst/>
          </a:prstGeom>
        </p:spPr>
      </p:pic>
      <p:sp>
        <p:nvSpPr>
          <p:cNvPr id="16" name="Google Shape;2045;p65">
            <a:extLst>
              <a:ext uri="{FF2B5EF4-FFF2-40B4-BE49-F238E27FC236}">
                <a16:creationId xmlns:a16="http://schemas.microsoft.com/office/drawing/2014/main" id="{37C03868-5C85-7AD8-312F-25BFC5FA878D}"/>
              </a:ext>
            </a:extLst>
          </p:cNvPr>
          <p:cNvSpPr/>
          <p:nvPr/>
        </p:nvSpPr>
        <p:spPr>
          <a:xfrm>
            <a:off x="3565993" y="475805"/>
            <a:ext cx="559363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p:nvSpPr>
        <p:spPr>
          <a:xfrm>
            <a:off x="3723761" y="697035"/>
            <a:ext cx="5528257" cy="523220"/>
          </a:xfrm>
          <a:prstGeom prst="rect">
            <a:avLst/>
          </a:prstGeom>
        </p:spPr>
        <p:txBody>
          <a:bodyPr wrap="square">
            <a:spAutoFit/>
          </a:bodyPr>
          <a:lstStyle/>
          <a:p>
            <a:r>
              <a:rPr lang="vi-VN" sz="2800" b="1" dirty="0"/>
              <a:t>4. Tìm hiểu về biện pháp tu từ</a:t>
            </a:r>
            <a:endParaRPr lang="en-US" sz="2800" dirty="0"/>
          </a:p>
        </p:txBody>
      </p:sp>
      <p:grpSp>
        <p:nvGrpSpPr>
          <p:cNvPr id="6" name="组合 16">
            <a:extLst>
              <a:ext uri="{FF2B5EF4-FFF2-40B4-BE49-F238E27FC236}">
                <a16:creationId xmlns:a16="http://schemas.microsoft.com/office/drawing/2014/main" id="{54DDA933-9728-4A19-A8EC-DB6D83CB8EA4}"/>
              </a:ext>
            </a:extLst>
          </p:cNvPr>
          <p:cNvGrpSpPr/>
          <p:nvPr/>
        </p:nvGrpSpPr>
        <p:grpSpPr>
          <a:xfrm>
            <a:off x="725491" y="4577232"/>
            <a:ext cx="3250161" cy="1399357"/>
            <a:chOff x="-39150" y="4572000"/>
            <a:chExt cx="4327188" cy="2518582"/>
          </a:xfrm>
        </p:grpSpPr>
        <p:sp>
          <p:nvSpPr>
            <p:cNvPr id="7" name="椭圆 12">
              <a:extLst>
                <a:ext uri="{FF2B5EF4-FFF2-40B4-BE49-F238E27FC236}">
                  <a16:creationId xmlns:a16="http://schemas.microsoft.com/office/drawing/2014/main" id="{8B34FD4D-89BC-4F10-AC89-D8E4697A1A6B}"/>
                </a:ext>
              </a:extLst>
            </p:cNvPr>
            <p:cNvSpPr/>
            <p:nvPr/>
          </p:nvSpPr>
          <p:spPr>
            <a:xfrm>
              <a:off x="3217763" y="4572000"/>
              <a:ext cx="1070275" cy="1521451"/>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0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13">
              <a:extLst>
                <a:ext uri="{FF2B5EF4-FFF2-40B4-BE49-F238E27FC236}">
                  <a16:creationId xmlns:a16="http://schemas.microsoft.com/office/drawing/2014/main" id="{5AE0F4E5-DB0A-4557-B28D-0FB98F6F8408}"/>
                </a:ext>
              </a:extLst>
            </p:cNvPr>
            <p:cNvSpPr/>
            <p:nvPr/>
          </p:nvSpPr>
          <p:spPr>
            <a:xfrm>
              <a:off x="-39150" y="4708638"/>
              <a:ext cx="3082380" cy="2381944"/>
            </a:xfrm>
            <a:prstGeom prst="rect">
              <a:avLst/>
            </a:prstGeom>
          </p:spPr>
          <p:txBody>
            <a:bodyPr wrap="square">
              <a:spAutoFit/>
            </a:bodyPr>
            <a:lstStyle/>
            <a:p>
              <a:pPr algn="just"/>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lặp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trúc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VB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dẫn</a:t>
              </a:r>
              <a:endParaRPr lang="en-US" sz="2000" dirty="0">
                <a:effectLst/>
                <a:latin typeface=".VnTime"/>
                <a:ea typeface="Times New Roman" panose="02020603050405020304" pitchFamily="18" charset="0"/>
                <a:cs typeface="Times New Roman" panose="02020603050405020304" pitchFamily="18" charset="0"/>
              </a:endParaRPr>
            </a:p>
          </p:txBody>
        </p:sp>
        <p:pic>
          <p:nvPicPr>
            <p:cNvPr id="9" name="图片 15">
              <a:extLst>
                <a:ext uri="{FF2B5EF4-FFF2-40B4-BE49-F238E27FC236}">
                  <a16:creationId xmlns:a16="http://schemas.microsoft.com/office/drawing/2014/main" id="{BE5043C0-5AA5-4F3F-94AB-CA80FA48A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975" y="4969618"/>
              <a:ext cx="717117" cy="717118"/>
            </a:xfrm>
            <a:prstGeom prst="rect">
              <a:avLst/>
            </a:prstGeom>
          </p:spPr>
        </p:pic>
      </p:grpSp>
      <p:grpSp>
        <p:nvGrpSpPr>
          <p:cNvPr id="10" name="组合 17">
            <a:extLst>
              <a:ext uri="{FF2B5EF4-FFF2-40B4-BE49-F238E27FC236}">
                <a16:creationId xmlns:a16="http://schemas.microsoft.com/office/drawing/2014/main" id="{229B2AC1-2AFA-4C8B-BAA2-D24A6782C05E}"/>
              </a:ext>
            </a:extLst>
          </p:cNvPr>
          <p:cNvGrpSpPr/>
          <p:nvPr/>
        </p:nvGrpSpPr>
        <p:grpSpPr>
          <a:xfrm>
            <a:off x="925526" y="2204850"/>
            <a:ext cx="4084636" cy="1631216"/>
            <a:chOff x="-888325" y="3000957"/>
            <a:chExt cx="5438188" cy="2935887"/>
          </a:xfrm>
        </p:grpSpPr>
        <p:sp>
          <p:nvSpPr>
            <p:cNvPr id="11" name="椭圆 18">
              <a:extLst>
                <a:ext uri="{FF2B5EF4-FFF2-40B4-BE49-F238E27FC236}">
                  <a16:creationId xmlns:a16="http://schemas.microsoft.com/office/drawing/2014/main" id="{B59C692D-6D5E-405F-8506-53067D62B68A}"/>
                </a:ext>
              </a:extLst>
            </p:cNvPr>
            <p:cNvSpPr/>
            <p:nvPr/>
          </p:nvSpPr>
          <p:spPr>
            <a:xfrm>
              <a:off x="3494481" y="4637826"/>
              <a:ext cx="1055382" cy="1299018"/>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0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9">
              <a:extLst>
                <a:ext uri="{FF2B5EF4-FFF2-40B4-BE49-F238E27FC236}">
                  <a16:creationId xmlns:a16="http://schemas.microsoft.com/office/drawing/2014/main" id="{6737BB41-2284-406B-9504-31A3A85E6AEB}"/>
                </a:ext>
              </a:extLst>
            </p:cNvPr>
            <p:cNvSpPr/>
            <p:nvPr/>
          </p:nvSpPr>
          <p:spPr>
            <a:xfrm>
              <a:off x="-888325" y="3000957"/>
              <a:ext cx="4249367" cy="2935887"/>
            </a:xfrm>
            <a:prstGeom prst="rect">
              <a:avLst/>
            </a:prstGeom>
          </p:spPr>
          <p:txBody>
            <a:bodyPr wrap="square">
              <a:spAutoFit/>
            </a:bodyPr>
            <a:lstStyle/>
            <a:p>
              <a:pPr algn="just"/>
              <a:r>
                <a:rPr lang="en-US" sz="20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p:txBody>
        </p:sp>
        <p:pic>
          <p:nvPicPr>
            <p:cNvPr id="13" name="图片 20">
              <a:extLst>
                <a:ext uri="{FF2B5EF4-FFF2-40B4-BE49-F238E27FC236}">
                  <a16:creationId xmlns:a16="http://schemas.microsoft.com/office/drawing/2014/main" id="{1C072B31-6765-429A-9883-EB8B42ADCA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15374" y="4930472"/>
              <a:ext cx="651722" cy="651720"/>
            </a:xfrm>
            <a:prstGeom prst="rect">
              <a:avLst/>
            </a:prstGeom>
          </p:spPr>
        </p:pic>
      </p:grpSp>
      <p:grpSp>
        <p:nvGrpSpPr>
          <p:cNvPr id="14" name="组合 21">
            <a:extLst>
              <a:ext uri="{FF2B5EF4-FFF2-40B4-BE49-F238E27FC236}">
                <a16:creationId xmlns:a16="http://schemas.microsoft.com/office/drawing/2014/main" id="{BBDB1352-DD6C-47C0-BC80-DCF9E246E803}"/>
              </a:ext>
            </a:extLst>
          </p:cNvPr>
          <p:cNvGrpSpPr/>
          <p:nvPr/>
        </p:nvGrpSpPr>
        <p:grpSpPr>
          <a:xfrm>
            <a:off x="5992276" y="2322292"/>
            <a:ext cx="3259742" cy="1533867"/>
            <a:chOff x="2058348" y="3881120"/>
            <a:chExt cx="3886791" cy="1547603"/>
          </a:xfrm>
        </p:grpSpPr>
        <p:sp>
          <p:nvSpPr>
            <p:cNvPr id="18" name="椭圆 22">
              <a:extLst>
                <a:ext uri="{FF2B5EF4-FFF2-40B4-BE49-F238E27FC236}">
                  <a16:creationId xmlns:a16="http://schemas.microsoft.com/office/drawing/2014/main" id="{2AD0B4C3-6167-4F0C-8119-17866ED6FB35}"/>
                </a:ext>
              </a:extLst>
            </p:cNvPr>
            <p:cNvSpPr/>
            <p:nvPr/>
          </p:nvSpPr>
          <p:spPr>
            <a:xfrm>
              <a:off x="3155839" y="4595346"/>
              <a:ext cx="1074416"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0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23">
              <a:extLst>
                <a:ext uri="{FF2B5EF4-FFF2-40B4-BE49-F238E27FC236}">
                  <a16:creationId xmlns:a16="http://schemas.microsoft.com/office/drawing/2014/main" id="{659EB4F6-72DA-4010-922B-52239A5AED3C}"/>
                </a:ext>
              </a:extLst>
            </p:cNvPr>
            <p:cNvSpPr/>
            <p:nvPr/>
          </p:nvSpPr>
          <p:spPr>
            <a:xfrm>
              <a:off x="2058348" y="3881120"/>
              <a:ext cx="3886791" cy="714225"/>
            </a:xfrm>
            <a:prstGeom prst="rect">
              <a:avLst/>
            </a:prstGeom>
          </p:spPr>
          <p:txBody>
            <a:bodyPr wrap="square">
              <a:spAutoFit/>
            </a:bodyPr>
            <a:lstStyle/>
            <a:p>
              <a:pPr algn="ct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phiếm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chỉ</a:t>
              </a:r>
              <a:endParaRPr lang="en-US" sz="2400" dirty="0">
                <a:effectLst/>
                <a:latin typeface=".VnTime"/>
                <a:ea typeface="Times New Roman" panose="02020603050405020304" pitchFamily="18" charset="0"/>
                <a:cs typeface="Times New Roman" panose="02020603050405020304" pitchFamily="18" charset="0"/>
              </a:endParaRPr>
            </a:p>
          </p:txBody>
        </p:sp>
        <p:pic>
          <p:nvPicPr>
            <p:cNvPr id="21" name="图片 24">
              <a:extLst>
                <a:ext uri="{FF2B5EF4-FFF2-40B4-BE49-F238E27FC236}">
                  <a16:creationId xmlns:a16="http://schemas.microsoft.com/office/drawing/2014/main" id="{D290D7BC-DE6C-4927-BDE2-F24DEAC6D8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50576" y="4747334"/>
              <a:ext cx="651166" cy="529401"/>
            </a:xfrm>
            <a:prstGeom prst="rect">
              <a:avLst/>
            </a:prstGeom>
          </p:spPr>
        </p:pic>
      </p:grpSp>
      <p:grpSp>
        <p:nvGrpSpPr>
          <p:cNvPr id="26" name="组合 29">
            <a:extLst>
              <a:ext uri="{FF2B5EF4-FFF2-40B4-BE49-F238E27FC236}">
                <a16:creationId xmlns:a16="http://schemas.microsoft.com/office/drawing/2014/main" id="{0AE35C0F-311A-4117-9116-249C1CB79575}"/>
              </a:ext>
            </a:extLst>
          </p:cNvPr>
          <p:cNvGrpSpPr/>
          <p:nvPr/>
        </p:nvGrpSpPr>
        <p:grpSpPr>
          <a:xfrm>
            <a:off x="7664586" y="3856159"/>
            <a:ext cx="4324005" cy="1684555"/>
            <a:chOff x="3421664" y="2064269"/>
            <a:chExt cx="3281180" cy="5705601"/>
          </a:xfrm>
        </p:grpSpPr>
        <p:sp>
          <p:nvSpPr>
            <p:cNvPr id="27" name="椭圆 30">
              <a:extLst>
                <a:ext uri="{FF2B5EF4-FFF2-40B4-BE49-F238E27FC236}">
                  <a16:creationId xmlns:a16="http://schemas.microsoft.com/office/drawing/2014/main" id="{518D9C84-A1FE-4040-BA0F-9F79E41F5013}"/>
                </a:ext>
              </a:extLst>
            </p:cNvPr>
            <p:cNvSpPr/>
            <p:nvPr/>
          </p:nvSpPr>
          <p:spPr>
            <a:xfrm>
              <a:off x="3421664" y="4572000"/>
              <a:ext cx="629475" cy="2906974"/>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矩形 31">
              <a:extLst>
                <a:ext uri="{FF2B5EF4-FFF2-40B4-BE49-F238E27FC236}">
                  <a16:creationId xmlns:a16="http://schemas.microsoft.com/office/drawing/2014/main" id="{B46CDFE6-7258-46D4-AC48-FB28CF200692}"/>
                </a:ext>
              </a:extLst>
            </p:cNvPr>
            <p:cNvSpPr/>
            <p:nvPr/>
          </p:nvSpPr>
          <p:spPr>
            <a:xfrm>
              <a:off x="4180878" y="2064269"/>
              <a:ext cx="2521966" cy="5705601"/>
            </a:xfrm>
            <a:prstGeom prst="rect">
              <a:avLst/>
            </a:prstGeom>
          </p:spPr>
          <p:txBody>
            <a:bodyPr wrap="square">
              <a:spAutoFit/>
            </a:bodyPr>
            <a:lstStyle/>
            <a:p>
              <a:pPr algn="just">
                <a:spcAft>
                  <a:spcPts val="80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latin typeface="Times New Roman" panose="02020603050405020304" pitchFamily="18" charset="0"/>
                  <a:ea typeface="Calibri" panose="020F0502020204030204" pitchFamily="34" charset="0"/>
                  <a:cs typeface="Times New Roman" panose="02020603050405020304" pitchFamily="18" charset="0"/>
                </a:rPr>
                <a:t> Nam.</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9" name="图片 32">
              <a:extLst>
                <a:ext uri="{FF2B5EF4-FFF2-40B4-BE49-F238E27FC236}">
                  <a16:creationId xmlns:a16="http://schemas.microsoft.com/office/drawing/2014/main" id="{79B67E20-B825-46BF-8593-5A2FC06923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551403" y="5283455"/>
              <a:ext cx="369996" cy="1484062"/>
            </a:xfrm>
            <a:prstGeom prst="rect">
              <a:avLst/>
            </a:prstGeom>
          </p:spPr>
        </p:pic>
      </p:grpSp>
      <p:pic>
        <p:nvPicPr>
          <p:cNvPr id="30" name="图片 33">
            <a:extLst>
              <a:ext uri="{FF2B5EF4-FFF2-40B4-BE49-F238E27FC236}">
                <a16:creationId xmlns:a16="http://schemas.microsoft.com/office/drawing/2014/main" id="{989B6F91-43B7-452F-A657-C066CD25FBC8}"/>
              </a:ext>
            </a:extLst>
          </p:cNvPr>
          <p:cNvPicPr>
            <a:picLocks noChangeAspect="1"/>
          </p:cNvPicPr>
          <p:nvPr/>
        </p:nvPicPr>
        <p:blipFill rotWithShape="1">
          <a:blip r:embed="rId7">
            <a:extLst>
              <a:ext uri="{28A0092B-C50C-407E-A947-70E740481C1C}">
                <a14:useLocalDpi xmlns:a14="http://schemas.microsoft.com/office/drawing/2010/main" val="0"/>
              </a:ext>
            </a:extLst>
          </a:blip>
          <a:srcRect l="49807" t="6503" r="4936" b="70943"/>
          <a:stretch/>
        </p:blipFill>
        <p:spPr>
          <a:xfrm>
            <a:off x="3431514" y="3704841"/>
            <a:ext cx="4843300" cy="3200401"/>
          </a:xfrm>
          <a:prstGeom prst="rect">
            <a:avLst/>
          </a:prstGeom>
        </p:spPr>
      </p:pic>
    </p:spTree>
    <p:extLst>
      <p:ext uri="{BB962C8B-B14F-4D97-AF65-F5344CB8AC3E}">
        <p14:creationId xmlns:p14="http://schemas.microsoft.com/office/powerpoint/2010/main" val="7286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4B107-C0DB-9B74-6A5D-C681B88521C5}"/>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2045;p65">
            <a:extLst>
              <a:ext uri="{FF2B5EF4-FFF2-40B4-BE49-F238E27FC236}">
                <a16:creationId xmlns:a16="http://schemas.microsoft.com/office/drawing/2014/main" id="{37C03868-5C85-7AD8-312F-25BFC5FA878D}"/>
              </a:ext>
            </a:extLst>
          </p:cNvPr>
          <p:cNvSpPr/>
          <p:nvPr/>
        </p:nvSpPr>
        <p:spPr>
          <a:xfrm>
            <a:off x="3433987" y="254058"/>
            <a:ext cx="5762339"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3405126" y="406242"/>
            <a:ext cx="5694988" cy="523220"/>
          </a:xfrm>
          <a:prstGeom prst="rect">
            <a:avLst/>
          </a:prstGeom>
        </p:spPr>
        <p:txBody>
          <a:bodyPr wrap="square">
            <a:spAutoFit/>
          </a:bodyPr>
          <a:lstStyle/>
          <a:p>
            <a:pPr algn="ctr"/>
            <a:r>
              <a:rPr lang="vi-VN" sz="2800" b="1" dirty="0"/>
              <a:t>5. Tìm hiểu về nhan đề</a:t>
            </a:r>
            <a:r>
              <a:rPr lang="en-US" sz="2800" b="1" dirty="0"/>
              <a:t>.</a:t>
            </a:r>
            <a:r>
              <a:rPr lang="vi-VN" sz="2800" b="1" dirty="0"/>
              <a:t> </a:t>
            </a:r>
            <a:endParaRPr lang="en-US" sz="2800" dirty="0"/>
          </a:p>
        </p:txBody>
      </p:sp>
      <p:pic>
        <p:nvPicPr>
          <p:cNvPr id="15" name="图片 8">
            <a:extLst>
              <a:ext uri="{FF2B5EF4-FFF2-40B4-BE49-F238E27FC236}">
                <a16:creationId xmlns:a16="http://schemas.microsoft.com/office/drawing/2014/main" id="{F71AEA74-20EB-529C-C5AE-B4E800DAF064}"/>
              </a:ext>
            </a:extLst>
          </p:cNvPr>
          <p:cNvPicPr>
            <a:picLocks noChangeAspect="1"/>
          </p:cNvPicPr>
          <p:nvPr/>
        </p:nvPicPr>
        <p:blipFill rotWithShape="1">
          <a:blip r:embed="rId3"/>
          <a:srcRect t="28559"/>
          <a:stretch/>
        </p:blipFill>
        <p:spPr>
          <a:xfrm>
            <a:off x="4732652" y="1355858"/>
            <a:ext cx="7940365" cy="5273542"/>
          </a:xfrm>
          <a:prstGeom prst="rect">
            <a:avLst/>
          </a:prstGeom>
        </p:spPr>
      </p:pic>
      <p:pic>
        <p:nvPicPr>
          <p:cNvPr id="17" name="Picture 16">
            <a:extLst>
              <a:ext uri="{FF2B5EF4-FFF2-40B4-BE49-F238E27FC236}">
                <a16:creationId xmlns:a16="http://schemas.microsoft.com/office/drawing/2014/main" id="{6802824D-C390-CC75-9EA0-838F778A4FDB}"/>
              </a:ext>
            </a:extLst>
          </p:cNvPr>
          <p:cNvPicPr>
            <a:picLocks noChangeAspect="1"/>
          </p:cNvPicPr>
          <p:nvPr/>
        </p:nvPicPr>
        <p:blipFill>
          <a:blip r:embed="rId4"/>
          <a:stretch>
            <a:fillRect/>
          </a:stretch>
        </p:blipFill>
        <p:spPr>
          <a:xfrm flipH="1">
            <a:off x="1093672" y="1662048"/>
            <a:ext cx="5469450" cy="4839687"/>
          </a:xfrm>
          <a:prstGeom prst="rect">
            <a:avLst/>
          </a:prstGeom>
        </p:spPr>
      </p:pic>
      <p:sp>
        <p:nvSpPr>
          <p:cNvPr id="3" name="Rectangle 2"/>
          <p:cNvSpPr/>
          <p:nvPr/>
        </p:nvSpPr>
        <p:spPr>
          <a:xfrm>
            <a:off x="6315157" y="2144718"/>
            <a:ext cx="4775353" cy="3108543"/>
          </a:xfrm>
          <a:prstGeom prst="rect">
            <a:avLst/>
          </a:prstGeom>
        </p:spPr>
        <p:txBody>
          <a:bodyPr wrap="square">
            <a:spAutoFit/>
          </a:bodyPr>
          <a:lstStyle/>
          <a:p>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vừa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vừa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ẩn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ẩn</a:t>
            </a:r>
            <a:r>
              <a:rPr lang="vi-VN" sz="2800" i="1" dirty="0">
                <a:latin typeface="Times New Roman" panose="02020603050405020304" pitchFamily="18" charset="0"/>
                <a:cs typeface="Times New Roman" panose="02020603050405020304" pitchFamily="18" charset="0"/>
              </a:rPr>
              <a:t> dụ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vi-VN" sz="2800" i="1" dirty="0">
                <a:latin typeface="Times New Roman" panose="02020603050405020304" pitchFamily="18" charset="0"/>
                <a:cs typeface="Times New Roman" panose="02020603050405020304" pitchFamily="18" charset="0"/>
              </a:rPr>
              <a:t>, suy nghĩ gì về nhan đề đó?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5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ò Kéo Pháo - Chiến thắng Điện Biên Phủ">
            <a:hlinkClick r:id="" action="ppaction://media"/>
            <a:extLst>
              <a:ext uri="{FF2B5EF4-FFF2-40B4-BE49-F238E27FC236}">
                <a16:creationId xmlns:a16="http://schemas.microsoft.com/office/drawing/2014/main" id="{AF20E544-70B0-893D-E2BA-E009DA296D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 name="思想气泡: 云 4">
            <a:extLst>
              <a:ext uri="{FF2B5EF4-FFF2-40B4-BE49-F238E27FC236}">
                <a16:creationId xmlns:a16="http://schemas.microsoft.com/office/drawing/2014/main" id="{EA82DCF1-9072-104B-2A84-A1A3BD056E16}"/>
              </a:ext>
            </a:extLst>
          </p:cNvPr>
          <p:cNvSpPr/>
          <p:nvPr/>
        </p:nvSpPr>
        <p:spPr>
          <a:xfrm>
            <a:off x="3286538" y="1333424"/>
            <a:ext cx="5393635" cy="3702402"/>
          </a:xfrm>
          <a:prstGeom prst="cloudCallout">
            <a:avLst>
              <a:gd name="adj1" fmla="val -16105"/>
              <a:gd name="adj2" fmla="val 68733"/>
            </a:avLst>
          </a:prstGeom>
          <a:solidFill>
            <a:srgbClr val="F3D676"/>
          </a:solidFill>
          <a:ln w="25400" cap="flat" cmpd="sng" algn="ctr">
            <a:noFill/>
            <a:prstDash val="solid"/>
          </a:ln>
          <a:effectLst>
            <a:outerShdw blurRad="63500" algn="ctr" rotWithShape="0">
              <a:prstClr val="black">
                <a:alpha val="40000"/>
              </a:prstClr>
            </a:outerShdw>
          </a:effectLst>
        </p:spPr>
        <p:txBody>
          <a:bodyPr rtlCol="0" anchor="ctr"/>
          <a:lstStyle/>
          <a:p>
            <a:pPr algn="ctr" defTabSz="685663">
              <a:defRPr/>
            </a:pPr>
            <a:endParaRPr lang="zh-CN" altLang="en-US" sz="1350" kern="0">
              <a:solidFill>
                <a:prstClr val="white"/>
              </a:solidFill>
              <a:latin typeface="Arial"/>
              <a:ea typeface="微软雅黑" panose="020B0503020204020204" pitchFamily="34" charset="-122"/>
              <a:sym typeface="Arial"/>
            </a:endParaRPr>
          </a:p>
        </p:txBody>
      </p:sp>
      <p:sp>
        <p:nvSpPr>
          <p:cNvPr id="5" name="文本框 7">
            <a:extLst>
              <a:ext uri="{FF2B5EF4-FFF2-40B4-BE49-F238E27FC236}">
                <a16:creationId xmlns:a16="http://schemas.microsoft.com/office/drawing/2014/main" id="{93689E9E-FD74-B802-8B1F-8CDEB4FB770B}"/>
              </a:ext>
            </a:extLst>
          </p:cNvPr>
          <p:cNvSpPr txBox="1"/>
          <p:nvPr/>
        </p:nvSpPr>
        <p:spPr>
          <a:xfrm>
            <a:off x="4053601" y="1961931"/>
            <a:ext cx="4084798" cy="2934137"/>
          </a:xfrm>
          <a:prstGeom prst="rect">
            <a:avLst/>
          </a:prstGeom>
          <a:noFill/>
        </p:spPr>
        <p:txBody>
          <a:bodyPr wrap="square" rtlCol="0">
            <a:spAutoFit/>
          </a:bodyPr>
          <a:lstStyle/>
          <a:p>
            <a:pPr algn="ctr">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ài hát gợi nhắc đến sự kiện lịch sử nào của dân tộc. Giai điệu, ca từ bài hát gợi cho em cảm xúc gì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56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
                  </p:tgtEl>
                </p:cond>
              </p:nextCondLst>
            </p:seq>
            <p:video>
              <p:cMediaNode vol="80000">
                <p:cTn id="26" fill="hold" display="0">
                  <p:stCondLst>
                    <p:cond delay="indefinite"/>
                  </p:stCondLst>
                </p:cTn>
                <p:tgtEl>
                  <p:spTgt spid="2"/>
                </p:tgtEl>
              </p:cMediaNode>
            </p:video>
          </p:childTnLst>
        </p:cTn>
      </p:par>
    </p:tnLst>
    <p:bldLst>
      <p:bldP spid="4" grpId="0" animBg="1"/>
      <p:bldP spid="4" grpId="1" animBg="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01978-82B0-49D0-32EF-DE70587ABB11}"/>
              </a:ext>
            </a:extLst>
          </p:cNvPr>
          <p:cNvPicPr>
            <a:picLocks noChangeAspect="1"/>
          </p:cNvPicPr>
          <p:nvPr/>
        </p:nvPicPr>
        <p:blipFill>
          <a:blip r:embed="rId2"/>
          <a:stretch>
            <a:fillRect/>
          </a:stretch>
        </p:blipFill>
        <p:spPr>
          <a:xfrm>
            <a:off x="0" y="1673"/>
            <a:ext cx="12192000" cy="6854653"/>
          </a:xfrm>
          <a:prstGeom prst="rect">
            <a:avLst/>
          </a:prstGeom>
        </p:spPr>
      </p:pic>
      <p:sp>
        <p:nvSpPr>
          <p:cNvPr id="9" name="Rounded Rectangle 8"/>
          <p:cNvSpPr/>
          <p:nvPr/>
        </p:nvSpPr>
        <p:spPr>
          <a:xfrm>
            <a:off x="6553200" y="1663119"/>
            <a:ext cx="3429000" cy="42652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747108" y="1644630"/>
            <a:ext cx="3429000" cy="42652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4">
            <a:extLst>
              <a:ext uri="{FF2B5EF4-FFF2-40B4-BE49-F238E27FC236}">
                <a16:creationId xmlns:a16="http://schemas.microsoft.com/office/drawing/2014/main" id="{3822675C-5AB7-69FF-5586-26E504AF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76723" y="1593157"/>
            <a:ext cx="3769770" cy="4487336"/>
          </a:xfrm>
          <a:prstGeom prst="rect">
            <a:avLst/>
          </a:prstGeom>
        </p:spPr>
      </p:pic>
      <p:sp>
        <p:nvSpPr>
          <p:cNvPr id="4" name="TextBox 3">
            <a:extLst>
              <a:ext uri="{FF2B5EF4-FFF2-40B4-BE49-F238E27FC236}">
                <a16:creationId xmlns:a16="http://schemas.microsoft.com/office/drawing/2014/main" id="{B63E5C22-5BCC-1424-D696-49C9A277EF4A}"/>
              </a:ext>
            </a:extLst>
          </p:cNvPr>
          <p:cNvSpPr txBox="1"/>
          <p:nvPr/>
        </p:nvSpPr>
        <p:spPr>
          <a:xfrm>
            <a:off x="1965825" y="1995093"/>
            <a:ext cx="2966112" cy="3970318"/>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a16="http://schemas.microsoft.com/office/drawing/2014/main" id="{37C03868-5C85-7AD8-312F-25BFC5FA878D}"/>
              </a:ext>
            </a:extLst>
          </p:cNvPr>
          <p:cNvSpPr/>
          <p:nvPr/>
        </p:nvSpPr>
        <p:spPr>
          <a:xfrm>
            <a:off x="3231500" y="261390"/>
            <a:ext cx="666662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3207026" y="413574"/>
            <a:ext cx="6588701" cy="523220"/>
          </a:xfrm>
          <a:prstGeom prst="rect">
            <a:avLst/>
          </a:prstGeom>
        </p:spPr>
        <p:txBody>
          <a:bodyPr wrap="square">
            <a:spAutoFit/>
          </a:bodyPr>
          <a:lstStyle/>
          <a:p>
            <a:pPr algn="ctr"/>
            <a:r>
              <a:rPr lang="en-US" sz="2800" b="1" dirty="0"/>
              <a:t>4</a:t>
            </a:r>
            <a:r>
              <a:rPr lang="vi-VN" sz="2800" b="1" dirty="0"/>
              <a:t>. Tìm hiểu về nhan đề</a:t>
            </a:r>
            <a:r>
              <a:rPr lang="en-US" sz="2800" b="1" dirty="0"/>
              <a:t>.</a:t>
            </a:r>
            <a:r>
              <a:rPr lang="vi-VN" sz="2800" b="1" dirty="0"/>
              <a:t> </a:t>
            </a:r>
            <a:endParaRPr lang="en-US" sz="2800" dirty="0"/>
          </a:p>
        </p:txBody>
      </p:sp>
      <p:pic>
        <p:nvPicPr>
          <p:cNvPr id="7" name="图片 4">
            <a:extLst>
              <a:ext uri="{FF2B5EF4-FFF2-40B4-BE49-F238E27FC236}">
                <a16:creationId xmlns:a16="http://schemas.microsoft.com/office/drawing/2014/main" id="{3822675C-5AB7-69FF-5586-26E504AF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420166" y="1600869"/>
            <a:ext cx="3785010" cy="4487336"/>
          </a:xfrm>
          <a:prstGeom prst="rect">
            <a:avLst/>
          </a:prstGeom>
        </p:spPr>
      </p:pic>
      <p:sp>
        <p:nvSpPr>
          <p:cNvPr id="8" name="TextBox 7">
            <a:extLst>
              <a:ext uri="{FF2B5EF4-FFF2-40B4-BE49-F238E27FC236}">
                <a16:creationId xmlns:a16="http://schemas.microsoft.com/office/drawing/2014/main" id="{B63E5C22-5BCC-1424-D696-49C9A277EF4A}"/>
              </a:ext>
            </a:extLst>
          </p:cNvPr>
          <p:cNvSpPr txBox="1"/>
          <p:nvPr/>
        </p:nvSpPr>
        <p:spPr>
          <a:xfrm>
            <a:off x="6829615" y="2114174"/>
            <a:ext cx="2966112"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a:t>
            </a:r>
          </a:p>
        </p:txBody>
      </p:sp>
      <p:sp>
        <p:nvSpPr>
          <p:cNvPr id="11" name="Freeform 10">
            <a:extLst>
              <a:ext uri="{FF2B5EF4-FFF2-40B4-BE49-F238E27FC236}">
                <a16:creationId xmlns:a16="http://schemas.microsoft.com/office/drawing/2014/main" id="{55695372-B7D2-1758-E8CE-1E4F4D450108}"/>
              </a:ext>
            </a:extLst>
          </p:cNvPr>
          <p:cNvSpPr/>
          <p:nvPr/>
        </p:nvSpPr>
        <p:spPr>
          <a:xfrm>
            <a:off x="3814012" y="5509647"/>
            <a:ext cx="3331029" cy="1316962"/>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4">
              <a:extLst>
                <a:ext uri="{96DAC541-7B7A-43D3-8B79-37D633B846F1}">
                  <asvg:svgBlip xmlns:asvg="http://schemas.microsoft.com/office/drawing/2016/SVG/main" r:embed="rId5"/>
                </a:ext>
              </a:extLst>
            </a:blip>
            <a:stretch>
              <a:fillRect b="-12131"/>
            </a:stretch>
          </a:blipFill>
        </p:spPr>
      </p:sp>
      <p:pic>
        <p:nvPicPr>
          <p:cNvPr id="13" name="图片 6">
            <a:extLst>
              <a:ext uri="{FF2B5EF4-FFF2-40B4-BE49-F238E27FC236}">
                <a16:creationId xmlns:a16="http://schemas.microsoft.com/office/drawing/2014/main" id="{3972274C-4F52-4002-BB13-7A1EA32A5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2483" y="84846"/>
            <a:ext cx="1329517" cy="2098285"/>
          </a:xfrm>
          <a:prstGeom prst="rect">
            <a:avLst/>
          </a:prstGeom>
        </p:spPr>
      </p:pic>
    </p:spTree>
    <p:extLst>
      <p:ext uri="{BB962C8B-B14F-4D97-AF65-F5344CB8AC3E}">
        <p14:creationId xmlns:p14="http://schemas.microsoft.com/office/powerpoint/2010/main" val="107474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8753DF-A1BB-A55C-7756-A61C87BEB945}"/>
              </a:ext>
            </a:extLst>
          </p:cNvPr>
          <p:cNvPicPr>
            <a:picLocks noChangeAspect="1"/>
          </p:cNvPicPr>
          <p:nvPr/>
        </p:nvPicPr>
        <p:blipFill>
          <a:blip r:embed="rId2"/>
          <a:stretch>
            <a:fillRect/>
          </a:stretch>
        </p:blipFill>
        <p:spPr>
          <a:xfrm>
            <a:off x="0" y="1673"/>
            <a:ext cx="12192000" cy="6854653"/>
          </a:xfrm>
          <a:prstGeom prst="rect">
            <a:avLst/>
          </a:prstGeom>
        </p:spPr>
      </p:pic>
      <p:sp>
        <p:nvSpPr>
          <p:cNvPr id="5" name="Google Shape;2045;p65">
            <a:extLst>
              <a:ext uri="{FF2B5EF4-FFF2-40B4-BE49-F238E27FC236}">
                <a16:creationId xmlns:a16="http://schemas.microsoft.com/office/drawing/2014/main" id="{37C03868-5C85-7AD8-312F-25BFC5FA878D}"/>
              </a:ext>
            </a:extLst>
          </p:cNvPr>
          <p:cNvSpPr/>
          <p:nvPr/>
        </p:nvSpPr>
        <p:spPr>
          <a:xfrm>
            <a:off x="2923095" y="261390"/>
            <a:ext cx="6976280"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2902227" y="413574"/>
            <a:ext cx="6894740" cy="523220"/>
          </a:xfrm>
          <a:prstGeom prst="rect">
            <a:avLst/>
          </a:prstGeom>
        </p:spPr>
        <p:txBody>
          <a:bodyPr wrap="square">
            <a:spAutoFit/>
          </a:bodyPr>
          <a:lstStyle/>
          <a:p>
            <a:pPr algn="ctr"/>
            <a:r>
              <a:rPr lang="vi-VN" sz="2800" b="1" dirty="0"/>
              <a:t>5. Tìm hiểu về nhan đề</a:t>
            </a:r>
            <a:r>
              <a:rPr lang="en-US" sz="2800" b="1" dirty="0"/>
              <a:t>.</a:t>
            </a:r>
            <a:r>
              <a:rPr lang="vi-VN" sz="2800" b="1" dirty="0"/>
              <a:t> </a:t>
            </a:r>
            <a:endParaRPr lang="en-US" sz="2800" dirty="0"/>
          </a:p>
        </p:txBody>
      </p:sp>
      <p:sp>
        <p:nvSpPr>
          <p:cNvPr id="2" name="Rectangle 1"/>
          <p:cNvSpPr/>
          <p:nvPr/>
        </p:nvSpPr>
        <p:spPr>
          <a:xfrm>
            <a:off x="1584960" y="1190260"/>
            <a:ext cx="9890760" cy="523220"/>
          </a:xfrm>
          <a:prstGeom prst="rect">
            <a:avLst/>
          </a:prstGeom>
        </p:spPr>
        <p:txBody>
          <a:bodyPr wrap="square">
            <a:spAutoFit/>
          </a:bodyPr>
          <a:lstStyle/>
          <a:p>
            <a:r>
              <a:rPr lang="vi-VN" sz="2800" dirty="0">
                <a:solidFill>
                  <a:schemeClr val="accent5">
                    <a:lumMod val="75000"/>
                  </a:schemeClr>
                </a:solidFill>
                <a:latin typeface="Times New Roman" panose="02020603050405020304" pitchFamily="18" charset="0"/>
                <a:ea typeface="Calibri" panose="020F0502020204030204" pitchFamily="34" charset="0"/>
              </a:rPr>
              <a:t>Nhan đề bài thơ “Ta đi tới” thể hiện tư tưởng chủ đề của tác phẩm</a:t>
            </a:r>
            <a:endParaRPr lang="en-US" sz="2800" dirty="0">
              <a:solidFill>
                <a:schemeClr val="accent5">
                  <a:lumMod val="75000"/>
                </a:schemeClr>
              </a:solidFill>
            </a:endParaRPr>
          </a:p>
        </p:txBody>
      </p:sp>
      <p:sp>
        <p:nvSpPr>
          <p:cNvPr id="15" name="文本框 11">
            <a:extLst>
              <a:ext uri="{FF2B5EF4-FFF2-40B4-BE49-F238E27FC236}">
                <a16:creationId xmlns:a16="http://schemas.microsoft.com/office/drawing/2014/main" id="{D77B1714-6090-83C3-CA0B-2885A840E149}"/>
              </a:ext>
            </a:extLst>
          </p:cNvPr>
          <p:cNvSpPr txBox="1"/>
          <p:nvPr/>
        </p:nvSpPr>
        <p:spPr>
          <a:xfrm>
            <a:off x="4094699" y="1982382"/>
            <a:ext cx="2843513" cy="523220"/>
          </a:xfrm>
          <a:prstGeom prst="rect">
            <a:avLst/>
          </a:prstGeom>
          <a:solidFill>
            <a:schemeClr val="accent1">
              <a:lumMod val="60000"/>
              <a:lumOff val="40000"/>
            </a:schemeClr>
          </a:solid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sym typeface="+mn-lt"/>
              </a:rPr>
              <a:t>01</a:t>
            </a:r>
            <a:endParaRPr lang="zh-CN" altLang="en-US" sz="2800" b="1" dirty="0">
              <a:latin typeface="Times New Roman" panose="02020603050405020304" pitchFamily="18" charset="0"/>
              <a:cs typeface="Times New Roman" panose="02020603050405020304" pitchFamily="18" charset="0"/>
              <a:sym typeface="+mn-lt"/>
            </a:endParaRPr>
          </a:p>
        </p:txBody>
      </p:sp>
      <p:sp>
        <p:nvSpPr>
          <p:cNvPr id="16" name="文本框 13">
            <a:extLst>
              <a:ext uri="{FF2B5EF4-FFF2-40B4-BE49-F238E27FC236}">
                <a16:creationId xmlns:a16="http://schemas.microsoft.com/office/drawing/2014/main" id="{6C8AA94E-36CD-D212-7303-482A4D1F75D7}"/>
              </a:ext>
            </a:extLst>
          </p:cNvPr>
          <p:cNvSpPr txBox="1"/>
          <p:nvPr/>
        </p:nvSpPr>
        <p:spPr>
          <a:xfrm>
            <a:off x="4094699" y="3516610"/>
            <a:ext cx="2843513" cy="523220"/>
          </a:xfrm>
          <a:prstGeom prst="rect">
            <a:avLst/>
          </a:prstGeom>
          <a:solidFill>
            <a:schemeClr val="accent4">
              <a:lumMod val="40000"/>
              <a:lumOff val="60000"/>
            </a:schemeClr>
          </a:solidFill>
        </p:spPr>
        <p:txBody>
          <a:bodyPr wrap="square" rtlCol="0">
            <a:spAutoFit/>
          </a:bodyPr>
          <a:lstStyle/>
          <a:p>
            <a:r>
              <a:rPr lang="en-US" altLang="zh-CN" sz="2800" b="1">
                <a:latin typeface="Times New Roman" panose="02020603050405020304" pitchFamily="18" charset="0"/>
                <a:cs typeface="Times New Roman" panose="02020603050405020304" pitchFamily="18" charset="0"/>
                <a:sym typeface="+mn-lt"/>
              </a:rPr>
              <a:t>02</a:t>
            </a:r>
            <a:endParaRPr lang="zh-CN" altLang="en-US" sz="2800" b="1" dirty="0">
              <a:latin typeface="Times New Roman" panose="02020603050405020304" pitchFamily="18" charset="0"/>
              <a:cs typeface="Times New Roman" panose="02020603050405020304" pitchFamily="18" charset="0"/>
              <a:sym typeface="+mn-lt"/>
            </a:endParaRPr>
          </a:p>
        </p:txBody>
      </p:sp>
      <p:sp>
        <p:nvSpPr>
          <p:cNvPr id="17" name="Rectangle 16"/>
          <p:cNvSpPr/>
          <p:nvPr/>
        </p:nvSpPr>
        <p:spPr>
          <a:xfrm>
            <a:off x="4097041" y="2534513"/>
            <a:ext cx="6096000" cy="830997"/>
          </a:xfrm>
          <a:prstGeom prst="rect">
            <a:avLst/>
          </a:prstGeom>
        </p:spPr>
        <p:txBody>
          <a:bodyPr>
            <a:spAutoFit/>
          </a:bodyPr>
          <a:lstStyle/>
          <a:p>
            <a:pPr algn="just">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Nhan đề thể hiện sự tự do, chứa đựng những cảm xúc thời đại, và có tính biểu tượng cao.</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4097041" y="4032168"/>
            <a:ext cx="6096000" cy="830997"/>
          </a:xfrm>
          <a:prstGeom prst="rect">
            <a:avLst/>
          </a:prstGeom>
        </p:spPr>
        <p:txBody>
          <a:bodyPr>
            <a:spAutoFit/>
          </a:bodyPr>
          <a:lstStyle/>
          <a:p>
            <a:pPr algn="just">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Nhan đề vừa ngợi ca chiến thắng, niềm tự hào, vừa gợi suy nghĩ về đoạn đường sắp tới.</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e.baonghean.vn/wp-content/uploads/2019/12/HinhanhnguoilinhtrongthocaCMVN-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07" y="2351746"/>
            <a:ext cx="3870563" cy="380718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84960" y="5789566"/>
            <a:ext cx="9034846" cy="669542"/>
          </a:xfrm>
          <a:prstGeom prst="rect">
            <a:avLst/>
          </a:prstGeom>
          <a:solidFill>
            <a:schemeClr val="accent2">
              <a:lumMod val="40000"/>
              <a:lumOff val="60000"/>
            </a:schemeClr>
          </a:solidFill>
        </p:spPr>
        <p:txBody>
          <a:bodyPr wrap="none">
            <a:spAutoFit/>
          </a:bodyPr>
          <a:lstStyle/>
          <a:p>
            <a:pPr algn="just">
              <a:lnSpc>
                <a:spcPct val="150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=&gt;  Đây là một nhan đề độc đáo, gây ấn tượng với người đọc.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437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7" grpId="0"/>
      <p:bldP spid="18"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7" name="Google Shape;857;p54"/>
          <p:cNvSpPr/>
          <p:nvPr/>
        </p:nvSpPr>
        <p:spPr>
          <a:xfrm flipH="1">
            <a:off x="10408482" y="2300770"/>
            <a:ext cx="1799437" cy="947804"/>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54"/>
          <p:cNvSpPr/>
          <p:nvPr/>
        </p:nvSpPr>
        <p:spPr>
          <a:xfrm flipH="1">
            <a:off x="8474921" y="-798667"/>
            <a:ext cx="5346347" cy="2816043"/>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9" name="Google Shape;859;p54"/>
          <p:cNvGrpSpPr/>
          <p:nvPr/>
        </p:nvGrpSpPr>
        <p:grpSpPr>
          <a:xfrm flipH="1">
            <a:off x="-308251" y="-1233"/>
            <a:ext cx="2115280" cy="6857884"/>
            <a:chOff x="7972317" y="-925"/>
            <a:chExt cx="1586460" cy="5143413"/>
          </a:xfrm>
        </p:grpSpPr>
        <p:sp>
          <p:nvSpPr>
            <p:cNvPr id="860" name="Google Shape;860;p54"/>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54"/>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62" name="Google Shape;862;p54"/>
          <p:cNvSpPr/>
          <p:nvPr/>
        </p:nvSpPr>
        <p:spPr>
          <a:xfrm>
            <a:off x="1824928" y="4893951"/>
            <a:ext cx="1210491" cy="2362107"/>
          </a:xfrm>
          <a:custGeom>
            <a:avLst/>
            <a:gdLst/>
            <a:ahLst/>
            <a:cxnLst/>
            <a:rect l="l" t="t" r="r" b="b"/>
            <a:pathLst>
              <a:path w="82160" h="160324" extrusionOk="0">
                <a:moveTo>
                  <a:pt x="34143" y="101257"/>
                </a:moveTo>
                <a:cubicBezTo>
                  <a:pt x="34472" y="101257"/>
                  <a:pt x="34911" y="101911"/>
                  <a:pt x="35126" y="102340"/>
                </a:cubicBezTo>
                <a:cubicBezTo>
                  <a:pt x="35393" y="102807"/>
                  <a:pt x="37061" y="105976"/>
                  <a:pt x="37127" y="107077"/>
                </a:cubicBezTo>
                <a:cubicBezTo>
                  <a:pt x="37161" y="108144"/>
                  <a:pt x="38795" y="112114"/>
                  <a:pt x="39095" y="112481"/>
                </a:cubicBezTo>
                <a:cubicBezTo>
                  <a:pt x="39362" y="112848"/>
                  <a:pt x="39229" y="114749"/>
                  <a:pt x="39496" y="115349"/>
                </a:cubicBezTo>
                <a:cubicBezTo>
                  <a:pt x="39796" y="115917"/>
                  <a:pt x="39562" y="117851"/>
                  <a:pt x="39762" y="118452"/>
                </a:cubicBezTo>
                <a:cubicBezTo>
                  <a:pt x="39963" y="119052"/>
                  <a:pt x="40663" y="120019"/>
                  <a:pt x="40730" y="120520"/>
                </a:cubicBezTo>
                <a:lnTo>
                  <a:pt x="40863" y="122455"/>
                </a:lnTo>
                <a:cubicBezTo>
                  <a:pt x="40863" y="122455"/>
                  <a:pt x="39942" y="120119"/>
                  <a:pt x="39668" y="120119"/>
                </a:cubicBezTo>
                <a:cubicBezTo>
                  <a:pt x="39666" y="120119"/>
                  <a:pt x="39664" y="120119"/>
                  <a:pt x="39662" y="120120"/>
                </a:cubicBezTo>
                <a:cubicBezTo>
                  <a:pt x="39429" y="120120"/>
                  <a:pt x="38328" y="120053"/>
                  <a:pt x="38261" y="119786"/>
                </a:cubicBezTo>
                <a:cubicBezTo>
                  <a:pt x="38161" y="119486"/>
                  <a:pt x="38028" y="118285"/>
                  <a:pt x="37894" y="118051"/>
                </a:cubicBezTo>
                <a:cubicBezTo>
                  <a:pt x="37794" y="117818"/>
                  <a:pt x="37261" y="116817"/>
                  <a:pt x="37027" y="116384"/>
                </a:cubicBezTo>
                <a:cubicBezTo>
                  <a:pt x="36794" y="115983"/>
                  <a:pt x="36127" y="114582"/>
                  <a:pt x="35926" y="114249"/>
                </a:cubicBezTo>
                <a:cubicBezTo>
                  <a:pt x="35693" y="113915"/>
                  <a:pt x="34325" y="111880"/>
                  <a:pt x="33091" y="111814"/>
                </a:cubicBezTo>
                <a:cubicBezTo>
                  <a:pt x="33047" y="111812"/>
                  <a:pt x="33001" y="111812"/>
                  <a:pt x="32954" y="111812"/>
                </a:cubicBezTo>
                <a:cubicBezTo>
                  <a:pt x="31657" y="111812"/>
                  <a:pt x="29393" y="112265"/>
                  <a:pt x="28588" y="113682"/>
                </a:cubicBezTo>
                <a:cubicBezTo>
                  <a:pt x="27754" y="115149"/>
                  <a:pt x="26186" y="119586"/>
                  <a:pt x="26253" y="120453"/>
                </a:cubicBezTo>
                <a:cubicBezTo>
                  <a:pt x="26219" y="121554"/>
                  <a:pt x="25953" y="122655"/>
                  <a:pt x="25519" y="123689"/>
                </a:cubicBezTo>
                <a:cubicBezTo>
                  <a:pt x="25219" y="124256"/>
                  <a:pt x="24351" y="125457"/>
                  <a:pt x="24351" y="125457"/>
                </a:cubicBezTo>
                <a:cubicBezTo>
                  <a:pt x="24351" y="125457"/>
                  <a:pt x="24485" y="122621"/>
                  <a:pt x="24452" y="122321"/>
                </a:cubicBezTo>
                <a:cubicBezTo>
                  <a:pt x="24351" y="121821"/>
                  <a:pt x="24151" y="121320"/>
                  <a:pt x="23851" y="120887"/>
                </a:cubicBezTo>
                <a:cubicBezTo>
                  <a:pt x="23618" y="120587"/>
                  <a:pt x="23818" y="119753"/>
                  <a:pt x="23751" y="119252"/>
                </a:cubicBezTo>
                <a:cubicBezTo>
                  <a:pt x="23718" y="118752"/>
                  <a:pt x="23551" y="117017"/>
                  <a:pt x="23051" y="116717"/>
                </a:cubicBezTo>
                <a:cubicBezTo>
                  <a:pt x="22584" y="116384"/>
                  <a:pt x="21883" y="116150"/>
                  <a:pt x="21783" y="115650"/>
                </a:cubicBezTo>
                <a:cubicBezTo>
                  <a:pt x="21683" y="115183"/>
                  <a:pt x="21549" y="109745"/>
                  <a:pt x="21249" y="108778"/>
                </a:cubicBezTo>
                <a:lnTo>
                  <a:pt x="22150" y="107611"/>
                </a:lnTo>
                <a:cubicBezTo>
                  <a:pt x="22150" y="107611"/>
                  <a:pt x="22566" y="108116"/>
                  <a:pt x="22781" y="108116"/>
                </a:cubicBezTo>
                <a:cubicBezTo>
                  <a:pt x="22794" y="108116"/>
                  <a:pt x="22806" y="108115"/>
                  <a:pt x="22817" y="108111"/>
                </a:cubicBezTo>
                <a:cubicBezTo>
                  <a:pt x="23217" y="107844"/>
                  <a:pt x="23584" y="107511"/>
                  <a:pt x="23884" y="107144"/>
                </a:cubicBezTo>
                <a:cubicBezTo>
                  <a:pt x="24018" y="106977"/>
                  <a:pt x="23751" y="105509"/>
                  <a:pt x="23751" y="105509"/>
                </a:cubicBezTo>
                <a:lnTo>
                  <a:pt x="24685" y="103941"/>
                </a:lnTo>
                <a:cubicBezTo>
                  <a:pt x="24685" y="103941"/>
                  <a:pt x="25554" y="106399"/>
                  <a:pt x="25872" y="106399"/>
                </a:cubicBezTo>
                <a:cubicBezTo>
                  <a:pt x="25890" y="106399"/>
                  <a:pt x="25905" y="106392"/>
                  <a:pt x="25919" y="106376"/>
                </a:cubicBezTo>
                <a:cubicBezTo>
                  <a:pt x="26219" y="106043"/>
                  <a:pt x="27687" y="103975"/>
                  <a:pt x="27687" y="103975"/>
                </a:cubicBezTo>
                <a:cubicBezTo>
                  <a:pt x="27921" y="103408"/>
                  <a:pt x="28188" y="102874"/>
                  <a:pt x="28521" y="102307"/>
                </a:cubicBezTo>
                <a:cubicBezTo>
                  <a:pt x="28655" y="102207"/>
                  <a:pt x="33725" y="101406"/>
                  <a:pt x="34058" y="101273"/>
                </a:cubicBezTo>
                <a:cubicBezTo>
                  <a:pt x="34085" y="101262"/>
                  <a:pt x="34114" y="101257"/>
                  <a:pt x="34143" y="101257"/>
                </a:cubicBezTo>
                <a:close/>
                <a:moveTo>
                  <a:pt x="44399" y="0"/>
                </a:moveTo>
                <a:cubicBezTo>
                  <a:pt x="37494" y="834"/>
                  <a:pt x="33792" y="3970"/>
                  <a:pt x="31990" y="5704"/>
                </a:cubicBezTo>
                <a:cubicBezTo>
                  <a:pt x="30189" y="7472"/>
                  <a:pt x="29322" y="11609"/>
                  <a:pt x="29288" y="13443"/>
                </a:cubicBezTo>
                <a:cubicBezTo>
                  <a:pt x="29222" y="15311"/>
                  <a:pt x="29955" y="21215"/>
                  <a:pt x="30322" y="23384"/>
                </a:cubicBezTo>
                <a:cubicBezTo>
                  <a:pt x="30689" y="25552"/>
                  <a:pt x="31123" y="25418"/>
                  <a:pt x="31390" y="25452"/>
                </a:cubicBezTo>
                <a:cubicBezTo>
                  <a:pt x="31425" y="25459"/>
                  <a:pt x="31463" y="25462"/>
                  <a:pt x="31503" y="25462"/>
                </a:cubicBezTo>
                <a:cubicBezTo>
                  <a:pt x="32427" y="25462"/>
                  <a:pt x="34692" y="23717"/>
                  <a:pt x="34692" y="23717"/>
                </a:cubicBezTo>
                <a:cubicBezTo>
                  <a:pt x="34926" y="24051"/>
                  <a:pt x="35193" y="24351"/>
                  <a:pt x="35526" y="24618"/>
                </a:cubicBezTo>
                <a:cubicBezTo>
                  <a:pt x="35526" y="24618"/>
                  <a:pt x="34692" y="25518"/>
                  <a:pt x="34225" y="26019"/>
                </a:cubicBezTo>
                <a:cubicBezTo>
                  <a:pt x="33792" y="26486"/>
                  <a:pt x="32524" y="28287"/>
                  <a:pt x="32190" y="28421"/>
                </a:cubicBezTo>
                <a:cubicBezTo>
                  <a:pt x="32040" y="28437"/>
                  <a:pt x="31888" y="28446"/>
                  <a:pt x="31736" y="28446"/>
                </a:cubicBezTo>
                <a:cubicBezTo>
                  <a:pt x="31279" y="28446"/>
                  <a:pt x="30823" y="28371"/>
                  <a:pt x="30422" y="28220"/>
                </a:cubicBezTo>
                <a:cubicBezTo>
                  <a:pt x="29953" y="28001"/>
                  <a:pt x="29102" y="27547"/>
                  <a:pt x="28833" y="27547"/>
                </a:cubicBezTo>
                <a:cubicBezTo>
                  <a:pt x="28815" y="27547"/>
                  <a:pt x="28800" y="27549"/>
                  <a:pt x="28788" y="27553"/>
                </a:cubicBezTo>
                <a:cubicBezTo>
                  <a:pt x="28616" y="27611"/>
                  <a:pt x="27705" y="27840"/>
                  <a:pt x="27346" y="27840"/>
                </a:cubicBezTo>
                <a:cubicBezTo>
                  <a:pt x="27288" y="27840"/>
                  <a:pt x="27244" y="27834"/>
                  <a:pt x="27220" y="27820"/>
                </a:cubicBezTo>
                <a:cubicBezTo>
                  <a:pt x="27205" y="27811"/>
                  <a:pt x="27180" y="27806"/>
                  <a:pt x="27149" y="27806"/>
                </a:cubicBezTo>
                <a:cubicBezTo>
                  <a:pt x="26846" y="27806"/>
                  <a:pt x="25880" y="28224"/>
                  <a:pt x="25819" y="28587"/>
                </a:cubicBezTo>
                <a:cubicBezTo>
                  <a:pt x="25752" y="28988"/>
                  <a:pt x="24552" y="29988"/>
                  <a:pt x="24385" y="30322"/>
                </a:cubicBezTo>
                <a:cubicBezTo>
                  <a:pt x="24151" y="30889"/>
                  <a:pt x="24085" y="31456"/>
                  <a:pt x="24118" y="32056"/>
                </a:cubicBezTo>
                <a:cubicBezTo>
                  <a:pt x="24185" y="32457"/>
                  <a:pt x="22950" y="33591"/>
                  <a:pt x="22950" y="33591"/>
                </a:cubicBezTo>
                <a:cubicBezTo>
                  <a:pt x="22950" y="33591"/>
                  <a:pt x="20449" y="34725"/>
                  <a:pt x="19515" y="35592"/>
                </a:cubicBezTo>
                <a:cubicBezTo>
                  <a:pt x="18614" y="36493"/>
                  <a:pt x="17080" y="38595"/>
                  <a:pt x="16946" y="39462"/>
                </a:cubicBezTo>
                <a:cubicBezTo>
                  <a:pt x="16813" y="40296"/>
                  <a:pt x="16746" y="41497"/>
                  <a:pt x="16379" y="41897"/>
                </a:cubicBezTo>
                <a:cubicBezTo>
                  <a:pt x="16012" y="42264"/>
                  <a:pt x="15712" y="42931"/>
                  <a:pt x="14611" y="43932"/>
                </a:cubicBezTo>
                <a:cubicBezTo>
                  <a:pt x="13477" y="44899"/>
                  <a:pt x="12376" y="47267"/>
                  <a:pt x="12443" y="47468"/>
                </a:cubicBezTo>
                <a:cubicBezTo>
                  <a:pt x="12510" y="47701"/>
                  <a:pt x="11376" y="49636"/>
                  <a:pt x="11275" y="50169"/>
                </a:cubicBezTo>
                <a:cubicBezTo>
                  <a:pt x="11175" y="50670"/>
                  <a:pt x="10308" y="52371"/>
                  <a:pt x="10108" y="53639"/>
                </a:cubicBezTo>
                <a:cubicBezTo>
                  <a:pt x="9908" y="54906"/>
                  <a:pt x="8006" y="57808"/>
                  <a:pt x="7740" y="59076"/>
                </a:cubicBezTo>
                <a:cubicBezTo>
                  <a:pt x="7506" y="60310"/>
                  <a:pt x="7406" y="62378"/>
                  <a:pt x="6939" y="63312"/>
                </a:cubicBezTo>
                <a:cubicBezTo>
                  <a:pt x="6472" y="64246"/>
                  <a:pt x="5738" y="67982"/>
                  <a:pt x="5438" y="69150"/>
                </a:cubicBezTo>
                <a:cubicBezTo>
                  <a:pt x="5138" y="70317"/>
                  <a:pt x="4904" y="72719"/>
                  <a:pt x="5371" y="73253"/>
                </a:cubicBezTo>
                <a:cubicBezTo>
                  <a:pt x="5605" y="73553"/>
                  <a:pt x="5972" y="73753"/>
                  <a:pt x="6339" y="73853"/>
                </a:cubicBezTo>
                <a:cubicBezTo>
                  <a:pt x="6372" y="74353"/>
                  <a:pt x="6472" y="74887"/>
                  <a:pt x="6639" y="75388"/>
                </a:cubicBezTo>
                <a:cubicBezTo>
                  <a:pt x="6906" y="76355"/>
                  <a:pt x="7573" y="77456"/>
                  <a:pt x="7840" y="78223"/>
                </a:cubicBezTo>
                <a:cubicBezTo>
                  <a:pt x="8107" y="78990"/>
                  <a:pt x="8073" y="79757"/>
                  <a:pt x="8974" y="80058"/>
                </a:cubicBezTo>
                <a:cubicBezTo>
                  <a:pt x="9908" y="80391"/>
                  <a:pt x="13210" y="81258"/>
                  <a:pt x="13210" y="81258"/>
                </a:cubicBezTo>
                <a:cubicBezTo>
                  <a:pt x="13210" y="81258"/>
                  <a:pt x="6272" y="84794"/>
                  <a:pt x="5705" y="85228"/>
                </a:cubicBezTo>
                <a:cubicBezTo>
                  <a:pt x="5104" y="85662"/>
                  <a:pt x="3803" y="86996"/>
                  <a:pt x="3437" y="87663"/>
                </a:cubicBezTo>
                <a:cubicBezTo>
                  <a:pt x="3103" y="88330"/>
                  <a:pt x="301" y="93067"/>
                  <a:pt x="134" y="93701"/>
                </a:cubicBezTo>
                <a:cubicBezTo>
                  <a:pt x="1" y="94334"/>
                  <a:pt x="3070" y="98704"/>
                  <a:pt x="3070" y="98704"/>
                </a:cubicBezTo>
                <a:cubicBezTo>
                  <a:pt x="3070" y="98704"/>
                  <a:pt x="3570" y="102340"/>
                  <a:pt x="4137" y="102840"/>
                </a:cubicBezTo>
                <a:cubicBezTo>
                  <a:pt x="4137" y="102840"/>
                  <a:pt x="4537" y="105809"/>
                  <a:pt x="4771" y="106176"/>
                </a:cubicBezTo>
                <a:cubicBezTo>
                  <a:pt x="5004" y="106577"/>
                  <a:pt x="5204" y="109245"/>
                  <a:pt x="5204" y="110046"/>
                </a:cubicBezTo>
                <a:cubicBezTo>
                  <a:pt x="5238" y="110813"/>
                  <a:pt x="6239" y="113982"/>
                  <a:pt x="6605" y="114749"/>
                </a:cubicBezTo>
                <a:cubicBezTo>
                  <a:pt x="6906" y="115583"/>
                  <a:pt x="7173" y="116450"/>
                  <a:pt x="7406" y="117318"/>
                </a:cubicBezTo>
                <a:cubicBezTo>
                  <a:pt x="7072" y="117484"/>
                  <a:pt x="6839" y="117751"/>
                  <a:pt x="6706" y="118085"/>
                </a:cubicBezTo>
                <a:cubicBezTo>
                  <a:pt x="6505" y="118585"/>
                  <a:pt x="6405" y="124723"/>
                  <a:pt x="6405" y="124723"/>
                </a:cubicBezTo>
                <a:cubicBezTo>
                  <a:pt x="6405" y="124723"/>
                  <a:pt x="5605" y="125290"/>
                  <a:pt x="5538" y="125690"/>
                </a:cubicBezTo>
                <a:cubicBezTo>
                  <a:pt x="5471" y="126090"/>
                  <a:pt x="5238" y="127225"/>
                  <a:pt x="5104" y="127725"/>
                </a:cubicBezTo>
                <a:cubicBezTo>
                  <a:pt x="4971" y="128225"/>
                  <a:pt x="4537" y="129226"/>
                  <a:pt x="5104" y="131261"/>
                </a:cubicBezTo>
                <a:cubicBezTo>
                  <a:pt x="5671" y="133296"/>
                  <a:pt x="7373" y="138533"/>
                  <a:pt x="7806" y="138800"/>
                </a:cubicBezTo>
                <a:cubicBezTo>
                  <a:pt x="8240" y="139066"/>
                  <a:pt x="8807" y="139033"/>
                  <a:pt x="9074" y="139400"/>
                </a:cubicBezTo>
                <a:cubicBezTo>
                  <a:pt x="9307" y="139767"/>
                  <a:pt x="11242" y="139934"/>
                  <a:pt x="11242" y="139934"/>
                </a:cubicBezTo>
                <a:cubicBezTo>
                  <a:pt x="11242" y="139934"/>
                  <a:pt x="12676" y="145171"/>
                  <a:pt x="12743" y="145671"/>
                </a:cubicBezTo>
                <a:cubicBezTo>
                  <a:pt x="12843" y="146172"/>
                  <a:pt x="13677" y="146705"/>
                  <a:pt x="13677" y="146705"/>
                </a:cubicBezTo>
                <a:cubicBezTo>
                  <a:pt x="13677" y="146705"/>
                  <a:pt x="12143" y="149307"/>
                  <a:pt x="11776" y="150074"/>
                </a:cubicBezTo>
                <a:cubicBezTo>
                  <a:pt x="11376" y="150875"/>
                  <a:pt x="10408" y="151675"/>
                  <a:pt x="9808" y="152343"/>
                </a:cubicBezTo>
                <a:cubicBezTo>
                  <a:pt x="9207" y="152976"/>
                  <a:pt x="7806" y="154010"/>
                  <a:pt x="7773" y="156679"/>
                </a:cubicBezTo>
                <a:cubicBezTo>
                  <a:pt x="7539" y="157313"/>
                  <a:pt x="7439" y="158013"/>
                  <a:pt x="7473" y="158680"/>
                </a:cubicBezTo>
                <a:cubicBezTo>
                  <a:pt x="7506" y="159481"/>
                  <a:pt x="8107" y="160148"/>
                  <a:pt x="8907" y="160282"/>
                </a:cubicBezTo>
                <a:cubicBezTo>
                  <a:pt x="9091" y="160282"/>
                  <a:pt x="10356" y="160324"/>
                  <a:pt x="11934" y="160324"/>
                </a:cubicBezTo>
                <a:cubicBezTo>
                  <a:pt x="14077" y="160324"/>
                  <a:pt x="16798" y="160246"/>
                  <a:pt x="18180" y="159881"/>
                </a:cubicBezTo>
                <a:cubicBezTo>
                  <a:pt x="20549" y="159248"/>
                  <a:pt x="21349" y="157980"/>
                  <a:pt x="21416" y="157513"/>
                </a:cubicBezTo>
                <a:cubicBezTo>
                  <a:pt x="21549" y="156979"/>
                  <a:pt x="21916" y="156546"/>
                  <a:pt x="22417" y="156312"/>
                </a:cubicBezTo>
                <a:cubicBezTo>
                  <a:pt x="22817" y="156179"/>
                  <a:pt x="24985" y="155878"/>
                  <a:pt x="26286" y="155311"/>
                </a:cubicBezTo>
                <a:cubicBezTo>
                  <a:pt x="27554" y="154711"/>
                  <a:pt x="27854" y="153877"/>
                  <a:pt x="27887" y="153510"/>
                </a:cubicBezTo>
                <a:cubicBezTo>
                  <a:pt x="27887" y="153177"/>
                  <a:pt x="27454" y="150975"/>
                  <a:pt x="27420" y="150241"/>
                </a:cubicBezTo>
                <a:cubicBezTo>
                  <a:pt x="27354" y="149474"/>
                  <a:pt x="26520" y="148440"/>
                  <a:pt x="26353" y="147472"/>
                </a:cubicBezTo>
                <a:cubicBezTo>
                  <a:pt x="26153" y="146505"/>
                  <a:pt x="25819" y="143636"/>
                  <a:pt x="25686" y="143103"/>
                </a:cubicBezTo>
                <a:cubicBezTo>
                  <a:pt x="25552" y="142569"/>
                  <a:pt x="25152" y="141201"/>
                  <a:pt x="25352" y="140734"/>
                </a:cubicBezTo>
                <a:cubicBezTo>
                  <a:pt x="26453" y="140467"/>
                  <a:pt x="27454" y="139900"/>
                  <a:pt x="28254" y="139166"/>
                </a:cubicBezTo>
                <a:cubicBezTo>
                  <a:pt x="29455" y="137966"/>
                  <a:pt x="30489" y="135030"/>
                  <a:pt x="30889" y="134363"/>
                </a:cubicBezTo>
                <a:cubicBezTo>
                  <a:pt x="31256" y="133696"/>
                  <a:pt x="31723" y="132395"/>
                  <a:pt x="31857" y="132128"/>
                </a:cubicBezTo>
                <a:cubicBezTo>
                  <a:pt x="31990" y="131895"/>
                  <a:pt x="32591" y="130994"/>
                  <a:pt x="32757" y="130961"/>
                </a:cubicBezTo>
                <a:cubicBezTo>
                  <a:pt x="32891" y="130961"/>
                  <a:pt x="33758" y="132929"/>
                  <a:pt x="34692" y="133462"/>
                </a:cubicBezTo>
                <a:cubicBezTo>
                  <a:pt x="35393" y="133896"/>
                  <a:pt x="36060" y="134430"/>
                  <a:pt x="36660" y="134997"/>
                </a:cubicBezTo>
                <a:cubicBezTo>
                  <a:pt x="36860" y="135197"/>
                  <a:pt x="39429" y="137432"/>
                  <a:pt x="39929" y="137599"/>
                </a:cubicBezTo>
                <a:cubicBezTo>
                  <a:pt x="40396" y="137732"/>
                  <a:pt x="40830" y="138032"/>
                  <a:pt x="41097" y="138433"/>
                </a:cubicBezTo>
                <a:cubicBezTo>
                  <a:pt x="41163" y="138599"/>
                  <a:pt x="43398" y="141435"/>
                  <a:pt x="43865" y="142469"/>
                </a:cubicBezTo>
                <a:cubicBezTo>
                  <a:pt x="44366" y="143536"/>
                  <a:pt x="45033" y="145338"/>
                  <a:pt x="45567" y="145738"/>
                </a:cubicBezTo>
                <a:cubicBezTo>
                  <a:pt x="46100" y="146138"/>
                  <a:pt x="50437" y="148040"/>
                  <a:pt x="52071" y="148607"/>
                </a:cubicBezTo>
                <a:cubicBezTo>
                  <a:pt x="52659" y="148807"/>
                  <a:pt x="53496" y="148940"/>
                  <a:pt x="54441" y="148940"/>
                </a:cubicBezTo>
                <a:cubicBezTo>
                  <a:pt x="56177" y="148940"/>
                  <a:pt x="58279" y="148490"/>
                  <a:pt x="59877" y="147172"/>
                </a:cubicBezTo>
                <a:cubicBezTo>
                  <a:pt x="62379" y="145137"/>
                  <a:pt x="62912" y="143236"/>
                  <a:pt x="62879" y="143003"/>
                </a:cubicBezTo>
                <a:cubicBezTo>
                  <a:pt x="62879" y="142769"/>
                  <a:pt x="61678" y="140968"/>
                  <a:pt x="61678" y="140968"/>
                </a:cubicBezTo>
                <a:cubicBezTo>
                  <a:pt x="61678" y="140968"/>
                  <a:pt x="62212" y="136898"/>
                  <a:pt x="62312" y="135631"/>
                </a:cubicBezTo>
                <a:cubicBezTo>
                  <a:pt x="62312" y="134096"/>
                  <a:pt x="62245" y="132595"/>
                  <a:pt x="62078" y="131061"/>
                </a:cubicBezTo>
                <a:cubicBezTo>
                  <a:pt x="62178" y="129826"/>
                  <a:pt x="62379" y="128592"/>
                  <a:pt x="62746" y="127391"/>
                </a:cubicBezTo>
                <a:cubicBezTo>
                  <a:pt x="62979" y="126758"/>
                  <a:pt x="63379" y="125490"/>
                  <a:pt x="63646" y="124556"/>
                </a:cubicBezTo>
                <a:cubicBezTo>
                  <a:pt x="63946" y="123355"/>
                  <a:pt x="64046" y="122088"/>
                  <a:pt x="64013" y="120820"/>
                </a:cubicBezTo>
                <a:cubicBezTo>
                  <a:pt x="63946" y="119919"/>
                  <a:pt x="64413" y="115249"/>
                  <a:pt x="64413" y="114449"/>
                </a:cubicBezTo>
                <a:cubicBezTo>
                  <a:pt x="64413" y="113648"/>
                  <a:pt x="63579" y="111847"/>
                  <a:pt x="63379" y="111213"/>
                </a:cubicBezTo>
                <a:cubicBezTo>
                  <a:pt x="63179" y="110579"/>
                  <a:pt x="62479" y="109379"/>
                  <a:pt x="62612" y="109078"/>
                </a:cubicBezTo>
                <a:cubicBezTo>
                  <a:pt x="62712" y="108778"/>
                  <a:pt x="63713" y="105009"/>
                  <a:pt x="63613" y="103608"/>
                </a:cubicBezTo>
                <a:cubicBezTo>
                  <a:pt x="63513" y="102240"/>
                  <a:pt x="63379" y="100939"/>
                  <a:pt x="63379" y="100939"/>
                </a:cubicBezTo>
                <a:cubicBezTo>
                  <a:pt x="63379" y="100939"/>
                  <a:pt x="65781" y="100105"/>
                  <a:pt x="65848" y="99305"/>
                </a:cubicBezTo>
                <a:cubicBezTo>
                  <a:pt x="65948" y="98504"/>
                  <a:pt x="64914" y="95635"/>
                  <a:pt x="64914" y="95635"/>
                </a:cubicBezTo>
                <a:cubicBezTo>
                  <a:pt x="65481" y="94868"/>
                  <a:pt x="65981" y="94068"/>
                  <a:pt x="66448" y="93234"/>
                </a:cubicBezTo>
                <a:cubicBezTo>
                  <a:pt x="66682" y="92700"/>
                  <a:pt x="66982" y="91599"/>
                  <a:pt x="67249" y="91332"/>
                </a:cubicBezTo>
                <a:cubicBezTo>
                  <a:pt x="67516" y="91065"/>
                  <a:pt x="67949" y="89464"/>
                  <a:pt x="67916" y="89064"/>
                </a:cubicBezTo>
                <a:cubicBezTo>
                  <a:pt x="67883" y="88697"/>
                  <a:pt x="64780" y="85428"/>
                  <a:pt x="64347" y="84828"/>
                </a:cubicBezTo>
                <a:cubicBezTo>
                  <a:pt x="63880" y="84227"/>
                  <a:pt x="63913" y="83460"/>
                  <a:pt x="63746" y="83427"/>
                </a:cubicBezTo>
                <a:cubicBezTo>
                  <a:pt x="63546" y="83393"/>
                  <a:pt x="62946" y="83060"/>
                  <a:pt x="63046" y="82893"/>
                </a:cubicBezTo>
                <a:cubicBezTo>
                  <a:pt x="63112" y="82726"/>
                  <a:pt x="64413" y="81992"/>
                  <a:pt x="64914" y="81392"/>
                </a:cubicBezTo>
                <a:cubicBezTo>
                  <a:pt x="65414" y="80825"/>
                  <a:pt x="65848" y="79591"/>
                  <a:pt x="65781" y="79157"/>
                </a:cubicBezTo>
                <a:cubicBezTo>
                  <a:pt x="65700" y="78781"/>
                  <a:pt x="66313" y="78339"/>
                  <a:pt x="66554" y="78339"/>
                </a:cubicBezTo>
                <a:cubicBezTo>
                  <a:pt x="66612" y="78339"/>
                  <a:pt x="66648" y="78365"/>
                  <a:pt x="66648" y="78423"/>
                </a:cubicBezTo>
                <a:cubicBezTo>
                  <a:pt x="66651" y="78443"/>
                  <a:pt x="66658" y="78452"/>
                  <a:pt x="66670" y="78452"/>
                </a:cubicBezTo>
                <a:cubicBezTo>
                  <a:pt x="66841" y="78452"/>
                  <a:pt x="67929" y="76591"/>
                  <a:pt x="68116" y="76155"/>
                </a:cubicBezTo>
                <a:cubicBezTo>
                  <a:pt x="68350" y="75688"/>
                  <a:pt x="68316" y="74220"/>
                  <a:pt x="68016" y="73953"/>
                </a:cubicBezTo>
                <a:cubicBezTo>
                  <a:pt x="67682" y="73720"/>
                  <a:pt x="67883" y="73286"/>
                  <a:pt x="68316" y="72919"/>
                </a:cubicBezTo>
                <a:cubicBezTo>
                  <a:pt x="68716" y="72519"/>
                  <a:pt x="70117" y="70617"/>
                  <a:pt x="70084" y="70117"/>
                </a:cubicBezTo>
                <a:cubicBezTo>
                  <a:pt x="70051" y="69650"/>
                  <a:pt x="70885" y="68916"/>
                  <a:pt x="70851" y="68616"/>
                </a:cubicBezTo>
                <a:cubicBezTo>
                  <a:pt x="70818" y="68316"/>
                  <a:pt x="70017" y="67782"/>
                  <a:pt x="70184" y="67749"/>
                </a:cubicBezTo>
                <a:cubicBezTo>
                  <a:pt x="70193" y="67745"/>
                  <a:pt x="70204" y="67744"/>
                  <a:pt x="70217" y="67744"/>
                </a:cubicBezTo>
                <a:cubicBezTo>
                  <a:pt x="70451" y="67744"/>
                  <a:pt x="71348" y="68288"/>
                  <a:pt x="71885" y="68382"/>
                </a:cubicBezTo>
                <a:cubicBezTo>
                  <a:pt x="71945" y="68393"/>
                  <a:pt x="72028" y="68398"/>
                  <a:pt x="72128" y="68398"/>
                </a:cubicBezTo>
                <a:cubicBezTo>
                  <a:pt x="72982" y="68398"/>
                  <a:pt x="75133" y="68037"/>
                  <a:pt x="75521" y="67649"/>
                </a:cubicBezTo>
                <a:cubicBezTo>
                  <a:pt x="75922" y="67215"/>
                  <a:pt x="76022" y="66715"/>
                  <a:pt x="76622" y="66715"/>
                </a:cubicBezTo>
                <a:cubicBezTo>
                  <a:pt x="77223" y="66715"/>
                  <a:pt x="79391" y="66481"/>
                  <a:pt x="79691" y="66281"/>
                </a:cubicBezTo>
                <a:cubicBezTo>
                  <a:pt x="79958" y="66047"/>
                  <a:pt x="80425" y="65447"/>
                  <a:pt x="80291" y="65147"/>
                </a:cubicBezTo>
                <a:cubicBezTo>
                  <a:pt x="80158" y="64813"/>
                  <a:pt x="80558" y="64213"/>
                  <a:pt x="80792" y="64079"/>
                </a:cubicBezTo>
                <a:cubicBezTo>
                  <a:pt x="81025" y="63979"/>
                  <a:pt x="81025" y="63145"/>
                  <a:pt x="80992" y="62845"/>
                </a:cubicBezTo>
                <a:cubicBezTo>
                  <a:pt x="80959" y="62545"/>
                  <a:pt x="82059" y="60410"/>
                  <a:pt x="82093" y="59910"/>
                </a:cubicBezTo>
                <a:cubicBezTo>
                  <a:pt x="82159" y="59443"/>
                  <a:pt x="81893" y="58676"/>
                  <a:pt x="81959" y="58108"/>
                </a:cubicBezTo>
                <a:cubicBezTo>
                  <a:pt x="81993" y="57508"/>
                  <a:pt x="81959" y="56874"/>
                  <a:pt x="81859" y="56274"/>
                </a:cubicBezTo>
                <a:cubicBezTo>
                  <a:pt x="81726" y="55840"/>
                  <a:pt x="81025" y="53539"/>
                  <a:pt x="80858" y="53172"/>
                </a:cubicBezTo>
                <a:cubicBezTo>
                  <a:pt x="80725" y="52771"/>
                  <a:pt x="80458" y="51237"/>
                  <a:pt x="80091" y="50870"/>
                </a:cubicBezTo>
                <a:cubicBezTo>
                  <a:pt x="79558" y="50370"/>
                  <a:pt x="78924" y="49969"/>
                  <a:pt x="78190" y="49736"/>
                </a:cubicBezTo>
                <a:cubicBezTo>
                  <a:pt x="77489" y="49602"/>
                  <a:pt x="77556" y="48635"/>
                  <a:pt x="77356" y="48268"/>
                </a:cubicBezTo>
                <a:cubicBezTo>
                  <a:pt x="77122" y="47868"/>
                  <a:pt x="75121" y="46567"/>
                  <a:pt x="75088" y="46300"/>
                </a:cubicBezTo>
                <a:cubicBezTo>
                  <a:pt x="75088" y="46067"/>
                  <a:pt x="76922" y="44766"/>
                  <a:pt x="77389" y="44332"/>
                </a:cubicBezTo>
                <a:cubicBezTo>
                  <a:pt x="77823" y="43898"/>
                  <a:pt x="77956" y="42798"/>
                  <a:pt x="77923" y="42597"/>
                </a:cubicBezTo>
                <a:cubicBezTo>
                  <a:pt x="77923" y="42397"/>
                  <a:pt x="76922" y="39829"/>
                  <a:pt x="76889" y="39395"/>
                </a:cubicBezTo>
                <a:cubicBezTo>
                  <a:pt x="76655" y="38661"/>
                  <a:pt x="76255" y="37961"/>
                  <a:pt x="75788" y="37394"/>
                </a:cubicBezTo>
                <a:cubicBezTo>
                  <a:pt x="75088" y="36493"/>
                  <a:pt x="74487" y="35559"/>
                  <a:pt x="73987" y="34525"/>
                </a:cubicBezTo>
                <a:cubicBezTo>
                  <a:pt x="73763" y="33982"/>
                  <a:pt x="72501" y="33286"/>
                  <a:pt x="71896" y="33286"/>
                </a:cubicBezTo>
                <a:cubicBezTo>
                  <a:pt x="71869" y="33286"/>
                  <a:pt x="71843" y="33288"/>
                  <a:pt x="71819" y="33291"/>
                </a:cubicBezTo>
                <a:cubicBezTo>
                  <a:pt x="71218" y="33357"/>
                  <a:pt x="70251" y="34525"/>
                  <a:pt x="69517" y="35225"/>
                </a:cubicBezTo>
                <a:cubicBezTo>
                  <a:pt x="69501" y="35233"/>
                  <a:pt x="69483" y="35237"/>
                  <a:pt x="69462" y="35237"/>
                </a:cubicBezTo>
                <a:cubicBezTo>
                  <a:pt x="69219" y="35237"/>
                  <a:pt x="68652" y="34724"/>
                  <a:pt x="68283" y="34325"/>
                </a:cubicBezTo>
                <a:cubicBezTo>
                  <a:pt x="67849" y="33858"/>
                  <a:pt x="67215" y="33591"/>
                  <a:pt x="66748" y="33191"/>
                </a:cubicBezTo>
                <a:cubicBezTo>
                  <a:pt x="66181" y="32724"/>
                  <a:pt x="65481" y="32423"/>
                  <a:pt x="64914" y="31923"/>
                </a:cubicBezTo>
                <a:cubicBezTo>
                  <a:pt x="64080" y="31223"/>
                  <a:pt x="63379" y="30489"/>
                  <a:pt x="62612" y="29721"/>
                </a:cubicBezTo>
                <a:cubicBezTo>
                  <a:pt x="62312" y="29355"/>
                  <a:pt x="61845" y="29121"/>
                  <a:pt x="61345" y="29121"/>
                </a:cubicBezTo>
                <a:cubicBezTo>
                  <a:pt x="60777" y="29121"/>
                  <a:pt x="60677" y="28988"/>
                  <a:pt x="60210" y="28687"/>
                </a:cubicBezTo>
                <a:cubicBezTo>
                  <a:pt x="59477" y="28254"/>
                  <a:pt x="58709" y="27954"/>
                  <a:pt x="57875" y="27787"/>
                </a:cubicBezTo>
                <a:cubicBezTo>
                  <a:pt x="57508" y="27787"/>
                  <a:pt x="57175" y="27687"/>
                  <a:pt x="56841" y="27487"/>
                </a:cubicBezTo>
                <a:cubicBezTo>
                  <a:pt x="56374" y="27220"/>
                  <a:pt x="55974" y="26853"/>
                  <a:pt x="55574" y="26486"/>
                </a:cubicBezTo>
                <a:cubicBezTo>
                  <a:pt x="55173" y="26052"/>
                  <a:pt x="54840" y="25585"/>
                  <a:pt x="54239" y="25385"/>
                </a:cubicBezTo>
                <a:cubicBezTo>
                  <a:pt x="53940" y="25303"/>
                  <a:pt x="53351" y="24999"/>
                  <a:pt x="52964" y="24999"/>
                </a:cubicBezTo>
                <a:cubicBezTo>
                  <a:pt x="52877" y="24999"/>
                  <a:pt x="52800" y="25015"/>
                  <a:pt x="52738" y="25051"/>
                </a:cubicBezTo>
                <a:cubicBezTo>
                  <a:pt x="53005" y="24551"/>
                  <a:pt x="53305" y="22149"/>
                  <a:pt x="53305" y="22149"/>
                </a:cubicBezTo>
                <a:cubicBezTo>
                  <a:pt x="53706" y="21616"/>
                  <a:pt x="54073" y="21049"/>
                  <a:pt x="54406" y="20482"/>
                </a:cubicBezTo>
                <a:cubicBezTo>
                  <a:pt x="55140" y="19981"/>
                  <a:pt x="55807" y="19414"/>
                  <a:pt x="56408" y="18747"/>
                </a:cubicBezTo>
                <a:cubicBezTo>
                  <a:pt x="56975" y="18046"/>
                  <a:pt x="57041" y="17079"/>
                  <a:pt x="57108" y="16178"/>
                </a:cubicBezTo>
                <a:cubicBezTo>
                  <a:pt x="57142" y="15311"/>
                  <a:pt x="56908" y="14110"/>
                  <a:pt x="57275" y="13276"/>
                </a:cubicBezTo>
                <a:cubicBezTo>
                  <a:pt x="57442" y="12843"/>
                  <a:pt x="57775" y="12676"/>
                  <a:pt x="57642" y="12176"/>
                </a:cubicBezTo>
                <a:cubicBezTo>
                  <a:pt x="57442" y="11508"/>
                  <a:pt x="56841" y="11575"/>
                  <a:pt x="56374" y="11275"/>
                </a:cubicBezTo>
                <a:cubicBezTo>
                  <a:pt x="56007" y="11008"/>
                  <a:pt x="55974" y="10508"/>
                  <a:pt x="55741" y="10141"/>
                </a:cubicBezTo>
                <a:cubicBezTo>
                  <a:pt x="55374" y="9540"/>
                  <a:pt x="54907" y="9007"/>
                  <a:pt x="54406" y="8573"/>
                </a:cubicBezTo>
                <a:cubicBezTo>
                  <a:pt x="53772" y="7939"/>
                  <a:pt x="51971" y="3770"/>
                  <a:pt x="50870" y="2235"/>
                </a:cubicBezTo>
                <a:cubicBezTo>
                  <a:pt x="49736" y="601"/>
                  <a:pt x="46200" y="334"/>
                  <a:pt x="443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3" name="Google Shape;863;p54"/>
          <p:cNvGrpSpPr/>
          <p:nvPr/>
        </p:nvGrpSpPr>
        <p:grpSpPr>
          <a:xfrm flipH="1">
            <a:off x="7958770" y="4702852"/>
            <a:ext cx="2307404" cy="2434769"/>
            <a:chOff x="1096915" y="3105926"/>
            <a:chExt cx="1944223" cy="2051541"/>
          </a:xfrm>
        </p:grpSpPr>
        <p:sp>
          <p:nvSpPr>
            <p:cNvPr id="864" name="Google Shape;864;p54"/>
            <p:cNvSpPr/>
            <p:nvPr/>
          </p:nvSpPr>
          <p:spPr>
            <a:xfrm flipH="1">
              <a:off x="1096915" y="3105926"/>
              <a:ext cx="900460" cy="1805842"/>
            </a:xfrm>
            <a:custGeom>
              <a:avLst/>
              <a:gdLst/>
              <a:ahLst/>
              <a:cxnLst/>
              <a:rect l="l" t="t" r="r" b="b"/>
              <a:pathLst>
                <a:path w="86896" h="174267" extrusionOk="0">
                  <a:moveTo>
                    <a:pt x="76068" y="84789"/>
                  </a:moveTo>
                  <a:cubicBezTo>
                    <a:pt x="76212" y="84789"/>
                    <a:pt x="76293" y="84800"/>
                    <a:pt x="76288" y="84828"/>
                  </a:cubicBezTo>
                  <a:cubicBezTo>
                    <a:pt x="76256" y="85055"/>
                    <a:pt x="74133" y="87468"/>
                    <a:pt x="73870" y="87468"/>
                  </a:cubicBezTo>
                  <a:cubicBezTo>
                    <a:pt x="73863" y="87468"/>
                    <a:pt x="73858" y="87466"/>
                    <a:pt x="73853" y="87463"/>
                  </a:cubicBezTo>
                  <a:cubicBezTo>
                    <a:pt x="73686" y="87329"/>
                    <a:pt x="71752" y="85261"/>
                    <a:pt x="71752" y="85261"/>
                  </a:cubicBezTo>
                  <a:cubicBezTo>
                    <a:pt x="71752" y="85261"/>
                    <a:pt x="75160" y="84789"/>
                    <a:pt x="76068" y="84789"/>
                  </a:cubicBezTo>
                  <a:close/>
                  <a:moveTo>
                    <a:pt x="33851" y="114925"/>
                  </a:moveTo>
                  <a:cubicBezTo>
                    <a:pt x="33890" y="114925"/>
                    <a:pt x="33916" y="114943"/>
                    <a:pt x="33925" y="114983"/>
                  </a:cubicBezTo>
                  <a:cubicBezTo>
                    <a:pt x="34025" y="115316"/>
                    <a:pt x="34425" y="115716"/>
                    <a:pt x="34392" y="116450"/>
                  </a:cubicBezTo>
                  <a:cubicBezTo>
                    <a:pt x="34325" y="117184"/>
                    <a:pt x="34892" y="120620"/>
                    <a:pt x="34992" y="121220"/>
                  </a:cubicBezTo>
                  <a:cubicBezTo>
                    <a:pt x="35059" y="121787"/>
                    <a:pt x="33958" y="123122"/>
                    <a:pt x="33891" y="124256"/>
                  </a:cubicBezTo>
                  <a:cubicBezTo>
                    <a:pt x="33791" y="125390"/>
                    <a:pt x="34659" y="126324"/>
                    <a:pt x="34759" y="127225"/>
                  </a:cubicBezTo>
                  <a:cubicBezTo>
                    <a:pt x="34825" y="128159"/>
                    <a:pt x="35326" y="128192"/>
                    <a:pt x="35426" y="129193"/>
                  </a:cubicBezTo>
                  <a:cubicBezTo>
                    <a:pt x="35526" y="130193"/>
                    <a:pt x="34959" y="132028"/>
                    <a:pt x="34859" y="132528"/>
                  </a:cubicBezTo>
                  <a:cubicBezTo>
                    <a:pt x="34759" y="133029"/>
                    <a:pt x="34158" y="135164"/>
                    <a:pt x="34025" y="135164"/>
                  </a:cubicBezTo>
                  <a:cubicBezTo>
                    <a:pt x="33858" y="135164"/>
                    <a:pt x="33057" y="133396"/>
                    <a:pt x="33024" y="132895"/>
                  </a:cubicBezTo>
                  <a:cubicBezTo>
                    <a:pt x="32957" y="132395"/>
                    <a:pt x="31923" y="130894"/>
                    <a:pt x="31390" y="130193"/>
                  </a:cubicBezTo>
                  <a:cubicBezTo>
                    <a:pt x="30823" y="129526"/>
                    <a:pt x="31223" y="129326"/>
                    <a:pt x="31156" y="128859"/>
                  </a:cubicBezTo>
                  <a:cubicBezTo>
                    <a:pt x="31590" y="128392"/>
                    <a:pt x="31957" y="127892"/>
                    <a:pt x="32257" y="127325"/>
                  </a:cubicBezTo>
                  <a:cubicBezTo>
                    <a:pt x="32557" y="126591"/>
                    <a:pt x="32557" y="121521"/>
                    <a:pt x="32290" y="120787"/>
                  </a:cubicBezTo>
                  <a:cubicBezTo>
                    <a:pt x="32023" y="120053"/>
                    <a:pt x="32057" y="117184"/>
                    <a:pt x="32424" y="116417"/>
                  </a:cubicBezTo>
                  <a:cubicBezTo>
                    <a:pt x="32742" y="115721"/>
                    <a:pt x="33590" y="114925"/>
                    <a:pt x="33851" y="114925"/>
                  </a:cubicBezTo>
                  <a:close/>
                  <a:moveTo>
                    <a:pt x="41664" y="154978"/>
                  </a:moveTo>
                  <a:cubicBezTo>
                    <a:pt x="41864" y="155545"/>
                    <a:pt x="42064" y="156079"/>
                    <a:pt x="42197" y="156646"/>
                  </a:cubicBezTo>
                  <a:lnTo>
                    <a:pt x="42197" y="156612"/>
                  </a:lnTo>
                  <a:lnTo>
                    <a:pt x="42197" y="156612"/>
                  </a:lnTo>
                  <a:cubicBezTo>
                    <a:pt x="42654" y="158177"/>
                    <a:pt x="43269" y="160887"/>
                    <a:pt x="41556" y="160887"/>
                  </a:cubicBezTo>
                  <a:cubicBezTo>
                    <a:pt x="41515" y="160887"/>
                    <a:pt x="41473" y="160885"/>
                    <a:pt x="41430" y="160882"/>
                  </a:cubicBezTo>
                  <a:cubicBezTo>
                    <a:pt x="41163" y="159314"/>
                    <a:pt x="40963" y="157813"/>
                    <a:pt x="41063" y="157313"/>
                  </a:cubicBezTo>
                  <a:cubicBezTo>
                    <a:pt x="41130" y="156913"/>
                    <a:pt x="41363" y="156012"/>
                    <a:pt x="41664" y="154978"/>
                  </a:cubicBezTo>
                  <a:close/>
                  <a:moveTo>
                    <a:pt x="33691" y="146272"/>
                  </a:moveTo>
                  <a:cubicBezTo>
                    <a:pt x="33858" y="146839"/>
                    <a:pt x="34759" y="147439"/>
                    <a:pt x="34825" y="148273"/>
                  </a:cubicBezTo>
                  <a:cubicBezTo>
                    <a:pt x="34859" y="149107"/>
                    <a:pt x="34592" y="150708"/>
                    <a:pt x="34258" y="150942"/>
                  </a:cubicBezTo>
                  <a:lnTo>
                    <a:pt x="34292" y="150942"/>
                  </a:lnTo>
                  <a:cubicBezTo>
                    <a:pt x="33958" y="151175"/>
                    <a:pt x="33825" y="152976"/>
                    <a:pt x="33291" y="153910"/>
                  </a:cubicBezTo>
                  <a:cubicBezTo>
                    <a:pt x="32757" y="154878"/>
                    <a:pt x="33224" y="160715"/>
                    <a:pt x="33291" y="161683"/>
                  </a:cubicBezTo>
                  <a:cubicBezTo>
                    <a:pt x="33350" y="162542"/>
                    <a:pt x="32936" y="163428"/>
                    <a:pt x="32772" y="163428"/>
                  </a:cubicBezTo>
                  <a:cubicBezTo>
                    <a:pt x="32752" y="163428"/>
                    <a:pt x="32735" y="163414"/>
                    <a:pt x="32724" y="163384"/>
                  </a:cubicBezTo>
                  <a:cubicBezTo>
                    <a:pt x="32624" y="163084"/>
                    <a:pt x="32490" y="156346"/>
                    <a:pt x="32390" y="155211"/>
                  </a:cubicBezTo>
                  <a:cubicBezTo>
                    <a:pt x="32324" y="153910"/>
                    <a:pt x="32190" y="152643"/>
                    <a:pt x="31957" y="151375"/>
                  </a:cubicBezTo>
                  <a:cubicBezTo>
                    <a:pt x="31757" y="150775"/>
                    <a:pt x="31757" y="148340"/>
                    <a:pt x="31757" y="148340"/>
                  </a:cubicBezTo>
                  <a:cubicBezTo>
                    <a:pt x="32724" y="147839"/>
                    <a:pt x="33691" y="146272"/>
                    <a:pt x="33691" y="146272"/>
                  </a:cubicBezTo>
                  <a:close/>
                  <a:moveTo>
                    <a:pt x="24518" y="158080"/>
                  </a:moveTo>
                  <a:cubicBezTo>
                    <a:pt x="24585" y="158647"/>
                    <a:pt x="24618" y="159248"/>
                    <a:pt x="24618" y="159815"/>
                  </a:cubicBezTo>
                  <a:cubicBezTo>
                    <a:pt x="24485" y="161216"/>
                    <a:pt x="24251" y="162583"/>
                    <a:pt x="23851" y="163918"/>
                  </a:cubicBezTo>
                  <a:lnTo>
                    <a:pt x="23851" y="163984"/>
                  </a:lnTo>
                  <a:cubicBezTo>
                    <a:pt x="23651" y="162016"/>
                    <a:pt x="24151" y="159314"/>
                    <a:pt x="24485" y="158080"/>
                  </a:cubicBezTo>
                  <a:close/>
                  <a:moveTo>
                    <a:pt x="34670" y="0"/>
                  </a:moveTo>
                  <a:cubicBezTo>
                    <a:pt x="27207" y="0"/>
                    <a:pt x="24617" y="6740"/>
                    <a:pt x="24218" y="7572"/>
                  </a:cubicBezTo>
                  <a:cubicBezTo>
                    <a:pt x="23851" y="8373"/>
                    <a:pt x="23784" y="11008"/>
                    <a:pt x="23551" y="11475"/>
                  </a:cubicBezTo>
                  <a:cubicBezTo>
                    <a:pt x="23317" y="11909"/>
                    <a:pt x="22817" y="15211"/>
                    <a:pt x="23250" y="16312"/>
                  </a:cubicBezTo>
                  <a:cubicBezTo>
                    <a:pt x="23717" y="17446"/>
                    <a:pt x="26253" y="20281"/>
                    <a:pt x="26253" y="20281"/>
                  </a:cubicBezTo>
                  <a:cubicBezTo>
                    <a:pt x="26286" y="20815"/>
                    <a:pt x="26386" y="21349"/>
                    <a:pt x="26486" y="21849"/>
                  </a:cubicBezTo>
                  <a:cubicBezTo>
                    <a:pt x="26620" y="22316"/>
                    <a:pt x="27120" y="23651"/>
                    <a:pt x="27120" y="24251"/>
                  </a:cubicBezTo>
                  <a:cubicBezTo>
                    <a:pt x="27120" y="24806"/>
                    <a:pt x="27184" y="26255"/>
                    <a:pt x="26655" y="26255"/>
                  </a:cubicBezTo>
                  <a:cubicBezTo>
                    <a:pt x="26644" y="26255"/>
                    <a:pt x="26632" y="26254"/>
                    <a:pt x="26620" y="26252"/>
                  </a:cubicBezTo>
                  <a:cubicBezTo>
                    <a:pt x="26601" y="26250"/>
                    <a:pt x="26578" y="26249"/>
                    <a:pt x="26550" y="26249"/>
                  </a:cubicBezTo>
                  <a:cubicBezTo>
                    <a:pt x="25651" y="26249"/>
                    <a:pt x="19836" y="27255"/>
                    <a:pt x="19448" y="27320"/>
                  </a:cubicBezTo>
                  <a:cubicBezTo>
                    <a:pt x="19014" y="27420"/>
                    <a:pt x="18847" y="28087"/>
                    <a:pt x="17780" y="28587"/>
                  </a:cubicBezTo>
                  <a:cubicBezTo>
                    <a:pt x="16679" y="29088"/>
                    <a:pt x="13410" y="32824"/>
                    <a:pt x="13410" y="32824"/>
                  </a:cubicBezTo>
                  <a:cubicBezTo>
                    <a:pt x="13410" y="32824"/>
                    <a:pt x="12773" y="32485"/>
                    <a:pt x="12206" y="32485"/>
                  </a:cubicBezTo>
                  <a:cubicBezTo>
                    <a:pt x="12039" y="32485"/>
                    <a:pt x="11879" y="32514"/>
                    <a:pt x="11742" y="32590"/>
                  </a:cubicBezTo>
                  <a:cubicBezTo>
                    <a:pt x="11175" y="32924"/>
                    <a:pt x="5004" y="41430"/>
                    <a:pt x="4904" y="42030"/>
                  </a:cubicBezTo>
                  <a:cubicBezTo>
                    <a:pt x="4837" y="42597"/>
                    <a:pt x="5671" y="43765"/>
                    <a:pt x="5671" y="43765"/>
                  </a:cubicBezTo>
                  <a:cubicBezTo>
                    <a:pt x="5671" y="43765"/>
                    <a:pt x="4070" y="45866"/>
                    <a:pt x="3737" y="46433"/>
                  </a:cubicBezTo>
                  <a:cubicBezTo>
                    <a:pt x="3403" y="47034"/>
                    <a:pt x="1068" y="49636"/>
                    <a:pt x="668" y="50103"/>
                  </a:cubicBezTo>
                  <a:cubicBezTo>
                    <a:pt x="234" y="50603"/>
                    <a:pt x="1168" y="53038"/>
                    <a:pt x="1168" y="53805"/>
                  </a:cubicBezTo>
                  <a:cubicBezTo>
                    <a:pt x="1168" y="54539"/>
                    <a:pt x="334" y="55640"/>
                    <a:pt x="167" y="55974"/>
                  </a:cubicBezTo>
                  <a:cubicBezTo>
                    <a:pt x="1" y="56307"/>
                    <a:pt x="901" y="61644"/>
                    <a:pt x="901" y="61978"/>
                  </a:cubicBezTo>
                  <a:cubicBezTo>
                    <a:pt x="901" y="62312"/>
                    <a:pt x="2235" y="64913"/>
                    <a:pt x="2736" y="65414"/>
                  </a:cubicBezTo>
                  <a:cubicBezTo>
                    <a:pt x="2866" y="65544"/>
                    <a:pt x="3485" y="65595"/>
                    <a:pt x="4343" y="65595"/>
                  </a:cubicBezTo>
                  <a:cubicBezTo>
                    <a:pt x="6789" y="65595"/>
                    <a:pt x="11173" y="65178"/>
                    <a:pt x="11642" y="64980"/>
                  </a:cubicBezTo>
                  <a:cubicBezTo>
                    <a:pt x="12543" y="64680"/>
                    <a:pt x="13443" y="64446"/>
                    <a:pt x="14344" y="64246"/>
                  </a:cubicBezTo>
                  <a:cubicBezTo>
                    <a:pt x="14444" y="64246"/>
                    <a:pt x="14344" y="65947"/>
                    <a:pt x="14344" y="66481"/>
                  </a:cubicBezTo>
                  <a:cubicBezTo>
                    <a:pt x="14344" y="67015"/>
                    <a:pt x="12643" y="70117"/>
                    <a:pt x="12409" y="71251"/>
                  </a:cubicBezTo>
                  <a:cubicBezTo>
                    <a:pt x="12209" y="72352"/>
                    <a:pt x="11542" y="76855"/>
                    <a:pt x="11676" y="78123"/>
                  </a:cubicBezTo>
                  <a:cubicBezTo>
                    <a:pt x="11809" y="79424"/>
                    <a:pt x="14945" y="81158"/>
                    <a:pt x="15311" y="81358"/>
                  </a:cubicBezTo>
                  <a:cubicBezTo>
                    <a:pt x="15645" y="81525"/>
                    <a:pt x="15645" y="83293"/>
                    <a:pt x="15612" y="83960"/>
                  </a:cubicBezTo>
                  <a:cubicBezTo>
                    <a:pt x="15578" y="84594"/>
                    <a:pt x="14144" y="87296"/>
                    <a:pt x="14044" y="88263"/>
                  </a:cubicBezTo>
                  <a:cubicBezTo>
                    <a:pt x="13944" y="89231"/>
                    <a:pt x="14945" y="91966"/>
                    <a:pt x="14945" y="92266"/>
                  </a:cubicBezTo>
                  <a:cubicBezTo>
                    <a:pt x="14945" y="92600"/>
                    <a:pt x="15445" y="105876"/>
                    <a:pt x="15445" y="106410"/>
                  </a:cubicBezTo>
                  <a:cubicBezTo>
                    <a:pt x="15445" y="106943"/>
                    <a:pt x="16679" y="109479"/>
                    <a:pt x="16646" y="110179"/>
                  </a:cubicBezTo>
                  <a:cubicBezTo>
                    <a:pt x="16579" y="110880"/>
                    <a:pt x="16179" y="111547"/>
                    <a:pt x="15578" y="111947"/>
                  </a:cubicBezTo>
                  <a:cubicBezTo>
                    <a:pt x="15111" y="112247"/>
                    <a:pt x="14978" y="114315"/>
                    <a:pt x="14978" y="115083"/>
                  </a:cubicBezTo>
                  <a:cubicBezTo>
                    <a:pt x="14978" y="115883"/>
                    <a:pt x="18747" y="116884"/>
                    <a:pt x="19081" y="116984"/>
                  </a:cubicBezTo>
                  <a:cubicBezTo>
                    <a:pt x="19448" y="117117"/>
                    <a:pt x="19681" y="118919"/>
                    <a:pt x="19748" y="119686"/>
                  </a:cubicBezTo>
                  <a:cubicBezTo>
                    <a:pt x="19781" y="121254"/>
                    <a:pt x="19748" y="122822"/>
                    <a:pt x="19581" y="124389"/>
                  </a:cubicBezTo>
                  <a:cubicBezTo>
                    <a:pt x="19481" y="125423"/>
                    <a:pt x="19948" y="130060"/>
                    <a:pt x="19781" y="130360"/>
                  </a:cubicBezTo>
                  <a:cubicBezTo>
                    <a:pt x="19615" y="130694"/>
                    <a:pt x="18447" y="132962"/>
                    <a:pt x="18514" y="133896"/>
                  </a:cubicBezTo>
                  <a:cubicBezTo>
                    <a:pt x="18547" y="134830"/>
                    <a:pt x="19615" y="138032"/>
                    <a:pt x="19748" y="138599"/>
                  </a:cubicBezTo>
                  <a:cubicBezTo>
                    <a:pt x="19881" y="139167"/>
                    <a:pt x="20649" y="145171"/>
                    <a:pt x="21016" y="146305"/>
                  </a:cubicBezTo>
                  <a:cubicBezTo>
                    <a:pt x="21349" y="147439"/>
                    <a:pt x="22950" y="148306"/>
                    <a:pt x="23184" y="148707"/>
                  </a:cubicBezTo>
                  <a:cubicBezTo>
                    <a:pt x="23384" y="149007"/>
                    <a:pt x="24184" y="154711"/>
                    <a:pt x="24485" y="157880"/>
                  </a:cubicBezTo>
                  <a:cubicBezTo>
                    <a:pt x="24084" y="159081"/>
                    <a:pt x="23417" y="162216"/>
                    <a:pt x="23651" y="164351"/>
                  </a:cubicBezTo>
                  <a:cubicBezTo>
                    <a:pt x="23184" y="165385"/>
                    <a:pt x="22050" y="167520"/>
                    <a:pt x="21849" y="168421"/>
                  </a:cubicBezTo>
                  <a:cubicBezTo>
                    <a:pt x="21649" y="169488"/>
                    <a:pt x="21683" y="172557"/>
                    <a:pt x="22617" y="173358"/>
                  </a:cubicBezTo>
                  <a:cubicBezTo>
                    <a:pt x="23315" y="173932"/>
                    <a:pt x="26272" y="174225"/>
                    <a:pt x="28444" y="174225"/>
                  </a:cubicBezTo>
                  <a:cubicBezTo>
                    <a:pt x="29176" y="174225"/>
                    <a:pt x="29818" y="174192"/>
                    <a:pt x="30255" y="174125"/>
                  </a:cubicBezTo>
                  <a:cubicBezTo>
                    <a:pt x="31290" y="173958"/>
                    <a:pt x="32757" y="172123"/>
                    <a:pt x="32757" y="172123"/>
                  </a:cubicBezTo>
                  <a:cubicBezTo>
                    <a:pt x="32757" y="172123"/>
                    <a:pt x="33491" y="173458"/>
                    <a:pt x="33891" y="173691"/>
                  </a:cubicBezTo>
                  <a:cubicBezTo>
                    <a:pt x="34624" y="174066"/>
                    <a:pt x="36053" y="174267"/>
                    <a:pt x="37561" y="174267"/>
                  </a:cubicBezTo>
                  <a:cubicBezTo>
                    <a:pt x="39004" y="174267"/>
                    <a:pt x="40519" y="174083"/>
                    <a:pt x="41564" y="173691"/>
                  </a:cubicBezTo>
                  <a:cubicBezTo>
                    <a:pt x="43698" y="172891"/>
                    <a:pt x="43932" y="170956"/>
                    <a:pt x="43865" y="169655"/>
                  </a:cubicBezTo>
                  <a:cubicBezTo>
                    <a:pt x="43832" y="168354"/>
                    <a:pt x="42297" y="166219"/>
                    <a:pt x="42197" y="165419"/>
                  </a:cubicBezTo>
                  <a:cubicBezTo>
                    <a:pt x="42164" y="164985"/>
                    <a:pt x="41730" y="162917"/>
                    <a:pt x="41397" y="160982"/>
                  </a:cubicBezTo>
                  <a:lnTo>
                    <a:pt x="41397" y="160982"/>
                  </a:lnTo>
                  <a:cubicBezTo>
                    <a:pt x="41473" y="160991"/>
                    <a:pt x="41545" y="160995"/>
                    <a:pt x="41614" y="160995"/>
                  </a:cubicBezTo>
                  <a:cubicBezTo>
                    <a:pt x="43594" y="160995"/>
                    <a:pt x="42569" y="157356"/>
                    <a:pt x="41730" y="154744"/>
                  </a:cubicBezTo>
                  <a:cubicBezTo>
                    <a:pt x="42331" y="152609"/>
                    <a:pt x="43131" y="150008"/>
                    <a:pt x="43198" y="149607"/>
                  </a:cubicBezTo>
                  <a:cubicBezTo>
                    <a:pt x="43239" y="149412"/>
                    <a:pt x="43423" y="149347"/>
                    <a:pt x="43668" y="149347"/>
                  </a:cubicBezTo>
                  <a:cubicBezTo>
                    <a:pt x="44166" y="149347"/>
                    <a:pt x="44918" y="149617"/>
                    <a:pt x="45245" y="149617"/>
                  </a:cubicBezTo>
                  <a:cubicBezTo>
                    <a:pt x="45279" y="149617"/>
                    <a:pt x="45309" y="149614"/>
                    <a:pt x="45333" y="149607"/>
                  </a:cubicBezTo>
                  <a:cubicBezTo>
                    <a:pt x="46100" y="149140"/>
                    <a:pt x="46600" y="148340"/>
                    <a:pt x="46701" y="147472"/>
                  </a:cubicBezTo>
                  <a:cubicBezTo>
                    <a:pt x="46701" y="146472"/>
                    <a:pt x="45466" y="144704"/>
                    <a:pt x="45466" y="144070"/>
                  </a:cubicBezTo>
                  <a:cubicBezTo>
                    <a:pt x="45466" y="143470"/>
                    <a:pt x="44966" y="141068"/>
                    <a:pt x="44532" y="140467"/>
                  </a:cubicBezTo>
                  <a:cubicBezTo>
                    <a:pt x="44099" y="139834"/>
                    <a:pt x="45833" y="139200"/>
                    <a:pt x="45833" y="138333"/>
                  </a:cubicBezTo>
                  <a:cubicBezTo>
                    <a:pt x="45933" y="137198"/>
                    <a:pt x="46334" y="136131"/>
                    <a:pt x="46967" y="135197"/>
                  </a:cubicBezTo>
                  <a:cubicBezTo>
                    <a:pt x="47468" y="134563"/>
                    <a:pt x="47701" y="130060"/>
                    <a:pt x="47701" y="129560"/>
                  </a:cubicBezTo>
                  <a:cubicBezTo>
                    <a:pt x="47701" y="129059"/>
                    <a:pt x="48569" y="127191"/>
                    <a:pt x="48468" y="126291"/>
                  </a:cubicBezTo>
                  <a:cubicBezTo>
                    <a:pt x="48335" y="125423"/>
                    <a:pt x="47201" y="122655"/>
                    <a:pt x="47201" y="122655"/>
                  </a:cubicBezTo>
                  <a:cubicBezTo>
                    <a:pt x="47334" y="121787"/>
                    <a:pt x="47201" y="118785"/>
                    <a:pt x="47201" y="118285"/>
                  </a:cubicBezTo>
                  <a:cubicBezTo>
                    <a:pt x="47201" y="117785"/>
                    <a:pt x="48202" y="117284"/>
                    <a:pt x="48702" y="116550"/>
                  </a:cubicBezTo>
                  <a:cubicBezTo>
                    <a:pt x="49202" y="115783"/>
                    <a:pt x="51838" y="115283"/>
                    <a:pt x="52338" y="114415"/>
                  </a:cubicBezTo>
                  <a:cubicBezTo>
                    <a:pt x="52838" y="113515"/>
                    <a:pt x="52838" y="110780"/>
                    <a:pt x="52605" y="109412"/>
                  </a:cubicBezTo>
                  <a:cubicBezTo>
                    <a:pt x="52338" y="108044"/>
                    <a:pt x="51771" y="101339"/>
                    <a:pt x="51771" y="99772"/>
                  </a:cubicBezTo>
                  <a:cubicBezTo>
                    <a:pt x="51771" y="98171"/>
                    <a:pt x="51504" y="96102"/>
                    <a:pt x="51637" y="95435"/>
                  </a:cubicBezTo>
                  <a:cubicBezTo>
                    <a:pt x="51771" y="94768"/>
                    <a:pt x="51971" y="91299"/>
                    <a:pt x="51971" y="90332"/>
                  </a:cubicBezTo>
                  <a:cubicBezTo>
                    <a:pt x="51971" y="89364"/>
                    <a:pt x="51537" y="80992"/>
                    <a:pt x="51537" y="80992"/>
                  </a:cubicBezTo>
                  <a:cubicBezTo>
                    <a:pt x="51537" y="80992"/>
                    <a:pt x="54706" y="80658"/>
                    <a:pt x="55173" y="80358"/>
                  </a:cubicBezTo>
                  <a:cubicBezTo>
                    <a:pt x="55640" y="80058"/>
                    <a:pt x="56808" y="78523"/>
                    <a:pt x="56808" y="78523"/>
                  </a:cubicBezTo>
                  <a:cubicBezTo>
                    <a:pt x="56808" y="78523"/>
                    <a:pt x="67215" y="87496"/>
                    <a:pt x="67315" y="87496"/>
                  </a:cubicBezTo>
                  <a:cubicBezTo>
                    <a:pt x="67449" y="87496"/>
                    <a:pt x="68650" y="87329"/>
                    <a:pt x="68650" y="87329"/>
                  </a:cubicBezTo>
                  <a:cubicBezTo>
                    <a:pt x="68650" y="87329"/>
                    <a:pt x="68683" y="90165"/>
                    <a:pt x="68750" y="90198"/>
                  </a:cubicBezTo>
                  <a:cubicBezTo>
                    <a:pt x="68916" y="90265"/>
                    <a:pt x="69083" y="90265"/>
                    <a:pt x="69250" y="90265"/>
                  </a:cubicBezTo>
                  <a:cubicBezTo>
                    <a:pt x="69383" y="90265"/>
                    <a:pt x="69350" y="88297"/>
                    <a:pt x="69350" y="88063"/>
                  </a:cubicBezTo>
                  <a:cubicBezTo>
                    <a:pt x="69350" y="87830"/>
                    <a:pt x="70117" y="87363"/>
                    <a:pt x="70117" y="87363"/>
                  </a:cubicBezTo>
                  <a:lnTo>
                    <a:pt x="71485" y="88664"/>
                  </a:lnTo>
                  <a:cubicBezTo>
                    <a:pt x="71485" y="88664"/>
                    <a:pt x="71185" y="90332"/>
                    <a:pt x="71185" y="90398"/>
                  </a:cubicBezTo>
                  <a:cubicBezTo>
                    <a:pt x="71485" y="90732"/>
                    <a:pt x="71852" y="90999"/>
                    <a:pt x="72252" y="91232"/>
                  </a:cubicBezTo>
                  <a:cubicBezTo>
                    <a:pt x="72652" y="90865"/>
                    <a:pt x="73019" y="90465"/>
                    <a:pt x="73353" y="90031"/>
                  </a:cubicBezTo>
                  <a:lnTo>
                    <a:pt x="85495" y="101673"/>
                  </a:lnTo>
                  <a:cubicBezTo>
                    <a:pt x="86195" y="101440"/>
                    <a:pt x="86762" y="100839"/>
                    <a:pt x="86896" y="100072"/>
                  </a:cubicBezTo>
                  <a:cubicBezTo>
                    <a:pt x="86896" y="100072"/>
                    <a:pt x="85562" y="98504"/>
                    <a:pt x="85395" y="98371"/>
                  </a:cubicBezTo>
                  <a:cubicBezTo>
                    <a:pt x="85339" y="98326"/>
                    <a:pt x="85221" y="98311"/>
                    <a:pt x="85087" y="98311"/>
                  </a:cubicBezTo>
                  <a:cubicBezTo>
                    <a:pt x="84820" y="98311"/>
                    <a:pt x="84494" y="98371"/>
                    <a:pt x="84494" y="98371"/>
                  </a:cubicBezTo>
                  <a:lnTo>
                    <a:pt x="74487" y="88263"/>
                  </a:lnTo>
                  <a:lnTo>
                    <a:pt x="77456" y="84828"/>
                  </a:lnTo>
                  <a:cubicBezTo>
                    <a:pt x="77456" y="84828"/>
                    <a:pt x="77689" y="83994"/>
                    <a:pt x="77456" y="83794"/>
                  </a:cubicBezTo>
                  <a:cubicBezTo>
                    <a:pt x="77420" y="83752"/>
                    <a:pt x="77187" y="83734"/>
                    <a:pt x="76830" y="83734"/>
                  </a:cubicBezTo>
                  <a:cubicBezTo>
                    <a:pt x="75196" y="83734"/>
                    <a:pt x="70951" y="84094"/>
                    <a:pt x="70951" y="84094"/>
                  </a:cubicBezTo>
                  <a:cubicBezTo>
                    <a:pt x="70951" y="84094"/>
                    <a:pt x="60844" y="73820"/>
                    <a:pt x="60711" y="73586"/>
                  </a:cubicBezTo>
                  <a:cubicBezTo>
                    <a:pt x="60477" y="72986"/>
                    <a:pt x="60277" y="72352"/>
                    <a:pt x="60110" y="71718"/>
                  </a:cubicBezTo>
                  <a:cubicBezTo>
                    <a:pt x="60010" y="71518"/>
                    <a:pt x="60777" y="70984"/>
                    <a:pt x="61211" y="70517"/>
                  </a:cubicBezTo>
                  <a:cubicBezTo>
                    <a:pt x="61678" y="70084"/>
                    <a:pt x="62112" y="68516"/>
                    <a:pt x="62045" y="67849"/>
                  </a:cubicBezTo>
                  <a:cubicBezTo>
                    <a:pt x="61978" y="67148"/>
                    <a:pt x="61211" y="65881"/>
                    <a:pt x="61211" y="65447"/>
                  </a:cubicBezTo>
                  <a:cubicBezTo>
                    <a:pt x="61211" y="64980"/>
                    <a:pt x="62112" y="64847"/>
                    <a:pt x="62712" y="64480"/>
                  </a:cubicBezTo>
                  <a:cubicBezTo>
                    <a:pt x="63312" y="64079"/>
                    <a:pt x="62045" y="62211"/>
                    <a:pt x="61978" y="61478"/>
                  </a:cubicBezTo>
                  <a:cubicBezTo>
                    <a:pt x="61911" y="60710"/>
                    <a:pt x="61578" y="59610"/>
                    <a:pt x="61578" y="59143"/>
                  </a:cubicBezTo>
                  <a:cubicBezTo>
                    <a:pt x="61578" y="58709"/>
                    <a:pt x="62412" y="57742"/>
                    <a:pt x="62278" y="57208"/>
                  </a:cubicBezTo>
                  <a:cubicBezTo>
                    <a:pt x="62112" y="56674"/>
                    <a:pt x="61077" y="55707"/>
                    <a:pt x="60777" y="55040"/>
                  </a:cubicBezTo>
                  <a:cubicBezTo>
                    <a:pt x="60477" y="54373"/>
                    <a:pt x="60711" y="49636"/>
                    <a:pt x="60410" y="48735"/>
                  </a:cubicBezTo>
                  <a:cubicBezTo>
                    <a:pt x="60110" y="47834"/>
                    <a:pt x="58676" y="46267"/>
                    <a:pt x="58442" y="45533"/>
                  </a:cubicBezTo>
                  <a:cubicBezTo>
                    <a:pt x="58209" y="44766"/>
                    <a:pt x="58142" y="42364"/>
                    <a:pt x="57475" y="40930"/>
                  </a:cubicBezTo>
                  <a:cubicBezTo>
                    <a:pt x="56808" y="39495"/>
                    <a:pt x="55473" y="35159"/>
                    <a:pt x="55006" y="35092"/>
                  </a:cubicBezTo>
                  <a:cubicBezTo>
                    <a:pt x="54573" y="35025"/>
                    <a:pt x="53806" y="33024"/>
                    <a:pt x="53505" y="31956"/>
                  </a:cubicBezTo>
                  <a:cubicBezTo>
                    <a:pt x="53205" y="30889"/>
                    <a:pt x="50970" y="30155"/>
                    <a:pt x="49836" y="29488"/>
                  </a:cubicBezTo>
                  <a:cubicBezTo>
                    <a:pt x="48702" y="28821"/>
                    <a:pt x="44165" y="26853"/>
                    <a:pt x="43865" y="26786"/>
                  </a:cubicBezTo>
                  <a:cubicBezTo>
                    <a:pt x="43565" y="26719"/>
                    <a:pt x="43398" y="24718"/>
                    <a:pt x="43165" y="24318"/>
                  </a:cubicBezTo>
                  <a:cubicBezTo>
                    <a:pt x="42898" y="24017"/>
                    <a:pt x="42564" y="23784"/>
                    <a:pt x="42197" y="23651"/>
                  </a:cubicBezTo>
                  <a:cubicBezTo>
                    <a:pt x="42564" y="22883"/>
                    <a:pt x="43098" y="20315"/>
                    <a:pt x="43098" y="20315"/>
                  </a:cubicBezTo>
                  <a:cubicBezTo>
                    <a:pt x="43098" y="20315"/>
                    <a:pt x="45666" y="17479"/>
                    <a:pt x="46133" y="16345"/>
                  </a:cubicBezTo>
                  <a:cubicBezTo>
                    <a:pt x="46567" y="15244"/>
                    <a:pt x="46067" y="11942"/>
                    <a:pt x="45833" y="11475"/>
                  </a:cubicBezTo>
                  <a:cubicBezTo>
                    <a:pt x="45600" y="11041"/>
                    <a:pt x="45533" y="8406"/>
                    <a:pt x="45166" y="7606"/>
                  </a:cubicBezTo>
                  <a:cubicBezTo>
                    <a:pt x="44799" y="6772"/>
                    <a:pt x="42197" y="34"/>
                    <a:pt x="34725" y="0"/>
                  </a:cubicBezTo>
                  <a:cubicBezTo>
                    <a:pt x="34707" y="0"/>
                    <a:pt x="34688" y="0"/>
                    <a:pt x="34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54"/>
            <p:cNvSpPr/>
            <p:nvPr/>
          </p:nvSpPr>
          <p:spPr>
            <a:xfrm>
              <a:off x="1906288" y="3233888"/>
              <a:ext cx="1134851" cy="1923579"/>
            </a:xfrm>
            <a:custGeom>
              <a:avLst/>
              <a:gdLst/>
              <a:ahLst/>
              <a:cxnLst/>
              <a:rect l="l" t="t" r="r" b="b"/>
              <a:pathLst>
                <a:path w="105543" h="178896" extrusionOk="0">
                  <a:moveTo>
                    <a:pt x="85990" y="47333"/>
                  </a:moveTo>
                  <a:cubicBezTo>
                    <a:pt x="85992" y="47333"/>
                    <a:pt x="85994" y="47334"/>
                    <a:pt x="85996" y="47334"/>
                  </a:cubicBezTo>
                  <a:cubicBezTo>
                    <a:pt x="86162" y="47401"/>
                    <a:pt x="86563" y="50637"/>
                    <a:pt x="86529" y="50737"/>
                  </a:cubicBezTo>
                  <a:cubicBezTo>
                    <a:pt x="85748" y="50834"/>
                    <a:pt x="84967" y="50896"/>
                    <a:pt x="84185" y="50896"/>
                  </a:cubicBezTo>
                  <a:cubicBezTo>
                    <a:pt x="83899" y="50896"/>
                    <a:pt x="83613" y="50888"/>
                    <a:pt x="83327" y="50870"/>
                  </a:cubicBezTo>
                  <a:cubicBezTo>
                    <a:pt x="83261" y="50672"/>
                    <a:pt x="85779" y="47333"/>
                    <a:pt x="85990" y="47333"/>
                  </a:cubicBezTo>
                  <a:close/>
                  <a:moveTo>
                    <a:pt x="86329" y="51571"/>
                  </a:moveTo>
                  <a:cubicBezTo>
                    <a:pt x="86396" y="51571"/>
                    <a:pt x="86463" y="52104"/>
                    <a:pt x="86329" y="52171"/>
                  </a:cubicBezTo>
                  <a:cubicBezTo>
                    <a:pt x="86229" y="52238"/>
                    <a:pt x="83694" y="52338"/>
                    <a:pt x="83694" y="52338"/>
                  </a:cubicBezTo>
                  <a:cubicBezTo>
                    <a:pt x="83694" y="52338"/>
                    <a:pt x="83561" y="51938"/>
                    <a:pt x="83694" y="51837"/>
                  </a:cubicBezTo>
                  <a:cubicBezTo>
                    <a:pt x="83827" y="51737"/>
                    <a:pt x="86263" y="51571"/>
                    <a:pt x="86329" y="51571"/>
                  </a:cubicBezTo>
                  <a:close/>
                  <a:moveTo>
                    <a:pt x="38228" y="0"/>
                  </a:moveTo>
                  <a:cubicBezTo>
                    <a:pt x="31924" y="0"/>
                    <a:pt x="28955" y="3303"/>
                    <a:pt x="28121" y="5404"/>
                  </a:cubicBezTo>
                  <a:cubicBezTo>
                    <a:pt x="27287" y="7539"/>
                    <a:pt x="26320" y="13210"/>
                    <a:pt x="26386" y="13610"/>
                  </a:cubicBezTo>
                  <a:cubicBezTo>
                    <a:pt x="26453" y="13977"/>
                    <a:pt x="25986" y="15211"/>
                    <a:pt x="26020" y="15511"/>
                  </a:cubicBezTo>
                  <a:cubicBezTo>
                    <a:pt x="26053" y="15778"/>
                    <a:pt x="27087" y="16212"/>
                    <a:pt x="27254" y="16379"/>
                  </a:cubicBezTo>
                  <a:cubicBezTo>
                    <a:pt x="27421" y="16512"/>
                    <a:pt x="29222" y="18680"/>
                    <a:pt x="29222" y="18680"/>
                  </a:cubicBezTo>
                  <a:cubicBezTo>
                    <a:pt x="29222" y="18680"/>
                    <a:pt x="29689" y="21182"/>
                    <a:pt x="31223" y="21316"/>
                  </a:cubicBezTo>
                  <a:cubicBezTo>
                    <a:pt x="31490" y="22750"/>
                    <a:pt x="31890" y="24218"/>
                    <a:pt x="32457" y="25585"/>
                  </a:cubicBezTo>
                  <a:cubicBezTo>
                    <a:pt x="32457" y="25585"/>
                    <a:pt x="32357" y="26553"/>
                    <a:pt x="32291" y="26853"/>
                  </a:cubicBezTo>
                  <a:cubicBezTo>
                    <a:pt x="32257" y="27120"/>
                    <a:pt x="31890" y="27420"/>
                    <a:pt x="31890" y="27754"/>
                  </a:cubicBezTo>
                  <a:cubicBezTo>
                    <a:pt x="31890" y="28087"/>
                    <a:pt x="31957" y="29388"/>
                    <a:pt x="31724" y="29388"/>
                  </a:cubicBezTo>
                  <a:cubicBezTo>
                    <a:pt x="31490" y="29421"/>
                    <a:pt x="31290" y="29488"/>
                    <a:pt x="31090" y="29588"/>
                  </a:cubicBezTo>
                  <a:cubicBezTo>
                    <a:pt x="30823" y="29321"/>
                    <a:pt x="30456" y="29155"/>
                    <a:pt x="30089" y="29121"/>
                  </a:cubicBezTo>
                  <a:cubicBezTo>
                    <a:pt x="28121" y="29488"/>
                    <a:pt x="26153" y="29955"/>
                    <a:pt x="24252" y="30589"/>
                  </a:cubicBezTo>
                  <a:cubicBezTo>
                    <a:pt x="23718" y="30756"/>
                    <a:pt x="23251" y="31123"/>
                    <a:pt x="22984" y="31623"/>
                  </a:cubicBezTo>
                  <a:cubicBezTo>
                    <a:pt x="22984" y="31623"/>
                    <a:pt x="20449" y="32790"/>
                    <a:pt x="20315" y="33024"/>
                  </a:cubicBezTo>
                  <a:cubicBezTo>
                    <a:pt x="20215" y="33724"/>
                    <a:pt x="20182" y="34458"/>
                    <a:pt x="20182" y="35192"/>
                  </a:cubicBezTo>
                  <a:cubicBezTo>
                    <a:pt x="20182" y="35192"/>
                    <a:pt x="17780" y="37961"/>
                    <a:pt x="17280" y="38728"/>
                  </a:cubicBezTo>
                  <a:cubicBezTo>
                    <a:pt x="16813" y="39462"/>
                    <a:pt x="16112" y="42130"/>
                    <a:pt x="15679" y="42464"/>
                  </a:cubicBezTo>
                  <a:cubicBezTo>
                    <a:pt x="15245" y="42798"/>
                    <a:pt x="12944" y="46700"/>
                    <a:pt x="12743" y="47134"/>
                  </a:cubicBezTo>
                  <a:cubicBezTo>
                    <a:pt x="12543" y="47568"/>
                    <a:pt x="10308" y="49302"/>
                    <a:pt x="10208" y="49502"/>
                  </a:cubicBezTo>
                  <a:cubicBezTo>
                    <a:pt x="10075" y="49736"/>
                    <a:pt x="10308" y="51637"/>
                    <a:pt x="10475" y="52338"/>
                  </a:cubicBezTo>
                  <a:cubicBezTo>
                    <a:pt x="10642" y="53038"/>
                    <a:pt x="9508" y="53705"/>
                    <a:pt x="9541" y="54072"/>
                  </a:cubicBezTo>
                  <a:cubicBezTo>
                    <a:pt x="9574" y="55106"/>
                    <a:pt x="9508" y="56107"/>
                    <a:pt x="9274" y="57108"/>
                  </a:cubicBezTo>
                  <a:cubicBezTo>
                    <a:pt x="9074" y="57642"/>
                    <a:pt x="7973" y="60477"/>
                    <a:pt x="7973" y="60477"/>
                  </a:cubicBezTo>
                  <a:cubicBezTo>
                    <a:pt x="7973" y="60477"/>
                    <a:pt x="535" y="61111"/>
                    <a:pt x="268" y="61611"/>
                  </a:cubicBezTo>
                  <a:cubicBezTo>
                    <a:pt x="1" y="62111"/>
                    <a:pt x="234" y="64647"/>
                    <a:pt x="768" y="66915"/>
                  </a:cubicBezTo>
                  <a:cubicBezTo>
                    <a:pt x="1299" y="69203"/>
                    <a:pt x="2390" y="74721"/>
                    <a:pt x="2861" y="74721"/>
                  </a:cubicBezTo>
                  <a:cubicBezTo>
                    <a:pt x="2864" y="74721"/>
                    <a:pt x="2867" y="74721"/>
                    <a:pt x="2870" y="74720"/>
                  </a:cubicBezTo>
                  <a:cubicBezTo>
                    <a:pt x="3359" y="74688"/>
                    <a:pt x="9339" y="71814"/>
                    <a:pt x="9911" y="71814"/>
                  </a:cubicBezTo>
                  <a:cubicBezTo>
                    <a:pt x="9924" y="71814"/>
                    <a:pt x="9934" y="71816"/>
                    <a:pt x="9941" y="71818"/>
                  </a:cubicBezTo>
                  <a:cubicBezTo>
                    <a:pt x="10242" y="71952"/>
                    <a:pt x="12543" y="74087"/>
                    <a:pt x="13144" y="74187"/>
                  </a:cubicBezTo>
                  <a:cubicBezTo>
                    <a:pt x="13334" y="74229"/>
                    <a:pt x="13718" y="74251"/>
                    <a:pt x="14174" y="74251"/>
                  </a:cubicBezTo>
                  <a:cubicBezTo>
                    <a:pt x="15159" y="74251"/>
                    <a:pt x="16480" y="74148"/>
                    <a:pt x="16913" y="73920"/>
                  </a:cubicBezTo>
                  <a:cubicBezTo>
                    <a:pt x="17580" y="73620"/>
                    <a:pt x="19315" y="71985"/>
                    <a:pt x="19515" y="71818"/>
                  </a:cubicBezTo>
                  <a:cubicBezTo>
                    <a:pt x="19593" y="71763"/>
                    <a:pt x="19789" y="71744"/>
                    <a:pt x="20016" y="71744"/>
                  </a:cubicBezTo>
                  <a:cubicBezTo>
                    <a:pt x="20471" y="71744"/>
                    <a:pt x="21049" y="71818"/>
                    <a:pt x="21049" y="71818"/>
                  </a:cubicBezTo>
                  <a:lnTo>
                    <a:pt x="20883" y="75454"/>
                  </a:lnTo>
                  <a:cubicBezTo>
                    <a:pt x="20516" y="75888"/>
                    <a:pt x="20149" y="76322"/>
                    <a:pt x="19748" y="76689"/>
                  </a:cubicBezTo>
                  <a:cubicBezTo>
                    <a:pt x="19415" y="76989"/>
                    <a:pt x="19582" y="79257"/>
                    <a:pt x="19648" y="79857"/>
                  </a:cubicBezTo>
                  <a:cubicBezTo>
                    <a:pt x="19682" y="80458"/>
                    <a:pt x="19648" y="85128"/>
                    <a:pt x="19648" y="85595"/>
                  </a:cubicBezTo>
                  <a:cubicBezTo>
                    <a:pt x="19648" y="86095"/>
                    <a:pt x="20015" y="87330"/>
                    <a:pt x="20282" y="87430"/>
                  </a:cubicBezTo>
                  <a:cubicBezTo>
                    <a:pt x="20549" y="87563"/>
                    <a:pt x="20182" y="88464"/>
                    <a:pt x="20115" y="88697"/>
                  </a:cubicBezTo>
                  <a:cubicBezTo>
                    <a:pt x="20082" y="89765"/>
                    <a:pt x="20082" y="90832"/>
                    <a:pt x="20115" y="91899"/>
                  </a:cubicBezTo>
                  <a:cubicBezTo>
                    <a:pt x="20182" y="92266"/>
                    <a:pt x="19215" y="95435"/>
                    <a:pt x="19048" y="95902"/>
                  </a:cubicBezTo>
                  <a:cubicBezTo>
                    <a:pt x="18881" y="96403"/>
                    <a:pt x="18381" y="98738"/>
                    <a:pt x="18447" y="99271"/>
                  </a:cubicBezTo>
                  <a:cubicBezTo>
                    <a:pt x="18514" y="99805"/>
                    <a:pt x="17580" y="100906"/>
                    <a:pt x="17580" y="101606"/>
                  </a:cubicBezTo>
                  <a:cubicBezTo>
                    <a:pt x="17580" y="102307"/>
                    <a:pt x="17313" y="107210"/>
                    <a:pt x="17380" y="107511"/>
                  </a:cubicBezTo>
                  <a:cubicBezTo>
                    <a:pt x="17413" y="107844"/>
                    <a:pt x="16646" y="109312"/>
                    <a:pt x="16613" y="109979"/>
                  </a:cubicBezTo>
                  <a:cubicBezTo>
                    <a:pt x="16546" y="110613"/>
                    <a:pt x="16646" y="112781"/>
                    <a:pt x="16946" y="113181"/>
                  </a:cubicBezTo>
                  <a:cubicBezTo>
                    <a:pt x="17213" y="113548"/>
                    <a:pt x="16713" y="114015"/>
                    <a:pt x="16713" y="114015"/>
                  </a:cubicBezTo>
                  <a:cubicBezTo>
                    <a:pt x="16713" y="114015"/>
                    <a:pt x="16713" y="115450"/>
                    <a:pt x="16780" y="116017"/>
                  </a:cubicBezTo>
                  <a:cubicBezTo>
                    <a:pt x="16913" y="116684"/>
                    <a:pt x="17213" y="117351"/>
                    <a:pt x="17647" y="117918"/>
                  </a:cubicBezTo>
                  <a:cubicBezTo>
                    <a:pt x="17914" y="118185"/>
                    <a:pt x="17513" y="119152"/>
                    <a:pt x="17380" y="119519"/>
                  </a:cubicBezTo>
                  <a:cubicBezTo>
                    <a:pt x="17213" y="119920"/>
                    <a:pt x="17647" y="121554"/>
                    <a:pt x="17647" y="121554"/>
                  </a:cubicBezTo>
                  <a:cubicBezTo>
                    <a:pt x="17247" y="121988"/>
                    <a:pt x="16913" y="122521"/>
                    <a:pt x="16646" y="123055"/>
                  </a:cubicBezTo>
                  <a:cubicBezTo>
                    <a:pt x="16346" y="123822"/>
                    <a:pt x="16279" y="126057"/>
                    <a:pt x="16346" y="126591"/>
                  </a:cubicBezTo>
                  <a:cubicBezTo>
                    <a:pt x="16379" y="127125"/>
                    <a:pt x="15245" y="127558"/>
                    <a:pt x="15145" y="127892"/>
                  </a:cubicBezTo>
                  <a:cubicBezTo>
                    <a:pt x="15045" y="128659"/>
                    <a:pt x="15078" y="129460"/>
                    <a:pt x="15178" y="130227"/>
                  </a:cubicBezTo>
                  <a:cubicBezTo>
                    <a:pt x="15312" y="130927"/>
                    <a:pt x="14978" y="131461"/>
                    <a:pt x="14978" y="131961"/>
                  </a:cubicBezTo>
                  <a:cubicBezTo>
                    <a:pt x="14978" y="132428"/>
                    <a:pt x="13878" y="133696"/>
                    <a:pt x="13711" y="134263"/>
                  </a:cubicBezTo>
                  <a:cubicBezTo>
                    <a:pt x="13544" y="134864"/>
                    <a:pt x="13944" y="136398"/>
                    <a:pt x="13878" y="136898"/>
                  </a:cubicBezTo>
                  <a:cubicBezTo>
                    <a:pt x="13844" y="137365"/>
                    <a:pt x="13277" y="140801"/>
                    <a:pt x="13244" y="141402"/>
                  </a:cubicBezTo>
                  <a:cubicBezTo>
                    <a:pt x="13177" y="142002"/>
                    <a:pt x="12310" y="144470"/>
                    <a:pt x="12643" y="145338"/>
                  </a:cubicBezTo>
                  <a:cubicBezTo>
                    <a:pt x="12977" y="146205"/>
                    <a:pt x="14311" y="146372"/>
                    <a:pt x="14478" y="146705"/>
                  </a:cubicBezTo>
                  <a:cubicBezTo>
                    <a:pt x="14645" y="147039"/>
                    <a:pt x="14745" y="148006"/>
                    <a:pt x="15178" y="148206"/>
                  </a:cubicBezTo>
                  <a:cubicBezTo>
                    <a:pt x="15612" y="148440"/>
                    <a:pt x="15879" y="149674"/>
                    <a:pt x="16213" y="150608"/>
                  </a:cubicBezTo>
                  <a:cubicBezTo>
                    <a:pt x="16613" y="152109"/>
                    <a:pt x="16913" y="153610"/>
                    <a:pt x="17046" y="155178"/>
                  </a:cubicBezTo>
                  <a:cubicBezTo>
                    <a:pt x="17113" y="156045"/>
                    <a:pt x="17480" y="160182"/>
                    <a:pt x="17547" y="160482"/>
                  </a:cubicBezTo>
                  <a:cubicBezTo>
                    <a:pt x="17614" y="160782"/>
                    <a:pt x="17313" y="161749"/>
                    <a:pt x="17147" y="161783"/>
                  </a:cubicBezTo>
                  <a:cubicBezTo>
                    <a:pt x="17013" y="161850"/>
                    <a:pt x="16880" y="162917"/>
                    <a:pt x="16880" y="163517"/>
                  </a:cubicBezTo>
                  <a:cubicBezTo>
                    <a:pt x="16880" y="164118"/>
                    <a:pt x="15412" y="167387"/>
                    <a:pt x="14711" y="168554"/>
                  </a:cubicBezTo>
                  <a:cubicBezTo>
                    <a:pt x="14011" y="169755"/>
                    <a:pt x="12376" y="173224"/>
                    <a:pt x="12210" y="173491"/>
                  </a:cubicBezTo>
                  <a:cubicBezTo>
                    <a:pt x="12043" y="173758"/>
                    <a:pt x="12010" y="175726"/>
                    <a:pt x="12210" y="176260"/>
                  </a:cubicBezTo>
                  <a:cubicBezTo>
                    <a:pt x="12440" y="176820"/>
                    <a:pt x="14888" y="178228"/>
                    <a:pt x="16201" y="178228"/>
                  </a:cubicBezTo>
                  <a:cubicBezTo>
                    <a:pt x="16216" y="178228"/>
                    <a:pt x="16231" y="178228"/>
                    <a:pt x="16246" y="178228"/>
                  </a:cubicBezTo>
                  <a:cubicBezTo>
                    <a:pt x="21450" y="177994"/>
                    <a:pt x="22851" y="175726"/>
                    <a:pt x="22917" y="175192"/>
                  </a:cubicBezTo>
                  <a:cubicBezTo>
                    <a:pt x="22951" y="174659"/>
                    <a:pt x="22917" y="171757"/>
                    <a:pt x="22917" y="171757"/>
                  </a:cubicBezTo>
                  <a:cubicBezTo>
                    <a:pt x="23951" y="171490"/>
                    <a:pt x="25186" y="170289"/>
                    <a:pt x="25252" y="169822"/>
                  </a:cubicBezTo>
                  <a:cubicBezTo>
                    <a:pt x="25286" y="169322"/>
                    <a:pt x="25086" y="167087"/>
                    <a:pt x="25019" y="166453"/>
                  </a:cubicBezTo>
                  <a:cubicBezTo>
                    <a:pt x="24885" y="164618"/>
                    <a:pt x="24885" y="162750"/>
                    <a:pt x="25019" y="160916"/>
                  </a:cubicBezTo>
                  <a:cubicBezTo>
                    <a:pt x="25252" y="158581"/>
                    <a:pt x="25386" y="151976"/>
                    <a:pt x="25386" y="151976"/>
                  </a:cubicBezTo>
                  <a:cubicBezTo>
                    <a:pt x="25386" y="151976"/>
                    <a:pt x="26220" y="151575"/>
                    <a:pt x="26653" y="151309"/>
                  </a:cubicBezTo>
                  <a:cubicBezTo>
                    <a:pt x="27054" y="151042"/>
                    <a:pt x="28488" y="150441"/>
                    <a:pt x="28655" y="150074"/>
                  </a:cubicBezTo>
                  <a:cubicBezTo>
                    <a:pt x="28822" y="149541"/>
                    <a:pt x="28721" y="148974"/>
                    <a:pt x="28455" y="148507"/>
                  </a:cubicBezTo>
                  <a:cubicBezTo>
                    <a:pt x="28154" y="148206"/>
                    <a:pt x="28221" y="147506"/>
                    <a:pt x="28154" y="147206"/>
                  </a:cubicBezTo>
                  <a:cubicBezTo>
                    <a:pt x="28121" y="146872"/>
                    <a:pt x="28555" y="145571"/>
                    <a:pt x="28721" y="144804"/>
                  </a:cubicBezTo>
                  <a:cubicBezTo>
                    <a:pt x="28888" y="144037"/>
                    <a:pt x="28922" y="142269"/>
                    <a:pt x="28755" y="141935"/>
                  </a:cubicBezTo>
                  <a:cubicBezTo>
                    <a:pt x="28588" y="141602"/>
                    <a:pt x="28221" y="141235"/>
                    <a:pt x="28221" y="141001"/>
                  </a:cubicBezTo>
                  <a:cubicBezTo>
                    <a:pt x="28221" y="140401"/>
                    <a:pt x="28321" y="139834"/>
                    <a:pt x="28555" y="139267"/>
                  </a:cubicBezTo>
                  <a:cubicBezTo>
                    <a:pt x="28822" y="138800"/>
                    <a:pt x="28888" y="137065"/>
                    <a:pt x="28755" y="136164"/>
                  </a:cubicBezTo>
                  <a:cubicBezTo>
                    <a:pt x="28655" y="135297"/>
                    <a:pt x="28388" y="134163"/>
                    <a:pt x="28388" y="133663"/>
                  </a:cubicBezTo>
                  <a:cubicBezTo>
                    <a:pt x="28388" y="133196"/>
                    <a:pt x="28721" y="131394"/>
                    <a:pt x="28721" y="131394"/>
                  </a:cubicBezTo>
                  <a:cubicBezTo>
                    <a:pt x="30022" y="130260"/>
                    <a:pt x="30556" y="127825"/>
                    <a:pt x="30723" y="127325"/>
                  </a:cubicBezTo>
                  <a:cubicBezTo>
                    <a:pt x="30890" y="126858"/>
                    <a:pt x="32457" y="125223"/>
                    <a:pt x="32357" y="124690"/>
                  </a:cubicBezTo>
                  <a:cubicBezTo>
                    <a:pt x="32224" y="124123"/>
                    <a:pt x="31924" y="121587"/>
                    <a:pt x="31857" y="120987"/>
                  </a:cubicBezTo>
                  <a:cubicBezTo>
                    <a:pt x="31790" y="120387"/>
                    <a:pt x="31924" y="117685"/>
                    <a:pt x="32057" y="117218"/>
                  </a:cubicBezTo>
                  <a:cubicBezTo>
                    <a:pt x="32224" y="116784"/>
                    <a:pt x="33858" y="115783"/>
                    <a:pt x="34292" y="115049"/>
                  </a:cubicBezTo>
                  <a:cubicBezTo>
                    <a:pt x="34726" y="114349"/>
                    <a:pt x="34292" y="109846"/>
                    <a:pt x="34292" y="109846"/>
                  </a:cubicBezTo>
                  <a:cubicBezTo>
                    <a:pt x="34692" y="109412"/>
                    <a:pt x="35093" y="108978"/>
                    <a:pt x="35426" y="108511"/>
                  </a:cubicBezTo>
                  <a:cubicBezTo>
                    <a:pt x="35827" y="107944"/>
                    <a:pt x="37561" y="104175"/>
                    <a:pt x="37828" y="103941"/>
                  </a:cubicBezTo>
                  <a:cubicBezTo>
                    <a:pt x="38028" y="103791"/>
                    <a:pt x="38810" y="103773"/>
                    <a:pt x="39259" y="103773"/>
                  </a:cubicBezTo>
                  <a:cubicBezTo>
                    <a:pt x="39408" y="103773"/>
                    <a:pt x="39521" y="103775"/>
                    <a:pt x="39563" y="103775"/>
                  </a:cubicBezTo>
                  <a:cubicBezTo>
                    <a:pt x="39729" y="103775"/>
                    <a:pt x="39663" y="106810"/>
                    <a:pt x="39729" y="107144"/>
                  </a:cubicBezTo>
                  <a:cubicBezTo>
                    <a:pt x="39763" y="107477"/>
                    <a:pt x="40030" y="112881"/>
                    <a:pt x="40130" y="113548"/>
                  </a:cubicBezTo>
                  <a:cubicBezTo>
                    <a:pt x="40230" y="114182"/>
                    <a:pt x="40797" y="116417"/>
                    <a:pt x="41164" y="116751"/>
                  </a:cubicBezTo>
                  <a:cubicBezTo>
                    <a:pt x="41531" y="117084"/>
                    <a:pt x="43132" y="117351"/>
                    <a:pt x="43332" y="117718"/>
                  </a:cubicBezTo>
                  <a:cubicBezTo>
                    <a:pt x="43565" y="118118"/>
                    <a:pt x="43565" y="120220"/>
                    <a:pt x="43565" y="120653"/>
                  </a:cubicBezTo>
                  <a:cubicBezTo>
                    <a:pt x="43565" y="121054"/>
                    <a:pt x="44399" y="124289"/>
                    <a:pt x="44399" y="124289"/>
                  </a:cubicBezTo>
                  <a:cubicBezTo>
                    <a:pt x="44399" y="124289"/>
                    <a:pt x="44066" y="126057"/>
                    <a:pt x="43899" y="127191"/>
                  </a:cubicBezTo>
                  <a:cubicBezTo>
                    <a:pt x="43732" y="128326"/>
                    <a:pt x="44733" y="130460"/>
                    <a:pt x="45367" y="131094"/>
                  </a:cubicBezTo>
                  <a:cubicBezTo>
                    <a:pt x="46000" y="131861"/>
                    <a:pt x="46534" y="132729"/>
                    <a:pt x="46934" y="133663"/>
                  </a:cubicBezTo>
                  <a:cubicBezTo>
                    <a:pt x="47035" y="133930"/>
                    <a:pt x="46701" y="134697"/>
                    <a:pt x="46401" y="134730"/>
                  </a:cubicBezTo>
                  <a:cubicBezTo>
                    <a:pt x="46067" y="134797"/>
                    <a:pt x="46000" y="136031"/>
                    <a:pt x="45967" y="136531"/>
                  </a:cubicBezTo>
                  <a:cubicBezTo>
                    <a:pt x="45934" y="136998"/>
                    <a:pt x="45867" y="137666"/>
                    <a:pt x="46301" y="138099"/>
                  </a:cubicBezTo>
                  <a:cubicBezTo>
                    <a:pt x="46734" y="138533"/>
                    <a:pt x="46701" y="139667"/>
                    <a:pt x="46801" y="140101"/>
                  </a:cubicBezTo>
                  <a:cubicBezTo>
                    <a:pt x="46868" y="140534"/>
                    <a:pt x="47435" y="142769"/>
                    <a:pt x="47768" y="142936"/>
                  </a:cubicBezTo>
                  <a:cubicBezTo>
                    <a:pt x="48102" y="143069"/>
                    <a:pt x="48169" y="144270"/>
                    <a:pt x="48169" y="144771"/>
                  </a:cubicBezTo>
                  <a:cubicBezTo>
                    <a:pt x="48169" y="145271"/>
                    <a:pt x="47268" y="145905"/>
                    <a:pt x="47001" y="146238"/>
                  </a:cubicBezTo>
                  <a:cubicBezTo>
                    <a:pt x="46701" y="146572"/>
                    <a:pt x="46868" y="147539"/>
                    <a:pt x="47035" y="148407"/>
                  </a:cubicBezTo>
                  <a:cubicBezTo>
                    <a:pt x="47201" y="149274"/>
                    <a:pt x="49003" y="150842"/>
                    <a:pt x="49169" y="150842"/>
                  </a:cubicBezTo>
                  <a:cubicBezTo>
                    <a:pt x="49303" y="150842"/>
                    <a:pt x="49570" y="155578"/>
                    <a:pt x="49803" y="158447"/>
                  </a:cubicBezTo>
                  <a:cubicBezTo>
                    <a:pt x="50037" y="161316"/>
                    <a:pt x="49803" y="166486"/>
                    <a:pt x="49803" y="166486"/>
                  </a:cubicBezTo>
                  <a:cubicBezTo>
                    <a:pt x="49036" y="167554"/>
                    <a:pt x="49036" y="169555"/>
                    <a:pt x="49203" y="170122"/>
                  </a:cubicBezTo>
                  <a:cubicBezTo>
                    <a:pt x="49370" y="170656"/>
                    <a:pt x="51104" y="171857"/>
                    <a:pt x="51371" y="172324"/>
                  </a:cubicBezTo>
                  <a:cubicBezTo>
                    <a:pt x="51638" y="172824"/>
                    <a:pt x="51771" y="174659"/>
                    <a:pt x="51971" y="175759"/>
                  </a:cubicBezTo>
                  <a:cubicBezTo>
                    <a:pt x="52172" y="176827"/>
                    <a:pt x="55007" y="178895"/>
                    <a:pt x="57776" y="178895"/>
                  </a:cubicBezTo>
                  <a:cubicBezTo>
                    <a:pt x="60544" y="178895"/>
                    <a:pt x="62012" y="177561"/>
                    <a:pt x="62379" y="177060"/>
                  </a:cubicBezTo>
                  <a:cubicBezTo>
                    <a:pt x="62779" y="176560"/>
                    <a:pt x="62546" y="174025"/>
                    <a:pt x="62212" y="173191"/>
                  </a:cubicBezTo>
                  <a:cubicBezTo>
                    <a:pt x="61912" y="172390"/>
                    <a:pt x="60177" y="169455"/>
                    <a:pt x="59143" y="167554"/>
                  </a:cubicBezTo>
                  <a:cubicBezTo>
                    <a:pt x="58276" y="165986"/>
                    <a:pt x="57809" y="164251"/>
                    <a:pt x="57776" y="162450"/>
                  </a:cubicBezTo>
                  <a:cubicBezTo>
                    <a:pt x="57842" y="161483"/>
                    <a:pt x="58443" y="157313"/>
                    <a:pt x="58443" y="156546"/>
                  </a:cubicBezTo>
                  <a:lnTo>
                    <a:pt x="58443" y="151042"/>
                  </a:lnTo>
                  <a:cubicBezTo>
                    <a:pt x="59010" y="150842"/>
                    <a:pt x="59577" y="150608"/>
                    <a:pt x="60111" y="150275"/>
                  </a:cubicBezTo>
                  <a:cubicBezTo>
                    <a:pt x="60477" y="149974"/>
                    <a:pt x="61979" y="148373"/>
                    <a:pt x="62045" y="147473"/>
                  </a:cubicBezTo>
                  <a:cubicBezTo>
                    <a:pt x="62112" y="146539"/>
                    <a:pt x="62979" y="145037"/>
                    <a:pt x="62979" y="144470"/>
                  </a:cubicBezTo>
                  <a:cubicBezTo>
                    <a:pt x="62913" y="143370"/>
                    <a:pt x="62546" y="142269"/>
                    <a:pt x="61945" y="141335"/>
                  </a:cubicBezTo>
                  <a:cubicBezTo>
                    <a:pt x="61178" y="140301"/>
                    <a:pt x="59677" y="139500"/>
                    <a:pt x="59543" y="139000"/>
                  </a:cubicBezTo>
                  <a:cubicBezTo>
                    <a:pt x="59443" y="138499"/>
                    <a:pt x="59043" y="137432"/>
                    <a:pt x="59143" y="136998"/>
                  </a:cubicBezTo>
                  <a:cubicBezTo>
                    <a:pt x="59210" y="136565"/>
                    <a:pt x="59443" y="134663"/>
                    <a:pt x="59443" y="134230"/>
                  </a:cubicBezTo>
                  <a:cubicBezTo>
                    <a:pt x="59443" y="133796"/>
                    <a:pt x="58710" y="132862"/>
                    <a:pt x="58376" y="132095"/>
                  </a:cubicBezTo>
                  <a:cubicBezTo>
                    <a:pt x="58042" y="131361"/>
                    <a:pt x="58409" y="129360"/>
                    <a:pt x="58409" y="128326"/>
                  </a:cubicBezTo>
                  <a:cubicBezTo>
                    <a:pt x="58409" y="127291"/>
                    <a:pt x="57675" y="124389"/>
                    <a:pt x="57342" y="123589"/>
                  </a:cubicBezTo>
                  <a:cubicBezTo>
                    <a:pt x="57008" y="122788"/>
                    <a:pt x="57008" y="118218"/>
                    <a:pt x="57008" y="118218"/>
                  </a:cubicBezTo>
                  <a:cubicBezTo>
                    <a:pt x="57008" y="118218"/>
                    <a:pt x="59010" y="116917"/>
                    <a:pt x="59944" y="115850"/>
                  </a:cubicBezTo>
                  <a:cubicBezTo>
                    <a:pt x="60844" y="114749"/>
                    <a:pt x="60544" y="114215"/>
                    <a:pt x="60211" y="113348"/>
                  </a:cubicBezTo>
                  <a:cubicBezTo>
                    <a:pt x="59877" y="112447"/>
                    <a:pt x="60578" y="111880"/>
                    <a:pt x="60811" y="110846"/>
                  </a:cubicBezTo>
                  <a:cubicBezTo>
                    <a:pt x="61011" y="109779"/>
                    <a:pt x="59877" y="108812"/>
                    <a:pt x="59777" y="108378"/>
                  </a:cubicBezTo>
                  <a:cubicBezTo>
                    <a:pt x="59577" y="107744"/>
                    <a:pt x="59577" y="107077"/>
                    <a:pt x="59810" y="106443"/>
                  </a:cubicBezTo>
                  <a:cubicBezTo>
                    <a:pt x="60144" y="105609"/>
                    <a:pt x="59410" y="103174"/>
                    <a:pt x="59076" y="102540"/>
                  </a:cubicBezTo>
                  <a:cubicBezTo>
                    <a:pt x="58710" y="101873"/>
                    <a:pt x="59477" y="101606"/>
                    <a:pt x="59710" y="101139"/>
                  </a:cubicBezTo>
                  <a:cubicBezTo>
                    <a:pt x="59944" y="100639"/>
                    <a:pt x="59610" y="99405"/>
                    <a:pt x="59343" y="98838"/>
                  </a:cubicBezTo>
                  <a:cubicBezTo>
                    <a:pt x="59076" y="98304"/>
                    <a:pt x="59177" y="96403"/>
                    <a:pt x="59076" y="95202"/>
                  </a:cubicBezTo>
                  <a:cubicBezTo>
                    <a:pt x="58943" y="94234"/>
                    <a:pt x="59043" y="93267"/>
                    <a:pt x="59277" y="92333"/>
                  </a:cubicBezTo>
                  <a:cubicBezTo>
                    <a:pt x="59510" y="91633"/>
                    <a:pt x="59177" y="89231"/>
                    <a:pt x="58943" y="89031"/>
                  </a:cubicBezTo>
                  <a:cubicBezTo>
                    <a:pt x="58743" y="88797"/>
                    <a:pt x="58543" y="87296"/>
                    <a:pt x="58676" y="86963"/>
                  </a:cubicBezTo>
                  <a:cubicBezTo>
                    <a:pt x="58843" y="86629"/>
                    <a:pt x="59243" y="84728"/>
                    <a:pt x="59076" y="84061"/>
                  </a:cubicBezTo>
                  <a:cubicBezTo>
                    <a:pt x="58910" y="83360"/>
                    <a:pt x="58409" y="81392"/>
                    <a:pt x="58142" y="80625"/>
                  </a:cubicBezTo>
                  <a:cubicBezTo>
                    <a:pt x="57876" y="79857"/>
                    <a:pt x="58476" y="79057"/>
                    <a:pt x="58810" y="78623"/>
                  </a:cubicBezTo>
                  <a:cubicBezTo>
                    <a:pt x="59110" y="78190"/>
                    <a:pt x="58843" y="77389"/>
                    <a:pt x="58676" y="76989"/>
                  </a:cubicBezTo>
                  <a:cubicBezTo>
                    <a:pt x="58509" y="76622"/>
                    <a:pt x="57075" y="74954"/>
                    <a:pt x="57208" y="74454"/>
                  </a:cubicBezTo>
                  <a:cubicBezTo>
                    <a:pt x="57372" y="73963"/>
                    <a:pt x="56958" y="69879"/>
                    <a:pt x="57068" y="69879"/>
                  </a:cubicBezTo>
                  <a:cubicBezTo>
                    <a:pt x="57070" y="69879"/>
                    <a:pt x="57072" y="69880"/>
                    <a:pt x="57075" y="69884"/>
                  </a:cubicBezTo>
                  <a:cubicBezTo>
                    <a:pt x="57169" y="70040"/>
                    <a:pt x="59463" y="71370"/>
                    <a:pt x="60105" y="71370"/>
                  </a:cubicBezTo>
                  <a:cubicBezTo>
                    <a:pt x="60148" y="71370"/>
                    <a:pt x="60184" y="71364"/>
                    <a:pt x="60211" y="71351"/>
                  </a:cubicBezTo>
                  <a:cubicBezTo>
                    <a:pt x="60268" y="71325"/>
                    <a:pt x="60339" y="71314"/>
                    <a:pt x="60422" y="71314"/>
                  </a:cubicBezTo>
                  <a:cubicBezTo>
                    <a:pt x="60794" y="71314"/>
                    <a:pt x="61381" y="71535"/>
                    <a:pt x="61761" y="71535"/>
                  </a:cubicBezTo>
                  <a:cubicBezTo>
                    <a:pt x="61935" y="71535"/>
                    <a:pt x="62066" y="71489"/>
                    <a:pt x="62112" y="71351"/>
                  </a:cubicBezTo>
                  <a:cubicBezTo>
                    <a:pt x="62279" y="70851"/>
                    <a:pt x="64881" y="70384"/>
                    <a:pt x="65481" y="69950"/>
                  </a:cubicBezTo>
                  <a:cubicBezTo>
                    <a:pt x="66081" y="69517"/>
                    <a:pt x="66649" y="69350"/>
                    <a:pt x="66649" y="68616"/>
                  </a:cubicBezTo>
                  <a:cubicBezTo>
                    <a:pt x="66649" y="67916"/>
                    <a:pt x="66615" y="66581"/>
                    <a:pt x="66548" y="65914"/>
                  </a:cubicBezTo>
                  <a:cubicBezTo>
                    <a:pt x="66515" y="65280"/>
                    <a:pt x="67216" y="65214"/>
                    <a:pt x="67316" y="64913"/>
                  </a:cubicBezTo>
                  <a:cubicBezTo>
                    <a:pt x="67416" y="64580"/>
                    <a:pt x="67683" y="63613"/>
                    <a:pt x="67416" y="63279"/>
                  </a:cubicBezTo>
                  <a:cubicBezTo>
                    <a:pt x="67149" y="62945"/>
                    <a:pt x="67049" y="61645"/>
                    <a:pt x="67049" y="61644"/>
                  </a:cubicBezTo>
                  <a:lnTo>
                    <a:pt x="67049" y="61644"/>
                  </a:lnTo>
                  <a:cubicBezTo>
                    <a:pt x="67049" y="61644"/>
                    <a:pt x="67642" y="61793"/>
                    <a:pt x="68166" y="61793"/>
                  </a:cubicBezTo>
                  <a:cubicBezTo>
                    <a:pt x="68428" y="61793"/>
                    <a:pt x="68672" y="61756"/>
                    <a:pt x="68817" y="61644"/>
                  </a:cubicBezTo>
                  <a:cubicBezTo>
                    <a:pt x="69250" y="61311"/>
                    <a:pt x="70018" y="59810"/>
                    <a:pt x="70018" y="59810"/>
                  </a:cubicBezTo>
                  <a:cubicBezTo>
                    <a:pt x="70018" y="59810"/>
                    <a:pt x="71085" y="59825"/>
                    <a:pt x="72083" y="59825"/>
                  </a:cubicBezTo>
                  <a:cubicBezTo>
                    <a:pt x="72582" y="59825"/>
                    <a:pt x="73064" y="59821"/>
                    <a:pt x="73387" y="59810"/>
                  </a:cubicBezTo>
                  <a:cubicBezTo>
                    <a:pt x="75155" y="59776"/>
                    <a:pt x="74421" y="57708"/>
                    <a:pt x="74421" y="57708"/>
                  </a:cubicBezTo>
                  <a:cubicBezTo>
                    <a:pt x="74421" y="57708"/>
                    <a:pt x="81693" y="56541"/>
                    <a:pt x="81859" y="56374"/>
                  </a:cubicBezTo>
                  <a:cubicBezTo>
                    <a:pt x="82060" y="55940"/>
                    <a:pt x="82226" y="55507"/>
                    <a:pt x="82326" y="55040"/>
                  </a:cubicBezTo>
                  <a:cubicBezTo>
                    <a:pt x="82593" y="54973"/>
                    <a:pt x="82827" y="54940"/>
                    <a:pt x="83094" y="54906"/>
                  </a:cubicBezTo>
                  <a:cubicBezTo>
                    <a:pt x="83327" y="54906"/>
                    <a:pt x="83194" y="55940"/>
                    <a:pt x="83260" y="56808"/>
                  </a:cubicBezTo>
                  <a:cubicBezTo>
                    <a:pt x="83316" y="57524"/>
                    <a:pt x="83393" y="57694"/>
                    <a:pt x="83532" y="57694"/>
                  </a:cubicBezTo>
                  <a:cubicBezTo>
                    <a:pt x="83561" y="57694"/>
                    <a:pt x="83592" y="57687"/>
                    <a:pt x="83627" y="57675"/>
                  </a:cubicBezTo>
                  <a:cubicBezTo>
                    <a:pt x="83861" y="57642"/>
                    <a:pt x="83861" y="54206"/>
                    <a:pt x="83861" y="54206"/>
                  </a:cubicBezTo>
                  <a:lnTo>
                    <a:pt x="86763" y="53872"/>
                  </a:lnTo>
                  <a:lnTo>
                    <a:pt x="87030" y="55040"/>
                  </a:lnTo>
                  <a:cubicBezTo>
                    <a:pt x="87030" y="55040"/>
                    <a:pt x="87415" y="55099"/>
                    <a:pt x="87692" y="55099"/>
                  </a:cubicBezTo>
                  <a:cubicBezTo>
                    <a:pt x="87830" y="55099"/>
                    <a:pt x="87942" y="55084"/>
                    <a:pt x="87964" y="55040"/>
                  </a:cubicBezTo>
                  <a:cubicBezTo>
                    <a:pt x="87897" y="54539"/>
                    <a:pt x="87797" y="54039"/>
                    <a:pt x="87630" y="53572"/>
                  </a:cubicBezTo>
                  <a:cubicBezTo>
                    <a:pt x="87630" y="53572"/>
                    <a:pt x="105109" y="51571"/>
                    <a:pt x="105309" y="51437"/>
                  </a:cubicBezTo>
                  <a:cubicBezTo>
                    <a:pt x="105543" y="51337"/>
                    <a:pt x="105476" y="49736"/>
                    <a:pt x="105376" y="49502"/>
                  </a:cubicBezTo>
                  <a:cubicBezTo>
                    <a:pt x="105372" y="49494"/>
                    <a:pt x="105333" y="49489"/>
                    <a:pt x="105262" y="49489"/>
                  </a:cubicBezTo>
                  <a:cubicBezTo>
                    <a:pt x="103730" y="49489"/>
                    <a:pt x="87363" y="51471"/>
                    <a:pt x="87363" y="51471"/>
                  </a:cubicBezTo>
                  <a:cubicBezTo>
                    <a:pt x="87363" y="51471"/>
                    <a:pt x="86663" y="46700"/>
                    <a:pt x="86663" y="46200"/>
                  </a:cubicBezTo>
                  <a:cubicBezTo>
                    <a:pt x="86663" y="45700"/>
                    <a:pt x="85996" y="45766"/>
                    <a:pt x="85796" y="45700"/>
                  </a:cubicBezTo>
                  <a:cubicBezTo>
                    <a:pt x="85794" y="45699"/>
                    <a:pt x="85793" y="45699"/>
                    <a:pt x="85791" y="45699"/>
                  </a:cubicBezTo>
                  <a:cubicBezTo>
                    <a:pt x="85523" y="45699"/>
                    <a:pt x="82226" y="51304"/>
                    <a:pt x="82226" y="51304"/>
                  </a:cubicBezTo>
                  <a:lnTo>
                    <a:pt x="81826" y="51404"/>
                  </a:lnTo>
                  <a:cubicBezTo>
                    <a:pt x="81626" y="51137"/>
                    <a:pt x="81326" y="50937"/>
                    <a:pt x="80992" y="50903"/>
                  </a:cubicBezTo>
                  <a:cubicBezTo>
                    <a:pt x="80525" y="50903"/>
                    <a:pt x="68517" y="52171"/>
                    <a:pt x="68517" y="52171"/>
                  </a:cubicBezTo>
                  <a:cubicBezTo>
                    <a:pt x="68283" y="51837"/>
                    <a:pt x="67983" y="51604"/>
                    <a:pt x="67649" y="51404"/>
                  </a:cubicBezTo>
                  <a:cubicBezTo>
                    <a:pt x="67592" y="51380"/>
                    <a:pt x="67517" y="51370"/>
                    <a:pt x="67431" y="51370"/>
                  </a:cubicBezTo>
                  <a:cubicBezTo>
                    <a:pt x="66913" y="51370"/>
                    <a:pt x="65981" y="51737"/>
                    <a:pt x="65981" y="51737"/>
                  </a:cubicBezTo>
                  <a:cubicBezTo>
                    <a:pt x="65694" y="51409"/>
                    <a:pt x="65091" y="51346"/>
                    <a:pt x="64669" y="51346"/>
                  </a:cubicBezTo>
                  <a:cubicBezTo>
                    <a:pt x="64406" y="51346"/>
                    <a:pt x="64213" y="51370"/>
                    <a:pt x="64213" y="51370"/>
                  </a:cubicBezTo>
                  <a:cubicBezTo>
                    <a:pt x="63980" y="50803"/>
                    <a:pt x="62946" y="50436"/>
                    <a:pt x="62946" y="50436"/>
                  </a:cubicBezTo>
                  <a:cubicBezTo>
                    <a:pt x="62946" y="50003"/>
                    <a:pt x="61311" y="48635"/>
                    <a:pt x="61345" y="48268"/>
                  </a:cubicBezTo>
                  <a:cubicBezTo>
                    <a:pt x="61345" y="47901"/>
                    <a:pt x="61145" y="46734"/>
                    <a:pt x="61311" y="46100"/>
                  </a:cubicBezTo>
                  <a:cubicBezTo>
                    <a:pt x="61478" y="45433"/>
                    <a:pt x="60678" y="44465"/>
                    <a:pt x="60611" y="44032"/>
                  </a:cubicBezTo>
                  <a:cubicBezTo>
                    <a:pt x="60544" y="43598"/>
                    <a:pt x="60511" y="41063"/>
                    <a:pt x="60010" y="39762"/>
                  </a:cubicBezTo>
                  <a:cubicBezTo>
                    <a:pt x="59543" y="38461"/>
                    <a:pt x="57642" y="35459"/>
                    <a:pt x="57409" y="35125"/>
                  </a:cubicBezTo>
                  <a:cubicBezTo>
                    <a:pt x="57175" y="34825"/>
                    <a:pt x="57742" y="32424"/>
                    <a:pt x="57409" y="32090"/>
                  </a:cubicBezTo>
                  <a:cubicBezTo>
                    <a:pt x="57075" y="31756"/>
                    <a:pt x="54306" y="30856"/>
                    <a:pt x="54306" y="30856"/>
                  </a:cubicBezTo>
                  <a:cubicBezTo>
                    <a:pt x="54006" y="30422"/>
                    <a:pt x="53606" y="30055"/>
                    <a:pt x="53139" y="29755"/>
                  </a:cubicBezTo>
                  <a:cubicBezTo>
                    <a:pt x="52472" y="29455"/>
                    <a:pt x="47935" y="27754"/>
                    <a:pt x="47602" y="27720"/>
                  </a:cubicBezTo>
                  <a:cubicBezTo>
                    <a:pt x="47588" y="27718"/>
                    <a:pt x="47574" y="27716"/>
                    <a:pt x="47559" y="27716"/>
                  </a:cubicBezTo>
                  <a:cubicBezTo>
                    <a:pt x="47187" y="27716"/>
                    <a:pt x="46223" y="28461"/>
                    <a:pt x="45967" y="28621"/>
                  </a:cubicBezTo>
                  <a:cubicBezTo>
                    <a:pt x="45757" y="28752"/>
                    <a:pt x="45485" y="29111"/>
                    <a:pt x="45265" y="29111"/>
                  </a:cubicBezTo>
                  <a:cubicBezTo>
                    <a:pt x="45205" y="29111"/>
                    <a:pt x="45149" y="29085"/>
                    <a:pt x="45100" y="29021"/>
                  </a:cubicBezTo>
                  <a:cubicBezTo>
                    <a:pt x="44866" y="28387"/>
                    <a:pt x="44666" y="27720"/>
                    <a:pt x="44566" y="27053"/>
                  </a:cubicBezTo>
                  <a:cubicBezTo>
                    <a:pt x="44399" y="26553"/>
                    <a:pt x="44199" y="26052"/>
                    <a:pt x="43966" y="25585"/>
                  </a:cubicBezTo>
                  <a:cubicBezTo>
                    <a:pt x="44533" y="24218"/>
                    <a:pt x="44933" y="22783"/>
                    <a:pt x="45200" y="21316"/>
                  </a:cubicBezTo>
                  <a:cubicBezTo>
                    <a:pt x="46734" y="21182"/>
                    <a:pt x="47235" y="18714"/>
                    <a:pt x="47235" y="18714"/>
                  </a:cubicBezTo>
                  <a:cubicBezTo>
                    <a:pt x="47235" y="18714"/>
                    <a:pt x="49003" y="16546"/>
                    <a:pt x="49169" y="16379"/>
                  </a:cubicBezTo>
                  <a:cubicBezTo>
                    <a:pt x="49336" y="16212"/>
                    <a:pt x="50370" y="15778"/>
                    <a:pt x="50437" y="15511"/>
                  </a:cubicBezTo>
                  <a:cubicBezTo>
                    <a:pt x="50470" y="15245"/>
                    <a:pt x="50003" y="13977"/>
                    <a:pt x="50037" y="13610"/>
                  </a:cubicBezTo>
                  <a:cubicBezTo>
                    <a:pt x="50070" y="13210"/>
                    <a:pt x="49136" y="7539"/>
                    <a:pt x="48302" y="5404"/>
                  </a:cubicBezTo>
                  <a:cubicBezTo>
                    <a:pt x="47502" y="3303"/>
                    <a:pt x="44499" y="0"/>
                    <a:pt x="38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6" name="Google Shape;866;p54"/>
          <p:cNvGrpSpPr/>
          <p:nvPr/>
        </p:nvGrpSpPr>
        <p:grpSpPr>
          <a:xfrm>
            <a:off x="8958438" y="3362919"/>
            <a:ext cx="926620" cy="352095"/>
            <a:chOff x="6661853" y="2422752"/>
            <a:chExt cx="694965" cy="264071"/>
          </a:xfrm>
        </p:grpSpPr>
        <p:sp>
          <p:nvSpPr>
            <p:cNvPr id="867" name="Google Shape;867;p54"/>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54"/>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9" name="Google Shape;869;p54"/>
          <p:cNvGrpSpPr/>
          <p:nvPr/>
        </p:nvGrpSpPr>
        <p:grpSpPr>
          <a:xfrm>
            <a:off x="2165138" y="1112185"/>
            <a:ext cx="1569753" cy="412195"/>
            <a:chOff x="2016228" y="1226514"/>
            <a:chExt cx="1177315" cy="309146"/>
          </a:xfrm>
        </p:grpSpPr>
        <p:sp>
          <p:nvSpPr>
            <p:cNvPr id="870" name="Google Shape;870;p54"/>
            <p:cNvSpPr/>
            <p:nvPr/>
          </p:nvSpPr>
          <p:spPr>
            <a:xfrm>
              <a:off x="2721517" y="1226514"/>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54"/>
            <p:cNvSpPr/>
            <p:nvPr/>
          </p:nvSpPr>
          <p:spPr>
            <a:xfrm>
              <a:off x="2016228" y="14506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2" name="Google Shape;872;p54"/>
          <p:cNvSpPr/>
          <p:nvPr/>
        </p:nvSpPr>
        <p:spPr>
          <a:xfrm>
            <a:off x="3734905" y="4034788"/>
            <a:ext cx="364001" cy="113392"/>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54"/>
          <p:cNvSpPr/>
          <p:nvPr/>
        </p:nvSpPr>
        <p:spPr>
          <a:xfrm flipH="1">
            <a:off x="3171747" y="4448266"/>
            <a:ext cx="1244708" cy="2689367"/>
          </a:xfrm>
          <a:custGeom>
            <a:avLst/>
            <a:gdLst/>
            <a:ahLst/>
            <a:cxnLst/>
            <a:rect l="l" t="t" r="r" b="b"/>
            <a:pathLst>
              <a:path w="76818" h="165942" extrusionOk="0">
                <a:moveTo>
                  <a:pt x="5037" y="39138"/>
                </a:moveTo>
                <a:cubicBezTo>
                  <a:pt x="5037" y="40039"/>
                  <a:pt x="4103" y="42107"/>
                  <a:pt x="4537" y="42941"/>
                </a:cubicBezTo>
                <a:cubicBezTo>
                  <a:pt x="4770" y="43341"/>
                  <a:pt x="5237" y="43274"/>
                  <a:pt x="4971" y="43942"/>
                </a:cubicBezTo>
                <a:cubicBezTo>
                  <a:pt x="4824" y="44308"/>
                  <a:pt x="4517" y="44674"/>
                  <a:pt x="4179" y="44674"/>
                </a:cubicBezTo>
                <a:cubicBezTo>
                  <a:pt x="4056" y="44674"/>
                  <a:pt x="3928" y="44625"/>
                  <a:pt x="3803" y="44509"/>
                </a:cubicBezTo>
                <a:cubicBezTo>
                  <a:pt x="3269" y="44008"/>
                  <a:pt x="3670" y="42374"/>
                  <a:pt x="3503" y="41707"/>
                </a:cubicBezTo>
                <a:cubicBezTo>
                  <a:pt x="3336" y="41140"/>
                  <a:pt x="2969" y="40806"/>
                  <a:pt x="3236" y="40339"/>
                </a:cubicBezTo>
                <a:cubicBezTo>
                  <a:pt x="3536" y="39739"/>
                  <a:pt x="4537" y="39472"/>
                  <a:pt x="5037" y="39138"/>
                </a:cubicBezTo>
                <a:close/>
                <a:moveTo>
                  <a:pt x="52492" y="57605"/>
                </a:moveTo>
                <a:cubicBezTo>
                  <a:pt x="52518" y="57605"/>
                  <a:pt x="52544" y="57609"/>
                  <a:pt x="52571" y="57618"/>
                </a:cubicBezTo>
                <a:cubicBezTo>
                  <a:pt x="52805" y="57718"/>
                  <a:pt x="52838" y="57751"/>
                  <a:pt x="52738" y="58052"/>
                </a:cubicBezTo>
                <a:cubicBezTo>
                  <a:pt x="52671" y="58252"/>
                  <a:pt x="52471" y="58352"/>
                  <a:pt x="52371" y="58519"/>
                </a:cubicBezTo>
                <a:cubicBezTo>
                  <a:pt x="52238" y="58819"/>
                  <a:pt x="52705" y="59319"/>
                  <a:pt x="52871" y="59553"/>
                </a:cubicBezTo>
                <a:cubicBezTo>
                  <a:pt x="53016" y="59755"/>
                  <a:pt x="53110" y="60006"/>
                  <a:pt x="52874" y="60006"/>
                </a:cubicBezTo>
                <a:cubicBezTo>
                  <a:pt x="52838" y="60006"/>
                  <a:pt x="52792" y="60000"/>
                  <a:pt x="52738" y="59986"/>
                </a:cubicBezTo>
                <a:cubicBezTo>
                  <a:pt x="52404" y="59886"/>
                  <a:pt x="52338" y="59653"/>
                  <a:pt x="52138" y="59419"/>
                </a:cubicBezTo>
                <a:cubicBezTo>
                  <a:pt x="51970" y="59251"/>
                  <a:pt x="51752" y="59209"/>
                  <a:pt x="51519" y="59209"/>
                </a:cubicBezTo>
                <a:cubicBezTo>
                  <a:pt x="51282" y="59209"/>
                  <a:pt x="51030" y="59253"/>
                  <a:pt x="50797" y="59253"/>
                </a:cubicBezTo>
                <a:cubicBezTo>
                  <a:pt x="50533" y="59253"/>
                  <a:pt x="50294" y="59196"/>
                  <a:pt x="50136" y="58952"/>
                </a:cubicBezTo>
                <a:cubicBezTo>
                  <a:pt x="50003" y="58719"/>
                  <a:pt x="49869" y="58118"/>
                  <a:pt x="50103" y="57918"/>
                </a:cubicBezTo>
                <a:cubicBezTo>
                  <a:pt x="50166" y="57871"/>
                  <a:pt x="50243" y="57851"/>
                  <a:pt x="50326" y="57851"/>
                </a:cubicBezTo>
                <a:cubicBezTo>
                  <a:pt x="50594" y="57851"/>
                  <a:pt x="50933" y="58050"/>
                  <a:pt x="51137" y="58152"/>
                </a:cubicBezTo>
                <a:cubicBezTo>
                  <a:pt x="51293" y="58241"/>
                  <a:pt x="51389" y="58359"/>
                  <a:pt x="51525" y="58359"/>
                </a:cubicBezTo>
                <a:cubicBezTo>
                  <a:pt x="51593" y="58359"/>
                  <a:pt x="51671" y="58330"/>
                  <a:pt x="51771" y="58252"/>
                </a:cubicBezTo>
                <a:cubicBezTo>
                  <a:pt x="51871" y="58152"/>
                  <a:pt x="51971" y="58052"/>
                  <a:pt x="52038" y="57918"/>
                </a:cubicBezTo>
                <a:cubicBezTo>
                  <a:pt x="52182" y="57774"/>
                  <a:pt x="52326" y="57605"/>
                  <a:pt x="52492" y="57605"/>
                </a:cubicBezTo>
                <a:close/>
                <a:moveTo>
                  <a:pt x="66324" y="71220"/>
                </a:moveTo>
                <a:cubicBezTo>
                  <a:pt x="67155" y="71220"/>
                  <a:pt x="69345" y="71569"/>
                  <a:pt x="69683" y="71661"/>
                </a:cubicBezTo>
                <a:cubicBezTo>
                  <a:pt x="70006" y="71726"/>
                  <a:pt x="67955" y="73603"/>
                  <a:pt x="67580" y="73603"/>
                </a:cubicBezTo>
                <a:cubicBezTo>
                  <a:pt x="67568" y="73603"/>
                  <a:pt x="67557" y="73600"/>
                  <a:pt x="67549" y="73596"/>
                </a:cubicBezTo>
                <a:cubicBezTo>
                  <a:pt x="67248" y="73496"/>
                  <a:pt x="65981" y="71261"/>
                  <a:pt x="66148" y="71228"/>
                </a:cubicBezTo>
                <a:cubicBezTo>
                  <a:pt x="66196" y="71223"/>
                  <a:pt x="66255" y="71220"/>
                  <a:pt x="66324" y="71220"/>
                </a:cubicBezTo>
                <a:close/>
                <a:moveTo>
                  <a:pt x="27604" y="0"/>
                </a:moveTo>
                <a:cubicBezTo>
                  <a:pt x="25711" y="0"/>
                  <a:pt x="20790" y="1903"/>
                  <a:pt x="20181" y="2512"/>
                </a:cubicBezTo>
                <a:cubicBezTo>
                  <a:pt x="19548" y="3179"/>
                  <a:pt x="17179" y="8516"/>
                  <a:pt x="16946" y="9283"/>
                </a:cubicBezTo>
                <a:cubicBezTo>
                  <a:pt x="16712" y="10017"/>
                  <a:pt x="16379" y="11652"/>
                  <a:pt x="16079" y="12219"/>
                </a:cubicBezTo>
                <a:cubicBezTo>
                  <a:pt x="15778" y="12786"/>
                  <a:pt x="14911" y="16055"/>
                  <a:pt x="15311" y="16389"/>
                </a:cubicBezTo>
                <a:cubicBezTo>
                  <a:pt x="15945" y="16789"/>
                  <a:pt x="16646" y="17022"/>
                  <a:pt x="17346" y="17156"/>
                </a:cubicBezTo>
                <a:cubicBezTo>
                  <a:pt x="17880" y="17156"/>
                  <a:pt x="20248" y="17556"/>
                  <a:pt x="20282" y="17790"/>
                </a:cubicBezTo>
                <a:cubicBezTo>
                  <a:pt x="20348" y="17990"/>
                  <a:pt x="20515" y="19457"/>
                  <a:pt x="20282" y="19691"/>
                </a:cubicBezTo>
                <a:cubicBezTo>
                  <a:pt x="20081" y="19924"/>
                  <a:pt x="19381" y="20558"/>
                  <a:pt x="19014" y="20858"/>
                </a:cubicBezTo>
                <a:cubicBezTo>
                  <a:pt x="18680" y="21125"/>
                  <a:pt x="17913" y="21892"/>
                  <a:pt x="17880" y="22359"/>
                </a:cubicBezTo>
                <a:cubicBezTo>
                  <a:pt x="17780" y="22960"/>
                  <a:pt x="16679" y="23494"/>
                  <a:pt x="16279" y="23927"/>
                </a:cubicBezTo>
                <a:cubicBezTo>
                  <a:pt x="15778" y="24461"/>
                  <a:pt x="15211" y="24895"/>
                  <a:pt x="14544" y="25228"/>
                </a:cubicBezTo>
                <a:cubicBezTo>
                  <a:pt x="14397" y="25282"/>
                  <a:pt x="14213" y="25298"/>
                  <a:pt x="14019" y="25298"/>
                </a:cubicBezTo>
                <a:cubicBezTo>
                  <a:pt x="13729" y="25298"/>
                  <a:pt x="13417" y="25262"/>
                  <a:pt x="13176" y="25262"/>
                </a:cubicBezTo>
                <a:cubicBezTo>
                  <a:pt x="13067" y="25262"/>
                  <a:pt x="12958" y="25232"/>
                  <a:pt x="12854" y="25232"/>
                </a:cubicBezTo>
                <a:cubicBezTo>
                  <a:pt x="12768" y="25232"/>
                  <a:pt x="12685" y="25252"/>
                  <a:pt x="12609" y="25328"/>
                </a:cubicBezTo>
                <a:cubicBezTo>
                  <a:pt x="12443" y="25495"/>
                  <a:pt x="12709" y="25695"/>
                  <a:pt x="12609" y="25829"/>
                </a:cubicBezTo>
                <a:cubicBezTo>
                  <a:pt x="12343" y="26196"/>
                  <a:pt x="11809" y="26062"/>
                  <a:pt x="11509" y="26262"/>
                </a:cubicBezTo>
                <a:cubicBezTo>
                  <a:pt x="11142" y="26529"/>
                  <a:pt x="11142" y="27063"/>
                  <a:pt x="10908" y="27396"/>
                </a:cubicBezTo>
                <a:cubicBezTo>
                  <a:pt x="10475" y="28030"/>
                  <a:pt x="8840" y="28297"/>
                  <a:pt x="8106" y="28364"/>
                </a:cubicBezTo>
                <a:cubicBezTo>
                  <a:pt x="8039" y="28831"/>
                  <a:pt x="7906" y="29231"/>
                  <a:pt x="7839" y="29731"/>
                </a:cubicBezTo>
                <a:cubicBezTo>
                  <a:pt x="7873" y="30065"/>
                  <a:pt x="7873" y="30399"/>
                  <a:pt x="7806" y="30732"/>
                </a:cubicBezTo>
                <a:cubicBezTo>
                  <a:pt x="7639" y="30999"/>
                  <a:pt x="7206" y="31099"/>
                  <a:pt x="7039" y="31399"/>
                </a:cubicBezTo>
                <a:cubicBezTo>
                  <a:pt x="6872" y="31766"/>
                  <a:pt x="6772" y="32133"/>
                  <a:pt x="6705" y="32533"/>
                </a:cubicBezTo>
                <a:cubicBezTo>
                  <a:pt x="6372" y="33534"/>
                  <a:pt x="6138" y="34568"/>
                  <a:pt x="5971" y="35602"/>
                </a:cubicBezTo>
                <a:cubicBezTo>
                  <a:pt x="5905" y="36203"/>
                  <a:pt x="5971" y="37737"/>
                  <a:pt x="5504" y="38137"/>
                </a:cubicBezTo>
                <a:cubicBezTo>
                  <a:pt x="5204" y="38438"/>
                  <a:pt x="4370" y="38504"/>
                  <a:pt x="3970" y="38805"/>
                </a:cubicBezTo>
                <a:cubicBezTo>
                  <a:pt x="3536" y="39071"/>
                  <a:pt x="3203" y="39505"/>
                  <a:pt x="2969" y="39972"/>
                </a:cubicBezTo>
                <a:cubicBezTo>
                  <a:pt x="2536" y="41039"/>
                  <a:pt x="2702" y="42407"/>
                  <a:pt x="2769" y="43541"/>
                </a:cubicBezTo>
                <a:cubicBezTo>
                  <a:pt x="2802" y="44309"/>
                  <a:pt x="2802" y="44542"/>
                  <a:pt x="2102" y="44876"/>
                </a:cubicBezTo>
                <a:cubicBezTo>
                  <a:pt x="1635" y="45142"/>
                  <a:pt x="1135" y="45309"/>
                  <a:pt x="601" y="45443"/>
                </a:cubicBezTo>
                <a:cubicBezTo>
                  <a:pt x="334" y="46844"/>
                  <a:pt x="968" y="48678"/>
                  <a:pt x="1101" y="50113"/>
                </a:cubicBezTo>
                <a:cubicBezTo>
                  <a:pt x="1235" y="50980"/>
                  <a:pt x="1301" y="51881"/>
                  <a:pt x="1268" y="52781"/>
                </a:cubicBezTo>
                <a:cubicBezTo>
                  <a:pt x="1268" y="53048"/>
                  <a:pt x="1201" y="53348"/>
                  <a:pt x="1101" y="53615"/>
                </a:cubicBezTo>
                <a:cubicBezTo>
                  <a:pt x="901" y="53982"/>
                  <a:pt x="467" y="54116"/>
                  <a:pt x="267" y="54482"/>
                </a:cubicBezTo>
                <a:cubicBezTo>
                  <a:pt x="34" y="54949"/>
                  <a:pt x="201" y="56017"/>
                  <a:pt x="167" y="56584"/>
                </a:cubicBezTo>
                <a:cubicBezTo>
                  <a:pt x="67" y="57485"/>
                  <a:pt x="0" y="58352"/>
                  <a:pt x="34" y="59253"/>
                </a:cubicBezTo>
                <a:cubicBezTo>
                  <a:pt x="267" y="61254"/>
                  <a:pt x="734" y="63255"/>
                  <a:pt x="901" y="65290"/>
                </a:cubicBezTo>
                <a:cubicBezTo>
                  <a:pt x="1001" y="66491"/>
                  <a:pt x="901" y="68025"/>
                  <a:pt x="1401" y="69126"/>
                </a:cubicBezTo>
                <a:cubicBezTo>
                  <a:pt x="1735" y="69627"/>
                  <a:pt x="2135" y="70060"/>
                  <a:pt x="2636" y="70394"/>
                </a:cubicBezTo>
                <a:cubicBezTo>
                  <a:pt x="2802" y="70527"/>
                  <a:pt x="3369" y="70861"/>
                  <a:pt x="3436" y="71128"/>
                </a:cubicBezTo>
                <a:cubicBezTo>
                  <a:pt x="3503" y="71495"/>
                  <a:pt x="2936" y="71928"/>
                  <a:pt x="2869" y="72295"/>
                </a:cubicBezTo>
                <a:cubicBezTo>
                  <a:pt x="2769" y="72896"/>
                  <a:pt x="3103" y="73396"/>
                  <a:pt x="3036" y="73963"/>
                </a:cubicBezTo>
                <a:cubicBezTo>
                  <a:pt x="2992" y="73959"/>
                  <a:pt x="2946" y="73957"/>
                  <a:pt x="2900" y="73957"/>
                </a:cubicBezTo>
                <a:cubicBezTo>
                  <a:pt x="1853" y="73957"/>
                  <a:pt x="228" y="75011"/>
                  <a:pt x="834" y="76065"/>
                </a:cubicBezTo>
                <a:cubicBezTo>
                  <a:pt x="1235" y="76698"/>
                  <a:pt x="1501" y="76832"/>
                  <a:pt x="1535" y="77566"/>
                </a:cubicBezTo>
                <a:cubicBezTo>
                  <a:pt x="1568" y="78400"/>
                  <a:pt x="1835" y="79234"/>
                  <a:pt x="2269" y="79967"/>
                </a:cubicBezTo>
                <a:cubicBezTo>
                  <a:pt x="2502" y="80468"/>
                  <a:pt x="2869" y="80901"/>
                  <a:pt x="3303" y="81235"/>
                </a:cubicBezTo>
                <a:cubicBezTo>
                  <a:pt x="3937" y="81602"/>
                  <a:pt x="4370" y="81769"/>
                  <a:pt x="4704" y="82536"/>
                </a:cubicBezTo>
                <a:cubicBezTo>
                  <a:pt x="5304" y="83970"/>
                  <a:pt x="6038" y="85305"/>
                  <a:pt x="7239" y="86305"/>
                </a:cubicBezTo>
                <a:cubicBezTo>
                  <a:pt x="7472" y="86472"/>
                  <a:pt x="7773" y="86605"/>
                  <a:pt x="8006" y="86806"/>
                </a:cubicBezTo>
                <a:cubicBezTo>
                  <a:pt x="8340" y="87106"/>
                  <a:pt x="8440" y="87539"/>
                  <a:pt x="8740" y="87873"/>
                </a:cubicBezTo>
                <a:cubicBezTo>
                  <a:pt x="9140" y="88340"/>
                  <a:pt x="10041" y="88674"/>
                  <a:pt x="10608" y="88907"/>
                </a:cubicBezTo>
                <a:cubicBezTo>
                  <a:pt x="10813" y="89010"/>
                  <a:pt x="10939" y="89151"/>
                  <a:pt x="11092" y="89151"/>
                </a:cubicBezTo>
                <a:cubicBezTo>
                  <a:pt x="11139" y="89151"/>
                  <a:pt x="11187" y="89138"/>
                  <a:pt x="11242" y="89107"/>
                </a:cubicBezTo>
                <a:cubicBezTo>
                  <a:pt x="11275" y="89808"/>
                  <a:pt x="11475" y="90475"/>
                  <a:pt x="11775" y="91075"/>
                </a:cubicBezTo>
                <a:cubicBezTo>
                  <a:pt x="12042" y="91809"/>
                  <a:pt x="11909" y="92310"/>
                  <a:pt x="11876" y="93110"/>
                </a:cubicBezTo>
                <a:cubicBezTo>
                  <a:pt x="11842" y="93777"/>
                  <a:pt x="11542" y="94444"/>
                  <a:pt x="11609" y="95178"/>
                </a:cubicBezTo>
                <a:cubicBezTo>
                  <a:pt x="11709" y="95945"/>
                  <a:pt x="12309" y="96179"/>
                  <a:pt x="12443" y="96846"/>
                </a:cubicBezTo>
                <a:cubicBezTo>
                  <a:pt x="12609" y="97547"/>
                  <a:pt x="12276" y="98347"/>
                  <a:pt x="12276" y="99048"/>
                </a:cubicBezTo>
                <a:cubicBezTo>
                  <a:pt x="12276" y="99882"/>
                  <a:pt x="12343" y="100082"/>
                  <a:pt x="11642" y="100582"/>
                </a:cubicBezTo>
                <a:cubicBezTo>
                  <a:pt x="10408" y="101416"/>
                  <a:pt x="10541" y="103284"/>
                  <a:pt x="10208" y="104652"/>
                </a:cubicBezTo>
                <a:cubicBezTo>
                  <a:pt x="9941" y="105853"/>
                  <a:pt x="9207" y="107254"/>
                  <a:pt x="10274" y="108254"/>
                </a:cubicBezTo>
                <a:cubicBezTo>
                  <a:pt x="10541" y="108521"/>
                  <a:pt x="10875" y="108721"/>
                  <a:pt x="11208" y="108855"/>
                </a:cubicBezTo>
                <a:cubicBezTo>
                  <a:pt x="11409" y="108955"/>
                  <a:pt x="11775" y="108988"/>
                  <a:pt x="11942" y="109088"/>
                </a:cubicBezTo>
                <a:cubicBezTo>
                  <a:pt x="12476" y="109355"/>
                  <a:pt x="12509" y="109989"/>
                  <a:pt x="12576" y="110589"/>
                </a:cubicBezTo>
                <a:cubicBezTo>
                  <a:pt x="12776" y="111690"/>
                  <a:pt x="13243" y="113558"/>
                  <a:pt x="12643" y="114592"/>
                </a:cubicBezTo>
                <a:cubicBezTo>
                  <a:pt x="12509" y="114826"/>
                  <a:pt x="12276" y="114926"/>
                  <a:pt x="12209" y="115226"/>
                </a:cubicBezTo>
                <a:cubicBezTo>
                  <a:pt x="12109" y="115526"/>
                  <a:pt x="12376" y="115793"/>
                  <a:pt x="12276" y="116027"/>
                </a:cubicBezTo>
                <a:cubicBezTo>
                  <a:pt x="12076" y="116494"/>
                  <a:pt x="11108" y="116660"/>
                  <a:pt x="10875" y="117194"/>
                </a:cubicBezTo>
                <a:cubicBezTo>
                  <a:pt x="10575" y="117794"/>
                  <a:pt x="10975" y="118662"/>
                  <a:pt x="11075" y="119262"/>
                </a:cubicBezTo>
                <a:cubicBezTo>
                  <a:pt x="11175" y="119896"/>
                  <a:pt x="11075" y="120563"/>
                  <a:pt x="10841" y="121164"/>
                </a:cubicBezTo>
                <a:cubicBezTo>
                  <a:pt x="10541" y="121897"/>
                  <a:pt x="10341" y="122665"/>
                  <a:pt x="10008" y="123398"/>
                </a:cubicBezTo>
                <a:cubicBezTo>
                  <a:pt x="9674" y="124132"/>
                  <a:pt x="8873" y="124666"/>
                  <a:pt x="9274" y="125500"/>
                </a:cubicBezTo>
                <a:cubicBezTo>
                  <a:pt x="9474" y="125967"/>
                  <a:pt x="9641" y="126034"/>
                  <a:pt x="9541" y="126601"/>
                </a:cubicBezTo>
                <a:cubicBezTo>
                  <a:pt x="9374" y="127501"/>
                  <a:pt x="9040" y="128369"/>
                  <a:pt x="8840" y="129236"/>
                </a:cubicBezTo>
                <a:cubicBezTo>
                  <a:pt x="8640" y="130103"/>
                  <a:pt x="7839" y="130670"/>
                  <a:pt x="8273" y="131504"/>
                </a:cubicBezTo>
                <a:cubicBezTo>
                  <a:pt x="8707" y="132305"/>
                  <a:pt x="8707" y="133039"/>
                  <a:pt x="9040" y="133839"/>
                </a:cubicBezTo>
                <a:cubicBezTo>
                  <a:pt x="9274" y="134473"/>
                  <a:pt x="9374" y="134573"/>
                  <a:pt x="8907" y="135040"/>
                </a:cubicBezTo>
                <a:cubicBezTo>
                  <a:pt x="8506" y="135440"/>
                  <a:pt x="7839" y="135741"/>
                  <a:pt x="7773" y="136341"/>
                </a:cubicBezTo>
                <a:cubicBezTo>
                  <a:pt x="7739" y="136975"/>
                  <a:pt x="8340" y="137175"/>
                  <a:pt x="8206" y="137775"/>
                </a:cubicBezTo>
                <a:cubicBezTo>
                  <a:pt x="8140" y="138042"/>
                  <a:pt x="7906" y="138376"/>
                  <a:pt x="7839" y="138676"/>
                </a:cubicBezTo>
                <a:cubicBezTo>
                  <a:pt x="7773" y="138976"/>
                  <a:pt x="7739" y="139276"/>
                  <a:pt x="7706" y="139577"/>
                </a:cubicBezTo>
                <a:cubicBezTo>
                  <a:pt x="7539" y="141611"/>
                  <a:pt x="6905" y="143646"/>
                  <a:pt x="6872" y="145648"/>
                </a:cubicBezTo>
                <a:cubicBezTo>
                  <a:pt x="6839" y="146749"/>
                  <a:pt x="7005" y="147849"/>
                  <a:pt x="7372" y="148883"/>
                </a:cubicBezTo>
                <a:cubicBezTo>
                  <a:pt x="7539" y="149384"/>
                  <a:pt x="7572" y="150051"/>
                  <a:pt x="7939" y="150485"/>
                </a:cubicBezTo>
                <a:cubicBezTo>
                  <a:pt x="8206" y="150785"/>
                  <a:pt x="8640" y="150818"/>
                  <a:pt x="8707" y="151318"/>
                </a:cubicBezTo>
                <a:cubicBezTo>
                  <a:pt x="9307" y="151419"/>
                  <a:pt x="9874" y="151619"/>
                  <a:pt x="10408" y="151919"/>
                </a:cubicBezTo>
                <a:cubicBezTo>
                  <a:pt x="10875" y="152353"/>
                  <a:pt x="10608" y="153220"/>
                  <a:pt x="10641" y="153820"/>
                </a:cubicBezTo>
                <a:cubicBezTo>
                  <a:pt x="10641" y="154421"/>
                  <a:pt x="10808" y="154988"/>
                  <a:pt x="10875" y="155555"/>
                </a:cubicBezTo>
                <a:cubicBezTo>
                  <a:pt x="9574" y="155922"/>
                  <a:pt x="9874" y="156789"/>
                  <a:pt x="9507" y="157790"/>
                </a:cubicBezTo>
                <a:cubicBezTo>
                  <a:pt x="9240" y="158557"/>
                  <a:pt x="9674" y="159524"/>
                  <a:pt x="9907" y="160258"/>
                </a:cubicBezTo>
                <a:cubicBezTo>
                  <a:pt x="10108" y="160759"/>
                  <a:pt x="10108" y="161326"/>
                  <a:pt x="9941" y="161859"/>
                </a:cubicBezTo>
                <a:cubicBezTo>
                  <a:pt x="9741" y="163127"/>
                  <a:pt x="9941" y="164595"/>
                  <a:pt x="11242" y="165128"/>
                </a:cubicBezTo>
                <a:cubicBezTo>
                  <a:pt x="12261" y="165563"/>
                  <a:pt x="14093" y="165748"/>
                  <a:pt x="15964" y="165748"/>
                </a:cubicBezTo>
                <a:cubicBezTo>
                  <a:pt x="18258" y="165748"/>
                  <a:pt x="20609" y="165469"/>
                  <a:pt x="21582" y="165028"/>
                </a:cubicBezTo>
                <a:cubicBezTo>
                  <a:pt x="21749" y="164928"/>
                  <a:pt x="21916" y="163527"/>
                  <a:pt x="21416" y="162727"/>
                </a:cubicBezTo>
                <a:cubicBezTo>
                  <a:pt x="20815" y="161726"/>
                  <a:pt x="18814" y="159624"/>
                  <a:pt x="18814" y="159624"/>
                </a:cubicBezTo>
                <a:cubicBezTo>
                  <a:pt x="18881" y="158690"/>
                  <a:pt x="18981" y="157723"/>
                  <a:pt x="19181" y="156822"/>
                </a:cubicBezTo>
                <a:cubicBezTo>
                  <a:pt x="19481" y="155955"/>
                  <a:pt x="19414" y="155021"/>
                  <a:pt x="18914" y="154254"/>
                </a:cubicBezTo>
                <a:cubicBezTo>
                  <a:pt x="18714" y="153820"/>
                  <a:pt x="18047" y="153520"/>
                  <a:pt x="17947" y="153053"/>
                </a:cubicBezTo>
                <a:cubicBezTo>
                  <a:pt x="17947" y="152486"/>
                  <a:pt x="18113" y="151919"/>
                  <a:pt x="18414" y="151419"/>
                </a:cubicBezTo>
                <a:cubicBezTo>
                  <a:pt x="18814" y="151018"/>
                  <a:pt x="19448" y="151352"/>
                  <a:pt x="19881" y="150918"/>
                </a:cubicBezTo>
                <a:cubicBezTo>
                  <a:pt x="20215" y="150585"/>
                  <a:pt x="20282" y="149851"/>
                  <a:pt x="20348" y="149417"/>
                </a:cubicBezTo>
                <a:cubicBezTo>
                  <a:pt x="20715" y="147482"/>
                  <a:pt x="21115" y="145381"/>
                  <a:pt x="21115" y="143413"/>
                </a:cubicBezTo>
                <a:cubicBezTo>
                  <a:pt x="21115" y="142412"/>
                  <a:pt x="20548" y="141912"/>
                  <a:pt x="20315" y="140978"/>
                </a:cubicBezTo>
                <a:cubicBezTo>
                  <a:pt x="20148" y="140244"/>
                  <a:pt x="20315" y="139477"/>
                  <a:pt x="20181" y="138743"/>
                </a:cubicBezTo>
                <a:cubicBezTo>
                  <a:pt x="19948" y="137442"/>
                  <a:pt x="20749" y="136274"/>
                  <a:pt x="20548" y="134973"/>
                </a:cubicBezTo>
                <a:cubicBezTo>
                  <a:pt x="20448" y="134406"/>
                  <a:pt x="20448" y="134406"/>
                  <a:pt x="20982" y="133973"/>
                </a:cubicBezTo>
                <a:cubicBezTo>
                  <a:pt x="21616" y="133406"/>
                  <a:pt x="21683" y="132505"/>
                  <a:pt x="21783" y="131638"/>
                </a:cubicBezTo>
                <a:cubicBezTo>
                  <a:pt x="21816" y="130837"/>
                  <a:pt x="21983" y="130070"/>
                  <a:pt x="22316" y="129336"/>
                </a:cubicBezTo>
                <a:cubicBezTo>
                  <a:pt x="22550" y="128769"/>
                  <a:pt x="22950" y="128335"/>
                  <a:pt x="23450" y="128035"/>
                </a:cubicBezTo>
                <a:cubicBezTo>
                  <a:pt x="23984" y="127601"/>
                  <a:pt x="24418" y="127068"/>
                  <a:pt x="24751" y="126467"/>
                </a:cubicBezTo>
                <a:cubicBezTo>
                  <a:pt x="26019" y="124366"/>
                  <a:pt x="26486" y="121864"/>
                  <a:pt x="26086" y="119462"/>
                </a:cubicBezTo>
                <a:cubicBezTo>
                  <a:pt x="25919" y="118929"/>
                  <a:pt x="25819" y="118362"/>
                  <a:pt x="25819" y="117828"/>
                </a:cubicBezTo>
                <a:cubicBezTo>
                  <a:pt x="25886" y="117161"/>
                  <a:pt x="26219" y="117294"/>
                  <a:pt x="26519" y="116760"/>
                </a:cubicBezTo>
                <a:cubicBezTo>
                  <a:pt x="26786" y="116227"/>
                  <a:pt x="26653" y="115393"/>
                  <a:pt x="26753" y="114826"/>
                </a:cubicBezTo>
                <a:cubicBezTo>
                  <a:pt x="26786" y="114592"/>
                  <a:pt x="26986" y="114192"/>
                  <a:pt x="26886" y="113958"/>
                </a:cubicBezTo>
                <a:cubicBezTo>
                  <a:pt x="26786" y="113658"/>
                  <a:pt x="26553" y="113825"/>
                  <a:pt x="26453" y="113625"/>
                </a:cubicBezTo>
                <a:cubicBezTo>
                  <a:pt x="26252" y="113258"/>
                  <a:pt x="26519" y="112958"/>
                  <a:pt x="26753" y="112557"/>
                </a:cubicBezTo>
                <a:cubicBezTo>
                  <a:pt x="26953" y="112291"/>
                  <a:pt x="26986" y="112324"/>
                  <a:pt x="27020" y="112024"/>
                </a:cubicBezTo>
                <a:cubicBezTo>
                  <a:pt x="27053" y="111790"/>
                  <a:pt x="26486" y="111690"/>
                  <a:pt x="27020" y="111490"/>
                </a:cubicBezTo>
                <a:cubicBezTo>
                  <a:pt x="26920" y="111090"/>
                  <a:pt x="26686" y="110723"/>
                  <a:pt x="26353" y="110489"/>
                </a:cubicBezTo>
                <a:cubicBezTo>
                  <a:pt x="26619" y="110156"/>
                  <a:pt x="26820" y="109755"/>
                  <a:pt x="26886" y="109322"/>
                </a:cubicBezTo>
                <a:cubicBezTo>
                  <a:pt x="27086" y="108655"/>
                  <a:pt x="27587" y="108421"/>
                  <a:pt x="28154" y="108021"/>
                </a:cubicBezTo>
                <a:cubicBezTo>
                  <a:pt x="28754" y="107654"/>
                  <a:pt x="29288" y="107187"/>
                  <a:pt x="29722" y="106586"/>
                </a:cubicBezTo>
                <a:cubicBezTo>
                  <a:pt x="30089" y="105886"/>
                  <a:pt x="30022" y="105052"/>
                  <a:pt x="30422" y="104385"/>
                </a:cubicBezTo>
                <a:cubicBezTo>
                  <a:pt x="31156" y="105452"/>
                  <a:pt x="31723" y="106586"/>
                  <a:pt x="32090" y="107821"/>
                </a:cubicBezTo>
                <a:cubicBezTo>
                  <a:pt x="32357" y="108788"/>
                  <a:pt x="32824" y="109689"/>
                  <a:pt x="33458" y="110523"/>
                </a:cubicBezTo>
                <a:cubicBezTo>
                  <a:pt x="33891" y="111023"/>
                  <a:pt x="34325" y="111590"/>
                  <a:pt x="34692" y="112190"/>
                </a:cubicBezTo>
                <a:cubicBezTo>
                  <a:pt x="35059" y="112958"/>
                  <a:pt x="35359" y="113792"/>
                  <a:pt x="35592" y="114626"/>
                </a:cubicBezTo>
                <a:cubicBezTo>
                  <a:pt x="35993" y="115693"/>
                  <a:pt x="36627" y="116560"/>
                  <a:pt x="37027" y="117628"/>
                </a:cubicBezTo>
                <a:cubicBezTo>
                  <a:pt x="37460" y="118829"/>
                  <a:pt x="38328" y="119796"/>
                  <a:pt x="39162" y="120730"/>
                </a:cubicBezTo>
                <a:cubicBezTo>
                  <a:pt x="39762" y="121430"/>
                  <a:pt x="39762" y="122398"/>
                  <a:pt x="40329" y="123065"/>
                </a:cubicBezTo>
                <a:cubicBezTo>
                  <a:pt x="40796" y="123565"/>
                  <a:pt x="41163" y="123765"/>
                  <a:pt x="41096" y="124466"/>
                </a:cubicBezTo>
                <a:cubicBezTo>
                  <a:pt x="40996" y="125133"/>
                  <a:pt x="40796" y="125800"/>
                  <a:pt x="40729" y="126534"/>
                </a:cubicBezTo>
                <a:cubicBezTo>
                  <a:pt x="40629" y="127335"/>
                  <a:pt x="40563" y="128169"/>
                  <a:pt x="40596" y="129002"/>
                </a:cubicBezTo>
                <a:cubicBezTo>
                  <a:pt x="40629" y="130103"/>
                  <a:pt x="41063" y="130704"/>
                  <a:pt x="41463" y="131638"/>
                </a:cubicBezTo>
                <a:cubicBezTo>
                  <a:pt x="41797" y="132372"/>
                  <a:pt x="42064" y="133072"/>
                  <a:pt x="42431" y="133806"/>
                </a:cubicBezTo>
                <a:cubicBezTo>
                  <a:pt x="42731" y="134340"/>
                  <a:pt x="42931" y="134940"/>
                  <a:pt x="43031" y="135574"/>
                </a:cubicBezTo>
                <a:cubicBezTo>
                  <a:pt x="43098" y="136274"/>
                  <a:pt x="42931" y="137108"/>
                  <a:pt x="43098" y="137809"/>
                </a:cubicBezTo>
                <a:cubicBezTo>
                  <a:pt x="43265" y="138476"/>
                  <a:pt x="43865" y="138976"/>
                  <a:pt x="44232" y="139543"/>
                </a:cubicBezTo>
                <a:cubicBezTo>
                  <a:pt x="44632" y="139577"/>
                  <a:pt x="45033" y="139677"/>
                  <a:pt x="45399" y="139810"/>
                </a:cubicBezTo>
                <a:cubicBezTo>
                  <a:pt x="45866" y="139944"/>
                  <a:pt x="46067" y="139910"/>
                  <a:pt x="46000" y="140411"/>
                </a:cubicBezTo>
                <a:cubicBezTo>
                  <a:pt x="45933" y="140844"/>
                  <a:pt x="45666" y="141144"/>
                  <a:pt x="45666" y="141611"/>
                </a:cubicBezTo>
                <a:cubicBezTo>
                  <a:pt x="45600" y="141978"/>
                  <a:pt x="45600" y="142379"/>
                  <a:pt x="45666" y="142746"/>
                </a:cubicBezTo>
                <a:cubicBezTo>
                  <a:pt x="45833" y="143279"/>
                  <a:pt x="46901" y="143680"/>
                  <a:pt x="47101" y="144313"/>
                </a:cubicBezTo>
                <a:cubicBezTo>
                  <a:pt x="47234" y="144814"/>
                  <a:pt x="46867" y="144814"/>
                  <a:pt x="47167" y="145281"/>
                </a:cubicBezTo>
                <a:cubicBezTo>
                  <a:pt x="47634" y="146015"/>
                  <a:pt x="47668" y="146081"/>
                  <a:pt x="47368" y="146949"/>
                </a:cubicBezTo>
                <a:cubicBezTo>
                  <a:pt x="47201" y="147516"/>
                  <a:pt x="46867" y="148216"/>
                  <a:pt x="46901" y="148783"/>
                </a:cubicBezTo>
                <a:cubicBezTo>
                  <a:pt x="46967" y="149551"/>
                  <a:pt x="48668" y="149184"/>
                  <a:pt x="49169" y="149751"/>
                </a:cubicBezTo>
                <a:cubicBezTo>
                  <a:pt x="49669" y="150284"/>
                  <a:pt x="50236" y="153186"/>
                  <a:pt x="50403" y="153620"/>
                </a:cubicBezTo>
                <a:cubicBezTo>
                  <a:pt x="50670" y="154254"/>
                  <a:pt x="50737" y="154921"/>
                  <a:pt x="50670" y="155622"/>
                </a:cubicBezTo>
                <a:cubicBezTo>
                  <a:pt x="50536" y="156189"/>
                  <a:pt x="51170" y="156922"/>
                  <a:pt x="51170" y="156922"/>
                </a:cubicBezTo>
                <a:cubicBezTo>
                  <a:pt x="50603" y="158790"/>
                  <a:pt x="50603" y="164495"/>
                  <a:pt x="50737" y="164795"/>
                </a:cubicBezTo>
                <a:cubicBezTo>
                  <a:pt x="50892" y="165106"/>
                  <a:pt x="51747" y="165942"/>
                  <a:pt x="53898" y="165942"/>
                </a:cubicBezTo>
                <a:cubicBezTo>
                  <a:pt x="54050" y="165942"/>
                  <a:pt x="54208" y="165938"/>
                  <a:pt x="54373" y="165929"/>
                </a:cubicBezTo>
                <a:cubicBezTo>
                  <a:pt x="56874" y="165795"/>
                  <a:pt x="58442" y="165128"/>
                  <a:pt x="58676" y="164928"/>
                </a:cubicBezTo>
                <a:cubicBezTo>
                  <a:pt x="58711" y="164906"/>
                  <a:pt x="58817" y="164896"/>
                  <a:pt x="58974" y="164896"/>
                </a:cubicBezTo>
                <a:cubicBezTo>
                  <a:pt x="59990" y="164896"/>
                  <a:pt x="63177" y="165304"/>
                  <a:pt x="63813" y="165362"/>
                </a:cubicBezTo>
                <a:cubicBezTo>
                  <a:pt x="63845" y="165363"/>
                  <a:pt x="63889" y="165364"/>
                  <a:pt x="63944" y="165364"/>
                </a:cubicBezTo>
                <a:cubicBezTo>
                  <a:pt x="65190" y="165364"/>
                  <a:pt x="72031" y="165004"/>
                  <a:pt x="74587" y="164461"/>
                </a:cubicBezTo>
                <a:cubicBezTo>
                  <a:pt x="76088" y="164161"/>
                  <a:pt x="74754" y="160458"/>
                  <a:pt x="73253" y="159424"/>
                </a:cubicBezTo>
                <a:cubicBezTo>
                  <a:pt x="72478" y="158873"/>
                  <a:pt x="71037" y="158740"/>
                  <a:pt x="69823" y="158740"/>
                </a:cubicBezTo>
                <a:cubicBezTo>
                  <a:pt x="68686" y="158740"/>
                  <a:pt x="67749" y="158857"/>
                  <a:pt x="67749" y="158857"/>
                </a:cubicBezTo>
                <a:cubicBezTo>
                  <a:pt x="67749" y="158857"/>
                  <a:pt x="67715" y="158157"/>
                  <a:pt x="67215" y="157957"/>
                </a:cubicBezTo>
                <a:cubicBezTo>
                  <a:pt x="66715" y="157790"/>
                  <a:pt x="60110" y="154020"/>
                  <a:pt x="59876" y="153520"/>
                </a:cubicBezTo>
                <a:cubicBezTo>
                  <a:pt x="59643" y="153020"/>
                  <a:pt x="58209" y="149017"/>
                  <a:pt x="58142" y="148516"/>
                </a:cubicBezTo>
                <a:cubicBezTo>
                  <a:pt x="58075" y="148016"/>
                  <a:pt x="60143" y="148083"/>
                  <a:pt x="60377" y="148016"/>
                </a:cubicBezTo>
                <a:cubicBezTo>
                  <a:pt x="60644" y="147949"/>
                  <a:pt x="60510" y="147082"/>
                  <a:pt x="60377" y="146415"/>
                </a:cubicBezTo>
                <a:cubicBezTo>
                  <a:pt x="60143" y="145414"/>
                  <a:pt x="59810" y="144480"/>
                  <a:pt x="59376" y="143580"/>
                </a:cubicBezTo>
                <a:cubicBezTo>
                  <a:pt x="59143" y="143213"/>
                  <a:pt x="59876" y="142846"/>
                  <a:pt x="59876" y="142445"/>
                </a:cubicBezTo>
                <a:cubicBezTo>
                  <a:pt x="59876" y="142078"/>
                  <a:pt x="60243" y="137775"/>
                  <a:pt x="60210" y="136841"/>
                </a:cubicBezTo>
                <a:cubicBezTo>
                  <a:pt x="60143" y="135907"/>
                  <a:pt x="59309" y="134139"/>
                  <a:pt x="59209" y="133839"/>
                </a:cubicBezTo>
                <a:cubicBezTo>
                  <a:pt x="59076" y="133506"/>
                  <a:pt x="59610" y="133506"/>
                  <a:pt x="59743" y="133272"/>
                </a:cubicBezTo>
                <a:cubicBezTo>
                  <a:pt x="59910" y="133005"/>
                  <a:pt x="59076" y="132638"/>
                  <a:pt x="58809" y="132205"/>
                </a:cubicBezTo>
                <a:cubicBezTo>
                  <a:pt x="58576" y="131771"/>
                  <a:pt x="56741" y="128202"/>
                  <a:pt x="56741" y="128002"/>
                </a:cubicBezTo>
                <a:cubicBezTo>
                  <a:pt x="56741" y="127835"/>
                  <a:pt x="57875" y="127201"/>
                  <a:pt x="58109" y="126701"/>
                </a:cubicBezTo>
                <a:cubicBezTo>
                  <a:pt x="58375" y="126200"/>
                  <a:pt x="58409" y="123432"/>
                  <a:pt x="58309" y="122831"/>
                </a:cubicBezTo>
                <a:cubicBezTo>
                  <a:pt x="58175" y="122198"/>
                  <a:pt x="56307" y="120697"/>
                  <a:pt x="55974" y="120063"/>
                </a:cubicBezTo>
                <a:cubicBezTo>
                  <a:pt x="55673" y="119429"/>
                  <a:pt x="56307" y="117694"/>
                  <a:pt x="56407" y="117194"/>
                </a:cubicBezTo>
                <a:cubicBezTo>
                  <a:pt x="56507" y="116694"/>
                  <a:pt x="56140" y="113858"/>
                  <a:pt x="55840" y="112824"/>
                </a:cubicBezTo>
                <a:cubicBezTo>
                  <a:pt x="55540" y="111757"/>
                  <a:pt x="52571" y="101316"/>
                  <a:pt x="52404" y="100716"/>
                </a:cubicBezTo>
                <a:cubicBezTo>
                  <a:pt x="52204" y="100148"/>
                  <a:pt x="51037" y="99048"/>
                  <a:pt x="50770" y="98581"/>
                </a:cubicBezTo>
                <a:cubicBezTo>
                  <a:pt x="50536" y="98147"/>
                  <a:pt x="50403" y="96279"/>
                  <a:pt x="50403" y="96079"/>
                </a:cubicBezTo>
                <a:cubicBezTo>
                  <a:pt x="50403" y="95912"/>
                  <a:pt x="50903" y="95078"/>
                  <a:pt x="50570" y="94411"/>
                </a:cubicBezTo>
                <a:cubicBezTo>
                  <a:pt x="50270" y="93711"/>
                  <a:pt x="48201" y="91009"/>
                  <a:pt x="47901" y="90208"/>
                </a:cubicBezTo>
                <a:cubicBezTo>
                  <a:pt x="47568" y="89407"/>
                  <a:pt x="46534" y="86005"/>
                  <a:pt x="46267" y="85271"/>
                </a:cubicBezTo>
                <a:cubicBezTo>
                  <a:pt x="46033" y="84504"/>
                  <a:pt x="45466" y="82903"/>
                  <a:pt x="45466" y="82469"/>
                </a:cubicBezTo>
                <a:cubicBezTo>
                  <a:pt x="45466" y="82002"/>
                  <a:pt x="45700" y="80835"/>
                  <a:pt x="45399" y="80067"/>
                </a:cubicBezTo>
                <a:cubicBezTo>
                  <a:pt x="45099" y="79300"/>
                  <a:pt x="41964" y="74697"/>
                  <a:pt x="41964" y="74697"/>
                </a:cubicBezTo>
                <a:cubicBezTo>
                  <a:pt x="42331" y="74664"/>
                  <a:pt x="42698" y="74563"/>
                  <a:pt x="43031" y="74330"/>
                </a:cubicBezTo>
                <a:cubicBezTo>
                  <a:pt x="43298" y="74096"/>
                  <a:pt x="43565" y="73730"/>
                  <a:pt x="43798" y="73496"/>
                </a:cubicBezTo>
                <a:cubicBezTo>
                  <a:pt x="44032" y="73229"/>
                  <a:pt x="44332" y="72996"/>
                  <a:pt x="44632" y="72762"/>
                </a:cubicBezTo>
                <a:cubicBezTo>
                  <a:pt x="44832" y="72662"/>
                  <a:pt x="45166" y="72662"/>
                  <a:pt x="45366" y="72462"/>
                </a:cubicBezTo>
                <a:cubicBezTo>
                  <a:pt x="45733" y="72095"/>
                  <a:pt x="45900" y="71228"/>
                  <a:pt x="46033" y="70694"/>
                </a:cubicBezTo>
                <a:cubicBezTo>
                  <a:pt x="46100" y="70494"/>
                  <a:pt x="46167" y="70094"/>
                  <a:pt x="46400" y="70060"/>
                </a:cubicBezTo>
                <a:cubicBezTo>
                  <a:pt x="46667" y="70127"/>
                  <a:pt x="46934" y="70227"/>
                  <a:pt x="47167" y="70360"/>
                </a:cubicBezTo>
                <a:cubicBezTo>
                  <a:pt x="47935" y="70794"/>
                  <a:pt x="48535" y="71428"/>
                  <a:pt x="49436" y="71761"/>
                </a:cubicBezTo>
                <a:cubicBezTo>
                  <a:pt x="50066" y="72032"/>
                  <a:pt x="50751" y="72167"/>
                  <a:pt x="51441" y="72167"/>
                </a:cubicBezTo>
                <a:cubicBezTo>
                  <a:pt x="51517" y="72167"/>
                  <a:pt x="51594" y="72165"/>
                  <a:pt x="51671" y="72162"/>
                </a:cubicBezTo>
                <a:cubicBezTo>
                  <a:pt x="51923" y="71658"/>
                  <a:pt x="51937" y="71392"/>
                  <a:pt x="52471" y="71392"/>
                </a:cubicBezTo>
                <a:cubicBezTo>
                  <a:pt x="52503" y="71392"/>
                  <a:pt x="52536" y="71393"/>
                  <a:pt x="52571" y="71395"/>
                </a:cubicBezTo>
                <a:cubicBezTo>
                  <a:pt x="52705" y="72028"/>
                  <a:pt x="52905" y="72062"/>
                  <a:pt x="53505" y="72062"/>
                </a:cubicBezTo>
                <a:cubicBezTo>
                  <a:pt x="53553" y="72062"/>
                  <a:pt x="53602" y="72062"/>
                  <a:pt x="53651" y="72062"/>
                </a:cubicBezTo>
                <a:cubicBezTo>
                  <a:pt x="54121" y="72062"/>
                  <a:pt x="54639" y="72035"/>
                  <a:pt x="54639" y="71461"/>
                </a:cubicBezTo>
                <a:cubicBezTo>
                  <a:pt x="54715" y="71455"/>
                  <a:pt x="54799" y="71454"/>
                  <a:pt x="54888" y="71454"/>
                </a:cubicBezTo>
                <a:cubicBezTo>
                  <a:pt x="55023" y="71454"/>
                  <a:pt x="55171" y="71458"/>
                  <a:pt x="55320" y="71458"/>
                </a:cubicBezTo>
                <a:cubicBezTo>
                  <a:pt x="55632" y="71458"/>
                  <a:pt x="55950" y="71440"/>
                  <a:pt x="56174" y="71328"/>
                </a:cubicBezTo>
                <a:cubicBezTo>
                  <a:pt x="56574" y="71161"/>
                  <a:pt x="56674" y="70627"/>
                  <a:pt x="57175" y="70527"/>
                </a:cubicBezTo>
                <a:cubicBezTo>
                  <a:pt x="57675" y="70461"/>
                  <a:pt x="58075" y="70561"/>
                  <a:pt x="58475" y="70194"/>
                </a:cubicBezTo>
                <a:cubicBezTo>
                  <a:pt x="58709" y="69960"/>
                  <a:pt x="59276" y="69226"/>
                  <a:pt x="59610" y="69126"/>
                </a:cubicBezTo>
                <a:cubicBezTo>
                  <a:pt x="59611" y="69126"/>
                  <a:pt x="59613" y="69126"/>
                  <a:pt x="59614" y="69126"/>
                </a:cubicBezTo>
                <a:cubicBezTo>
                  <a:pt x="59835" y="69126"/>
                  <a:pt x="61544" y="71328"/>
                  <a:pt x="61544" y="71328"/>
                </a:cubicBezTo>
                <a:cubicBezTo>
                  <a:pt x="61544" y="71561"/>
                  <a:pt x="61611" y="71795"/>
                  <a:pt x="61711" y="72028"/>
                </a:cubicBezTo>
                <a:cubicBezTo>
                  <a:pt x="61731" y="72062"/>
                  <a:pt x="61763" y="72075"/>
                  <a:pt x="61802" y="72075"/>
                </a:cubicBezTo>
                <a:cubicBezTo>
                  <a:pt x="61955" y="72075"/>
                  <a:pt x="62211" y="71862"/>
                  <a:pt x="62211" y="71862"/>
                </a:cubicBezTo>
                <a:cubicBezTo>
                  <a:pt x="62211" y="71862"/>
                  <a:pt x="62879" y="72262"/>
                  <a:pt x="62645" y="72362"/>
                </a:cubicBezTo>
                <a:cubicBezTo>
                  <a:pt x="62412" y="72462"/>
                  <a:pt x="62812" y="73062"/>
                  <a:pt x="63112" y="73196"/>
                </a:cubicBezTo>
                <a:cubicBezTo>
                  <a:pt x="63134" y="73204"/>
                  <a:pt x="63157" y="73208"/>
                  <a:pt x="63181" y="73208"/>
                </a:cubicBezTo>
                <a:cubicBezTo>
                  <a:pt x="63445" y="73208"/>
                  <a:pt x="63837" y="72761"/>
                  <a:pt x="64028" y="72761"/>
                </a:cubicBezTo>
                <a:cubicBezTo>
                  <a:pt x="64034" y="72761"/>
                  <a:pt x="64040" y="72761"/>
                  <a:pt x="64046" y="72762"/>
                </a:cubicBezTo>
                <a:cubicBezTo>
                  <a:pt x="64213" y="72796"/>
                  <a:pt x="65380" y="74563"/>
                  <a:pt x="65380" y="74563"/>
                </a:cubicBezTo>
                <a:cubicBezTo>
                  <a:pt x="65047" y="74864"/>
                  <a:pt x="64747" y="75197"/>
                  <a:pt x="64513" y="75531"/>
                </a:cubicBezTo>
                <a:cubicBezTo>
                  <a:pt x="64380" y="75764"/>
                  <a:pt x="65581" y="76465"/>
                  <a:pt x="65581" y="76465"/>
                </a:cubicBezTo>
                <a:lnTo>
                  <a:pt x="66581" y="75998"/>
                </a:lnTo>
                <a:cubicBezTo>
                  <a:pt x="66581" y="75998"/>
                  <a:pt x="75354" y="86806"/>
                  <a:pt x="75754" y="87173"/>
                </a:cubicBezTo>
                <a:cubicBezTo>
                  <a:pt x="75844" y="87247"/>
                  <a:pt x="75949" y="87279"/>
                  <a:pt x="76056" y="87279"/>
                </a:cubicBezTo>
                <a:cubicBezTo>
                  <a:pt x="76425" y="87279"/>
                  <a:pt x="76818" y="86905"/>
                  <a:pt x="76688" y="86672"/>
                </a:cubicBezTo>
                <a:cubicBezTo>
                  <a:pt x="76522" y="86372"/>
                  <a:pt x="67649" y="74597"/>
                  <a:pt x="67649" y="74597"/>
                </a:cubicBezTo>
                <a:lnTo>
                  <a:pt x="70451" y="72729"/>
                </a:lnTo>
                <a:cubicBezTo>
                  <a:pt x="71485" y="72028"/>
                  <a:pt x="71185" y="71328"/>
                  <a:pt x="70951" y="71128"/>
                </a:cubicBezTo>
                <a:cubicBezTo>
                  <a:pt x="70718" y="70894"/>
                  <a:pt x="66381" y="70294"/>
                  <a:pt x="66381" y="70294"/>
                </a:cubicBezTo>
                <a:cubicBezTo>
                  <a:pt x="66381" y="70294"/>
                  <a:pt x="68749" y="67692"/>
                  <a:pt x="68883" y="67458"/>
                </a:cubicBezTo>
                <a:cubicBezTo>
                  <a:pt x="69016" y="67258"/>
                  <a:pt x="63512" y="59619"/>
                  <a:pt x="63079" y="59319"/>
                </a:cubicBezTo>
                <a:cubicBezTo>
                  <a:pt x="62996" y="59257"/>
                  <a:pt x="62895" y="59231"/>
                  <a:pt x="62784" y="59231"/>
                </a:cubicBezTo>
                <a:cubicBezTo>
                  <a:pt x="62360" y="59231"/>
                  <a:pt x="61781" y="59615"/>
                  <a:pt x="61411" y="59853"/>
                </a:cubicBezTo>
                <a:cubicBezTo>
                  <a:pt x="60977" y="60120"/>
                  <a:pt x="61411" y="61121"/>
                  <a:pt x="61411" y="61121"/>
                </a:cubicBezTo>
                <a:cubicBezTo>
                  <a:pt x="61411" y="61121"/>
                  <a:pt x="61056" y="61639"/>
                  <a:pt x="60717" y="61639"/>
                </a:cubicBezTo>
                <a:cubicBezTo>
                  <a:pt x="60681" y="61639"/>
                  <a:pt x="60645" y="61634"/>
                  <a:pt x="60610" y="61621"/>
                </a:cubicBezTo>
                <a:cubicBezTo>
                  <a:pt x="60277" y="61521"/>
                  <a:pt x="58175" y="57651"/>
                  <a:pt x="57742" y="57418"/>
                </a:cubicBezTo>
                <a:cubicBezTo>
                  <a:pt x="57586" y="57340"/>
                  <a:pt x="57482" y="57314"/>
                  <a:pt x="57398" y="57314"/>
                </a:cubicBezTo>
                <a:cubicBezTo>
                  <a:pt x="57230" y="57314"/>
                  <a:pt x="57141" y="57418"/>
                  <a:pt x="56874" y="57418"/>
                </a:cubicBezTo>
                <a:cubicBezTo>
                  <a:pt x="56474" y="57418"/>
                  <a:pt x="56507" y="56250"/>
                  <a:pt x="56407" y="56017"/>
                </a:cubicBezTo>
                <a:cubicBezTo>
                  <a:pt x="56379" y="55968"/>
                  <a:pt x="56315" y="55949"/>
                  <a:pt x="56230" y="55949"/>
                </a:cubicBezTo>
                <a:cubicBezTo>
                  <a:pt x="55997" y="55949"/>
                  <a:pt x="55606" y="56084"/>
                  <a:pt x="55350" y="56084"/>
                </a:cubicBezTo>
                <a:cubicBezTo>
                  <a:pt x="55257" y="56084"/>
                  <a:pt x="55182" y="56066"/>
                  <a:pt x="55140" y="56017"/>
                </a:cubicBezTo>
                <a:cubicBezTo>
                  <a:pt x="54906" y="55783"/>
                  <a:pt x="55874" y="55116"/>
                  <a:pt x="55874" y="55116"/>
                </a:cubicBezTo>
                <a:lnTo>
                  <a:pt x="54139" y="52614"/>
                </a:lnTo>
                <a:cubicBezTo>
                  <a:pt x="54139" y="52614"/>
                  <a:pt x="54706" y="51680"/>
                  <a:pt x="54606" y="51280"/>
                </a:cubicBezTo>
                <a:cubicBezTo>
                  <a:pt x="54539" y="50746"/>
                  <a:pt x="54506" y="50179"/>
                  <a:pt x="54539" y="49646"/>
                </a:cubicBezTo>
                <a:cubicBezTo>
                  <a:pt x="54539" y="49646"/>
                  <a:pt x="56908" y="49479"/>
                  <a:pt x="57441" y="49412"/>
                </a:cubicBezTo>
                <a:cubicBezTo>
                  <a:pt x="57942" y="49379"/>
                  <a:pt x="57675" y="48378"/>
                  <a:pt x="57441" y="48045"/>
                </a:cubicBezTo>
                <a:cubicBezTo>
                  <a:pt x="57208" y="47678"/>
                  <a:pt x="53805" y="43508"/>
                  <a:pt x="53672" y="43341"/>
                </a:cubicBezTo>
                <a:cubicBezTo>
                  <a:pt x="53572" y="43174"/>
                  <a:pt x="54106" y="42707"/>
                  <a:pt x="54206" y="42541"/>
                </a:cubicBezTo>
                <a:cubicBezTo>
                  <a:pt x="54306" y="42374"/>
                  <a:pt x="53439" y="41740"/>
                  <a:pt x="53272" y="41707"/>
                </a:cubicBezTo>
                <a:cubicBezTo>
                  <a:pt x="53265" y="41705"/>
                  <a:pt x="53257" y="41704"/>
                  <a:pt x="53249" y="41704"/>
                </a:cubicBezTo>
                <a:cubicBezTo>
                  <a:pt x="53076" y="41704"/>
                  <a:pt x="52758" y="42040"/>
                  <a:pt x="52471" y="42040"/>
                </a:cubicBezTo>
                <a:cubicBezTo>
                  <a:pt x="52171" y="42040"/>
                  <a:pt x="52238" y="41807"/>
                  <a:pt x="52138" y="41707"/>
                </a:cubicBezTo>
                <a:cubicBezTo>
                  <a:pt x="52004" y="41607"/>
                  <a:pt x="52538" y="41039"/>
                  <a:pt x="52471" y="40806"/>
                </a:cubicBezTo>
                <a:cubicBezTo>
                  <a:pt x="52404" y="40572"/>
                  <a:pt x="50603" y="38171"/>
                  <a:pt x="50136" y="37871"/>
                </a:cubicBezTo>
                <a:cubicBezTo>
                  <a:pt x="50099" y="37848"/>
                  <a:pt x="50051" y="37838"/>
                  <a:pt x="49993" y="37838"/>
                </a:cubicBezTo>
                <a:cubicBezTo>
                  <a:pt x="49265" y="37838"/>
                  <a:pt x="47034" y="39461"/>
                  <a:pt x="47034" y="39739"/>
                </a:cubicBezTo>
                <a:cubicBezTo>
                  <a:pt x="47034" y="40005"/>
                  <a:pt x="48368" y="42107"/>
                  <a:pt x="48468" y="42274"/>
                </a:cubicBezTo>
                <a:cubicBezTo>
                  <a:pt x="48602" y="42441"/>
                  <a:pt x="47901" y="42541"/>
                  <a:pt x="48201" y="42908"/>
                </a:cubicBezTo>
                <a:cubicBezTo>
                  <a:pt x="48502" y="43274"/>
                  <a:pt x="48902" y="43541"/>
                  <a:pt x="49336" y="43708"/>
                </a:cubicBezTo>
                <a:cubicBezTo>
                  <a:pt x="49569" y="43708"/>
                  <a:pt x="49869" y="44142"/>
                  <a:pt x="50103" y="44475"/>
                </a:cubicBezTo>
                <a:cubicBezTo>
                  <a:pt x="50324" y="44791"/>
                  <a:pt x="49351" y="45584"/>
                  <a:pt x="49104" y="45584"/>
                </a:cubicBezTo>
                <a:cubicBezTo>
                  <a:pt x="49089" y="45584"/>
                  <a:pt x="49078" y="45581"/>
                  <a:pt x="49069" y="45576"/>
                </a:cubicBezTo>
                <a:cubicBezTo>
                  <a:pt x="48869" y="45443"/>
                  <a:pt x="46767" y="41740"/>
                  <a:pt x="46767" y="41740"/>
                </a:cubicBezTo>
                <a:cubicBezTo>
                  <a:pt x="46767" y="41740"/>
                  <a:pt x="46567" y="41240"/>
                  <a:pt x="46734" y="41173"/>
                </a:cubicBezTo>
                <a:cubicBezTo>
                  <a:pt x="46901" y="41106"/>
                  <a:pt x="46500" y="40239"/>
                  <a:pt x="46267" y="40239"/>
                </a:cubicBezTo>
                <a:cubicBezTo>
                  <a:pt x="46033" y="40239"/>
                  <a:pt x="44999" y="41173"/>
                  <a:pt x="44999" y="41173"/>
                </a:cubicBezTo>
                <a:cubicBezTo>
                  <a:pt x="44899" y="40739"/>
                  <a:pt x="44099" y="40472"/>
                  <a:pt x="43765" y="40272"/>
                </a:cubicBezTo>
                <a:cubicBezTo>
                  <a:pt x="43465" y="40072"/>
                  <a:pt x="43231" y="39605"/>
                  <a:pt x="42998" y="39238"/>
                </a:cubicBezTo>
                <a:cubicBezTo>
                  <a:pt x="42597" y="38604"/>
                  <a:pt x="42130" y="37937"/>
                  <a:pt x="41663" y="37303"/>
                </a:cubicBezTo>
                <a:cubicBezTo>
                  <a:pt x="41397" y="36970"/>
                  <a:pt x="41130" y="36636"/>
                  <a:pt x="40863" y="36269"/>
                </a:cubicBezTo>
                <a:cubicBezTo>
                  <a:pt x="40629" y="35902"/>
                  <a:pt x="40363" y="35669"/>
                  <a:pt x="40396" y="35302"/>
                </a:cubicBezTo>
                <a:cubicBezTo>
                  <a:pt x="40429" y="34902"/>
                  <a:pt x="40629" y="34702"/>
                  <a:pt x="40529" y="34335"/>
                </a:cubicBezTo>
                <a:cubicBezTo>
                  <a:pt x="40429" y="34001"/>
                  <a:pt x="40062" y="33868"/>
                  <a:pt x="39996" y="33567"/>
                </a:cubicBezTo>
                <a:cubicBezTo>
                  <a:pt x="39829" y="33134"/>
                  <a:pt x="41130" y="33234"/>
                  <a:pt x="41430" y="33067"/>
                </a:cubicBezTo>
                <a:cubicBezTo>
                  <a:pt x="41397" y="32700"/>
                  <a:pt x="40830" y="32633"/>
                  <a:pt x="40563" y="32600"/>
                </a:cubicBezTo>
                <a:cubicBezTo>
                  <a:pt x="40162" y="32533"/>
                  <a:pt x="39795" y="32367"/>
                  <a:pt x="39462" y="32166"/>
                </a:cubicBezTo>
                <a:cubicBezTo>
                  <a:pt x="39162" y="32000"/>
                  <a:pt x="38895" y="31766"/>
                  <a:pt x="38695" y="31466"/>
                </a:cubicBezTo>
                <a:cubicBezTo>
                  <a:pt x="38628" y="31266"/>
                  <a:pt x="38761" y="31232"/>
                  <a:pt x="38561" y="31099"/>
                </a:cubicBezTo>
                <a:cubicBezTo>
                  <a:pt x="38428" y="30999"/>
                  <a:pt x="38228" y="31032"/>
                  <a:pt x="38094" y="30966"/>
                </a:cubicBezTo>
                <a:cubicBezTo>
                  <a:pt x="37794" y="30765"/>
                  <a:pt x="37460" y="30565"/>
                  <a:pt x="37160" y="30365"/>
                </a:cubicBezTo>
                <a:cubicBezTo>
                  <a:pt x="36760" y="30098"/>
                  <a:pt x="36393" y="29798"/>
                  <a:pt x="36059" y="29431"/>
                </a:cubicBezTo>
                <a:cubicBezTo>
                  <a:pt x="35859" y="29164"/>
                  <a:pt x="35793" y="28797"/>
                  <a:pt x="35559" y="28531"/>
                </a:cubicBezTo>
                <a:cubicBezTo>
                  <a:pt x="35326" y="28264"/>
                  <a:pt x="35092" y="28030"/>
                  <a:pt x="34892" y="27763"/>
                </a:cubicBezTo>
                <a:cubicBezTo>
                  <a:pt x="34692" y="27530"/>
                  <a:pt x="34525" y="27296"/>
                  <a:pt x="34392" y="27029"/>
                </a:cubicBezTo>
                <a:cubicBezTo>
                  <a:pt x="34358" y="26763"/>
                  <a:pt x="34392" y="26462"/>
                  <a:pt x="34458" y="26196"/>
                </a:cubicBezTo>
                <a:cubicBezTo>
                  <a:pt x="34525" y="25462"/>
                  <a:pt x="33958" y="25095"/>
                  <a:pt x="33658" y="24528"/>
                </a:cubicBezTo>
                <a:cubicBezTo>
                  <a:pt x="33658" y="24528"/>
                  <a:pt x="34825" y="24094"/>
                  <a:pt x="35125" y="23527"/>
                </a:cubicBezTo>
                <a:cubicBezTo>
                  <a:pt x="35392" y="22960"/>
                  <a:pt x="36193" y="20992"/>
                  <a:pt x="36193" y="20592"/>
                </a:cubicBezTo>
                <a:cubicBezTo>
                  <a:pt x="36193" y="20191"/>
                  <a:pt x="37861" y="19324"/>
                  <a:pt x="38061" y="18957"/>
                </a:cubicBezTo>
                <a:cubicBezTo>
                  <a:pt x="38228" y="18623"/>
                  <a:pt x="37094" y="15288"/>
                  <a:pt x="37527" y="14587"/>
                </a:cubicBezTo>
                <a:cubicBezTo>
                  <a:pt x="37827" y="14120"/>
                  <a:pt x="38461" y="13887"/>
                  <a:pt x="38728" y="13486"/>
                </a:cubicBezTo>
                <a:cubicBezTo>
                  <a:pt x="39028" y="13086"/>
                  <a:pt x="40363" y="12552"/>
                  <a:pt x="40296" y="11985"/>
                </a:cubicBezTo>
                <a:cubicBezTo>
                  <a:pt x="40229" y="11385"/>
                  <a:pt x="39429" y="5614"/>
                  <a:pt x="38728" y="4347"/>
                </a:cubicBezTo>
                <a:cubicBezTo>
                  <a:pt x="38061" y="3079"/>
                  <a:pt x="29488" y="177"/>
                  <a:pt x="27820" y="10"/>
                </a:cubicBezTo>
                <a:cubicBezTo>
                  <a:pt x="27754" y="4"/>
                  <a:pt x="27682" y="0"/>
                  <a:pt x="276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537;p43">
            <a:extLst>
              <a:ext uri="{FF2B5EF4-FFF2-40B4-BE49-F238E27FC236}">
                <a16:creationId xmlns:a16="http://schemas.microsoft.com/office/drawing/2014/main" id="{4235DA8A-4CA0-F963-0662-CDD5E9E09F27}"/>
              </a:ext>
            </a:extLst>
          </p:cNvPr>
          <p:cNvSpPr/>
          <p:nvPr/>
        </p:nvSpPr>
        <p:spPr>
          <a:xfrm>
            <a:off x="4586217" y="531449"/>
            <a:ext cx="2841600" cy="1420400"/>
          </a:xfrm>
          <a:prstGeom prst="ribbon2">
            <a:avLst>
              <a:gd name="adj1" fmla="val 16667"/>
              <a:gd name="adj2" fmla="val 50000"/>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538;p43">
            <a:extLst>
              <a:ext uri="{FF2B5EF4-FFF2-40B4-BE49-F238E27FC236}">
                <a16:creationId xmlns:a16="http://schemas.microsoft.com/office/drawing/2014/main" id="{BE00AAB1-DE1C-F153-DA43-2474CA6D1673}"/>
              </a:ext>
            </a:extLst>
          </p:cNvPr>
          <p:cNvSpPr txBox="1">
            <a:spLocks noGrp="1"/>
          </p:cNvSpPr>
          <p:nvPr>
            <p:ph type="title"/>
          </p:nvPr>
        </p:nvSpPr>
        <p:spPr>
          <a:xfrm>
            <a:off x="2869561" y="2717501"/>
            <a:ext cx="6139085" cy="1122400"/>
          </a:xfrm>
          <a:prstGeom prst="rect">
            <a:avLst/>
          </a:prstGeom>
        </p:spPr>
        <p:txBody>
          <a:bodyPr spcFirstLastPara="1" wrap="square" lIns="121900" tIns="121900" rIns="121900" bIns="121900" anchor="b" anchorCtr="0">
            <a:noAutofit/>
          </a:bodyPr>
          <a:lstStyle/>
          <a:p>
            <a:r>
              <a:rPr lang="en" sz="8800" b="1" dirty="0">
                <a:latin typeface="Times New Roman" panose="02020603050405020304" pitchFamily="18" charset="0"/>
                <a:cs typeface="Times New Roman" panose="02020603050405020304" pitchFamily="18" charset="0"/>
              </a:rPr>
              <a:t>Thông điệp, bài học</a:t>
            </a:r>
            <a:endParaRPr sz="8800" b="1" dirty="0">
              <a:latin typeface="Times New Roman" panose="02020603050405020304" pitchFamily="18" charset="0"/>
              <a:cs typeface="Times New Roman" panose="02020603050405020304" pitchFamily="18" charset="0"/>
            </a:endParaRPr>
          </a:p>
        </p:txBody>
      </p:sp>
      <p:sp>
        <p:nvSpPr>
          <p:cNvPr id="10" name="Google Shape;539;p43">
            <a:extLst>
              <a:ext uri="{FF2B5EF4-FFF2-40B4-BE49-F238E27FC236}">
                <a16:creationId xmlns:a16="http://schemas.microsoft.com/office/drawing/2014/main" id="{CB23AF75-6B8A-9B6A-ED18-913F4B72CD2A}"/>
              </a:ext>
            </a:extLst>
          </p:cNvPr>
          <p:cNvSpPr txBox="1">
            <a:spLocks noGrp="1"/>
          </p:cNvSpPr>
          <p:nvPr>
            <p:ph type="title" idx="2"/>
          </p:nvPr>
        </p:nvSpPr>
        <p:spPr>
          <a:xfrm>
            <a:off x="4396817" y="563868"/>
            <a:ext cx="3220400" cy="1212800"/>
          </a:xfrm>
          <a:prstGeom prst="rect">
            <a:avLst/>
          </a:prstGeom>
        </p:spPr>
        <p:txBody>
          <a:bodyPr spcFirstLastPara="1" wrap="square" lIns="121900" tIns="121900" rIns="121900" bIns="121900" anchor="ctr" anchorCtr="0">
            <a:noAutofit/>
          </a:bodyPr>
          <a:lstStyle/>
          <a:p>
            <a:r>
              <a:rPr lang="en" sz="9600" b="1">
                <a:latin typeface="Times New Roman" panose="02020603050405020304" pitchFamily="18" charset="0"/>
                <a:cs typeface="Times New Roman" panose="02020603050405020304" pitchFamily="18" charset="0"/>
              </a:rPr>
              <a:t>III</a:t>
            </a:r>
            <a:endParaRPr sz="9600" b="1">
              <a:latin typeface="Times New Roman" panose="02020603050405020304" pitchFamily="18" charset="0"/>
              <a:cs typeface="Times New Roman" panose="02020603050405020304" pitchFamily="18" charset="0"/>
            </a:endParaRPr>
          </a:p>
        </p:txBody>
      </p:sp>
      <p:grpSp>
        <p:nvGrpSpPr>
          <p:cNvPr id="11" name="Google Shape;553;p43">
            <a:extLst>
              <a:ext uri="{FF2B5EF4-FFF2-40B4-BE49-F238E27FC236}">
                <a16:creationId xmlns:a16="http://schemas.microsoft.com/office/drawing/2014/main" id="{B5FFF725-947D-B080-402E-DEDD4B7A3581}"/>
              </a:ext>
            </a:extLst>
          </p:cNvPr>
          <p:cNvGrpSpPr/>
          <p:nvPr/>
        </p:nvGrpSpPr>
        <p:grpSpPr>
          <a:xfrm>
            <a:off x="7869018" y="1611955"/>
            <a:ext cx="926620" cy="352095"/>
            <a:chOff x="6661853" y="2422752"/>
            <a:chExt cx="694965" cy="264071"/>
          </a:xfrm>
        </p:grpSpPr>
        <p:sp>
          <p:nvSpPr>
            <p:cNvPr id="12" name="Google Shape;554;p43">
              <a:extLst>
                <a:ext uri="{FF2B5EF4-FFF2-40B4-BE49-F238E27FC236}">
                  <a16:creationId xmlns:a16="http://schemas.microsoft.com/office/drawing/2014/main" id="{3B5E9850-DC5A-726A-740E-89DE3C4CE1A3}"/>
                </a:ext>
              </a:extLst>
            </p:cNvPr>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555;p43">
              <a:extLst>
                <a:ext uri="{FF2B5EF4-FFF2-40B4-BE49-F238E27FC236}">
                  <a16:creationId xmlns:a16="http://schemas.microsoft.com/office/drawing/2014/main" id="{ACD40AA3-3025-D118-B9E5-B6A8C93AE37C}"/>
                </a:ext>
              </a:extLst>
            </p:cNvPr>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 name="Google Shape;556;p43">
            <a:extLst>
              <a:ext uri="{FF2B5EF4-FFF2-40B4-BE49-F238E27FC236}">
                <a16:creationId xmlns:a16="http://schemas.microsoft.com/office/drawing/2014/main" id="{3FC25146-96FC-269F-2EDF-041A9B2722F2}"/>
              </a:ext>
            </a:extLst>
          </p:cNvPr>
          <p:cNvSpPr/>
          <p:nvPr/>
        </p:nvSpPr>
        <p:spPr>
          <a:xfrm>
            <a:off x="6650369" y="4251455"/>
            <a:ext cx="629368" cy="238696"/>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78615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57"/>
                                        </p:tgtEl>
                                        <p:attrNameLst>
                                          <p:attrName>style.visibility</p:attrName>
                                        </p:attrNameLst>
                                      </p:cBhvr>
                                      <p:to>
                                        <p:strVal val="visible"/>
                                      </p:to>
                                    </p:set>
                                    <p:anim calcmode="lin" valueType="num">
                                      <p:cBhvr additive="base">
                                        <p:cTn id="27" dur="500" fill="hold"/>
                                        <p:tgtEl>
                                          <p:spTgt spid="857"/>
                                        </p:tgtEl>
                                        <p:attrNameLst>
                                          <p:attrName>ppt_x</p:attrName>
                                        </p:attrNameLst>
                                      </p:cBhvr>
                                      <p:tavLst>
                                        <p:tav tm="0">
                                          <p:val>
                                            <p:strVal val="#ppt_x"/>
                                          </p:val>
                                        </p:tav>
                                        <p:tav tm="100000">
                                          <p:val>
                                            <p:strVal val="#ppt_x"/>
                                          </p:val>
                                        </p:tav>
                                      </p:tavLst>
                                    </p:anim>
                                    <p:anim calcmode="lin" valueType="num">
                                      <p:cBhvr additive="base">
                                        <p:cTn id="28" dur="500" fill="hold"/>
                                        <p:tgtEl>
                                          <p:spTgt spid="8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58"/>
                                        </p:tgtEl>
                                        <p:attrNameLst>
                                          <p:attrName>style.visibility</p:attrName>
                                        </p:attrNameLst>
                                      </p:cBhvr>
                                      <p:to>
                                        <p:strVal val="visible"/>
                                      </p:to>
                                    </p:set>
                                    <p:anim calcmode="lin" valueType="num">
                                      <p:cBhvr additive="base">
                                        <p:cTn id="31" dur="500" fill="hold"/>
                                        <p:tgtEl>
                                          <p:spTgt spid="858"/>
                                        </p:tgtEl>
                                        <p:attrNameLst>
                                          <p:attrName>ppt_x</p:attrName>
                                        </p:attrNameLst>
                                      </p:cBhvr>
                                      <p:tavLst>
                                        <p:tav tm="0">
                                          <p:val>
                                            <p:strVal val="#ppt_x"/>
                                          </p:val>
                                        </p:tav>
                                        <p:tav tm="100000">
                                          <p:val>
                                            <p:strVal val="#ppt_x"/>
                                          </p:val>
                                        </p:tav>
                                      </p:tavLst>
                                    </p:anim>
                                    <p:anim calcmode="lin" valueType="num">
                                      <p:cBhvr additive="base">
                                        <p:cTn id="32" dur="500" fill="hold"/>
                                        <p:tgtEl>
                                          <p:spTgt spid="8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59"/>
                                        </p:tgtEl>
                                        <p:attrNameLst>
                                          <p:attrName>style.visibility</p:attrName>
                                        </p:attrNameLst>
                                      </p:cBhvr>
                                      <p:to>
                                        <p:strVal val="visible"/>
                                      </p:to>
                                    </p:set>
                                    <p:anim calcmode="lin" valueType="num">
                                      <p:cBhvr additive="base">
                                        <p:cTn id="35" dur="500" fill="hold"/>
                                        <p:tgtEl>
                                          <p:spTgt spid="859"/>
                                        </p:tgtEl>
                                        <p:attrNameLst>
                                          <p:attrName>ppt_x</p:attrName>
                                        </p:attrNameLst>
                                      </p:cBhvr>
                                      <p:tavLst>
                                        <p:tav tm="0">
                                          <p:val>
                                            <p:strVal val="#ppt_x"/>
                                          </p:val>
                                        </p:tav>
                                        <p:tav tm="100000">
                                          <p:val>
                                            <p:strVal val="#ppt_x"/>
                                          </p:val>
                                        </p:tav>
                                      </p:tavLst>
                                    </p:anim>
                                    <p:anim calcmode="lin" valueType="num">
                                      <p:cBhvr additive="base">
                                        <p:cTn id="36" dur="500" fill="hold"/>
                                        <p:tgtEl>
                                          <p:spTgt spid="85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62"/>
                                        </p:tgtEl>
                                        <p:attrNameLst>
                                          <p:attrName>style.visibility</p:attrName>
                                        </p:attrNameLst>
                                      </p:cBhvr>
                                      <p:to>
                                        <p:strVal val="visible"/>
                                      </p:to>
                                    </p:set>
                                    <p:anim calcmode="lin" valueType="num">
                                      <p:cBhvr additive="base">
                                        <p:cTn id="39" dur="500" fill="hold"/>
                                        <p:tgtEl>
                                          <p:spTgt spid="862"/>
                                        </p:tgtEl>
                                        <p:attrNameLst>
                                          <p:attrName>ppt_x</p:attrName>
                                        </p:attrNameLst>
                                      </p:cBhvr>
                                      <p:tavLst>
                                        <p:tav tm="0">
                                          <p:val>
                                            <p:strVal val="#ppt_x"/>
                                          </p:val>
                                        </p:tav>
                                        <p:tav tm="100000">
                                          <p:val>
                                            <p:strVal val="#ppt_x"/>
                                          </p:val>
                                        </p:tav>
                                      </p:tavLst>
                                    </p:anim>
                                    <p:anim calcmode="lin" valueType="num">
                                      <p:cBhvr additive="base">
                                        <p:cTn id="40" dur="500" fill="hold"/>
                                        <p:tgtEl>
                                          <p:spTgt spid="86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63"/>
                                        </p:tgtEl>
                                        <p:attrNameLst>
                                          <p:attrName>style.visibility</p:attrName>
                                        </p:attrNameLst>
                                      </p:cBhvr>
                                      <p:to>
                                        <p:strVal val="visible"/>
                                      </p:to>
                                    </p:set>
                                    <p:anim calcmode="lin" valueType="num">
                                      <p:cBhvr additive="base">
                                        <p:cTn id="43" dur="500" fill="hold"/>
                                        <p:tgtEl>
                                          <p:spTgt spid="863"/>
                                        </p:tgtEl>
                                        <p:attrNameLst>
                                          <p:attrName>ppt_x</p:attrName>
                                        </p:attrNameLst>
                                      </p:cBhvr>
                                      <p:tavLst>
                                        <p:tav tm="0">
                                          <p:val>
                                            <p:strVal val="#ppt_x"/>
                                          </p:val>
                                        </p:tav>
                                        <p:tav tm="100000">
                                          <p:val>
                                            <p:strVal val="#ppt_x"/>
                                          </p:val>
                                        </p:tav>
                                      </p:tavLst>
                                    </p:anim>
                                    <p:anim calcmode="lin" valueType="num">
                                      <p:cBhvr additive="base">
                                        <p:cTn id="44" dur="500" fill="hold"/>
                                        <p:tgtEl>
                                          <p:spTgt spid="8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66"/>
                                        </p:tgtEl>
                                        <p:attrNameLst>
                                          <p:attrName>style.visibility</p:attrName>
                                        </p:attrNameLst>
                                      </p:cBhvr>
                                      <p:to>
                                        <p:strVal val="visible"/>
                                      </p:to>
                                    </p:set>
                                    <p:anim calcmode="lin" valueType="num">
                                      <p:cBhvr additive="base">
                                        <p:cTn id="47" dur="500" fill="hold"/>
                                        <p:tgtEl>
                                          <p:spTgt spid="866"/>
                                        </p:tgtEl>
                                        <p:attrNameLst>
                                          <p:attrName>ppt_x</p:attrName>
                                        </p:attrNameLst>
                                      </p:cBhvr>
                                      <p:tavLst>
                                        <p:tav tm="0">
                                          <p:val>
                                            <p:strVal val="#ppt_x"/>
                                          </p:val>
                                        </p:tav>
                                        <p:tav tm="100000">
                                          <p:val>
                                            <p:strVal val="#ppt_x"/>
                                          </p:val>
                                        </p:tav>
                                      </p:tavLst>
                                    </p:anim>
                                    <p:anim calcmode="lin" valueType="num">
                                      <p:cBhvr additive="base">
                                        <p:cTn id="48" dur="500" fill="hold"/>
                                        <p:tgtEl>
                                          <p:spTgt spid="86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69"/>
                                        </p:tgtEl>
                                        <p:attrNameLst>
                                          <p:attrName>style.visibility</p:attrName>
                                        </p:attrNameLst>
                                      </p:cBhvr>
                                      <p:to>
                                        <p:strVal val="visible"/>
                                      </p:to>
                                    </p:set>
                                    <p:anim calcmode="lin" valueType="num">
                                      <p:cBhvr additive="base">
                                        <p:cTn id="51" dur="500" fill="hold"/>
                                        <p:tgtEl>
                                          <p:spTgt spid="869"/>
                                        </p:tgtEl>
                                        <p:attrNameLst>
                                          <p:attrName>ppt_x</p:attrName>
                                        </p:attrNameLst>
                                      </p:cBhvr>
                                      <p:tavLst>
                                        <p:tav tm="0">
                                          <p:val>
                                            <p:strVal val="#ppt_x"/>
                                          </p:val>
                                        </p:tav>
                                        <p:tav tm="100000">
                                          <p:val>
                                            <p:strVal val="#ppt_x"/>
                                          </p:val>
                                        </p:tav>
                                      </p:tavLst>
                                    </p:anim>
                                    <p:anim calcmode="lin" valueType="num">
                                      <p:cBhvr additive="base">
                                        <p:cTn id="52" dur="500" fill="hold"/>
                                        <p:tgtEl>
                                          <p:spTgt spid="8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72"/>
                                        </p:tgtEl>
                                        <p:attrNameLst>
                                          <p:attrName>style.visibility</p:attrName>
                                        </p:attrNameLst>
                                      </p:cBhvr>
                                      <p:to>
                                        <p:strVal val="visible"/>
                                      </p:to>
                                    </p:set>
                                    <p:anim calcmode="lin" valueType="num">
                                      <p:cBhvr additive="base">
                                        <p:cTn id="55" dur="500" fill="hold"/>
                                        <p:tgtEl>
                                          <p:spTgt spid="872"/>
                                        </p:tgtEl>
                                        <p:attrNameLst>
                                          <p:attrName>ppt_x</p:attrName>
                                        </p:attrNameLst>
                                      </p:cBhvr>
                                      <p:tavLst>
                                        <p:tav tm="0">
                                          <p:val>
                                            <p:strVal val="#ppt_x"/>
                                          </p:val>
                                        </p:tav>
                                        <p:tav tm="100000">
                                          <p:val>
                                            <p:strVal val="#ppt_x"/>
                                          </p:val>
                                        </p:tav>
                                      </p:tavLst>
                                    </p:anim>
                                    <p:anim calcmode="lin" valueType="num">
                                      <p:cBhvr additive="base">
                                        <p:cTn id="56" dur="500" fill="hold"/>
                                        <p:tgtEl>
                                          <p:spTgt spid="87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73"/>
                                        </p:tgtEl>
                                        <p:attrNameLst>
                                          <p:attrName>style.visibility</p:attrName>
                                        </p:attrNameLst>
                                      </p:cBhvr>
                                      <p:to>
                                        <p:strVal val="visible"/>
                                      </p:to>
                                    </p:set>
                                    <p:anim calcmode="lin" valueType="num">
                                      <p:cBhvr additive="base">
                                        <p:cTn id="59" dur="500" fill="hold"/>
                                        <p:tgtEl>
                                          <p:spTgt spid="873"/>
                                        </p:tgtEl>
                                        <p:attrNameLst>
                                          <p:attrName>ppt_x</p:attrName>
                                        </p:attrNameLst>
                                      </p:cBhvr>
                                      <p:tavLst>
                                        <p:tav tm="0">
                                          <p:val>
                                            <p:strVal val="#ppt_x"/>
                                          </p:val>
                                        </p:tav>
                                        <p:tav tm="100000">
                                          <p:val>
                                            <p:strVal val="#ppt_x"/>
                                          </p:val>
                                        </p:tav>
                                      </p:tavLst>
                                    </p:anim>
                                    <p:anim calcmode="lin" valueType="num">
                                      <p:cBhvr additive="base">
                                        <p:cTn id="60" dur="500" fill="hold"/>
                                        <p:tgtEl>
                                          <p:spTgt spid="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animBg="1"/>
      <p:bldP spid="858" grpId="0" animBg="1"/>
      <p:bldP spid="862" grpId="0" animBg="1"/>
      <p:bldP spid="872" grpId="0" animBg="1"/>
      <p:bldP spid="873" grpId="0" animBg="1"/>
      <p:bldP spid="8" grpId="0" animBg="1"/>
      <p:bldP spid="9" grpId="0"/>
      <p:bldP spid="10"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5D016B-A3D4-239D-29AA-2A35EB61D36B}"/>
              </a:ext>
            </a:extLst>
          </p:cNvPr>
          <p:cNvPicPr>
            <a:picLocks noChangeAspect="1"/>
          </p:cNvPicPr>
          <p:nvPr/>
        </p:nvPicPr>
        <p:blipFill>
          <a:blip r:embed="rId2"/>
          <a:stretch>
            <a:fillRect/>
          </a:stretch>
        </p:blipFill>
        <p:spPr>
          <a:xfrm>
            <a:off x="0" y="1673"/>
            <a:ext cx="12192000" cy="6854653"/>
          </a:xfrm>
          <a:prstGeom prst="rect">
            <a:avLst/>
          </a:prstGeom>
        </p:spPr>
      </p:pic>
      <p:sp>
        <p:nvSpPr>
          <p:cNvPr id="8" name="Oval 7"/>
          <p:cNvSpPr/>
          <p:nvPr/>
        </p:nvSpPr>
        <p:spPr>
          <a:xfrm>
            <a:off x="5943600" y="1042167"/>
            <a:ext cx="4648200" cy="4541520"/>
          </a:xfrm>
          <a:prstGeom prst="ellipse">
            <a:avLst/>
          </a:prstGeom>
          <a:solidFill>
            <a:schemeClr val="bg1"/>
          </a:solidFill>
          <a:ln w="5715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e.baonghean.vn/wp-content/uploads/2019/12/HinhanhnguoilinhtrongthocaCMVN-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1160"/>
            <a:ext cx="5478826" cy="53891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24600" y="1661160"/>
            <a:ext cx="3901440" cy="3046988"/>
          </a:xfrm>
          <a:prstGeom prst="rect">
            <a:avLst/>
          </a:prstGeom>
          <a:ln w="57150">
            <a:noFill/>
          </a:ln>
        </p:spPr>
        <p:txBody>
          <a:bodyPr wrap="square">
            <a:spAutoFit/>
          </a:bodyPr>
          <a:lstStyle/>
          <a:p>
            <a:r>
              <a:rPr lang="en-US" sz="2400" dirty="0">
                <a:latin typeface="Times New Roman" panose="02020603050405020304" pitchFamily="18" charset="0"/>
                <a:ea typeface="Calibri" panose="020F0502020204030204" pitchFamily="34" charset="0"/>
              </a:rPr>
              <a:t>	</a:t>
            </a:r>
            <a:r>
              <a:rPr lang="vi-VN" sz="2400" dirty="0">
                <a:latin typeface="Times New Roman" panose="02020603050405020304" pitchFamily="18" charset="0"/>
                <a:ea typeface="Calibri" panose="020F0502020204030204" pitchFamily="34" charset="0"/>
              </a:rPr>
              <a:t>Bài thơ Ta đi tới của Tố Hữu nói về ý chí kiên cường, bất khuất, sức mạnh của dân tộc ta trong cuộc kháng chiến. Qua đó, thể hiện sự tự hào trước những chiến công và niềm tin vào tương lai chiến thắng của dân tộc ta.</a:t>
            </a:r>
            <a:endParaRPr lang="en-US" sz="2400" dirty="0"/>
          </a:p>
        </p:txBody>
      </p:sp>
    </p:spTree>
    <p:extLst>
      <p:ext uri="{BB962C8B-B14F-4D97-AF65-F5344CB8AC3E}">
        <p14:creationId xmlns:p14="http://schemas.microsoft.com/office/powerpoint/2010/main" val="213701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8C1865-32E0-3A11-B438-CC553ADDA42E}"/>
              </a:ext>
            </a:extLst>
          </p:cNvPr>
          <p:cNvPicPr>
            <a:picLocks noChangeAspect="1"/>
          </p:cNvPicPr>
          <p:nvPr/>
        </p:nvPicPr>
        <p:blipFill>
          <a:blip r:embed="rId2"/>
          <a:stretch>
            <a:fillRect/>
          </a:stretch>
        </p:blipFill>
        <p:spPr>
          <a:xfrm>
            <a:off x="0" y="1673"/>
            <a:ext cx="12192000" cy="6854653"/>
          </a:xfrm>
          <a:prstGeom prst="rect">
            <a:avLst/>
          </a:prstGeom>
        </p:spPr>
      </p:pic>
      <p:sp>
        <p:nvSpPr>
          <p:cNvPr id="23" name="Rectangle 22"/>
          <p:cNvSpPr/>
          <p:nvPr/>
        </p:nvSpPr>
        <p:spPr>
          <a:xfrm>
            <a:off x="6096000" y="1282867"/>
            <a:ext cx="5594708" cy="9797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30855" y="2521322"/>
            <a:ext cx="5594708" cy="9797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30855" y="3787911"/>
            <a:ext cx="5594708" cy="14101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087095" y="280854"/>
            <a:ext cx="2948821" cy="584775"/>
          </a:xfrm>
          <a:prstGeom prst="rect">
            <a:avLst/>
          </a:prstGeom>
        </p:spPr>
        <p:txBody>
          <a:bodyPr wrap="none">
            <a:spAutoFit/>
          </a:bodyP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NGHỆ THUẬT</a:t>
            </a:r>
          </a:p>
        </p:txBody>
      </p:sp>
      <p:pic>
        <p:nvPicPr>
          <p:cNvPr id="4" name="Picture 2" descr="https://e.baonghean.vn/wp-content/uploads/2019/12/HinhanhnguoilinhtrongthocaCMVN-a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73" y="1909905"/>
            <a:ext cx="5030466" cy="49480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072961" y="1309363"/>
            <a:ext cx="5594708" cy="954107"/>
          </a:xfrm>
          <a:prstGeom prst="rect">
            <a:avLst/>
          </a:prstGeom>
          <a:solidFill>
            <a:schemeClr val="accent2">
              <a:lumMod val="60000"/>
              <a:lumOff val="40000"/>
            </a:schemeClr>
          </a:solidFill>
        </p:spPr>
        <p:txBody>
          <a:bodyPr wrap="square">
            <a:spAutoFit/>
          </a:bodyPr>
          <a:lstStyle/>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Thể thơ tự do, hình ảnh giàu tính biểu tượng</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Freeform 13"/>
          <p:cNvSpPr/>
          <p:nvPr/>
        </p:nvSpPr>
        <p:spPr>
          <a:xfrm>
            <a:off x="4905161" y="1268689"/>
            <a:ext cx="1029199" cy="1015032"/>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4"/>
          <p:cNvSpPr/>
          <p:nvPr/>
        </p:nvSpPr>
        <p:spPr>
          <a:xfrm>
            <a:off x="4970783" y="3746696"/>
            <a:ext cx="1158731" cy="1001534"/>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14">
            <a:extLst>
              <a:ext uri="{FF2B5EF4-FFF2-40B4-BE49-F238E27FC236}">
                <a16:creationId xmlns:a16="http://schemas.microsoft.com/office/drawing/2014/main" id="{40F8639A-CBE5-3773-108C-4FEB5B192069}"/>
              </a:ext>
            </a:extLst>
          </p:cNvPr>
          <p:cNvSpPr/>
          <p:nvPr/>
        </p:nvSpPr>
        <p:spPr>
          <a:xfrm>
            <a:off x="4970783" y="2475433"/>
            <a:ext cx="1038439" cy="1068309"/>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Rectangle 20"/>
          <p:cNvSpPr/>
          <p:nvPr/>
        </p:nvSpPr>
        <p:spPr>
          <a:xfrm>
            <a:off x="6057383" y="2710652"/>
            <a:ext cx="3353803" cy="523220"/>
          </a:xfrm>
          <a:prstGeom prst="rect">
            <a:avLst/>
          </a:prstGeom>
        </p:spPr>
        <p:txBody>
          <a:bodyPr wrap="none">
            <a:spAutoFit/>
          </a:bodyPr>
          <a:lstStyle/>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Giọng điệu linh hoạt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6038205" y="3787762"/>
            <a:ext cx="5448292" cy="1384995"/>
          </a:xfrm>
          <a:prstGeom prst="rect">
            <a:avLst/>
          </a:prstGeom>
          <a:solidFill>
            <a:schemeClr val="accent1">
              <a:lumMod val="60000"/>
              <a:lumOff val="40000"/>
            </a:schemeClr>
          </a:solidFill>
        </p:spPr>
        <p:txBody>
          <a:bodyPr wrap="square">
            <a:spAutoFit/>
          </a:bodyPr>
          <a:lstStyle/>
          <a:p>
            <a:r>
              <a:rPr lang="vi-VN" sz="2800" dirty="0">
                <a:latin typeface="Times New Roman" panose="02020603050405020304" pitchFamily="18" charset="0"/>
                <a:ea typeface="Calibri" panose="020F0502020204030204" pitchFamily="34" charset="0"/>
              </a:rPr>
              <a:t>- Sử dụng các biện pháp nghệ thuật như hoán dụ, nhân hóa, so sánh, biện pháp nghệ thuật điệp cấu trúc </a:t>
            </a:r>
            <a:endParaRPr lang="en-US" sz="2800" dirty="0"/>
          </a:p>
        </p:txBody>
      </p:sp>
    </p:spTree>
    <p:extLst>
      <p:ext uri="{BB962C8B-B14F-4D97-AF65-F5344CB8AC3E}">
        <p14:creationId xmlns:p14="http://schemas.microsoft.com/office/powerpoint/2010/main" val="32930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1"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593" name="Google Shape;593;p45"/>
          <p:cNvGrpSpPr/>
          <p:nvPr/>
        </p:nvGrpSpPr>
        <p:grpSpPr>
          <a:xfrm>
            <a:off x="2906504" y="2111421"/>
            <a:ext cx="6319187" cy="1874592"/>
            <a:chOff x="2179878" y="1583566"/>
            <a:chExt cx="4739390" cy="1405944"/>
          </a:xfrm>
        </p:grpSpPr>
        <p:grpSp>
          <p:nvGrpSpPr>
            <p:cNvPr id="594" name="Google Shape;594;p45"/>
            <p:cNvGrpSpPr/>
            <p:nvPr/>
          </p:nvGrpSpPr>
          <p:grpSpPr>
            <a:xfrm>
              <a:off x="6224303" y="2680564"/>
              <a:ext cx="694965" cy="264071"/>
              <a:chOff x="6661853" y="2422752"/>
              <a:chExt cx="694965" cy="264071"/>
            </a:xfrm>
          </p:grpSpPr>
          <p:sp>
            <p:nvSpPr>
              <p:cNvPr id="595" name="Google Shape;595;p45"/>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5"/>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8" name="Google Shape;598;p45"/>
            <p:cNvSpPr/>
            <p:nvPr/>
          </p:nvSpPr>
          <p:spPr>
            <a:xfrm>
              <a:off x="2249628" y="15835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5"/>
            <p:cNvSpPr/>
            <p:nvPr/>
          </p:nvSpPr>
          <p:spPr>
            <a:xfrm>
              <a:off x="2179878" y="29044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0" name="Google Shape;600;p45"/>
          <p:cNvSpPr txBox="1">
            <a:spLocks noGrp="1"/>
          </p:cNvSpPr>
          <p:nvPr>
            <p:ph type="title"/>
          </p:nvPr>
        </p:nvSpPr>
        <p:spPr>
          <a:xfrm flipH="1">
            <a:off x="2633336" y="1232163"/>
            <a:ext cx="6142800" cy="3239200"/>
          </a:xfrm>
          <a:prstGeom prst="rect">
            <a:avLst/>
          </a:prstGeom>
        </p:spPr>
        <p:txBody>
          <a:bodyPr spcFirstLastPara="1" wrap="square" lIns="121900" tIns="121900" rIns="121900" bIns="121900" anchor="ctr" anchorCtr="0">
            <a:noAutofit/>
          </a:bodyPr>
          <a:lstStyle/>
          <a:p>
            <a:r>
              <a:rPr lang="en-US" b="1">
                <a:latin typeface="Times New Roman" panose="02020603050405020304" pitchFamily="18" charset="0"/>
                <a:cs typeface="Times New Roman" panose="02020603050405020304" pitchFamily="18" charset="0"/>
              </a:rPr>
              <a:t>Hoạt động luyện tập</a:t>
            </a:r>
            <a:endParaRPr b="1">
              <a:latin typeface="Times New Roman" panose="02020603050405020304" pitchFamily="18" charset="0"/>
              <a:cs typeface="Times New Roman" panose="02020603050405020304" pitchFamily="18" charset="0"/>
            </a:endParaRPr>
          </a:p>
        </p:txBody>
      </p:sp>
      <p:sp>
        <p:nvSpPr>
          <p:cNvPr id="601" name="Google Shape;601;p45"/>
          <p:cNvSpPr/>
          <p:nvPr/>
        </p:nvSpPr>
        <p:spPr>
          <a:xfrm>
            <a:off x="7772371" y="-1383467"/>
            <a:ext cx="5047543" cy="3696067"/>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5"/>
          <p:cNvSpPr/>
          <p:nvPr/>
        </p:nvSpPr>
        <p:spPr>
          <a:xfrm rot="-9100096">
            <a:off x="-888719" y="-942678"/>
            <a:ext cx="5047537" cy="3696063"/>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Google Shape;17;p25">
            <a:extLst>
              <a:ext uri="{FF2B5EF4-FFF2-40B4-BE49-F238E27FC236}">
                <a16:creationId xmlns:a16="http://schemas.microsoft.com/office/drawing/2014/main" id="{D227F17B-F8A6-23A4-2B34-A5CDDCFAF554}"/>
              </a:ext>
            </a:extLst>
          </p:cNvPr>
          <p:cNvPicPr preferRelativeResize="0"/>
          <p:nvPr/>
        </p:nvPicPr>
        <p:blipFill rotWithShape="1">
          <a:blip r:embed="rId3">
            <a:alphaModFix/>
          </a:blip>
          <a:srcRect/>
          <a:stretch/>
        </p:blipFill>
        <p:spPr>
          <a:xfrm>
            <a:off x="6096000" y="464568"/>
            <a:ext cx="2082800" cy="495097"/>
          </a:xfrm>
          <a:prstGeom prst="rect">
            <a:avLst/>
          </a:prstGeom>
          <a:noFill/>
          <a:ln>
            <a:noFill/>
          </a:ln>
        </p:spPr>
      </p:pic>
      <p:pic>
        <p:nvPicPr>
          <p:cNvPr id="3" name="Google Shape;19;p25">
            <a:extLst>
              <a:ext uri="{FF2B5EF4-FFF2-40B4-BE49-F238E27FC236}">
                <a16:creationId xmlns:a16="http://schemas.microsoft.com/office/drawing/2014/main" id="{6CF1E17F-208A-3A4F-1CF0-E8297F5074B8}"/>
              </a:ext>
            </a:extLst>
          </p:cNvPr>
          <p:cNvPicPr preferRelativeResize="0"/>
          <p:nvPr/>
        </p:nvPicPr>
        <p:blipFill rotWithShape="1">
          <a:blip r:embed="rId4">
            <a:alphaModFix/>
          </a:blip>
          <a:srcRect/>
          <a:stretch/>
        </p:blipFill>
        <p:spPr>
          <a:xfrm>
            <a:off x="1792771" y="4204699"/>
            <a:ext cx="7851232" cy="3385291"/>
          </a:xfrm>
          <a:prstGeom prst="rect">
            <a:avLst/>
          </a:prstGeom>
          <a:noFill/>
          <a:ln>
            <a:noFill/>
          </a:ln>
        </p:spPr>
      </p:pic>
      <p:pic>
        <p:nvPicPr>
          <p:cNvPr id="4" name="Google Shape;22;p25">
            <a:extLst>
              <a:ext uri="{FF2B5EF4-FFF2-40B4-BE49-F238E27FC236}">
                <a16:creationId xmlns:a16="http://schemas.microsoft.com/office/drawing/2014/main" id="{3794C403-28F0-A33A-4085-F853026EF87E}"/>
              </a:ext>
            </a:extLst>
          </p:cNvPr>
          <p:cNvPicPr preferRelativeResize="0"/>
          <p:nvPr/>
        </p:nvPicPr>
        <p:blipFill rotWithShape="1">
          <a:blip r:embed="rId5">
            <a:alphaModFix/>
          </a:blip>
          <a:srcRect r="65513"/>
          <a:stretch/>
        </p:blipFill>
        <p:spPr>
          <a:xfrm>
            <a:off x="519423" y="959664"/>
            <a:ext cx="1273348" cy="1425081"/>
          </a:xfrm>
          <a:prstGeom prst="rect">
            <a:avLst/>
          </a:prstGeom>
          <a:noFill/>
          <a:ln>
            <a:noFill/>
          </a:ln>
        </p:spPr>
      </p:pic>
    </p:spTree>
    <p:extLst>
      <p:ext uri="{BB962C8B-B14F-4D97-AF65-F5344CB8AC3E}">
        <p14:creationId xmlns:p14="http://schemas.microsoft.com/office/powerpoint/2010/main" val="289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p:cTn id="7" dur="500" fill="hold"/>
                                        <p:tgtEl>
                                          <p:spTgt spid="593"/>
                                        </p:tgtEl>
                                        <p:attrNameLst>
                                          <p:attrName>ppt_w</p:attrName>
                                        </p:attrNameLst>
                                      </p:cBhvr>
                                      <p:tavLst>
                                        <p:tav tm="0">
                                          <p:val>
                                            <p:fltVal val="0"/>
                                          </p:val>
                                        </p:tav>
                                        <p:tav tm="100000">
                                          <p:val>
                                            <p:strVal val="#ppt_w"/>
                                          </p:val>
                                        </p:tav>
                                      </p:tavLst>
                                    </p:anim>
                                    <p:anim calcmode="lin" valueType="num">
                                      <p:cBhvr>
                                        <p:cTn id="8" dur="500" fill="hold"/>
                                        <p:tgtEl>
                                          <p:spTgt spid="593"/>
                                        </p:tgtEl>
                                        <p:attrNameLst>
                                          <p:attrName>ppt_h</p:attrName>
                                        </p:attrNameLst>
                                      </p:cBhvr>
                                      <p:tavLst>
                                        <p:tav tm="0">
                                          <p:val>
                                            <p:fltVal val="0"/>
                                          </p:val>
                                        </p:tav>
                                        <p:tav tm="100000">
                                          <p:val>
                                            <p:strVal val="#ppt_h"/>
                                          </p:val>
                                        </p:tav>
                                      </p:tavLst>
                                    </p:anim>
                                    <p:animEffect transition="in" filter="fade">
                                      <p:cBhvr>
                                        <p:cTn id="9" dur="500"/>
                                        <p:tgtEl>
                                          <p:spTgt spid="5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00"/>
                                        </p:tgtEl>
                                        <p:attrNameLst>
                                          <p:attrName>style.visibility</p:attrName>
                                        </p:attrNameLst>
                                      </p:cBhvr>
                                      <p:to>
                                        <p:strVal val="visible"/>
                                      </p:to>
                                    </p:set>
                                    <p:anim calcmode="lin" valueType="num">
                                      <p:cBhvr>
                                        <p:cTn id="12" dur="500" fill="hold"/>
                                        <p:tgtEl>
                                          <p:spTgt spid="600"/>
                                        </p:tgtEl>
                                        <p:attrNameLst>
                                          <p:attrName>ppt_w</p:attrName>
                                        </p:attrNameLst>
                                      </p:cBhvr>
                                      <p:tavLst>
                                        <p:tav tm="0">
                                          <p:val>
                                            <p:fltVal val="0"/>
                                          </p:val>
                                        </p:tav>
                                        <p:tav tm="100000">
                                          <p:val>
                                            <p:strVal val="#ppt_w"/>
                                          </p:val>
                                        </p:tav>
                                      </p:tavLst>
                                    </p:anim>
                                    <p:anim calcmode="lin" valueType="num">
                                      <p:cBhvr>
                                        <p:cTn id="13" dur="500" fill="hold"/>
                                        <p:tgtEl>
                                          <p:spTgt spid="600"/>
                                        </p:tgtEl>
                                        <p:attrNameLst>
                                          <p:attrName>ppt_h</p:attrName>
                                        </p:attrNameLst>
                                      </p:cBhvr>
                                      <p:tavLst>
                                        <p:tav tm="0">
                                          <p:val>
                                            <p:fltVal val="0"/>
                                          </p:val>
                                        </p:tav>
                                        <p:tav tm="100000">
                                          <p:val>
                                            <p:strVal val="#ppt_h"/>
                                          </p:val>
                                        </p:tav>
                                      </p:tavLst>
                                    </p:anim>
                                    <p:animEffect transition="in" filter="fade">
                                      <p:cBhvr>
                                        <p:cTn id="14"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971561" y="2599375"/>
            <a:ext cx="7048500" cy="890420"/>
          </a:xfrm>
          <a:prstGeom prst="rect">
            <a:avLst/>
          </a:prstGeom>
        </p:spPr>
      </p:pic>
      <p:sp>
        <p:nvSpPr>
          <p:cNvPr id="7" name="Oval 6"/>
          <p:cNvSpPr/>
          <p:nvPr/>
        </p:nvSpPr>
        <p:spPr>
          <a:xfrm>
            <a:off x="1623022" y="263533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971561" y="3619361"/>
            <a:ext cx="7048500" cy="890420"/>
          </a:xfrm>
          <a:prstGeom prst="rect">
            <a:avLst/>
          </a:prstGeom>
        </p:spPr>
      </p:pic>
      <p:pic>
        <p:nvPicPr>
          <p:cNvPr id="9" name="Picture 8" descr="1456.png"/>
          <p:cNvPicPr>
            <a:picLocks noChangeAspect="1"/>
          </p:cNvPicPr>
          <p:nvPr/>
        </p:nvPicPr>
        <p:blipFill>
          <a:blip r:embed="rId5" cstate="print"/>
          <a:stretch>
            <a:fillRect/>
          </a:stretch>
        </p:blipFill>
        <p:spPr>
          <a:xfrm>
            <a:off x="2971561" y="4696835"/>
            <a:ext cx="7048500" cy="890420"/>
          </a:xfrm>
          <a:prstGeom prst="rect">
            <a:avLst/>
          </a:prstGeom>
        </p:spPr>
      </p:pic>
      <p:pic>
        <p:nvPicPr>
          <p:cNvPr id="10" name="Picture 9" descr="1456.png"/>
          <p:cNvPicPr>
            <a:picLocks noChangeAspect="1"/>
          </p:cNvPicPr>
          <p:nvPr/>
        </p:nvPicPr>
        <p:blipFill>
          <a:blip r:embed="rId5" cstate="print"/>
          <a:stretch>
            <a:fillRect/>
          </a:stretch>
        </p:blipFill>
        <p:spPr>
          <a:xfrm>
            <a:off x="2971561" y="5686253"/>
            <a:ext cx="7048500" cy="890420"/>
          </a:xfrm>
          <a:prstGeom prst="rect">
            <a:avLst/>
          </a:prstGeom>
        </p:spPr>
      </p:pic>
      <p:sp>
        <p:nvSpPr>
          <p:cNvPr id="11" name="Oval 10"/>
          <p:cNvSpPr/>
          <p:nvPr/>
        </p:nvSpPr>
        <p:spPr>
          <a:xfrm>
            <a:off x="1623022" y="468651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565394" y="362385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613958" y="575102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699222" y="271153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1690158" y="582722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1699222" y="476271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1594" y="3700057"/>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238022" y="2755425"/>
            <a:ext cx="6972300" cy="707886"/>
          </a:xfrm>
          <a:prstGeom prst="rect">
            <a:avLst/>
          </a:prstGeom>
          <a:noFill/>
        </p:spPr>
        <p:txBody>
          <a:bodyPr wrap="square" rtlCol="0">
            <a:spAutoFit/>
          </a:bodyPr>
          <a:lstStyle/>
          <a:p>
            <a:r>
              <a:rPr lang="vi-VN" sz="2000" dirty="0">
                <a:latin typeface="+mj-lt"/>
              </a:rPr>
              <a:t>Thường viết về những vấn đề trọng đại của dân tộc, tình cảm trong thơ ông mang tính thời đại.</a:t>
            </a:r>
            <a:endParaRPr lang="en-US" sz="2000" dirty="0">
              <a:solidFill>
                <a:srgbClr val="002060"/>
              </a:solidFill>
              <a:latin typeface="+mj-lt"/>
              <a:cs typeface="Times New Roman" pitchFamily="18" charset="0"/>
            </a:endParaRPr>
          </a:p>
        </p:txBody>
      </p:sp>
      <p:sp>
        <p:nvSpPr>
          <p:cNvPr id="19" name="TextBox 18"/>
          <p:cNvSpPr txBox="1"/>
          <p:nvPr/>
        </p:nvSpPr>
        <p:spPr>
          <a:xfrm>
            <a:off x="3142772" y="3746011"/>
            <a:ext cx="6972300" cy="707886"/>
          </a:xfrm>
          <a:prstGeom prst="rect">
            <a:avLst/>
          </a:prstGeom>
          <a:noFill/>
        </p:spPr>
        <p:txBody>
          <a:bodyPr wrap="square" rtlCol="0">
            <a:spAutoFit/>
          </a:bodyPr>
          <a:lstStyle/>
          <a:p>
            <a:r>
              <a:rPr lang="vi-VN" sz="2000" dirty="0">
                <a:latin typeface="+mj-lt"/>
              </a:rPr>
              <a:t>Phong cách độc đáo, tài hoa, sự hiểu biết phong phú trong nhiều lĩnh vực và vốn ngôn ngữ giàu có, điêu luyện.</a:t>
            </a:r>
            <a:endParaRPr lang="en-US" sz="2000" dirty="0">
              <a:solidFill>
                <a:srgbClr val="002060"/>
              </a:solidFill>
              <a:latin typeface="+mj-lt"/>
              <a:cs typeface="Times New Roman" pitchFamily="18" charset="0"/>
            </a:endParaRPr>
          </a:p>
        </p:txBody>
      </p:sp>
      <p:sp>
        <p:nvSpPr>
          <p:cNvPr id="20" name="TextBox 19"/>
          <p:cNvSpPr txBox="1"/>
          <p:nvPr/>
        </p:nvSpPr>
        <p:spPr>
          <a:xfrm>
            <a:off x="3142772" y="4699787"/>
            <a:ext cx="6972300" cy="707886"/>
          </a:xfrm>
          <a:prstGeom prst="rect">
            <a:avLst/>
          </a:prstGeom>
          <a:noFill/>
        </p:spPr>
        <p:txBody>
          <a:bodyPr wrap="square" rtlCol="0">
            <a:spAutoFit/>
          </a:bodyPr>
          <a:lstStyle/>
          <a:p>
            <a:r>
              <a:rPr lang="vi-VN" sz="2000" dirty="0">
                <a:latin typeface="+mj-lt"/>
              </a:rPr>
              <a:t>Là nhà văn hiện thực xuất sắc chuyên viết về đề tài nông dân và nông thôn trước Cách mạng.</a:t>
            </a:r>
            <a:endParaRPr lang="en-US" sz="2000" dirty="0">
              <a:latin typeface="+mj-lt"/>
            </a:endParaRPr>
          </a:p>
        </p:txBody>
      </p:sp>
      <p:sp>
        <p:nvSpPr>
          <p:cNvPr id="21" name="TextBox 20"/>
          <p:cNvSpPr txBox="1"/>
          <p:nvPr/>
        </p:nvSpPr>
        <p:spPr>
          <a:xfrm>
            <a:off x="3116059" y="5833145"/>
            <a:ext cx="6972300" cy="707886"/>
          </a:xfrm>
          <a:prstGeom prst="rect">
            <a:avLst/>
          </a:prstGeom>
          <a:noFill/>
        </p:spPr>
        <p:txBody>
          <a:bodyPr wrap="square" rtlCol="0">
            <a:spAutoFit/>
          </a:bodyPr>
          <a:lstStyle/>
          <a:p>
            <a:r>
              <a:rPr lang="vi-VN" sz="2000" dirty="0">
                <a:latin typeface="+mj-lt"/>
              </a:rPr>
              <a:t>Tập trung hoàn toàn vào hiện thực, ngòi bút của ông lách rất sâu vào mảnh đất hiện thực, để mà phê phán, để mà cải tạo.</a:t>
            </a:r>
            <a:endParaRPr lang="en-US" sz="2000" dirty="0">
              <a:solidFill>
                <a:srgbClr val="002060"/>
              </a:solidFill>
              <a:latin typeface="+mj-lt"/>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10401300" y="658207"/>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10115550" y="181675"/>
            <a:ext cx="1752600" cy="1768573"/>
          </a:xfrm>
          <a:prstGeom prst="rect">
            <a:avLst/>
          </a:prstGeom>
          <a:noFill/>
        </p:spPr>
      </p:pic>
      <p:sp>
        <p:nvSpPr>
          <p:cNvPr id="26" name="Cloud 25"/>
          <p:cNvSpPr/>
          <p:nvPr/>
        </p:nvSpPr>
        <p:spPr>
          <a:xfrm>
            <a:off x="10096500" y="1955953"/>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903228" y="-670357"/>
            <a:ext cx="9498072" cy="3581400"/>
          </a:xfrm>
          <a:prstGeom prst="rect">
            <a:avLst/>
          </a:prstGeom>
        </p:spPr>
      </p:pic>
      <p:sp>
        <p:nvSpPr>
          <p:cNvPr id="29" name="TextBox 28"/>
          <p:cNvSpPr txBox="1"/>
          <p:nvPr/>
        </p:nvSpPr>
        <p:spPr>
          <a:xfrm>
            <a:off x="3314700" y="621239"/>
            <a:ext cx="5638800" cy="1200329"/>
          </a:xfrm>
          <a:prstGeom prst="rect">
            <a:avLst/>
          </a:prstGeom>
          <a:noFill/>
        </p:spPr>
        <p:txBody>
          <a:bodyPr wrap="square" rtlCol="0">
            <a:spAutoFit/>
          </a:bodyPr>
          <a:lstStyle/>
          <a:p>
            <a:r>
              <a:rPr lang="vi-VN" sz="3600" dirty="0"/>
              <a:t>Câu 1: Phong cách sáng tác của Tố Hữu là?</a:t>
            </a:r>
            <a:endParaRPr lang="en-US" sz="3600" dirty="0"/>
          </a:p>
        </p:txBody>
      </p:sp>
      <p:pic>
        <p:nvPicPr>
          <p:cNvPr id="30" name="Picture 29" descr="3.png"/>
          <p:cNvPicPr>
            <a:picLocks noChangeAspect="1"/>
          </p:cNvPicPr>
          <p:nvPr/>
        </p:nvPicPr>
        <p:blipFill>
          <a:blip r:embed="rId9" cstate="print"/>
          <a:stretch>
            <a:fillRect/>
          </a:stretch>
        </p:blipFill>
        <p:spPr>
          <a:xfrm>
            <a:off x="1013422" y="2499634"/>
            <a:ext cx="609600" cy="743224"/>
          </a:xfrm>
          <a:prstGeom prst="rect">
            <a:avLst/>
          </a:prstGeom>
        </p:spPr>
      </p:pic>
      <p:pic>
        <p:nvPicPr>
          <p:cNvPr id="31" name="Picture 30" descr="3.png"/>
          <p:cNvPicPr>
            <a:picLocks noChangeAspect="1"/>
          </p:cNvPicPr>
          <p:nvPr/>
        </p:nvPicPr>
        <p:blipFill>
          <a:blip r:embed="rId10" cstate="print"/>
          <a:stretch>
            <a:fillRect/>
          </a:stretch>
        </p:blipFill>
        <p:spPr>
          <a:xfrm>
            <a:off x="955794" y="3471458"/>
            <a:ext cx="685800" cy="836127"/>
          </a:xfrm>
          <a:prstGeom prst="rect">
            <a:avLst/>
          </a:prstGeom>
        </p:spPr>
      </p:pic>
      <p:pic>
        <p:nvPicPr>
          <p:cNvPr id="32" name="Picture 31" descr="3.png"/>
          <p:cNvPicPr>
            <a:picLocks noChangeAspect="1"/>
          </p:cNvPicPr>
          <p:nvPr/>
        </p:nvPicPr>
        <p:blipFill>
          <a:blip r:embed="rId10" cstate="print"/>
          <a:stretch>
            <a:fillRect/>
          </a:stretch>
        </p:blipFill>
        <p:spPr>
          <a:xfrm>
            <a:off x="1013422" y="4534113"/>
            <a:ext cx="685800" cy="836127"/>
          </a:xfrm>
          <a:prstGeom prst="rect">
            <a:avLst/>
          </a:prstGeom>
        </p:spPr>
      </p:pic>
      <p:pic>
        <p:nvPicPr>
          <p:cNvPr id="33" name="Picture 32" descr="3.png"/>
          <p:cNvPicPr>
            <a:picLocks noChangeAspect="1"/>
          </p:cNvPicPr>
          <p:nvPr/>
        </p:nvPicPr>
        <p:blipFill>
          <a:blip r:embed="rId10" cstate="print"/>
          <a:stretch>
            <a:fillRect/>
          </a:stretch>
        </p:blipFill>
        <p:spPr>
          <a:xfrm>
            <a:off x="1004358" y="5598629"/>
            <a:ext cx="685800" cy="836127"/>
          </a:xfrm>
          <a:prstGeom prst="rect">
            <a:avLst/>
          </a:prstGeom>
        </p:spPr>
      </p:pic>
      <p:pic>
        <p:nvPicPr>
          <p:cNvPr id="34" name="Picture 33" descr="3.png"/>
          <p:cNvPicPr>
            <a:picLocks noChangeAspect="1"/>
          </p:cNvPicPr>
          <p:nvPr/>
        </p:nvPicPr>
        <p:blipFill>
          <a:blip r:embed="rId11" cstate="print"/>
          <a:stretch>
            <a:fillRect/>
          </a:stretch>
        </p:blipFill>
        <p:spPr>
          <a:xfrm>
            <a:off x="11104726" y="5407673"/>
            <a:ext cx="1125373" cy="1372054"/>
          </a:xfrm>
          <a:prstGeom prst="rect">
            <a:avLst/>
          </a:prstGeom>
        </p:spPr>
      </p:pic>
      <p:pic>
        <p:nvPicPr>
          <p:cNvPr id="35" name="Picture 34" descr="tich.png"/>
          <p:cNvPicPr>
            <a:picLocks noChangeAspect="1"/>
          </p:cNvPicPr>
          <p:nvPr/>
        </p:nvPicPr>
        <p:blipFill>
          <a:blip r:embed="rId12" cstate="print"/>
          <a:stretch>
            <a:fillRect/>
          </a:stretch>
        </p:blipFill>
        <p:spPr>
          <a:xfrm>
            <a:off x="10629900" y="2682635"/>
            <a:ext cx="723900" cy="723900"/>
          </a:xfrm>
          <a:prstGeom prst="rect">
            <a:avLst/>
          </a:prstGeom>
        </p:spPr>
      </p:pic>
      <p:pic>
        <p:nvPicPr>
          <p:cNvPr id="36" name="Picture 35" descr="sai.png"/>
          <p:cNvPicPr>
            <a:picLocks noChangeAspect="1"/>
          </p:cNvPicPr>
          <p:nvPr/>
        </p:nvPicPr>
        <p:blipFill>
          <a:blip r:embed="rId13" cstate="print"/>
          <a:stretch>
            <a:fillRect/>
          </a:stretch>
        </p:blipFill>
        <p:spPr>
          <a:xfrm>
            <a:off x="10591800" y="3833254"/>
            <a:ext cx="533400" cy="533400"/>
          </a:xfrm>
          <a:prstGeom prst="rect">
            <a:avLst/>
          </a:prstGeom>
        </p:spPr>
      </p:pic>
      <p:pic>
        <p:nvPicPr>
          <p:cNvPr id="37" name="Picture 36" descr="sai.png"/>
          <p:cNvPicPr>
            <a:picLocks noChangeAspect="1"/>
          </p:cNvPicPr>
          <p:nvPr/>
        </p:nvPicPr>
        <p:blipFill>
          <a:blip r:embed="rId13" cstate="print"/>
          <a:stretch>
            <a:fillRect/>
          </a:stretch>
        </p:blipFill>
        <p:spPr>
          <a:xfrm>
            <a:off x="10629900" y="4987208"/>
            <a:ext cx="533400" cy="533400"/>
          </a:xfrm>
          <a:prstGeom prst="rect">
            <a:avLst/>
          </a:prstGeom>
        </p:spPr>
      </p:pic>
      <p:pic>
        <p:nvPicPr>
          <p:cNvPr id="38" name="Picture 37" descr="sai.png"/>
          <p:cNvPicPr>
            <a:picLocks noChangeAspect="1"/>
          </p:cNvPicPr>
          <p:nvPr/>
        </p:nvPicPr>
        <p:blipFill>
          <a:blip r:embed="rId13" cstate="print"/>
          <a:stretch>
            <a:fillRect/>
          </a:stretch>
        </p:blipFill>
        <p:spPr>
          <a:xfrm>
            <a:off x="10507578" y="6093928"/>
            <a:ext cx="533400" cy="533400"/>
          </a:xfrm>
          <a:prstGeom prst="rect">
            <a:avLst/>
          </a:prstGeom>
        </p:spPr>
      </p:pic>
    </p:spTree>
    <p:extLst>
      <p:ext uri="{BB962C8B-B14F-4D97-AF65-F5344CB8AC3E}">
        <p14:creationId xmlns:p14="http://schemas.microsoft.com/office/powerpoint/2010/main" val="23309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0370234" y="952522"/>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3048000" y="3276600"/>
            <a:ext cx="5927188" cy="575440"/>
          </a:xfrm>
          <a:prstGeom prst="rect">
            <a:avLst/>
          </a:prstGeom>
        </p:spPr>
      </p:pic>
      <p:sp>
        <p:nvSpPr>
          <p:cNvPr id="7" name="Oval 6"/>
          <p:cNvSpPr/>
          <p:nvPr/>
        </p:nvSpPr>
        <p:spPr>
          <a:xfrm>
            <a:off x="1485900" y="595378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3048000" y="4114800"/>
            <a:ext cx="5927188" cy="575440"/>
          </a:xfrm>
          <a:prstGeom prst="rect">
            <a:avLst/>
          </a:prstGeom>
        </p:spPr>
      </p:pic>
      <p:pic>
        <p:nvPicPr>
          <p:cNvPr id="9" name="Picture 8" descr="1456.png"/>
          <p:cNvPicPr>
            <a:picLocks noChangeAspect="1"/>
          </p:cNvPicPr>
          <p:nvPr/>
        </p:nvPicPr>
        <p:blipFill>
          <a:blip r:embed="rId6" cstate="print"/>
          <a:stretch>
            <a:fillRect/>
          </a:stretch>
        </p:blipFill>
        <p:spPr>
          <a:xfrm>
            <a:off x="3048000" y="5105400"/>
            <a:ext cx="5927188"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5927188" cy="575440"/>
          </a:xfrm>
          <a:prstGeom prst="rect">
            <a:avLst/>
          </a:prstGeom>
        </p:spPr>
      </p:pic>
      <p:sp>
        <p:nvSpPr>
          <p:cNvPr id="11" name="Oval 10"/>
          <p:cNvSpPr/>
          <p:nvPr/>
        </p:nvSpPr>
        <p:spPr>
          <a:xfrm>
            <a:off x="1485900" y="503938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85900" y="404878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485900" y="313438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562100" y="602998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562100" y="321058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562100" y="511558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562100" y="412498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124199" y="3352800"/>
            <a:ext cx="5527981" cy="523220"/>
          </a:xfrm>
          <a:prstGeom prst="rect">
            <a:avLst/>
          </a:prstGeom>
          <a:noFill/>
        </p:spPr>
        <p:txBody>
          <a:bodyPr wrap="square" rtlCol="0">
            <a:spAutoFit/>
          </a:bodyPr>
          <a:lstStyle/>
          <a:p>
            <a:r>
              <a:rPr lang="vi-VN" sz="2800" dirty="0">
                <a:latin typeface="+mj-lt"/>
              </a:rPr>
              <a:t> Trích trong tập “Máu lửa”.</a:t>
            </a:r>
            <a:endParaRPr lang="en-US" sz="2800" dirty="0">
              <a:solidFill>
                <a:srgbClr val="002060"/>
              </a:solidFill>
              <a:latin typeface="+mj-lt"/>
              <a:cs typeface="Times New Roman" pitchFamily="18" charset="0"/>
            </a:endParaRPr>
          </a:p>
        </p:txBody>
      </p:sp>
      <p:sp>
        <p:nvSpPr>
          <p:cNvPr id="19" name="TextBox 18"/>
          <p:cNvSpPr txBox="1"/>
          <p:nvPr/>
        </p:nvSpPr>
        <p:spPr>
          <a:xfrm>
            <a:off x="3124199" y="4191000"/>
            <a:ext cx="5527981" cy="523220"/>
          </a:xfrm>
          <a:prstGeom prst="rect">
            <a:avLst/>
          </a:prstGeom>
          <a:noFill/>
        </p:spPr>
        <p:txBody>
          <a:bodyPr wrap="square" rtlCol="0">
            <a:spAutoFit/>
          </a:bodyPr>
          <a:lstStyle/>
          <a:p>
            <a:r>
              <a:rPr lang="vi-VN" sz="2800" dirty="0">
                <a:latin typeface="+mj-lt"/>
              </a:rPr>
              <a:t>Trích trong tập “Gió lộng”.</a:t>
            </a:r>
            <a:endParaRPr lang="en-US" sz="2800" dirty="0">
              <a:solidFill>
                <a:srgbClr val="002060"/>
              </a:solidFill>
              <a:latin typeface="+mj-lt"/>
              <a:cs typeface="Times New Roman" pitchFamily="18" charset="0"/>
            </a:endParaRPr>
          </a:p>
        </p:txBody>
      </p:sp>
      <p:sp>
        <p:nvSpPr>
          <p:cNvPr id="20" name="TextBox 19"/>
          <p:cNvSpPr txBox="1"/>
          <p:nvPr/>
        </p:nvSpPr>
        <p:spPr>
          <a:xfrm>
            <a:off x="3124199" y="5105400"/>
            <a:ext cx="5527981" cy="523220"/>
          </a:xfrm>
          <a:prstGeom prst="rect">
            <a:avLst/>
          </a:prstGeom>
          <a:noFill/>
        </p:spPr>
        <p:txBody>
          <a:bodyPr wrap="square" rtlCol="0">
            <a:spAutoFit/>
          </a:bodyPr>
          <a:lstStyle/>
          <a:p>
            <a:r>
              <a:rPr lang="vi-VN" sz="2800" dirty="0">
                <a:latin typeface="+mj-lt"/>
              </a:rPr>
              <a:t>Trích trong tập “Hoa dọc chiến hào”.</a:t>
            </a:r>
            <a:endParaRPr lang="en-US" sz="2800" dirty="0">
              <a:solidFill>
                <a:srgbClr val="002060"/>
              </a:solidFill>
              <a:latin typeface="+mj-lt"/>
              <a:cs typeface="Times New Roman" pitchFamily="18" charset="0"/>
            </a:endParaRPr>
          </a:p>
        </p:txBody>
      </p:sp>
      <p:sp>
        <p:nvSpPr>
          <p:cNvPr id="21" name="TextBox 20"/>
          <p:cNvSpPr txBox="1"/>
          <p:nvPr/>
        </p:nvSpPr>
        <p:spPr>
          <a:xfrm>
            <a:off x="3124199" y="6019800"/>
            <a:ext cx="5527981" cy="523220"/>
          </a:xfrm>
          <a:prstGeom prst="rect">
            <a:avLst/>
          </a:prstGeom>
          <a:noFill/>
        </p:spPr>
        <p:txBody>
          <a:bodyPr wrap="square" rtlCol="0">
            <a:spAutoFit/>
          </a:bodyPr>
          <a:lstStyle/>
          <a:p>
            <a:r>
              <a:rPr lang="vi-VN" sz="2800" dirty="0">
                <a:latin typeface="+mj-lt"/>
              </a:rPr>
              <a:t>Trích trong tập “Việt Bắc”.</a:t>
            </a:r>
            <a:endParaRPr lang="en-US" sz="2800" dirty="0">
              <a:solidFill>
                <a:srgbClr val="002060"/>
              </a:solidFill>
              <a:latin typeface="+mj-lt"/>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10065434" y="495322"/>
            <a:ext cx="1752600" cy="1768573"/>
          </a:xfrm>
          <a:prstGeom prst="rect">
            <a:avLst/>
          </a:prstGeom>
          <a:noFill/>
        </p:spPr>
      </p:pic>
      <p:sp>
        <p:nvSpPr>
          <p:cNvPr id="24" name="Cloud 23"/>
          <p:cNvSpPr/>
          <p:nvPr/>
        </p:nvSpPr>
        <p:spPr>
          <a:xfrm>
            <a:off x="10248900" y="2476501"/>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9" name="Picture 28" descr="5a151c87f1f159262a412ad550c34737.png"/>
          <p:cNvPicPr>
            <a:picLocks noChangeAspect="1"/>
          </p:cNvPicPr>
          <p:nvPr/>
        </p:nvPicPr>
        <p:blipFill>
          <a:blip r:embed="rId8" cstate="print"/>
          <a:stretch>
            <a:fillRect/>
          </a:stretch>
        </p:blipFill>
        <p:spPr>
          <a:xfrm>
            <a:off x="190500" y="2551508"/>
            <a:ext cx="914400" cy="1557337"/>
          </a:xfrm>
          <a:prstGeom prst="rect">
            <a:avLst/>
          </a:prstGeom>
        </p:spPr>
      </p:pic>
      <p:pic>
        <p:nvPicPr>
          <p:cNvPr id="30" name="Picture 29" descr="5a151c87f1f159262a412ad550c34737.png"/>
          <p:cNvPicPr>
            <a:picLocks noChangeAspect="1"/>
          </p:cNvPicPr>
          <p:nvPr/>
        </p:nvPicPr>
        <p:blipFill>
          <a:blip r:embed="rId9" cstate="print"/>
          <a:stretch>
            <a:fillRect/>
          </a:stretch>
        </p:blipFill>
        <p:spPr>
          <a:xfrm>
            <a:off x="266700" y="3542109"/>
            <a:ext cx="762000" cy="1297781"/>
          </a:xfrm>
          <a:prstGeom prst="rect">
            <a:avLst/>
          </a:prstGeom>
        </p:spPr>
      </p:pic>
      <p:pic>
        <p:nvPicPr>
          <p:cNvPr id="31" name="Picture 30" descr="5a151c87f1f159262a412ad550c34737.png"/>
          <p:cNvPicPr>
            <a:picLocks noChangeAspect="1"/>
          </p:cNvPicPr>
          <p:nvPr/>
        </p:nvPicPr>
        <p:blipFill>
          <a:blip r:embed="rId8" cstate="print"/>
          <a:stretch>
            <a:fillRect/>
          </a:stretch>
        </p:blipFill>
        <p:spPr>
          <a:xfrm>
            <a:off x="190500" y="4380309"/>
            <a:ext cx="914400" cy="1557337"/>
          </a:xfrm>
          <a:prstGeom prst="rect">
            <a:avLst/>
          </a:prstGeom>
        </p:spPr>
      </p:pic>
      <p:pic>
        <p:nvPicPr>
          <p:cNvPr id="32" name="Picture 31" descr="5a151c87f1f159262a412ad550c34737.png"/>
          <p:cNvPicPr>
            <a:picLocks noChangeAspect="1"/>
          </p:cNvPicPr>
          <p:nvPr/>
        </p:nvPicPr>
        <p:blipFill>
          <a:blip r:embed="rId8" cstate="print"/>
          <a:stretch>
            <a:fillRect/>
          </a:stretch>
        </p:blipFill>
        <p:spPr>
          <a:xfrm>
            <a:off x="190500" y="5523309"/>
            <a:ext cx="914400" cy="1557337"/>
          </a:xfrm>
          <a:prstGeom prst="rect">
            <a:avLst/>
          </a:prstGeom>
        </p:spPr>
      </p:pic>
      <p:pic>
        <p:nvPicPr>
          <p:cNvPr id="33" name="Picture 32" descr="5a151c87f1f159262a412ad550c34737.png"/>
          <p:cNvPicPr>
            <a:picLocks noChangeAspect="1"/>
          </p:cNvPicPr>
          <p:nvPr/>
        </p:nvPicPr>
        <p:blipFill>
          <a:blip r:embed="rId10" cstate="print"/>
          <a:stretch>
            <a:fillRect/>
          </a:stretch>
        </p:blipFill>
        <p:spPr>
          <a:xfrm>
            <a:off x="10485522" y="4639865"/>
            <a:ext cx="1524000" cy="2595562"/>
          </a:xfrm>
          <a:prstGeom prst="rect">
            <a:avLst/>
          </a:prstGeom>
        </p:spPr>
      </p:pic>
      <p:pic>
        <p:nvPicPr>
          <p:cNvPr id="34" name="Picture 33" descr="tich.png"/>
          <p:cNvPicPr>
            <a:picLocks noChangeAspect="1"/>
          </p:cNvPicPr>
          <p:nvPr/>
        </p:nvPicPr>
        <p:blipFill>
          <a:blip r:embed="rId11" cstate="print"/>
          <a:stretch>
            <a:fillRect/>
          </a:stretch>
        </p:blipFill>
        <p:spPr>
          <a:xfrm>
            <a:off x="9609222" y="5778439"/>
            <a:ext cx="723900" cy="723900"/>
          </a:xfrm>
          <a:prstGeom prst="rect">
            <a:avLst/>
          </a:prstGeom>
        </p:spPr>
      </p:pic>
      <p:pic>
        <p:nvPicPr>
          <p:cNvPr id="35" name="Picture 34" descr="sai.png"/>
          <p:cNvPicPr>
            <a:picLocks noChangeAspect="1"/>
          </p:cNvPicPr>
          <p:nvPr/>
        </p:nvPicPr>
        <p:blipFill>
          <a:blip r:embed="rId12" cstate="print"/>
          <a:stretch>
            <a:fillRect/>
          </a:stretch>
        </p:blipFill>
        <p:spPr>
          <a:xfrm>
            <a:off x="9685422" y="3187639"/>
            <a:ext cx="533400" cy="533400"/>
          </a:xfrm>
          <a:prstGeom prst="rect">
            <a:avLst/>
          </a:prstGeom>
        </p:spPr>
      </p:pic>
      <p:pic>
        <p:nvPicPr>
          <p:cNvPr id="36" name="Picture 35" descr="sai.png"/>
          <p:cNvPicPr>
            <a:picLocks noChangeAspect="1"/>
          </p:cNvPicPr>
          <p:nvPr/>
        </p:nvPicPr>
        <p:blipFill>
          <a:blip r:embed="rId12" cstate="print"/>
          <a:stretch>
            <a:fillRect/>
          </a:stretch>
        </p:blipFill>
        <p:spPr>
          <a:xfrm>
            <a:off x="9685422" y="4025839"/>
            <a:ext cx="533400" cy="533400"/>
          </a:xfrm>
          <a:prstGeom prst="rect">
            <a:avLst/>
          </a:prstGeom>
        </p:spPr>
      </p:pic>
      <p:pic>
        <p:nvPicPr>
          <p:cNvPr id="37" name="Picture 36" descr="sai.png"/>
          <p:cNvPicPr>
            <a:picLocks noChangeAspect="1"/>
          </p:cNvPicPr>
          <p:nvPr/>
        </p:nvPicPr>
        <p:blipFill>
          <a:blip r:embed="rId12" cstate="print"/>
          <a:stretch>
            <a:fillRect/>
          </a:stretch>
        </p:blipFill>
        <p:spPr>
          <a:xfrm>
            <a:off x="9685422" y="5016439"/>
            <a:ext cx="533400" cy="533400"/>
          </a:xfrm>
          <a:prstGeom prst="rect">
            <a:avLst/>
          </a:prstGeom>
        </p:spPr>
      </p:pic>
      <p:pic>
        <p:nvPicPr>
          <p:cNvPr id="38" name="Picture 37" descr="112.png"/>
          <p:cNvPicPr>
            <a:picLocks noChangeAspect="1"/>
          </p:cNvPicPr>
          <p:nvPr/>
        </p:nvPicPr>
        <p:blipFill>
          <a:blip r:embed="rId13" cstate="print"/>
          <a:stretch>
            <a:fillRect/>
          </a:stretch>
        </p:blipFill>
        <p:spPr>
          <a:xfrm>
            <a:off x="1295400" y="-304800"/>
            <a:ext cx="9144000" cy="3352800"/>
          </a:xfrm>
          <a:prstGeom prst="rect">
            <a:avLst/>
          </a:prstGeom>
        </p:spPr>
      </p:pic>
      <p:sp>
        <p:nvSpPr>
          <p:cNvPr id="39" name="TextBox 38"/>
          <p:cNvSpPr txBox="1"/>
          <p:nvPr/>
        </p:nvSpPr>
        <p:spPr>
          <a:xfrm>
            <a:off x="3374487" y="890239"/>
            <a:ext cx="6052625" cy="1200329"/>
          </a:xfrm>
          <a:prstGeom prst="rect">
            <a:avLst/>
          </a:prstGeom>
          <a:noFill/>
        </p:spPr>
        <p:txBody>
          <a:bodyPr wrap="square" rtlCol="0">
            <a:spAutoFit/>
          </a:bodyPr>
          <a:lstStyle/>
          <a:p>
            <a:r>
              <a:rPr lang="vi-VN" sz="3600" dirty="0"/>
              <a:t>Câu 2: Xuất xứ của bài thơ “Ta đi tới”?</a:t>
            </a:r>
            <a:endParaRPr lang="en-US" sz="3600" dirty="0"/>
          </a:p>
        </p:txBody>
      </p:sp>
    </p:spTree>
    <p:extLst>
      <p:ext uri="{BB962C8B-B14F-4D97-AF65-F5344CB8AC3E}">
        <p14:creationId xmlns:p14="http://schemas.microsoft.com/office/powerpoint/2010/main" val="3232440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0325100" y="930976"/>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27691" y="2714046"/>
            <a:ext cx="7140744" cy="831810"/>
          </a:xfrm>
          <a:prstGeom prst="rect">
            <a:avLst/>
          </a:prstGeom>
        </p:spPr>
      </p:pic>
      <p:sp>
        <p:nvSpPr>
          <p:cNvPr id="7" name="Oval 6"/>
          <p:cNvSpPr/>
          <p:nvPr/>
        </p:nvSpPr>
        <p:spPr>
          <a:xfrm>
            <a:off x="854613" y="382645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27691" y="3808616"/>
            <a:ext cx="7140744" cy="781954"/>
          </a:xfrm>
          <a:prstGeom prst="rect">
            <a:avLst/>
          </a:prstGeom>
        </p:spPr>
      </p:pic>
      <p:pic>
        <p:nvPicPr>
          <p:cNvPr id="9" name="Picture 8" descr="1456.png"/>
          <p:cNvPicPr>
            <a:picLocks noChangeAspect="1"/>
          </p:cNvPicPr>
          <p:nvPr/>
        </p:nvPicPr>
        <p:blipFill>
          <a:blip r:embed="rId6" cstate="print"/>
          <a:stretch>
            <a:fillRect/>
          </a:stretch>
        </p:blipFill>
        <p:spPr>
          <a:xfrm>
            <a:off x="2027691" y="4799215"/>
            <a:ext cx="7140744" cy="719649"/>
          </a:xfrm>
          <a:prstGeom prst="rect">
            <a:avLst/>
          </a:prstGeom>
        </p:spPr>
      </p:pic>
      <p:pic>
        <p:nvPicPr>
          <p:cNvPr id="10" name="Picture 9" descr="1456.png"/>
          <p:cNvPicPr>
            <a:picLocks noChangeAspect="1"/>
          </p:cNvPicPr>
          <p:nvPr/>
        </p:nvPicPr>
        <p:blipFill>
          <a:blip r:embed="rId6" cstate="print"/>
          <a:stretch>
            <a:fillRect/>
          </a:stretch>
        </p:blipFill>
        <p:spPr>
          <a:xfrm>
            <a:off x="2027691" y="5713615"/>
            <a:ext cx="7140744" cy="741735"/>
          </a:xfrm>
          <a:prstGeom prst="rect">
            <a:avLst/>
          </a:prstGeom>
        </p:spPr>
      </p:pic>
      <p:sp>
        <p:nvSpPr>
          <p:cNvPr id="11" name="Oval 10"/>
          <p:cNvSpPr/>
          <p:nvPr/>
        </p:nvSpPr>
        <p:spPr>
          <a:xfrm>
            <a:off x="854613" y="474085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54613" y="291205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54613" y="565525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30813" y="390265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930813" y="573145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930813" y="481705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30813" y="298825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8" name="TextBox 17"/>
          <p:cNvSpPr txBox="1"/>
          <p:nvPr/>
        </p:nvSpPr>
        <p:spPr>
          <a:xfrm>
            <a:off x="2103891" y="2837970"/>
            <a:ext cx="6912144" cy="707886"/>
          </a:xfrm>
          <a:prstGeom prst="rect">
            <a:avLst/>
          </a:prstGeom>
          <a:noFill/>
        </p:spPr>
        <p:txBody>
          <a:bodyPr wrap="square" rtlCol="0">
            <a:spAutoFit/>
          </a:bodyPr>
          <a:lstStyle/>
          <a:p>
            <a:r>
              <a:rPr lang="vi-VN" sz="2000" dirty="0">
                <a:latin typeface="+mj-lt"/>
              </a:rPr>
              <a:t>Thời điểm cuộc kháng chiến chống đế quốc Mỹ đã kết thúc thắng lợi.</a:t>
            </a:r>
            <a:endParaRPr lang="en-US" sz="2000" dirty="0">
              <a:latin typeface="+mj-lt"/>
            </a:endParaRPr>
          </a:p>
        </p:txBody>
      </p:sp>
      <p:sp>
        <p:nvSpPr>
          <p:cNvPr id="19" name="TextBox 18"/>
          <p:cNvSpPr txBox="1"/>
          <p:nvPr/>
        </p:nvSpPr>
        <p:spPr>
          <a:xfrm>
            <a:off x="2103891" y="3884816"/>
            <a:ext cx="6912144" cy="707886"/>
          </a:xfrm>
          <a:prstGeom prst="rect">
            <a:avLst/>
          </a:prstGeom>
          <a:noFill/>
        </p:spPr>
        <p:txBody>
          <a:bodyPr wrap="square" rtlCol="0">
            <a:spAutoFit/>
          </a:bodyPr>
          <a:lstStyle/>
          <a:p>
            <a:r>
              <a:rPr lang="vi-VN" sz="2000" dirty="0">
                <a:latin typeface="+mj-lt"/>
              </a:rPr>
              <a:t>Thời điểm cuộc kháng chiến chống thực dân Pháp đã kết thúc thắng lợi, chuẩn bị cho công cuộc đấu tranh thống nhất nước nhà.</a:t>
            </a:r>
            <a:endParaRPr lang="en-US" sz="2000" dirty="0">
              <a:latin typeface="+mj-lt"/>
            </a:endParaRPr>
          </a:p>
        </p:txBody>
      </p:sp>
      <p:sp>
        <p:nvSpPr>
          <p:cNvPr id="20" name="TextBox 19"/>
          <p:cNvSpPr txBox="1"/>
          <p:nvPr/>
        </p:nvSpPr>
        <p:spPr>
          <a:xfrm>
            <a:off x="2103891" y="4799216"/>
            <a:ext cx="6912144" cy="707886"/>
          </a:xfrm>
          <a:prstGeom prst="rect">
            <a:avLst/>
          </a:prstGeom>
          <a:noFill/>
        </p:spPr>
        <p:txBody>
          <a:bodyPr wrap="square" rtlCol="0">
            <a:spAutoFit/>
          </a:bodyPr>
          <a:lstStyle/>
          <a:p>
            <a:r>
              <a:rPr lang="vi-VN" sz="2000" dirty="0">
                <a:latin typeface="+mj-lt"/>
              </a:rPr>
              <a:t>Thời điểm cuộc kháng chiến chống thực dân Pháp đã kết thúc thất bại.</a:t>
            </a:r>
            <a:endParaRPr lang="en-US" sz="2000" dirty="0">
              <a:latin typeface="+mj-lt"/>
            </a:endParaRPr>
          </a:p>
        </p:txBody>
      </p:sp>
      <p:sp>
        <p:nvSpPr>
          <p:cNvPr id="21" name="TextBox 20"/>
          <p:cNvSpPr txBox="1"/>
          <p:nvPr/>
        </p:nvSpPr>
        <p:spPr>
          <a:xfrm>
            <a:off x="2103891" y="5713616"/>
            <a:ext cx="6912144" cy="707886"/>
          </a:xfrm>
          <a:prstGeom prst="rect">
            <a:avLst/>
          </a:prstGeom>
          <a:noFill/>
        </p:spPr>
        <p:txBody>
          <a:bodyPr wrap="square" rtlCol="0">
            <a:spAutoFit/>
          </a:bodyPr>
          <a:lstStyle/>
          <a:p>
            <a:r>
              <a:rPr lang="vi-VN" sz="2000" dirty="0">
                <a:latin typeface="+mj-lt"/>
              </a:rPr>
              <a:t>Thời điểm đế quốc Mĩ xâm lược nước ta sau thất bại của thực dân Pháp</a:t>
            </a:r>
            <a:endParaRPr lang="en-US" sz="2000" dirty="0">
              <a:latin typeface="+mj-lt"/>
            </a:endParaRPr>
          </a:p>
        </p:txBody>
      </p:sp>
      <p:pic>
        <p:nvPicPr>
          <p:cNvPr id="23" name="Picture 22" descr="dongho1"/>
          <p:cNvPicPr>
            <a:picLocks noChangeAspect="1" noChangeArrowheads="1"/>
          </p:cNvPicPr>
          <p:nvPr/>
        </p:nvPicPr>
        <p:blipFill>
          <a:blip r:embed="rId7" cstate="print"/>
          <a:srcRect/>
          <a:stretch>
            <a:fillRect/>
          </a:stretch>
        </p:blipFill>
        <p:spPr bwMode="auto">
          <a:xfrm>
            <a:off x="10020300" y="473776"/>
            <a:ext cx="1752600" cy="1768573"/>
          </a:xfrm>
          <a:prstGeom prst="rect">
            <a:avLst/>
          </a:prstGeom>
          <a:noFill/>
        </p:spPr>
      </p:pic>
      <p:sp>
        <p:nvSpPr>
          <p:cNvPr id="24" name="Cloud 23"/>
          <p:cNvSpPr/>
          <p:nvPr/>
        </p:nvSpPr>
        <p:spPr>
          <a:xfrm>
            <a:off x="10020300" y="2463941"/>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8" cstate="print"/>
          <a:stretch>
            <a:fillRect/>
          </a:stretch>
        </p:blipFill>
        <p:spPr>
          <a:xfrm>
            <a:off x="1219200" y="-762000"/>
            <a:ext cx="9144000" cy="3276600"/>
          </a:xfrm>
          <a:prstGeom prst="rect">
            <a:avLst/>
          </a:prstGeom>
        </p:spPr>
      </p:pic>
      <p:sp>
        <p:nvSpPr>
          <p:cNvPr id="5" name="TextBox 4"/>
          <p:cNvSpPr txBox="1"/>
          <p:nvPr/>
        </p:nvSpPr>
        <p:spPr>
          <a:xfrm>
            <a:off x="3208422" y="269256"/>
            <a:ext cx="6324600" cy="1323439"/>
          </a:xfrm>
          <a:prstGeom prst="rect">
            <a:avLst/>
          </a:prstGeom>
          <a:noFill/>
        </p:spPr>
        <p:txBody>
          <a:bodyPr wrap="square" rtlCol="0">
            <a:spAutoFit/>
          </a:bodyPr>
          <a:lstStyle/>
          <a:p>
            <a:r>
              <a:rPr lang="vi-VN" sz="4000" dirty="0">
                <a:latin typeface="+mj-lt"/>
              </a:rPr>
              <a:t>Câu 3: Hoàn cảnh sáng tác của bài thơ “Ta đi tới” là?</a:t>
            </a:r>
            <a:endParaRPr lang="en-US" sz="4000" dirty="0">
              <a:latin typeface="+mj-lt"/>
            </a:endParaRPr>
          </a:p>
        </p:txBody>
      </p:sp>
      <p:pic>
        <p:nvPicPr>
          <p:cNvPr id="28" name="Picture 27" descr="2679d57cccfcefe3eb811ab9b30397c8.png"/>
          <p:cNvPicPr>
            <a:picLocks noChangeAspect="1"/>
          </p:cNvPicPr>
          <p:nvPr/>
        </p:nvPicPr>
        <p:blipFill>
          <a:blip r:embed="rId9" cstate="print"/>
          <a:stretch>
            <a:fillRect/>
          </a:stretch>
        </p:blipFill>
        <p:spPr>
          <a:xfrm>
            <a:off x="245013" y="2607251"/>
            <a:ext cx="685800" cy="968663"/>
          </a:xfrm>
          <a:prstGeom prst="rect">
            <a:avLst/>
          </a:prstGeom>
        </p:spPr>
      </p:pic>
      <p:pic>
        <p:nvPicPr>
          <p:cNvPr id="29" name="Picture 28" descr="2679d57cccfcefe3eb811ab9b30397c8.png"/>
          <p:cNvPicPr>
            <a:picLocks noChangeAspect="1"/>
          </p:cNvPicPr>
          <p:nvPr/>
        </p:nvPicPr>
        <p:blipFill>
          <a:blip r:embed="rId10" cstate="print"/>
          <a:stretch>
            <a:fillRect/>
          </a:stretch>
        </p:blipFill>
        <p:spPr>
          <a:xfrm>
            <a:off x="245013" y="3597850"/>
            <a:ext cx="685800" cy="847580"/>
          </a:xfrm>
          <a:prstGeom prst="rect">
            <a:avLst/>
          </a:prstGeom>
        </p:spPr>
      </p:pic>
      <p:pic>
        <p:nvPicPr>
          <p:cNvPr id="30" name="Picture 29" descr="2679d57cccfcefe3eb811ab9b30397c8.png"/>
          <p:cNvPicPr>
            <a:picLocks noChangeAspect="1"/>
          </p:cNvPicPr>
          <p:nvPr/>
        </p:nvPicPr>
        <p:blipFill>
          <a:blip r:embed="rId9" cstate="print"/>
          <a:stretch>
            <a:fillRect/>
          </a:stretch>
        </p:blipFill>
        <p:spPr>
          <a:xfrm>
            <a:off x="245013" y="4359851"/>
            <a:ext cx="685800" cy="968663"/>
          </a:xfrm>
          <a:prstGeom prst="rect">
            <a:avLst/>
          </a:prstGeom>
        </p:spPr>
      </p:pic>
      <p:pic>
        <p:nvPicPr>
          <p:cNvPr id="31" name="Picture 30" descr="2679d57cccfcefe3eb811ab9b30397c8.png"/>
          <p:cNvPicPr>
            <a:picLocks noChangeAspect="1"/>
          </p:cNvPicPr>
          <p:nvPr/>
        </p:nvPicPr>
        <p:blipFill>
          <a:blip r:embed="rId9" cstate="print"/>
          <a:stretch>
            <a:fillRect/>
          </a:stretch>
        </p:blipFill>
        <p:spPr>
          <a:xfrm>
            <a:off x="245013" y="5350451"/>
            <a:ext cx="685800" cy="968663"/>
          </a:xfrm>
          <a:prstGeom prst="rect">
            <a:avLst/>
          </a:prstGeom>
        </p:spPr>
      </p:pic>
      <p:pic>
        <p:nvPicPr>
          <p:cNvPr id="33" name="Picture 32" descr="tich.png"/>
          <p:cNvPicPr>
            <a:picLocks noChangeAspect="1"/>
          </p:cNvPicPr>
          <p:nvPr/>
        </p:nvPicPr>
        <p:blipFill>
          <a:blip r:embed="rId11" cstate="print"/>
          <a:stretch>
            <a:fillRect/>
          </a:stretch>
        </p:blipFill>
        <p:spPr>
          <a:xfrm>
            <a:off x="9168435" y="3635951"/>
            <a:ext cx="723900" cy="723900"/>
          </a:xfrm>
          <a:prstGeom prst="rect">
            <a:avLst/>
          </a:prstGeom>
        </p:spPr>
      </p:pic>
      <p:pic>
        <p:nvPicPr>
          <p:cNvPr id="34" name="Picture 33" descr="sai.png"/>
          <p:cNvPicPr>
            <a:picLocks noChangeAspect="1"/>
          </p:cNvPicPr>
          <p:nvPr/>
        </p:nvPicPr>
        <p:blipFill>
          <a:blip r:embed="rId12" cstate="print"/>
          <a:stretch>
            <a:fillRect/>
          </a:stretch>
        </p:blipFill>
        <p:spPr>
          <a:xfrm>
            <a:off x="9168435" y="2950151"/>
            <a:ext cx="533400" cy="533400"/>
          </a:xfrm>
          <a:prstGeom prst="rect">
            <a:avLst/>
          </a:prstGeom>
        </p:spPr>
      </p:pic>
      <p:pic>
        <p:nvPicPr>
          <p:cNvPr id="35" name="Picture 34" descr="sai.png"/>
          <p:cNvPicPr>
            <a:picLocks noChangeAspect="1"/>
          </p:cNvPicPr>
          <p:nvPr/>
        </p:nvPicPr>
        <p:blipFill>
          <a:blip r:embed="rId12" cstate="print"/>
          <a:stretch>
            <a:fillRect/>
          </a:stretch>
        </p:blipFill>
        <p:spPr>
          <a:xfrm>
            <a:off x="9168435" y="4778951"/>
            <a:ext cx="533400" cy="533400"/>
          </a:xfrm>
          <a:prstGeom prst="rect">
            <a:avLst/>
          </a:prstGeom>
        </p:spPr>
      </p:pic>
      <p:pic>
        <p:nvPicPr>
          <p:cNvPr id="36" name="Picture 35" descr="sai.png"/>
          <p:cNvPicPr>
            <a:picLocks noChangeAspect="1"/>
          </p:cNvPicPr>
          <p:nvPr/>
        </p:nvPicPr>
        <p:blipFill>
          <a:blip r:embed="rId12" cstate="print"/>
          <a:stretch>
            <a:fillRect/>
          </a:stretch>
        </p:blipFill>
        <p:spPr>
          <a:xfrm>
            <a:off x="9168435" y="5617151"/>
            <a:ext cx="533400" cy="533400"/>
          </a:xfrm>
          <a:prstGeom prst="rect">
            <a:avLst/>
          </a:prstGeom>
        </p:spPr>
      </p:pic>
      <p:pic>
        <p:nvPicPr>
          <p:cNvPr id="37" name="Picture 36" descr="2679d57cccfcefe3eb811ab9b30397c8.png"/>
          <p:cNvPicPr>
            <a:picLocks noChangeAspect="1"/>
          </p:cNvPicPr>
          <p:nvPr/>
        </p:nvPicPr>
        <p:blipFill>
          <a:blip r:embed="rId13" cstate="print"/>
          <a:stretch>
            <a:fillRect/>
          </a:stretch>
        </p:blipFill>
        <p:spPr>
          <a:xfrm>
            <a:off x="10515600" y="4323308"/>
            <a:ext cx="1676400" cy="2367843"/>
          </a:xfrm>
          <a:prstGeom prst="rect">
            <a:avLst/>
          </a:prstGeom>
        </p:spPr>
      </p:pic>
    </p:spTree>
    <p:extLst>
      <p:ext uri="{BB962C8B-B14F-4D97-AF65-F5344CB8AC3E}">
        <p14:creationId xmlns:p14="http://schemas.microsoft.com/office/powerpoint/2010/main" val="2810712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0287000" y="782872"/>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1981200" y="2948935"/>
            <a:ext cx="7048500" cy="750705"/>
          </a:xfrm>
          <a:prstGeom prst="rect">
            <a:avLst/>
          </a:prstGeom>
        </p:spPr>
      </p:pic>
      <p:sp>
        <p:nvSpPr>
          <p:cNvPr id="7" name="Oval 6"/>
          <p:cNvSpPr/>
          <p:nvPr/>
        </p:nvSpPr>
        <p:spPr>
          <a:xfrm>
            <a:off x="1056515" y="491298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1981200" y="3787135"/>
            <a:ext cx="7048500" cy="750705"/>
          </a:xfrm>
          <a:prstGeom prst="rect">
            <a:avLst/>
          </a:prstGeom>
        </p:spPr>
      </p:pic>
      <p:pic>
        <p:nvPicPr>
          <p:cNvPr id="9" name="Picture 8" descr="1456.png"/>
          <p:cNvPicPr>
            <a:picLocks noChangeAspect="1"/>
          </p:cNvPicPr>
          <p:nvPr/>
        </p:nvPicPr>
        <p:blipFill>
          <a:blip r:embed="rId6" cstate="print"/>
          <a:stretch>
            <a:fillRect/>
          </a:stretch>
        </p:blipFill>
        <p:spPr>
          <a:xfrm>
            <a:off x="1981200" y="4649066"/>
            <a:ext cx="7048500" cy="1055754"/>
          </a:xfrm>
          <a:prstGeom prst="rect">
            <a:avLst/>
          </a:prstGeom>
        </p:spPr>
      </p:pic>
      <p:pic>
        <p:nvPicPr>
          <p:cNvPr id="10" name="Picture 9" descr="1456.png"/>
          <p:cNvPicPr>
            <a:picLocks noChangeAspect="1"/>
          </p:cNvPicPr>
          <p:nvPr/>
        </p:nvPicPr>
        <p:blipFill>
          <a:blip r:embed="rId6" cstate="print"/>
          <a:stretch>
            <a:fillRect/>
          </a:stretch>
        </p:blipFill>
        <p:spPr>
          <a:xfrm>
            <a:off x="1998730" y="5898938"/>
            <a:ext cx="7048500" cy="750705"/>
          </a:xfrm>
          <a:prstGeom prst="rect">
            <a:avLst/>
          </a:prstGeom>
        </p:spPr>
      </p:pic>
      <p:sp>
        <p:nvSpPr>
          <p:cNvPr id="11" name="Oval 10"/>
          <p:cNvSpPr/>
          <p:nvPr/>
        </p:nvSpPr>
        <p:spPr>
          <a:xfrm>
            <a:off x="1056515" y="400229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104900" y="301541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990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32715" y="4989187"/>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1066800" y="6019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1132715" y="4078499"/>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7" name="TextBox 16"/>
          <p:cNvSpPr txBox="1"/>
          <p:nvPr/>
        </p:nvSpPr>
        <p:spPr>
          <a:xfrm>
            <a:off x="1181100" y="309161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8" name="TextBox 17"/>
          <p:cNvSpPr txBox="1"/>
          <p:nvPr/>
        </p:nvSpPr>
        <p:spPr>
          <a:xfrm>
            <a:off x="1998730" y="2867727"/>
            <a:ext cx="6573770" cy="830997"/>
          </a:xfrm>
          <a:prstGeom prst="rect">
            <a:avLst/>
          </a:prstGeom>
          <a:noFill/>
        </p:spPr>
        <p:txBody>
          <a:bodyPr wrap="square" rtlCol="0">
            <a:spAutoFit/>
          </a:bodyPr>
          <a:lstStyle/>
          <a:p>
            <a:r>
              <a:rPr lang="vi-VN" sz="2400" dirty="0">
                <a:latin typeface="+mj-lt"/>
              </a:rPr>
              <a:t>Cảm nhận về thiên nhiên lúc sang thu và suy ngẫm về đời người khi chớm thu.</a:t>
            </a:r>
            <a:endParaRPr lang="en-US" sz="2400" dirty="0">
              <a:latin typeface="+mj-lt"/>
            </a:endParaRPr>
          </a:p>
        </p:txBody>
      </p:sp>
      <p:sp>
        <p:nvSpPr>
          <p:cNvPr id="19" name="TextBox 18"/>
          <p:cNvSpPr txBox="1"/>
          <p:nvPr/>
        </p:nvSpPr>
        <p:spPr>
          <a:xfrm>
            <a:off x="2057400" y="3740310"/>
            <a:ext cx="6573770" cy="830997"/>
          </a:xfrm>
          <a:prstGeom prst="rect">
            <a:avLst/>
          </a:prstGeom>
          <a:noFill/>
        </p:spPr>
        <p:txBody>
          <a:bodyPr wrap="square" rtlCol="0">
            <a:spAutoFit/>
          </a:bodyPr>
          <a:lstStyle/>
          <a:p>
            <a:r>
              <a:rPr lang="vi-VN" sz="2400" dirty="0">
                <a:latin typeface="+mj-lt"/>
              </a:rPr>
              <a:t>Bài thơ khắc họa nét độc đáo của hình tượng những chiếc xe không kính.</a:t>
            </a:r>
            <a:endParaRPr lang="en-US" sz="2400" dirty="0">
              <a:latin typeface="+mj-lt"/>
            </a:endParaRPr>
          </a:p>
        </p:txBody>
      </p:sp>
      <p:sp>
        <p:nvSpPr>
          <p:cNvPr id="20" name="TextBox 19"/>
          <p:cNvSpPr txBox="1"/>
          <p:nvPr/>
        </p:nvSpPr>
        <p:spPr>
          <a:xfrm>
            <a:off x="2057400" y="4513360"/>
            <a:ext cx="6819900" cy="1200329"/>
          </a:xfrm>
          <a:prstGeom prst="rect">
            <a:avLst/>
          </a:prstGeom>
          <a:noFill/>
        </p:spPr>
        <p:txBody>
          <a:bodyPr wrap="square" rtlCol="0">
            <a:spAutoFit/>
          </a:bodyPr>
          <a:lstStyle/>
          <a:p>
            <a:r>
              <a:rPr lang="vi-VN" sz="2400" dirty="0">
                <a:latin typeface="+mj-lt"/>
              </a:rPr>
              <a:t>Bài thơ vừa ca ngợi những chiến thắng lẫy lừng của cuộc kháng chiến, và những suy nghĩ sâu sắc về chặng đường sắp tới của dân tộc.</a:t>
            </a:r>
            <a:endParaRPr lang="en-US" sz="2400" dirty="0">
              <a:latin typeface="+mj-lt"/>
            </a:endParaRPr>
          </a:p>
        </p:txBody>
      </p:sp>
      <p:sp>
        <p:nvSpPr>
          <p:cNvPr id="21" name="TextBox 20"/>
          <p:cNvSpPr txBox="1"/>
          <p:nvPr/>
        </p:nvSpPr>
        <p:spPr>
          <a:xfrm>
            <a:off x="2057400" y="5867400"/>
            <a:ext cx="6573770" cy="830997"/>
          </a:xfrm>
          <a:prstGeom prst="rect">
            <a:avLst/>
          </a:prstGeom>
          <a:noFill/>
        </p:spPr>
        <p:txBody>
          <a:bodyPr wrap="square" rtlCol="0">
            <a:spAutoFit/>
          </a:bodyPr>
          <a:lstStyle/>
          <a:p>
            <a:r>
              <a:rPr lang="vi-VN" sz="2400" dirty="0">
                <a:latin typeface="+mj-lt"/>
              </a:rPr>
              <a:t>Bài thơ vừa ca ngợi những chiến thắng lẫy lừng của cuộc kháng chiến</a:t>
            </a:r>
            <a:endParaRPr lang="en-US" sz="2400" dirty="0">
              <a:latin typeface="+mj-lt"/>
            </a:endParaRPr>
          </a:p>
        </p:txBody>
      </p:sp>
      <p:pic>
        <p:nvPicPr>
          <p:cNvPr id="23" name="Picture 22" descr="dongho1"/>
          <p:cNvPicPr>
            <a:picLocks noChangeAspect="1" noChangeArrowheads="1"/>
          </p:cNvPicPr>
          <p:nvPr/>
        </p:nvPicPr>
        <p:blipFill>
          <a:blip r:embed="rId7" cstate="print"/>
          <a:srcRect/>
          <a:stretch>
            <a:fillRect/>
          </a:stretch>
        </p:blipFill>
        <p:spPr bwMode="auto">
          <a:xfrm>
            <a:off x="9982200" y="325672"/>
            <a:ext cx="1752600" cy="1768573"/>
          </a:xfrm>
          <a:prstGeom prst="rect">
            <a:avLst/>
          </a:prstGeom>
          <a:noFill/>
        </p:spPr>
      </p:pic>
      <p:sp>
        <p:nvSpPr>
          <p:cNvPr id="24" name="Cloud 23"/>
          <p:cNvSpPr/>
          <p:nvPr/>
        </p:nvSpPr>
        <p:spPr>
          <a:xfrm>
            <a:off x="10126014" y="212664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8" cstate="print"/>
          <a:stretch>
            <a:fillRect/>
          </a:stretch>
        </p:blipFill>
        <p:spPr>
          <a:xfrm>
            <a:off x="990600" y="-318721"/>
            <a:ext cx="9296400" cy="3200400"/>
          </a:xfrm>
          <a:prstGeom prst="rect">
            <a:avLst/>
          </a:prstGeom>
        </p:spPr>
      </p:pic>
      <p:sp>
        <p:nvSpPr>
          <p:cNvPr id="5" name="TextBox 4"/>
          <p:cNvSpPr txBox="1"/>
          <p:nvPr/>
        </p:nvSpPr>
        <p:spPr>
          <a:xfrm>
            <a:off x="3048000" y="702862"/>
            <a:ext cx="6324600" cy="1323439"/>
          </a:xfrm>
          <a:prstGeom prst="rect">
            <a:avLst/>
          </a:prstGeom>
          <a:noFill/>
        </p:spPr>
        <p:txBody>
          <a:bodyPr wrap="square" rtlCol="0">
            <a:spAutoFit/>
          </a:bodyPr>
          <a:lstStyle/>
          <a:p>
            <a:r>
              <a:rPr lang="vi-VN" sz="4000" dirty="0">
                <a:latin typeface="+mj-lt"/>
              </a:rPr>
              <a:t>Câu 4: Nội dung của bài thơ “Ta đi tới” là gì?</a:t>
            </a:r>
            <a:endParaRPr lang="en-US" sz="4000" dirty="0">
              <a:latin typeface="+mj-lt"/>
            </a:endParaRPr>
          </a:p>
        </p:txBody>
      </p:sp>
      <p:pic>
        <p:nvPicPr>
          <p:cNvPr id="28" name="Picture 27" descr="2.png"/>
          <p:cNvPicPr>
            <a:picLocks noChangeAspect="1"/>
          </p:cNvPicPr>
          <p:nvPr/>
        </p:nvPicPr>
        <p:blipFill>
          <a:blip r:embed="rId9" cstate="print"/>
          <a:stretch>
            <a:fillRect/>
          </a:stretch>
        </p:blipFill>
        <p:spPr>
          <a:xfrm>
            <a:off x="266700" y="2634411"/>
            <a:ext cx="990600" cy="990600"/>
          </a:xfrm>
          <a:prstGeom prst="rect">
            <a:avLst/>
          </a:prstGeom>
        </p:spPr>
      </p:pic>
      <p:pic>
        <p:nvPicPr>
          <p:cNvPr id="29" name="Picture 28" descr="2.png"/>
          <p:cNvPicPr>
            <a:picLocks noChangeAspect="1"/>
          </p:cNvPicPr>
          <p:nvPr/>
        </p:nvPicPr>
        <p:blipFill>
          <a:blip r:embed="rId9" cstate="print"/>
          <a:stretch>
            <a:fillRect/>
          </a:stretch>
        </p:blipFill>
        <p:spPr>
          <a:xfrm>
            <a:off x="218315" y="3697499"/>
            <a:ext cx="990600" cy="990600"/>
          </a:xfrm>
          <a:prstGeom prst="rect">
            <a:avLst/>
          </a:prstGeom>
        </p:spPr>
      </p:pic>
      <p:pic>
        <p:nvPicPr>
          <p:cNvPr id="30" name="Picture 29" descr="2.png"/>
          <p:cNvPicPr>
            <a:picLocks noChangeAspect="1"/>
          </p:cNvPicPr>
          <p:nvPr/>
        </p:nvPicPr>
        <p:blipFill>
          <a:blip r:embed="rId9" cstate="print"/>
          <a:stretch>
            <a:fillRect/>
          </a:stretch>
        </p:blipFill>
        <p:spPr>
          <a:xfrm>
            <a:off x="218315" y="4608187"/>
            <a:ext cx="990600" cy="990600"/>
          </a:xfrm>
          <a:prstGeom prst="rect">
            <a:avLst/>
          </a:prstGeom>
        </p:spPr>
      </p:pic>
      <p:pic>
        <p:nvPicPr>
          <p:cNvPr id="31" name="Picture 30" descr="2.png"/>
          <p:cNvPicPr>
            <a:picLocks noChangeAspect="1"/>
          </p:cNvPicPr>
          <p:nvPr/>
        </p:nvPicPr>
        <p:blipFill>
          <a:blip r:embed="rId9" cstate="print"/>
          <a:stretch>
            <a:fillRect/>
          </a:stretch>
        </p:blipFill>
        <p:spPr>
          <a:xfrm>
            <a:off x="152400" y="5867400"/>
            <a:ext cx="990600" cy="990600"/>
          </a:xfrm>
          <a:prstGeom prst="rect">
            <a:avLst/>
          </a:prstGeom>
        </p:spPr>
      </p:pic>
      <p:pic>
        <p:nvPicPr>
          <p:cNvPr id="32" name="Picture 31" descr="tich.png"/>
          <p:cNvPicPr>
            <a:picLocks noChangeAspect="1"/>
          </p:cNvPicPr>
          <p:nvPr/>
        </p:nvPicPr>
        <p:blipFill>
          <a:blip r:embed="rId10" cstate="print"/>
          <a:stretch>
            <a:fillRect/>
          </a:stretch>
        </p:blipFill>
        <p:spPr>
          <a:xfrm>
            <a:off x="9440035" y="4811204"/>
            <a:ext cx="723900" cy="723900"/>
          </a:xfrm>
          <a:prstGeom prst="rect">
            <a:avLst/>
          </a:prstGeom>
        </p:spPr>
      </p:pic>
      <p:pic>
        <p:nvPicPr>
          <p:cNvPr id="33" name="Picture 32" descr="sai.png"/>
          <p:cNvPicPr>
            <a:picLocks noChangeAspect="1"/>
          </p:cNvPicPr>
          <p:nvPr/>
        </p:nvPicPr>
        <p:blipFill>
          <a:blip r:embed="rId11" cstate="print"/>
          <a:stretch>
            <a:fillRect/>
          </a:stretch>
        </p:blipFill>
        <p:spPr>
          <a:xfrm>
            <a:off x="9404977" y="3075360"/>
            <a:ext cx="533400" cy="533400"/>
          </a:xfrm>
          <a:prstGeom prst="rect">
            <a:avLst/>
          </a:prstGeom>
        </p:spPr>
      </p:pic>
      <p:pic>
        <p:nvPicPr>
          <p:cNvPr id="34" name="Picture 33" descr="sai.png"/>
          <p:cNvPicPr>
            <a:picLocks noChangeAspect="1"/>
          </p:cNvPicPr>
          <p:nvPr/>
        </p:nvPicPr>
        <p:blipFill>
          <a:blip r:embed="rId11" cstate="print"/>
          <a:stretch>
            <a:fillRect/>
          </a:stretch>
        </p:blipFill>
        <p:spPr>
          <a:xfrm>
            <a:off x="9402294" y="3911826"/>
            <a:ext cx="533400" cy="533400"/>
          </a:xfrm>
          <a:prstGeom prst="rect">
            <a:avLst/>
          </a:prstGeom>
        </p:spPr>
      </p:pic>
      <p:pic>
        <p:nvPicPr>
          <p:cNvPr id="35" name="Picture 34" descr="sai.png"/>
          <p:cNvPicPr>
            <a:picLocks noChangeAspect="1"/>
          </p:cNvPicPr>
          <p:nvPr/>
        </p:nvPicPr>
        <p:blipFill>
          <a:blip r:embed="rId11" cstate="print"/>
          <a:stretch>
            <a:fillRect/>
          </a:stretch>
        </p:blipFill>
        <p:spPr>
          <a:xfrm>
            <a:off x="9334500" y="6009620"/>
            <a:ext cx="533400" cy="533400"/>
          </a:xfrm>
          <a:prstGeom prst="rect">
            <a:avLst/>
          </a:prstGeom>
        </p:spPr>
      </p:pic>
      <p:pic>
        <p:nvPicPr>
          <p:cNvPr id="36" name="Picture 35" descr="2.png"/>
          <p:cNvPicPr>
            <a:picLocks noChangeAspect="1"/>
          </p:cNvPicPr>
          <p:nvPr/>
        </p:nvPicPr>
        <p:blipFill>
          <a:blip r:embed="rId9" cstate="print"/>
          <a:stretch>
            <a:fillRect/>
          </a:stretch>
        </p:blipFill>
        <p:spPr>
          <a:xfrm>
            <a:off x="10858500" y="5295900"/>
            <a:ext cx="1447800" cy="1447800"/>
          </a:xfrm>
          <a:prstGeom prst="rect">
            <a:avLst/>
          </a:prstGeom>
        </p:spPr>
      </p:pic>
    </p:spTree>
    <p:extLst>
      <p:ext uri="{BB962C8B-B14F-4D97-AF65-F5344CB8AC3E}">
        <p14:creationId xmlns:p14="http://schemas.microsoft.com/office/powerpoint/2010/main" val="266274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593" name="Google Shape;593;p45"/>
          <p:cNvGrpSpPr/>
          <p:nvPr/>
        </p:nvGrpSpPr>
        <p:grpSpPr>
          <a:xfrm>
            <a:off x="2906504" y="2111421"/>
            <a:ext cx="6319187" cy="1874592"/>
            <a:chOff x="2179878" y="1583566"/>
            <a:chExt cx="4739390" cy="1405944"/>
          </a:xfrm>
        </p:grpSpPr>
        <p:grpSp>
          <p:nvGrpSpPr>
            <p:cNvPr id="594" name="Google Shape;594;p45"/>
            <p:cNvGrpSpPr/>
            <p:nvPr/>
          </p:nvGrpSpPr>
          <p:grpSpPr>
            <a:xfrm>
              <a:off x="6224303" y="2680564"/>
              <a:ext cx="694965" cy="264071"/>
              <a:chOff x="6661853" y="2422752"/>
              <a:chExt cx="694965" cy="264071"/>
            </a:xfrm>
          </p:grpSpPr>
          <p:sp>
            <p:nvSpPr>
              <p:cNvPr id="595" name="Google Shape;595;p45"/>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5"/>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8" name="Google Shape;598;p45"/>
            <p:cNvSpPr/>
            <p:nvPr/>
          </p:nvSpPr>
          <p:spPr>
            <a:xfrm>
              <a:off x="2249628" y="15835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5"/>
            <p:cNvSpPr/>
            <p:nvPr/>
          </p:nvSpPr>
          <p:spPr>
            <a:xfrm>
              <a:off x="2179878" y="29044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0" name="Google Shape;600;p45"/>
          <p:cNvSpPr txBox="1">
            <a:spLocks noGrp="1"/>
          </p:cNvSpPr>
          <p:nvPr>
            <p:ph type="title"/>
          </p:nvPr>
        </p:nvSpPr>
        <p:spPr>
          <a:xfrm flipH="1">
            <a:off x="2633336" y="1232163"/>
            <a:ext cx="6142800" cy="3239200"/>
          </a:xfrm>
          <a:prstGeom prst="rect">
            <a:avLst/>
          </a:prstGeom>
        </p:spPr>
        <p:txBody>
          <a:bodyPr spcFirstLastPara="1" wrap="square" lIns="121900" tIns="121900" rIns="121900" bIns="121900" anchor="ctr" anchorCtr="0">
            <a:noAutofit/>
          </a:bodyPr>
          <a:lstStyle/>
          <a:p>
            <a:r>
              <a:rPr lang="en-US" b="1">
                <a:latin typeface="Times New Roman" panose="02020603050405020304" pitchFamily="18" charset="0"/>
                <a:cs typeface="Times New Roman" panose="02020603050405020304" pitchFamily="18" charset="0"/>
              </a:rPr>
              <a:t>H</a:t>
            </a:r>
            <a:r>
              <a:rPr lang="en" b="1">
                <a:latin typeface="Times New Roman" panose="02020603050405020304" pitchFamily="18" charset="0"/>
                <a:cs typeface="Times New Roman" panose="02020603050405020304" pitchFamily="18" charset="0"/>
              </a:rPr>
              <a:t>ình thành kiến thức</a:t>
            </a:r>
            <a:endParaRPr b="1">
              <a:latin typeface="Times New Roman" panose="02020603050405020304" pitchFamily="18" charset="0"/>
              <a:cs typeface="Times New Roman" panose="02020603050405020304" pitchFamily="18" charset="0"/>
            </a:endParaRPr>
          </a:p>
        </p:txBody>
      </p:sp>
      <p:sp>
        <p:nvSpPr>
          <p:cNvPr id="601" name="Google Shape;601;p45"/>
          <p:cNvSpPr/>
          <p:nvPr/>
        </p:nvSpPr>
        <p:spPr>
          <a:xfrm>
            <a:off x="7772371" y="-1383467"/>
            <a:ext cx="5047543" cy="3696067"/>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5"/>
          <p:cNvSpPr/>
          <p:nvPr/>
        </p:nvSpPr>
        <p:spPr>
          <a:xfrm rot="-9100096">
            <a:off x="-888719" y="-942678"/>
            <a:ext cx="5047537" cy="3696063"/>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Google Shape;17;p25">
            <a:extLst>
              <a:ext uri="{FF2B5EF4-FFF2-40B4-BE49-F238E27FC236}">
                <a16:creationId xmlns:a16="http://schemas.microsoft.com/office/drawing/2014/main" id="{D227F17B-F8A6-23A4-2B34-A5CDDCFAF554}"/>
              </a:ext>
            </a:extLst>
          </p:cNvPr>
          <p:cNvPicPr preferRelativeResize="0"/>
          <p:nvPr/>
        </p:nvPicPr>
        <p:blipFill rotWithShape="1">
          <a:blip r:embed="rId3">
            <a:alphaModFix/>
          </a:blip>
          <a:srcRect/>
          <a:stretch/>
        </p:blipFill>
        <p:spPr>
          <a:xfrm>
            <a:off x="6096000" y="464568"/>
            <a:ext cx="2082800" cy="495097"/>
          </a:xfrm>
          <a:prstGeom prst="rect">
            <a:avLst/>
          </a:prstGeom>
          <a:noFill/>
          <a:ln>
            <a:noFill/>
          </a:ln>
        </p:spPr>
      </p:pic>
      <p:pic>
        <p:nvPicPr>
          <p:cNvPr id="3" name="Google Shape;19;p25">
            <a:extLst>
              <a:ext uri="{FF2B5EF4-FFF2-40B4-BE49-F238E27FC236}">
                <a16:creationId xmlns:a16="http://schemas.microsoft.com/office/drawing/2014/main" id="{6CF1E17F-208A-3A4F-1CF0-E8297F5074B8}"/>
              </a:ext>
            </a:extLst>
          </p:cNvPr>
          <p:cNvPicPr preferRelativeResize="0"/>
          <p:nvPr/>
        </p:nvPicPr>
        <p:blipFill rotWithShape="1">
          <a:blip r:embed="rId4">
            <a:alphaModFix/>
          </a:blip>
          <a:srcRect/>
          <a:stretch/>
        </p:blipFill>
        <p:spPr>
          <a:xfrm>
            <a:off x="1792771" y="4204699"/>
            <a:ext cx="7851232" cy="3385291"/>
          </a:xfrm>
          <a:prstGeom prst="rect">
            <a:avLst/>
          </a:prstGeom>
          <a:noFill/>
          <a:ln>
            <a:noFill/>
          </a:ln>
        </p:spPr>
      </p:pic>
      <p:pic>
        <p:nvPicPr>
          <p:cNvPr id="4" name="Google Shape;22;p25">
            <a:extLst>
              <a:ext uri="{FF2B5EF4-FFF2-40B4-BE49-F238E27FC236}">
                <a16:creationId xmlns:a16="http://schemas.microsoft.com/office/drawing/2014/main" id="{3794C403-28F0-A33A-4085-F853026EF87E}"/>
              </a:ext>
            </a:extLst>
          </p:cNvPr>
          <p:cNvPicPr preferRelativeResize="0"/>
          <p:nvPr/>
        </p:nvPicPr>
        <p:blipFill rotWithShape="1">
          <a:blip r:embed="rId5">
            <a:alphaModFix/>
          </a:blip>
          <a:srcRect r="65513"/>
          <a:stretch/>
        </p:blipFill>
        <p:spPr>
          <a:xfrm>
            <a:off x="519423" y="959664"/>
            <a:ext cx="1273348" cy="1425081"/>
          </a:xfrm>
          <a:prstGeom prst="rect">
            <a:avLst/>
          </a:prstGeom>
          <a:noFill/>
          <a:ln>
            <a:noFill/>
          </a:ln>
        </p:spPr>
      </p:pic>
    </p:spTree>
    <p:extLst>
      <p:ext uri="{BB962C8B-B14F-4D97-AF65-F5344CB8AC3E}">
        <p14:creationId xmlns:p14="http://schemas.microsoft.com/office/powerpoint/2010/main" val="3381020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p:cTn id="7" dur="500" fill="hold"/>
                                        <p:tgtEl>
                                          <p:spTgt spid="593"/>
                                        </p:tgtEl>
                                        <p:attrNameLst>
                                          <p:attrName>ppt_w</p:attrName>
                                        </p:attrNameLst>
                                      </p:cBhvr>
                                      <p:tavLst>
                                        <p:tav tm="0">
                                          <p:val>
                                            <p:fltVal val="0"/>
                                          </p:val>
                                        </p:tav>
                                        <p:tav tm="100000">
                                          <p:val>
                                            <p:strVal val="#ppt_w"/>
                                          </p:val>
                                        </p:tav>
                                      </p:tavLst>
                                    </p:anim>
                                    <p:anim calcmode="lin" valueType="num">
                                      <p:cBhvr>
                                        <p:cTn id="8" dur="500" fill="hold"/>
                                        <p:tgtEl>
                                          <p:spTgt spid="593"/>
                                        </p:tgtEl>
                                        <p:attrNameLst>
                                          <p:attrName>ppt_h</p:attrName>
                                        </p:attrNameLst>
                                      </p:cBhvr>
                                      <p:tavLst>
                                        <p:tav tm="0">
                                          <p:val>
                                            <p:fltVal val="0"/>
                                          </p:val>
                                        </p:tav>
                                        <p:tav tm="100000">
                                          <p:val>
                                            <p:strVal val="#ppt_h"/>
                                          </p:val>
                                        </p:tav>
                                      </p:tavLst>
                                    </p:anim>
                                    <p:animEffect transition="in" filter="fade">
                                      <p:cBhvr>
                                        <p:cTn id="9" dur="500"/>
                                        <p:tgtEl>
                                          <p:spTgt spid="5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00"/>
                                        </p:tgtEl>
                                        <p:attrNameLst>
                                          <p:attrName>style.visibility</p:attrName>
                                        </p:attrNameLst>
                                      </p:cBhvr>
                                      <p:to>
                                        <p:strVal val="visible"/>
                                      </p:to>
                                    </p:set>
                                    <p:anim calcmode="lin" valueType="num">
                                      <p:cBhvr>
                                        <p:cTn id="12" dur="500" fill="hold"/>
                                        <p:tgtEl>
                                          <p:spTgt spid="600"/>
                                        </p:tgtEl>
                                        <p:attrNameLst>
                                          <p:attrName>ppt_w</p:attrName>
                                        </p:attrNameLst>
                                      </p:cBhvr>
                                      <p:tavLst>
                                        <p:tav tm="0">
                                          <p:val>
                                            <p:fltVal val="0"/>
                                          </p:val>
                                        </p:tav>
                                        <p:tav tm="100000">
                                          <p:val>
                                            <p:strVal val="#ppt_w"/>
                                          </p:val>
                                        </p:tav>
                                      </p:tavLst>
                                    </p:anim>
                                    <p:anim calcmode="lin" valueType="num">
                                      <p:cBhvr>
                                        <p:cTn id="13" dur="500" fill="hold"/>
                                        <p:tgtEl>
                                          <p:spTgt spid="600"/>
                                        </p:tgtEl>
                                        <p:attrNameLst>
                                          <p:attrName>ppt_h</p:attrName>
                                        </p:attrNameLst>
                                      </p:cBhvr>
                                      <p:tavLst>
                                        <p:tav tm="0">
                                          <p:val>
                                            <p:fltVal val="0"/>
                                          </p:val>
                                        </p:tav>
                                        <p:tav tm="100000">
                                          <p:val>
                                            <p:strVal val="#ppt_h"/>
                                          </p:val>
                                        </p:tav>
                                      </p:tavLst>
                                    </p:anim>
                                    <p:animEffect transition="in" filter="fade">
                                      <p:cBhvr>
                                        <p:cTn id="14"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0469752" y="696895"/>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3281662" y="3027735"/>
            <a:ext cx="5443336" cy="575440"/>
          </a:xfrm>
          <a:prstGeom prst="rect">
            <a:avLst/>
          </a:prstGeom>
        </p:spPr>
      </p:pic>
      <p:sp>
        <p:nvSpPr>
          <p:cNvPr id="7" name="Oval 6"/>
          <p:cNvSpPr/>
          <p:nvPr/>
        </p:nvSpPr>
        <p:spPr>
          <a:xfrm>
            <a:off x="2524709" y="5793391"/>
            <a:ext cx="604553" cy="4732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3281662" y="3865935"/>
            <a:ext cx="5443336" cy="575440"/>
          </a:xfrm>
          <a:prstGeom prst="rect">
            <a:avLst/>
          </a:prstGeom>
        </p:spPr>
      </p:pic>
      <p:pic>
        <p:nvPicPr>
          <p:cNvPr id="9" name="Picture 8" descr="1456.png"/>
          <p:cNvPicPr>
            <a:picLocks noChangeAspect="1"/>
          </p:cNvPicPr>
          <p:nvPr/>
        </p:nvPicPr>
        <p:blipFill>
          <a:blip r:embed="rId6" cstate="print"/>
          <a:stretch>
            <a:fillRect/>
          </a:stretch>
        </p:blipFill>
        <p:spPr>
          <a:xfrm>
            <a:off x="3281662" y="4856535"/>
            <a:ext cx="5443336" cy="575440"/>
          </a:xfrm>
          <a:prstGeom prst="rect">
            <a:avLst/>
          </a:prstGeom>
        </p:spPr>
      </p:pic>
      <p:pic>
        <p:nvPicPr>
          <p:cNvPr id="10" name="Picture 9" descr="1456.png"/>
          <p:cNvPicPr>
            <a:picLocks noChangeAspect="1"/>
          </p:cNvPicPr>
          <p:nvPr/>
        </p:nvPicPr>
        <p:blipFill>
          <a:blip r:embed="rId6" cstate="print"/>
          <a:stretch>
            <a:fillRect/>
          </a:stretch>
        </p:blipFill>
        <p:spPr>
          <a:xfrm>
            <a:off x="3281662" y="5770935"/>
            <a:ext cx="5443336" cy="575440"/>
          </a:xfrm>
          <a:prstGeom prst="rect">
            <a:avLst/>
          </a:prstGeom>
        </p:spPr>
      </p:pic>
      <p:sp>
        <p:nvSpPr>
          <p:cNvPr id="11" name="Oval 10"/>
          <p:cNvSpPr/>
          <p:nvPr/>
        </p:nvSpPr>
        <p:spPr>
          <a:xfrm>
            <a:off x="2524709" y="4878991"/>
            <a:ext cx="604553" cy="4732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524709" y="3888391"/>
            <a:ext cx="604553" cy="4732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524709" y="2973991"/>
            <a:ext cx="604553" cy="4732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573827" y="5819215"/>
            <a:ext cx="4030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573827" y="2999815"/>
            <a:ext cx="4030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573827" y="4904815"/>
            <a:ext cx="4030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573827" y="3914215"/>
            <a:ext cx="4030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434284" y="3041884"/>
            <a:ext cx="5076717" cy="523220"/>
          </a:xfrm>
          <a:prstGeom prst="rect">
            <a:avLst/>
          </a:prstGeom>
          <a:noFill/>
        </p:spPr>
        <p:txBody>
          <a:bodyPr wrap="square" rtlCol="0">
            <a:spAutoFit/>
          </a:bodyPr>
          <a:lstStyle/>
          <a:p>
            <a:r>
              <a:rPr lang="vi-VN" sz="2800" dirty="0">
                <a:latin typeface="+mj-lt"/>
              </a:rPr>
              <a:t>Điệp từ “em”</a:t>
            </a:r>
            <a:endParaRPr lang="en-US" sz="2800" dirty="0">
              <a:solidFill>
                <a:srgbClr val="002060"/>
              </a:solidFill>
              <a:latin typeface="+mj-lt"/>
              <a:cs typeface="Times New Roman" pitchFamily="18" charset="0"/>
            </a:endParaRPr>
          </a:p>
        </p:txBody>
      </p:sp>
      <p:sp>
        <p:nvSpPr>
          <p:cNvPr id="19" name="TextBox 18"/>
          <p:cNvSpPr txBox="1"/>
          <p:nvPr/>
        </p:nvSpPr>
        <p:spPr>
          <a:xfrm>
            <a:off x="3434284" y="3880084"/>
            <a:ext cx="5076717" cy="523220"/>
          </a:xfrm>
          <a:prstGeom prst="rect">
            <a:avLst/>
          </a:prstGeom>
          <a:noFill/>
        </p:spPr>
        <p:txBody>
          <a:bodyPr wrap="square" rtlCol="0">
            <a:spAutoFit/>
          </a:bodyPr>
          <a:lstStyle/>
          <a:p>
            <a:r>
              <a:rPr lang="vi-VN" sz="2800" dirty="0">
                <a:latin typeface="+mj-lt"/>
              </a:rPr>
              <a:t>Điệp từ “của”</a:t>
            </a:r>
            <a:endParaRPr lang="en-US" sz="2800" dirty="0">
              <a:solidFill>
                <a:srgbClr val="002060"/>
              </a:solidFill>
              <a:latin typeface="+mj-lt"/>
              <a:cs typeface="Times New Roman" pitchFamily="18" charset="0"/>
            </a:endParaRPr>
          </a:p>
        </p:txBody>
      </p:sp>
      <p:sp>
        <p:nvSpPr>
          <p:cNvPr id="20" name="TextBox 19"/>
          <p:cNvSpPr txBox="1"/>
          <p:nvPr/>
        </p:nvSpPr>
        <p:spPr>
          <a:xfrm>
            <a:off x="3434284" y="4794484"/>
            <a:ext cx="5076717" cy="523220"/>
          </a:xfrm>
          <a:prstGeom prst="rect">
            <a:avLst/>
          </a:prstGeom>
          <a:noFill/>
        </p:spPr>
        <p:txBody>
          <a:bodyPr wrap="square" rtlCol="0">
            <a:spAutoFit/>
          </a:bodyPr>
          <a:lstStyle/>
          <a:p>
            <a:r>
              <a:rPr lang="vi-VN" sz="2800" dirty="0">
                <a:latin typeface="+mj-lt"/>
              </a:rPr>
              <a:t>Điệp từ “tháng”.</a:t>
            </a:r>
            <a:endParaRPr lang="en-US" sz="2800" dirty="0">
              <a:solidFill>
                <a:srgbClr val="002060"/>
              </a:solidFill>
              <a:latin typeface="+mj-lt"/>
              <a:cs typeface="Times New Roman" pitchFamily="18" charset="0"/>
            </a:endParaRPr>
          </a:p>
        </p:txBody>
      </p:sp>
      <p:sp>
        <p:nvSpPr>
          <p:cNvPr id="21" name="TextBox 20"/>
          <p:cNvSpPr txBox="1"/>
          <p:nvPr/>
        </p:nvSpPr>
        <p:spPr>
          <a:xfrm>
            <a:off x="3434284" y="5708884"/>
            <a:ext cx="5076717" cy="523220"/>
          </a:xfrm>
          <a:prstGeom prst="rect">
            <a:avLst/>
          </a:prstGeom>
          <a:noFill/>
        </p:spPr>
        <p:txBody>
          <a:bodyPr wrap="square" rtlCol="0">
            <a:spAutoFit/>
          </a:bodyPr>
          <a:lstStyle/>
          <a:p>
            <a:r>
              <a:rPr lang="vi-VN" sz="2800" dirty="0">
                <a:latin typeface="+mj-lt"/>
              </a:rPr>
              <a:t>Điệp từ “ai”.</a:t>
            </a:r>
            <a:endParaRPr lang="en-US" sz="2800" dirty="0">
              <a:solidFill>
                <a:srgbClr val="002060"/>
              </a:solidFill>
              <a:latin typeface="+mj-lt"/>
              <a:cs typeface="Times New Roman" pitchFamily="18" charset="0"/>
            </a:endParaRPr>
          </a:p>
        </p:txBody>
      </p:sp>
      <p:pic>
        <p:nvPicPr>
          <p:cNvPr id="22" name="Picture 24" descr="CHAY XE DAP"/>
          <p:cNvPicPr>
            <a:picLocks noChangeAspect="1" noChangeArrowheads="1"/>
          </p:cNvPicPr>
          <p:nvPr/>
        </p:nvPicPr>
        <p:blipFill>
          <a:blip r:embed="rId7" cstate="print"/>
          <a:srcRect/>
          <a:stretch>
            <a:fillRect/>
          </a:stretch>
        </p:blipFill>
        <p:spPr bwMode="auto">
          <a:xfrm>
            <a:off x="10803415" y="1961110"/>
            <a:ext cx="525371" cy="458774"/>
          </a:xfrm>
          <a:prstGeom prst="rect">
            <a:avLst/>
          </a:prstGeom>
          <a:noFill/>
        </p:spPr>
      </p:pic>
      <p:pic>
        <p:nvPicPr>
          <p:cNvPr id="23" name="Picture 22" descr="dongho1"/>
          <p:cNvPicPr>
            <a:picLocks noChangeAspect="1" noChangeArrowheads="1"/>
          </p:cNvPicPr>
          <p:nvPr/>
        </p:nvPicPr>
        <p:blipFill>
          <a:blip r:embed="rId8" cstate="print"/>
          <a:srcRect/>
          <a:stretch>
            <a:fillRect/>
          </a:stretch>
        </p:blipFill>
        <p:spPr bwMode="auto">
          <a:xfrm>
            <a:off x="10164952" y="239695"/>
            <a:ext cx="1752600" cy="1768573"/>
          </a:xfrm>
          <a:prstGeom prst="rect">
            <a:avLst/>
          </a:prstGeom>
          <a:noFill/>
        </p:spPr>
      </p:pic>
      <p:sp>
        <p:nvSpPr>
          <p:cNvPr id="24" name="Cloud 23"/>
          <p:cNvSpPr/>
          <p:nvPr/>
        </p:nvSpPr>
        <p:spPr>
          <a:xfrm>
            <a:off x="10096500" y="24384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9" cstate="print"/>
          <a:stretch>
            <a:fillRect/>
          </a:stretch>
        </p:blipFill>
        <p:spPr>
          <a:xfrm>
            <a:off x="721217" y="-677978"/>
            <a:ext cx="9220200" cy="3352800"/>
          </a:xfrm>
          <a:prstGeom prst="rect">
            <a:avLst/>
          </a:prstGeom>
        </p:spPr>
      </p:pic>
      <p:sp>
        <p:nvSpPr>
          <p:cNvPr id="5" name="TextBox 4"/>
          <p:cNvSpPr txBox="1"/>
          <p:nvPr/>
        </p:nvSpPr>
        <p:spPr>
          <a:xfrm>
            <a:off x="2933700" y="359964"/>
            <a:ext cx="6324600" cy="1200329"/>
          </a:xfrm>
          <a:prstGeom prst="rect">
            <a:avLst/>
          </a:prstGeom>
          <a:noFill/>
        </p:spPr>
        <p:txBody>
          <a:bodyPr wrap="square" rtlCol="0">
            <a:spAutoFit/>
          </a:bodyPr>
          <a:lstStyle/>
          <a:p>
            <a:r>
              <a:rPr lang="vi-VN" sz="3600" dirty="0">
                <a:latin typeface="+mj-lt"/>
              </a:rPr>
              <a:t>Câu 5: Điệp từ nào xuất hiện nhiều lần trong bài thơ?</a:t>
            </a:r>
            <a:endParaRPr lang="en-US" sz="3600" dirty="0">
              <a:latin typeface="+mj-lt"/>
            </a:endParaRPr>
          </a:p>
        </p:txBody>
      </p:sp>
      <p:pic>
        <p:nvPicPr>
          <p:cNvPr id="28" name="Picture 27" descr="1.png"/>
          <p:cNvPicPr>
            <a:picLocks noChangeAspect="1"/>
          </p:cNvPicPr>
          <p:nvPr/>
        </p:nvPicPr>
        <p:blipFill>
          <a:blip r:embed="rId10" cstate="print"/>
          <a:stretch>
            <a:fillRect/>
          </a:stretch>
        </p:blipFill>
        <p:spPr>
          <a:xfrm>
            <a:off x="1888027" y="2403347"/>
            <a:ext cx="707835" cy="947583"/>
          </a:xfrm>
          <a:prstGeom prst="rect">
            <a:avLst/>
          </a:prstGeom>
        </p:spPr>
      </p:pic>
      <p:pic>
        <p:nvPicPr>
          <p:cNvPr id="29" name="Picture 28" descr="1.png"/>
          <p:cNvPicPr>
            <a:picLocks noChangeAspect="1"/>
          </p:cNvPicPr>
          <p:nvPr/>
        </p:nvPicPr>
        <p:blipFill>
          <a:blip r:embed="rId10" cstate="print"/>
          <a:stretch>
            <a:fillRect/>
          </a:stretch>
        </p:blipFill>
        <p:spPr>
          <a:xfrm>
            <a:off x="1888027" y="3470147"/>
            <a:ext cx="707835" cy="947583"/>
          </a:xfrm>
          <a:prstGeom prst="rect">
            <a:avLst/>
          </a:prstGeom>
        </p:spPr>
      </p:pic>
      <p:pic>
        <p:nvPicPr>
          <p:cNvPr id="30" name="Picture 29" descr="1.png"/>
          <p:cNvPicPr>
            <a:picLocks noChangeAspect="1"/>
          </p:cNvPicPr>
          <p:nvPr/>
        </p:nvPicPr>
        <p:blipFill>
          <a:blip r:embed="rId10" cstate="print"/>
          <a:stretch>
            <a:fillRect/>
          </a:stretch>
        </p:blipFill>
        <p:spPr>
          <a:xfrm>
            <a:off x="1888027" y="4536947"/>
            <a:ext cx="707835" cy="947583"/>
          </a:xfrm>
          <a:prstGeom prst="rect">
            <a:avLst/>
          </a:prstGeom>
        </p:spPr>
      </p:pic>
      <p:pic>
        <p:nvPicPr>
          <p:cNvPr id="31" name="Picture 30" descr="1.png"/>
          <p:cNvPicPr>
            <a:picLocks noChangeAspect="1"/>
          </p:cNvPicPr>
          <p:nvPr/>
        </p:nvPicPr>
        <p:blipFill>
          <a:blip r:embed="rId10" cstate="print"/>
          <a:stretch>
            <a:fillRect/>
          </a:stretch>
        </p:blipFill>
        <p:spPr>
          <a:xfrm>
            <a:off x="1888027" y="5547708"/>
            <a:ext cx="707835" cy="947583"/>
          </a:xfrm>
          <a:prstGeom prst="rect">
            <a:avLst/>
          </a:prstGeom>
        </p:spPr>
      </p:pic>
      <p:pic>
        <p:nvPicPr>
          <p:cNvPr id="32" name="Picture 31" descr="1.png"/>
          <p:cNvPicPr>
            <a:picLocks noChangeAspect="1"/>
          </p:cNvPicPr>
          <p:nvPr/>
        </p:nvPicPr>
        <p:blipFill>
          <a:blip r:embed="rId10" cstate="print"/>
          <a:stretch>
            <a:fillRect/>
          </a:stretch>
        </p:blipFill>
        <p:spPr>
          <a:xfrm>
            <a:off x="10709158" y="4780446"/>
            <a:ext cx="1676400" cy="2029143"/>
          </a:xfrm>
          <a:prstGeom prst="rect">
            <a:avLst/>
          </a:prstGeom>
        </p:spPr>
      </p:pic>
      <p:pic>
        <p:nvPicPr>
          <p:cNvPr id="33" name="Picture 32" descr="tich.png"/>
          <p:cNvPicPr>
            <a:picLocks noChangeAspect="1"/>
          </p:cNvPicPr>
          <p:nvPr/>
        </p:nvPicPr>
        <p:blipFill>
          <a:blip r:embed="rId11" cstate="print"/>
          <a:stretch>
            <a:fillRect/>
          </a:stretch>
        </p:blipFill>
        <p:spPr>
          <a:xfrm>
            <a:off x="7936647" y="5627981"/>
            <a:ext cx="723900" cy="723900"/>
          </a:xfrm>
          <a:prstGeom prst="rect">
            <a:avLst/>
          </a:prstGeom>
        </p:spPr>
      </p:pic>
      <p:pic>
        <p:nvPicPr>
          <p:cNvPr id="34" name="Picture 33" descr="sai.png"/>
          <p:cNvPicPr>
            <a:picLocks noChangeAspect="1"/>
          </p:cNvPicPr>
          <p:nvPr/>
        </p:nvPicPr>
        <p:blipFill>
          <a:blip r:embed="rId12" cstate="print"/>
          <a:stretch>
            <a:fillRect/>
          </a:stretch>
        </p:blipFill>
        <p:spPr>
          <a:xfrm>
            <a:off x="7936647" y="3037181"/>
            <a:ext cx="533400" cy="533400"/>
          </a:xfrm>
          <a:prstGeom prst="rect">
            <a:avLst/>
          </a:prstGeom>
        </p:spPr>
      </p:pic>
      <p:pic>
        <p:nvPicPr>
          <p:cNvPr id="35" name="Picture 34" descr="sai.png"/>
          <p:cNvPicPr>
            <a:picLocks noChangeAspect="1"/>
          </p:cNvPicPr>
          <p:nvPr/>
        </p:nvPicPr>
        <p:blipFill>
          <a:blip r:embed="rId12" cstate="print"/>
          <a:stretch>
            <a:fillRect/>
          </a:stretch>
        </p:blipFill>
        <p:spPr>
          <a:xfrm>
            <a:off x="7936647" y="3951581"/>
            <a:ext cx="533400" cy="533400"/>
          </a:xfrm>
          <a:prstGeom prst="rect">
            <a:avLst/>
          </a:prstGeom>
        </p:spPr>
      </p:pic>
      <p:pic>
        <p:nvPicPr>
          <p:cNvPr id="36" name="Picture 35" descr="sai.png"/>
          <p:cNvPicPr>
            <a:picLocks noChangeAspect="1"/>
          </p:cNvPicPr>
          <p:nvPr/>
        </p:nvPicPr>
        <p:blipFill>
          <a:blip r:embed="rId12" cstate="print"/>
          <a:stretch>
            <a:fillRect/>
          </a:stretch>
        </p:blipFill>
        <p:spPr>
          <a:xfrm>
            <a:off x="7936647" y="4942181"/>
            <a:ext cx="533400" cy="533400"/>
          </a:xfrm>
          <a:prstGeom prst="rect">
            <a:avLst/>
          </a:prstGeom>
        </p:spPr>
      </p:pic>
    </p:spTree>
    <p:extLst>
      <p:ext uri="{BB962C8B-B14F-4D97-AF65-F5344CB8AC3E}">
        <p14:creationId xmlns:p14="http://schemas.microsoft.com/office/powerpoint/2010/main" val="3297020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nodeType="withEffect">
                                  <p:stCondLst>
                                    <p:cond delay="60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nextCondLst>
                <p:cond evt="onClick" delay="0">
                  <p:tgtEl>
                    <p:spTgt spid="22"/>
                  </p:tgtEl>
                </p:cond>
              </p:nextCondLst>
            </p:seq>
          </p:childTnLst>
        </p:cTn>
      </p:par>
    </p:tnLst>
    <p:bldLst>
      <p:bldP spid="2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0299215" y="859008"/>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1752996" y="2669556"/>
            <a:ext cx="7675809" cy="804040"/>
          </a:xfrm>
          <a:prstGeom prst="rect">
            <a:avLst/>
          </a:prstGeom>
        </p:spPr>
      </p:pic>
      <p:sp>
        <p:nvSpPr>
          <p:cNvPr id="7" name="Oval 6"/>
          <p:cNvSpPr/>
          <p:nvPr/>
        </p:nvSpPr>
        <p:spPr>
          <a:xfrm>
            <a:off x="800100" y="608043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1752996" y="3727381"/>
            <a:ext cx="7675809" cy="804040"/>
          </a:xfrm>
          <a:prstGeom prst="rect">
            <a:avLst/>
          </a:prstGeom>
        </p:spPr>
      </p:pic>
      <p:pic>
        <p:nvPicPr>
          <p:cNvPr id="9" name="Picture 8" descr="1456.png"/>
          <p:cNvPicPr>
            <a:picLocks noChangeAspect="1"/>
          </p:cNvPicPr>
          <p:nvPr/>
        </p:nvPicPr>
        <p:blipFill>
          <a:blip r:embed="rId6" cstate="print"/>
          <a:stretch>
            <a:fillRect/>
          </a:stretch>
        </p:blipFill>
        <p:spPr>
          <a:xfrm>
            <a:off x="1752995" y="4767866"/>
            <a:ext cx="7675809" cy="804040"/>
          </a:xfrm>
          <a:prstGeom prst="rect">
            <a:avLst/>
          </a:prstGeom>
        </p:spPr>
      </p:pic>
      <p:pic>
        <p:nvPicPr>
          <p:cNvPr id="10" name="Picture 9" descr="1456.png"/>
          <p:cNvPicPr>
            <a:picLocks noChangeAspect="1"/>
          </p:cNvPicPr>
          <p:nvPr/>
        </p:nvPicPr>
        <p:blipFill>
          <a:blip r:embed="rId6" cstate="print"/>
          <a:stretch>
            <a:fillRect/>
          </a:stretch>
        </p:blipFill>
        <p:spPr>
          <a:xfrm>
            <a:off x="1815921" y="5791200"/>
            <a:ext cx="7675809" cy="804040"/>
          </a:xfrm>
          <a:prstGeom prst="rect">
            <a:avLst/>
          </a:prstGeom>
        </p:spPr>
      </p:pic>
      <p:sp>
        <p:nvSpPr>
          <p:cNvPr id="11" name="Oval 10"/>
          <p:cNvSpPr/>
          <p:nvPr/>
        </p:nvSpPr>
        <p:spPr>
          <a:xfrm>
            <a:off x="797954" y="492026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7808" y="380990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43030" y="268929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876300" y="615663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919230" y="276549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874154" y="499646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894008" y="388610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1781860" y="2648696"/>
            <a:ext cx="7158829" cy="769441"/>
          </a:xfrm>
          <a:prstGeom prst="rect">
            <a:avLst/>
          </a:prstGeom>
          <a:noFill/>
        </p:spPr>
        <p:txBody>
          <a:bodyPr wrap="square" rtlCol="0">
            <a:spAutoFit/>
          </a:bodyPr>
          <a:lstStyle/>
          <a:p>
            <a:r>
              <a:rPr lang="vi-VN" sz="2200" dirty="0">
                <a:latin typeface="+mj-lt"/>
              </a:rPr>
              <a:t>A. Cuộc kháng chiến chống Mĩ kết thúc thắng lợi, sự tự do tràn ngập các nẻo đường của Tổ quốc.</a:t>
            </a:r>
            <a:endParaRPr lang="en-US" sz="2200" dirty="0">
              <a:latin typeface="+mj-lt"/>
            </a:endParaRPr>
          </a:p>
        </p:txBody>
      </p:sp>
      <p:sp>
        <p:nvSpPr>
          <p:cNvPr id="19" name="TextBox 18"/>
          <p:cNvSpPr txBox="1"/>
          <p:nvPr/>
        </p:nvSpPr>
        <p:spPr>
          <a:xfrm>
            <a:off x="1781860" y="3736011"/>
            <a:ext cx="7158829" cy="769441"/>
          </a:xfrm>
          <a:prstGeom prst="rect">
            <a:avLst/>
          </a:prstGeom>
          <a:noFill/>
        </p:spPr>
        <p:txBody>
          <a:bodyPr wrap="square" rtlCol="0">
            <a:spAutoFit/>
          </a:bodyPr>
          <a:lstStyle/>
          <a:p>
            <a:r>
              <a:rPr lang="vi-VN" sz="2200" dirty="0">
                <a:latin typeface="+mj-lt"/>
              </a:rPr>
              <a:t>Việt Nam trở thành một đất nước tự do, có tiếng nói và địa vị trên trường quốc tế</a:t>
            </a:r>
            <a:endParaRPr lang="en-US" sz="2200" dirty="0">
              <a:latin typeface="+mj-lt"/>
            </a:endParaRPr>
          </a:p>
        </p:txBody>
      </p:sp>
      <p:sp>
        <p:nvSpPr>
          <p:cNvPr id="20" name="TextBox 19"/>
          <p:cNvSpPr txBox="1"/>
          <p:nvPr/>
        </p:nvSpPr>
        <p:spPr>
          <a:xfrm>
            <a:off x="1779855" y="4806221"/>
            <a:ext cx="7158829" cy="769441"/>
          </a:xfrm>
          <a:prstGeom prst="rect">
            <a:avLst/>
          </a:prstGeom>
          <a:noFill/>
        </p:spPr>
        <p:txBody>
          <a:bodyPr wrap="square" rtlCol="0">
            <a:spAutoFit/>
          </a:bodyPr>
          <a:lstStyle/>
          <a:p>
            <a:r>
              <a:rPr lang="vi-VN" sz="2200" dirty="0">
                <a:latin typeface="+mj-lt"/>
              </a:rPr>
              <a:t>Cuộc kháng chiến chống Pháp và Mĩ kết thúc thắng lợi, sự tự do tràn ngập các nẻo đường của Tổ quốc. </a:t>
            </a:r>
            <a:endParaRPr lang="en-US" sz="2200" dirty="0">
              <a:latin typeface="+mj-lt"/>
            </a:endParaRPr>
          </a:p>
        </p:txBody>
      </p:sp>
      <p:sp>
        <p:nvSpPr>
          <p:cNvPr id="21" name="TextBox 20"/>
          <p:cNvSpPr txBox="1"/>
          <p:nvPr/>
        </p:nvSpPr>
        <p:spPr>
          <a:xfrm>
            <a:off x="1849473" y="5835202"/>
            <a:ext cx="7158829" cy="769441"/>
          </a:xfrm>
          <a:prstGeom prst="rect">
            <a:avLst/>
          </a:prstGeom>
          <a:noFill/>
        </p:spPr>
        <p:txBody>
          <a:bodyPr wrap="square" rtlCol="0">
            <a:spAutoFit/>
          </a:bodyPr>
          <a:lstStyle/>
          <a:p>
            <a:r>
              <a:rPr lang="vi-VN" sz="2200" dirty="0">
                <a:latin typeface="+mj-lt"/>
              </a:rPr>
              <a:t>B. Cuộc kháng chiến chống Pháp kết thúc thắng lợi, sự tự do tràn ngập các nẻo đường của Tổ quốc.</a:t>
            </a:r>
            <a:endParaRPr lang="en-US" sz="2200" dirty="0">
              <a:latin typeface="+mj-lt"/>
            </a:endParaRPr>
          </a:p>
        </p:txBody>
      </p:sp>
      <p:pic>
        <p:nvPicPr>
          <p:cNvPr id="23" name="Picture 22" descr="dongho1"/>
          <p:cNvPicPr>
            <a:picLocks noChangeAspect="1" noChangeArrowheads="1"/>
          </p:cNvPicPr>
          <p:nvPr/>
        </p:nvPicPr>
        <p:blipFill>
          <a:blip r:embed="rId7" cstate="print"/>
          <a:srcRect/>
          <a:stretch>
            <a:fillRect/>
          </a:stretch>
        </p:blipFill>
        <p:spPr bwMode="auto">
          <a:xfrm>
            <a:off x="9994415" y="401808"/>
            <a:ext cx="1752600" cy="1768573"/>
          </a:xfrm>
          <a:prstGeom prst="rect">
            <a:avLst/>
          </a:prstGeom>
          <a:noFill/>
        </p:spPr>
      </p:pic>
      <p:sp>
        <p:nvSpPr>
          <p:cNvPr id="24" name="Cloud 23"/>
          <p:cNvSpPr/>
          <p:nvPr/>
        </p:nvSpPr>
        <p:spPr>
          <a:xfrm>
            <a:off x="9955637" y="2366512"/>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8" cstate="print"/>
          <a:stretch>
            <a:fillRect/>
          </a:stretch>
        </p:blipFill>
        <p:spPr>
          <a:xfrm>
            <a:off x="9829800" y="5917858"/>
            <a:ext cx="723900" cy="723900"/>
          </a:xfrm>
          <a:prstGeom prst="rect">
            <a:avLst/>
          </a:prstGeom>
        </p:spPr>
      </p:pic>
      <p:pic>
        <p:nvPicPr>
          <p:cNvPr id="35" name="Picture 34" descr="sai.png"/>
          <p:cNvPicPr>
            <a:picLocks noChangeAspect="1"/>
          </p:cNvPicPr>
          <p:nvPr/>
        </p:nvPicPr>
        <p:blipFill>
          <a:blip r:embed="rId9" cstate="print"/>
          <a:stretch>
            <a:fillRect/>
          </a:stretch>
        </p:blipFill>
        <p:spPr>
          <a:xfrm>
            <a:off x="9906000" y="3327058"/>
            <a:ext cx="533400" cy="533400"/>
          </a:xfrm>
          <a:prstGeom prst="rect">
            <a:avLst/>
          </a:prstGeom>
        </p:spPr>
      </p:pic>
      <p:pic>
        <p:nvPicPr>
          <p:cNvPr id="36" name="Picture 35" descr="sai.png"/>
          <p:cNvPicPr>
            <a:picLocks noChangeAspect="1"/>
          </p:cNvPicPr>
          <p:nvPr/>
        </p:nvPicPr>
        <p:blipFill>
          <a:blip r:embed="rId9" cstate="print"/>
          <a:stretch>
            <a:fillRect/>
          </a:stretch>
        </p:blipFill>
        <p:spPr>
          <a:xfrm>
            <a:off x="9906000" y="4165258"/>
            <a:ext cx="533400" cy="533400"/>
          </a:xfrm>
          <a:prstGeom prst="rect">
            <a:avLst/>
          </a:prstGeom>
        </p:spPr>
      </p:pic>
      <p:pic>
        <p:nvPicPr>
          <p:cNvPr id="37" name="Picture 36" descr="sai.png"/>
          <p:cNvPicPr>
            <a:picLocks noChangeAspect="1"/>
          </p:cNvPicPr>
          <p:nvPr/>
        </p:nvPicPr>
        <p:blipFill>
          <a:blip r:embed="rId9" cstate="print"/>
          <a:stretch>
            <a:fillRect/>
          </a:stretch>
        </p:blipFill>
        <p:spPr>
          <a:xfrm>
            <a:off x="9906000" y="5155858"/>
            <a:ext cx="533400" cy="533400"/>
          </a:xfrm>
          <a:prstGeom prst="rect">
            <a:avLst/>
          </a:prstGeom>
        </p:spPr>
      </p:pic>
      <p:pic>
        <p:nvPicPr>
          <p:cNvPr id="38" name="Picture 37" descr="112.png"/>
          <p:cNvPicPr>
            <a:picLocks noChangeAspect="1"/>
          </p:cNvPicPr>
          <p:nvPr/>
        </p:nvPicPr>
        <p:blipFill>
          <a:blip r:embed="rId10" cstate="print"/>
          <a:stretch>
            <a:fillRect/>
          </a:stretch>
        </p:blipFill>
        <p:spPr>
          <a:xfrm>
            <a:off x="1295400" y="-767862"/>
            <a:ext cx="9144000" cy="3352800"/>
          </a:xfrm>
          <a:prstGeom prst="rect">
            <a:avLst/>
          </a:prstGeom>
        </p:spPr>
      </p:pic>
      <p:sp>
        <p:nvSpPr>
          <p:cNvPr id="39" name="TextBox 38"/>
          <p:cNvSpPr txBox="1"/>
          <p:nvPr/>
        </p:nvSpPr>
        <p:spPr>
          <a:xfrm>
            <a:off x="3493140" y="401808"/>
            <a:ext cx="5790127" cy="1077218"/>
          </a:xfrm>
          <a:prstGeom prst="rect">
            <a:avLst/>
          </a:prstGeom>
          <a:noFill/>
        </p:spPr>
        <p:txBody>
          <a:bodyPr wrap="square" rtlCol="0">
            <a:spAutoFit/>
          </a:bodyPr>
          <a:lstStyle/>
          <a:p>
            <a:r>
              <a:rPr lang="vi-VN" sz="3200" dirty="0">
                <a:latin typeface="+mj-lt"/>
              </a:rPr>
              <a:t>Câu 6: Đọc bài thơ, em hình dung như thế nào về bối cảnh lịch sử?</a:t>
            </a:r>
            <a:endParaRPr lang="en-US" sz="3200" dirty="0">
              <a:latin typeface="+mj-lt"/>
            </a:endParaRPr>
          </a:p>
        </p:txBody>
      </p:sp>
      <p:pic>
        <p:nvPicPr>
          <p:cNvPr id="40" name="Picture 39" descr="b7e0bb69201493537d2baf178dbccae9.png"/>
          <p:cNvPicPr>
            <a:picLocks noChangeAspect="1"/>
          </p:cNvPicPr>
          <p:nvPr/>
        </p:nvPicPr>
        <p:blipFill>
          <a:blip r:embed="rId11" cstate="print"/>
          <a:stretch>
            <a:fillRect/>
          </a:stretch>
        </p:blipFill>
        <p:spPr>
          <a:xfrm>
            <a:off x="76200" y="2451222"/>
            <a:ext cx="762000" cy="882316"/>
          </a:xfrm>
          <a:prstGeom prst="rect">
            <a:avLst/>
          </a:prstGeom>
        </p:spPr>
      </p:pic>
      <p:pic>
        <p:nvPicPr>
          <p:cNvPr id="41" name="Picture 40" descr="b7e0bb69201493537d2baf178dbccae9.png"/>
          <p:cNvPicPr>
            <a:picLocks noChangeAspect="1"/>
          </p:cNvPicPr>
          <p:nvPr/>
        </p:nvPicPr>
        <p:blipFill>
          <a:blip r:embed="rId11" cstate="print"/>
          <a:stretch>
            <a:fillRect/>
          </a:stretch>
        </p:blipFill>
        <p:spPr>
          <a:xfrm>
            <a:off x="55808" y="3657508"/>
            <a:ext cx="762000" cy="762000"/>
          </a:xfrm>
          <a:prstGeom prst="rect">
            <a:avLst/>
          </a:prstGeom>
        </p:spPr>
      </p:pic>
      <p:pic>
        <p:nvPicPr>
          <p:cNvPr id="42" name="Picture 41" descr="b7e0bb69201493537d2baf178dbccae9.png"/>
          <p:cNvPicPr>
            <a:picLocks noChangeAspect="1"/>
          </p:cNvPicPr>
          <p:nvPr/>
        </p:nvPicPr>
        <p:blipFill>
          <a:blip r:embed="rId11" cstate="print"/>
          <a:stretch>
            <a:fillRect/>
          </a:stretch>
        </p:blipFill>
        <p:spPr>
          <a:xfrm>
            <a:off x="35954" y="4767866"/>
            <a:ext cx="762000" cy="762000"/>
          </a:xfrm>
          <a:prstGeom prst="rect">
            <a:avLst/>
          </a:prstGeom>
        </p:spPr>
      </p:pic>
      <p:pic>
        <p:nvPicPr>
          <p:cNvPr id="43" name="Picture 42" descr="b7e0bb69201493537d2baf178dbccae9.png"/>
          <p:cNvPicPr>
            <a:picLocks noChangeAspect="1"/>
          </p:cNvPicPr>
          <p:nvPr/>
        </p:nvPicPr>
        <p:blipFill>
          <a:blip r:embed="rId11" cstate="print"/>
          <a:stretch>
            <a:fillRect/>
          </a:stretch>
        </p:blipFill>
        <p:spPr>
          <a:xfrm>
            <a:off x="190500" y="6080438"/>
            <a:ext cx="685800" cy="685800"/>
          </a:xfrm>
          <a:prstGeom prst="rect">
            <a:avLst/>
          </a:prstGeom>
        </p:spPr>
      </p:pic>
      <p:pic>
        <p:nvPicPr>
          <p:cNvPr id="44" name="Picture 43" descr="b7e0bb69201493537d2baf178dbccae9.png"/>
          <p:cNvPicPr>
            <a:picLocks noChangeAspect="1"/>
          </p:cNvPicPr>
          <p:nvPr/>
        </p:nvPicPr>
        <p:blipFill>
          <a:blip r:embed="rId11" cstate="print"/>
          <a:stretch>
            <a:fillRect/>
          </a:stretch>
        </p:blipFill>
        <p:spPr>
          <a:xfrm>
            <a:off x="10870715" y="5013638"/>
            <a:ext cx="1905000" cy="1905000"/>
          </a:xfrm>
          <a:prstGeom prst="rect">
            <a:avLst/>
          </a:prstGeom>
        </p:spPr>
      </p:pic>
    </p:spTree>
    <p:extLst>
      <p:ext uri="{BB962C8B-B14F-4D97-AF65-F5344CB8AC3E}">
        <p14:creationId xmlns:p14="http://schemas.microsoft.com/office/powerpoint/2010/main" val="3211626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0231192" y="868564"/>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3048000" y="3276600"/>
            <a:ext cx="4769476" cy="575440"/>
          </a:xfrm>
          <a:prstGeom prst="rect">
            <a:avLst/>
          </a:prstGeom>
        </p:spPr>
      </p:pic>
      <p:sp>
        <p:nvSpPr>
          <p:cNvPr id="7" name="Oval 6"/>
          <p:cNvSpPr/>
          <p:nvPr/>
        </p:nvSpPr>
        <p:spPr>
          <a:xfrm>
            <a:off x="1790700" y="5105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3048000" y="4114800"/>
            <a:ext cx="4769476" cy="575440"/>
          </a:xfrm>
          <a:prstGeom prst="rect">
            <a:avLst/>
          </a:prstGeom>
        </p:spPr>
      </p:pic>
      <p:pic>
        <p:nvPicPr>
          <p:cNvPr id="9" name="Picture 8" descr="1456.png"/>
          <p:cNvPicPr>
            <a:picLocks noChangeAspect="1"/>
          </p:cNvPicPr>
          <p:nvPr/>
        </p:nvPicPr>
        <p:blipFill>
          <a:blip r:embed="rId6" cstate="print"/>
          <a:stretch>
            <a:fillRect/>
          </a:stretch>
        </p:blipFill>
        <p:spPr>
          <a:xfrm>
            <a:off x="3048000" y="5105400"/>
            <a:ext cx="4769476"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4769476" cy="575440"/>
          </a:xfrm>
          <a:prstGeom prst="rect">
            <a:avLst/>
          </a:prstGeom>
        </p:spPr>
      </p:pic>
      <p:sp>
        <p:nvSpPr>
          <p:cNvPr id="11" name="Oval 10"/>
          <p:cNvSpPr/>
          <p:nvPr/>
        </p:nvSpPr>
        <p:spPr>
          <a:xfrm>
            <a:off x="17907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7907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7907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866900" y="5181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1866900" y="6019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1866900" y="4191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7" name="TextBox 16"/>
          <p:cNvSpPr txBox="1"/>
          <p:nvPr/>
        </p:nvSpPr>
        <p:spPr>
          <a:xfrm>
            <a:off x="18669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8" name="TextBox 17"/>
          <p:cNvSpPr txBox="1"/>
          <p:nvPr/>
        </p:nvSpPr>
        <p:spPr>
          <a:xfrm>
            <a:off x="3048000" y="3300363"/>
            <a:ext cx="4448243" cy="523220"/>
          </a:xfrm>
          <a:prstGeom prst="rect">
            <a:avLst/>
          </a:prstGeom>
          <a:noFill/>
        </p:spPr>
        <p:txBody>
          <a:bodyPr wrap="square" rtlCol="0">
            <a:spAutoFit/>
          </a:bodyPr>
          <a:lstStyle/>
          <a:p>
            <a:r>
              <a:rPr lang="vi-VN" sz="2800" dirty="0">
                <a:latin typeface="+mj-lt"/>
              </a:rPr>
              <a:t>Cảm xúc tự tin.</a:t>
            </a:r>
            <a:endParaRPr lang="en-US" sz="2800" dirty="0">
              <a:solidFill>
                <a:srgbClr val="002060"/>
              </a:solidFill>
              <a:latin typeface="+mj-lt"/>
              <a:cs typeface="Times New Roman" pitchFamily="18" charset="0"/>
            </a:endParaRPr>
          </a:p>
        </p:txBody>
      </p:sp>
      <p:sp>
        <p:nvSpPr>
          <p:cNvPr id="19" name="TextBox 18"/>
          <p:cNvSpPr txBox="1"/>
          <p:nvPr/>
        </p:nvSpPr>
        <p:spPr>
          <a:xfrm>
            <a:off x="3124199" y="4191000"/>
            <a:ext cx="4448243" cy="523220"/>
          </a:xfrm>
          <a:prstGeom prst="rect">
            <a:avLst/>
          </a:prstGeom>
          <a:noFill/>
        </p:spPr>
        <p:txBody>
          <a:bodyPr wrap="square" rtlCol="0">
            <a:spAutoFit/>
          </a:bodyPr>
          <a:lstStyle/>
          <a:p>
            <a:r>
              <a:rPr lang="vi-VN" sz="2800" dirty="0">
                <a:latin typeface="+mj-lt"/>
              </a:rPr>
              <a:t>Cảm xúc vui vẻ.</a:t>
            </a:r>
            <a:endParaRPr lang="en-US" sz="2800" dirty="0">
              <a:solidFill>
                <a:srgbClr val="002060"/>
              </a:solidFill>
              <a:latin typeface="+mj-lt"/>
              <a:cs typeface="Times New Roman" pitchFamily="18" charset="0"/>
            </a:endParaRPr>
          </a:p>
        </p:txBody>
      </p:sp>
      <p:sp>
        <p:nvSpPr>
          <p:cNvPr id="20" name="TextBox 19"/>
          <p:cNvSpPr txBox="1"/>
          <p:nvPr/>
        </p:nvSpPr>
        <p:spPr>
          <a:xfrm>
            <a:off x="3124199" y="5105400"/>
            <a:ext cx="4448243" cy="523220"/>
          </a:xfrm>
          <a:prstGeom prst="rect">
            <a:avLst/>
          </a:prstGeom>
          <a:noFill/>
        </p:spPr>
        <p:txBody>
          <a:bodyPr wrap="square" rtlCol="0">
            <a:spAutoFit/>
          </a:bodyPr>
          <a:lstStyle/>
          <a:p>
            <a:r>
              <a:rPr lang="vi-VN" sz="2800" dirty="0">
                <a:latin typeface="+mj-lt"/>
              </a:rPr>
              <a:t>Cảm xúc tự hào.</a:t>
            </a:r>
            <a:endParaRPr lang="en-US" sz="2800" dirty="0">
              <a:solidFill>
                <a:srgbClr val="002060"/>
              </a:solidFill>
              <a:latin typeface="+mj-lt"/>
              <a:cs typeface="Times New Roman" pitchFamily="18" charset="0"/>
            </a:endParaRPr>
          </a:p>
        </p:txBody>
      </p:sp>
      <p:sp>
        <p:nvSpPr>
          <p:cNvPr id="21" name="TextBox 20"/>
          <p:cNvSpPr txBox="1"/>
          <p:nvPr/>
        </p:nvSpPr>
        <p:spPr>
          <a:xfrm>
            <a:off x="3124199" y="6019800"/>
            <a:ext cx="4448243" cy="523220"/>
          </a:xfrm>
          <a:prstGeom prst="rect">
            <a:avLst/>
          </a:prstGeom>
          <a:noFill/>
        </p:spPr>
        <p:txBody>
          <a:bodyPr wrap="square" rtlCol="0">
            <a:spAutoFit/>
          </a:bodyPr>
          <a:lstStyle/>
          <a:p>
            <a:r>
              <a:rPr lang="vi-VN" sz="2800" dirty="0">
                <a:latin typeface="+mj-lt"/>
              </a:rPr>
              <a:t>Cảm xúc buồn bã.</a:t>
            </a:r>
            <a:endParaRPr lang="en-US" sz="2800" dirty="0">
              <a:solidFill>
                <a:srgbClr val="002060"/>
              </a:solidFill>
              <a:latin typeface="+mj-lt"/>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9926392" y="411364"/>
            <a:ext cx="1752600" cy="1768573"/>
          </a:xfrm>
          <a:prstGeom prst="rect">
            <a:avLst/>
          </a:prstGeom>
          <a:noFill/>
        </p:spPr>
      </p:pic>
      <p:sp>
        <p:nvSpPr>
          <p:cNvPr id="24" name="Cloud 23"/>
          <p:cNvSpPr/>
          <p:nvPr/>
        </p:nvSpPr>
        <p:spPr>
          <a:xfrm>
            <a:off x="10020300" y="2317187"/>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8" cstate="print"/>
          <a:stretch>
            <a:fillRect/>
          </a:stretch>
        </p:blipFill>
        <p:spPr>
          <a:xfrm>
            <a:off x="325191" y="-684459"/>
            <a:ext cx="10214020" cy="3728434"/>
          </a:xfrm>
          <a:prstGeom prst="rect">
            <a:avLst/>
          </a:prstGeom>
        </p:spPr>
      </p:pic>
      <p:sp>
        <p:nvSpPr>
          <p:cNvPr id="5" name="TextBox 4"/>
          <p:cNvSpPr txBox="1"/>
          <p:nvPr/>
        </p:nvSpPr>
        <p:spPr>
          <a:xfrm>
            <a:off x="2760372" y="729293"/>
            <a:ext cx="6612228" cy="1077218"/>
          </a:xfrm>
          <a:prstGeom prst="rect">
            <a:avLst/>
          </a:prstGeom>
          <a:noFill/>
        </p:spPr>
        <p:txBody>
          <a:bodyPr wrap="square" rtlCol="0">
            <a:spAutoFit/>
          </a:bodyPr>
          <a:lstStyle/>
          <a:p>
            <a:r>
              <a:rPr lang="vi-VN" sz="3200" dirty="0">
                <a:latin typeface="+mj-lt"/>
              </a:rPr>
              <a:t>Câu thơ “Đẹp vô cùng, Tổ quốc ta ơi!” thể hiện cảm xúc nào của tác giả?</a:t>
            </a:r>
            <a:endParaRPr lang="en-US" sz="3200" dirty="0">
              <a:solidFill>
                <a:srgbClr val="FF0000"/>
              </a:solidFill>
              <a:latin typeface="+mj-lt"/>
              <a:cs typeface="Times New Roman" pitchFamily="18" charset="0"/>
            </a:endParaRPr>
          </a:p>
        </p:txBody>
      </p:sp>
      <p:pic>
        <p:nvPicPr>
          <p:cNvPr id="32" name="Picture 31" descr="tich.png"/>
          <p:cNvPicPr>
            <a:picLocks noChangeAspect="1"/>
          </p:cNvPicPr>
          <p:nvPr/>
        </p:nvPicPr>
        <p:blipFill>
          <a:blip r:embed="rId9" cstate="print"/>
          <a:stretch>
            <a:fillRect/>
          </a:stretch>
        </p:blipFill>
        <p:spPr>
          <a:xfrm>
            <a:off x="8648700" y="4876800"/>
            <a:ext cx="723900" cy="723900"/>
          </a:xfrm>
          <a:prstGeom prst="rect">
            <a:avLst/>
          </a:prstGeom>
        </p:spPr>
      </p:pic>
      <p:pic>
        <p:nvPicPr>
          <p:cNvPr id="33" name="Picture 32" descr="sai.png"/>
          <p:cNvPicPr>
            <a:picLocks noChangeAspect="1"/>
          </p:cNvPicPr>
          <p:nvPr/>
        </p:nvPicPr>
        <p:blipFill>
          <a:blip r:embed="rId10" cstate="print"/>
          <a:stretch>
            <a:fillRect/>
          </a:stretch>
        </p:blipFill>
        <p:spPr>
          <a:xfrm>
            <a:off x="8801100" y="3200400"/>
            <a:ext cx="533400" cy="533400"/>
          </a:xfrm>
          <a:prstGeom prst="rect">
            <a:avLst/>
          </a:prstGeom>
        </p:spPr>
      </p:pic>
      <p:pic>
        <p:nvPicPr>
          <p:cNvPr id="34" name="Picture 33" descr="sai.png"/>
          <p:cNvPicPr>
            <a:picLocks noChangeAspect="1"/>
          </p:cNvPicPr>
          <p:nvPr/>
        </p:nvPicPr>
        <p:blipFill>
          <a:blip r:embed="rId10" cstate="print"/>
          <a:stretch>
            <a:fillRect/>
          </a:stretch>
        </p:blipFill>
        <p:spPr>
          <a:xfrm>
            <a:off x="8801100" y="4038600"/>
            <a:ext cx="533400" cy="533400"/>
          </a:xfrm>
          <a:prstGeom prst="rect">
            <a:avLst/>
          </a:prstGeom>
        </p:spPr>
      </p:pic>
      <p:pic>
        <p:nvPicPr>
          <p:cNvPr id="35" name="Picture 34" descr="sai.png"/>
          <p:cNvPicPr>
            <a:picLocks noChangeAspect="1"/>
          </p:cNvPicPr>
          <p:nvPr/>
        </p:nvPicPr>
        <p:blipFill>
          <a:blip r:embed="rId10" cstate="print"/>
          <a:stretch>
            <a:fillRect/>
          </a:stretch>
        </p:blipFill>
        <p:spPr>
          <a:xfrm>
            <a:off x="8801100" y="5943600"/>
            <a:ext cx="533400" cy="533400"/>
          </a:xfrm>
          <a:prstGeom prst="rect">
            <a:avLst/>
          </a:prstGeom>
        </p:spPr>
      </p:pic>
      <p:pic>
        <p:nvPicPr>
          <p:cNvPr id="37" name="Picture 36" descr="7.png"/>
          <p:cNvPicPr>
            <a:picLocks noChangeAspect="1"/>
          </p:cNvPicPr>
          <p:nvPr/>
        </p:nvPicPr>
        <p:blipFill>
          <a:blip r:embed="rId11" cstate="print"/>
          <a:stretch>
            <a:fillRect/>
          </a:stretch>
        </p:blipFill>
        <p:spPr>
          <a:xfrm>
            <a:off x="952500" y="2895600"/>
            <a:ext cx="838200" cy="971826"/>
          </a:xfrm>
          <a:prstGeom prst="rect">
            <a:avLst/>
          </a:prstGeom>
        </p:spPr>
      </p:pic>
      <p:pic>
        <p:nvPicPr>
          <p:cNvPr id="38" name="Picture 37" descr="7.png"/>
          <p:cNvPicPr>
            <a:picLocks noChangeAspect="1"/>
          </p:cNvPicPr>
          <p:nvPr/>
        </p:nvPicPr>
        <p:blipFill>
          <a:blip r:embed="rId11" cstate="print"/>
          <a:stretch>
            <a:fillRect/>
          </a:stretch>
        </p:blipFill>
        <p:spPr>
          <a:xfrm>
            <a:off x="1028700" y="3886200"/>
            <a:ext cx="838200" cy="971826"/>
          </a:xfrm>
          <a:prstGeom prst="rect">
            <a:avLst/>
          </a:prstGeom>
        </p:spPr>
      </p:pic>
      <p:pic>
        <p:nvPicPr>
          <p:cNvPr id="39" name="Picture 38" descr="7.png"/>
          <p:cNvPicPr>
            <a:picLocks noChangeAspect="1"/>
          </p:cNvPicPr>
          <p:nvPr/>
        </p:nvPicPr>
        <p:blipFill>
          <a:blip r:embed="rId11" cstate="print"/>
          <a:stretch>
            <a:fillRect/>
          </a:stretch>
        </p:blipFill>
        <p:spPr>
          <a:xfrm>
            <a:off x="1028700" y="4876800"/>
            <a:ext cx="838200" cy="971826"/>
          </a:xfrm>
          <a:prstGeom prst="rect">
            <a:avLst/>
          </a:prstGeom>
        </p:spPr>
      </p:pic>
      <p:pic>
        <p:nvPicPr>
          <p:cNvPr id="40" name="Picture 39" descr="7.png"/>
          <p:cNvPicPr>
            <a:picLocks noChangeAspect="1"/>
          </p:cNvPicPr>
          <p:nvPr/>
        </p:nvPicPr>
        <p:blipFill>
          <a:blip r:embed="rId11" cstate="print"/>
          <a:stretch>
            <a:fillRect/>
          </a:stretch>
        </p:blipFill>
        <p:spPr>
          <a:xfrm>
            <a:off x="1028700" y="5886174"/>
            <a:ext cx="838200" cy="971826"/>
          </a:xfrm>
          <a:prstGeom prst="rect">
            <a:avLst/>
          </a:prstGeom>
        </p:spPr>
      </p:pic>
      <p:pic>
        <p:nvPicPr>
          <p:cNvPr id="41" name="Picture 40" descr="7.png"/>
          <p:cNvPicPr>
            <a:picLocks noChangeAspect="1"/>
          </p:cNvPicPr>
          <p:nvPr/>
        </p:nvPicPr>
        <p:blipFill>
          <a:blip r:embed="rId11" cstate="print"/>
          <a:stretch>
            <a:fillRect/>
          </a:stretch>
        </p:blipFill>
        <p:spPr>
          <a:xfrm>
            <a:off x="10668000" y="5091044"/>
            <a:ext cx="1524000" cy="1766956"/>
          </a:xfrm>
          <a:prstGeom prst="rect">
            <a:avLst/>
          </a:prstGeom>
        </p:spPr>
      </p:pic>
    </p:spTree>
    <p:extLst>
      <p:ext uri="{BB962C8B-B14F-4D97-AF65-F5344CB8AC3E}">
        <p14:creationId xmlns:p14="http://schemas.microsoft.com/office/powerpoint/2010/main" val="73133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593" name="Google Shape;593;p45"/>
          <p:cNvGrpSpPr/>
          <p:nvPr/>
        </p:nvGrpSpPr>
        <p:grpSpPr>
          <a:xfrm>
            <a:off x="2906504" y="2111421"/>
            <a:ext cx="6319187" cy="1874592"/>
            <a:chOff x="2179878" y="1583566"/>
            <a:chExt cx="4739390" cy="1405944"/>
          </a:xfrm>
        </p:grpSpPr>
        <p:grpSp>
          <p:nvGrpSpPr>
            <p:cNvPr id="594" name="Google Shape;594;p45"/>
            <p:cNvGrpSpPr/>
            <p:nvPr/>
          </p:nvGrpSpPr>
          <p:grpSpPr>
            <a:xfrm>
              <a:off x="6224303" y="2680564"/>
              <a:ext cx="694965" cy="264071"/>
              <a:chOff x="6661853" y="2422752"/>
              <a:chExt cx="694965" cy="264071"/>
            </a:xfrm>
          </p:grpSpPr>
          <p:sp>
            <p:nvSpPr>
              <p:cNvPr id="595" name="Google Shape;595;p45"/>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5"/>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8" name="Google Shape;598;p45"/>
            <p:cNvSpPr/>
            <p:nvPr/>
          </p:nvSpPr>
          <p:spPr>
            <a:xfrm>
              <a:off x="2249628" y="15835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5"/>
            <p:cNvSpPr/>
            <p:nvPr/>
          </p:nvSpPr>
          <p:spPr>
            <a:xfrm>
              <a:off x="2179878" y="290446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0" name="Google Shape;600;p45"/>
          <p:cNvSpPr txBox="1">
            <a:spLocks noGrp="1"/>
          </p:cNvSpPr>
          <p:nvPr>
            <p:ph type="title"/>
          </p:nvPr>
        </p:nvSpPr>
        <p:spPr>
          <a:xfrm flipH="1">
            <a:off x="2633336" y="1232163"/>
            <a:ext cx="6142800" cy="3239200"/>
          </a:xfrm>
          <a:prstGeom prst="rect">
            <a:avLst/>
          </a:prstGeom>
        </p:spPr>
        <p:txBody>
          <a:bodyPr spcFirstLastPara="1" wrap="square" lIns="121900" tIns="121900" rIns="121900" bIns="121900" anchor="ctr" anchorCtr="0">
            <a:noAutofit/>
          </a:bodyPr>
          <a:lstStyle/>
          <a:p>
            <a:r>
              <a:rPr lang="en-US" b="1" dirty="0" err="1">
                <a:latin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endParaRPr b="1" dirty="0">
              <a:latin typeface="Times New Roman" panose="02020603050405020304" pitchFamily="18" charset="0"/>
              <a:cs typeface="Times New Roman" panose="02020603050405020304" pitchFamily="18" charset="0"/>
            </a:endParaRPr>
          </a:p>
        </p:txBody>
      </p:sp>
      <p:sp>
        <p:nvSpPr>
          <p:cNvPr id="601" name="Google Shape;601;p45"/>
          <p:cNvSpPr/>
          <p:nvPr/>
        </p:nvSpPr>
        <p:spPr>
          <a:xfrm>
            <a:off x="7772371" y="-1383467"/>
            <a:ext cx="5047543" cy="3696067"/>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5"/>
          <p:cNvSpPr/>
          <p:nvPr/>
        </p:nvSpPr>
        <p:spPr>
          <a:xfrm rot="-9100096">
            <a:off x="-888719" y="-942678"/>
            <a:ext cx="5047537" cy="3696063"/>
          </a:xfrm>
          <a:custGeom>
            <a:avLst/>
            <a:gdLst/>
            <a:ahLst/>
            <a:cxnLst/>
            <a:rect l="l" t="t" r="r" b="b"/>
            <a:pathLst>
              <a:path w="97468" h="71371" extrusionOk="0">
                <a:moveTo>
                  <a:pt x="249" y="59824"/>
                </a:moveTo>
                <a:cubicBezTo>
                  <a:pt x="435" y="60488"/>
                  <a:pt x="1285" y="60736"/>
                  <a:pt x="1596" y="60052"/>
                </a:cubicBezTo>
                <a:cubicBezTo>
                  <a:pt x="1721" y="60260"/>
                  <a:pt x="1969" y="60384"/>
                  <a:pt x="2218" y="60363"/>
                </a:cubicBezTo>
                <a:cubicBezTo>
                  <a:pt x="2094" y="60425"/>
                  <a:pt x="1969" y="60508"/>
                  <a:pt x="1990" y="60653"/>
                </a:cubicBezTo>
                <a:cubicBezTo>
                  <a:pt x="2114" y="60591"/>
                  <a:pt x="2239" y="60529"/>
                  <a:pt x="2363" y="60467"/>
                </a:cubicBezTo>
                <a:cubicBezTo>
                  <a:pt x="2425" y="60425"/>
                  <a:pt x="2488" y="60384"/>
                  <a:pt x="2529" y="60322"/>
                </a:cubicBezTo>
                <a:cubicBezTo>
                  <a:pt x="2612" y="60301"/>
                  <a:pt x="2674" y="60260"/>
                  <a:pt x="2757" y="60239"/>
                </a:cubicBezTo>
                <a:cubicBezTo>
                  <a:pt x="2591" y="60405"/>
                  <a:pt x="2529" y="60612"/>
                  <a:pt x="2260" y="60612"/>
                </a:cubicBezTo>
                <a:cubicBezTo>
                  <a:pt x="2156" y="60840"/>
                  <a:pt x="2197" y="61089"/>
                  <a:pt x="2342" y="61275"/>
                </a:cubicBezTo>
                <a:cubicBezTo>
                  <a:pt x="2467" y="61420"/>
                  <a:pt x="2508" y="61338"/>
                  <a:pt x="2653" y="61255"/>
                </a:cubicBezTo>
                <a:lnTo>
                  <a:pt x="3006" y="61027"/>
                </a:lnTo>
                <a:cubicBezTo>
                  <a:pt x="3234" y="60902"/>
                  <a:pt x="3420" y="60716"/>
                  <a:pt x="3545" y="60467"/>
                </a:cubicBezTo>
                <a:cubicBezTo>
                  <a:pt x="3358" y="60405"/>
                  <a:pt x="3109" y="60467"/>
                  <a:pt x="3255" y="60135"/>
                </a:cubicBezTo>
                <a:cubicBezTo>
                  <a:pt x="3172" y="60115"/>
                  <a:pt x="3089" y="60115"/>
                  <a:pt x="3006" y="60115"/>
                </a:cubicBezTo>
                <a:cubicBezTo>
                  <a:pt x="3151" y="60052"/>
                  <a:pt x="3296" y="59969"/>
                  <a:pt x="3420" y="59907"/>
                </a:cubicBezTo>
                <a:cubicBezTo>
                  <a:pt x="3441" y="60032"/>
                  <a:pt x="3669" y="59907"/>
                  <a:pt x="3773" y="59887"/>
                </a:cubicBezTo>
                <a:cubicBezTo>
                  <a:pt x="3793" y="60011"/>
                  <a:pt x="3669" y="59990"/>
                  <a:pt x="3586" y="60052"/>
                </a:cubicBezTo>
                <a:cubicBezTo>
                  <a:pt x="3483" y="60135"/>
                  <a:pt x="3483" y="60156"/>
                  <a:pt x="3545" y="60260"/>
                </a:cubicBezTo>
                <a:cubicBezTo>
                  <a:pt x="3586" y="60343"/>
                  <a:pt x="3731" y="60571"/>
                  <a:pt x="3856" y="60488"/>
                </a:cubicBezTo>
                <a:cubicBezTo>
                  <a:pt x="3876" y="60591"/>
                  <a:pt x="3856" y="60550"/>
                  <a:pt x="3773" y="60612"/>
                </a:cubicBezTo>
                <a:cubicBezTo>
                  <a:pt x="3690" y="60674"/>
                  <a:pt x="3711" y="60716"/>
                  <a:pt x="3690" y="60799"/>
                </a:cubicBezTo>
                <a:cubicBezTo>
                  <a:pt x="3358" y="60736"/>
                  <a:pt x="3255" y="60902"/>
                  <a:pt x="3047" y="61130"/>
                </a:cubicBezTo>
                <a:cubicBezTo>
                  <a:pt x="2985" y="61213"/>
                  <a:pt x="2861" y="61275"/>
                  <a:pt x="2736" y="61275"/>
                </a:cubicBezTo>
                <a:cubicBezTo>
                  <a:pt x="2716" y="61379"/>
                  <a:pt x="2695" y="61379"/>
                  <a:pt x="2633" y="61441"/>
                </a:cubicBezTo>
                <a:cubicBezTo>
                  <a:pt x="2612" y="61462"/>
                  <a:pt x="2612" y="61503"/>
                  <a:pt x="2612" y="61545"/>
                </a:cubicBezTo>
                <a:cubicBezTo>
                  <a:pt x="2591" y="61628"/>
                  <a:pt x="2612" y="61628"/>
                  <a:pt x="2695" y="61586"/>
                </a:cubicBezTo>
                <a:cubicBezTo>
                  <a:pt x="2695" y="61669"/>
                  <a:pt x="2736" y="61690"/>
                  <a:pt x="2653" y="61731"/>
                </a:cubicBezTo>
                <a:cubicBezTo>
                  <a:pt x="2570" y="61773"/>
                  <a:pt x="2529" y="61814"/>
                  <a:pt x="2508" y="61876"/>
                </a:cubicBezTo>
                <a:cubicBezTo>
                  <a:pt x="2446" y="62105"/>
                  <a:pt x="2757" y="62022"/>
                  <a:pt x="2861" y="61959"/>
                </a:cubicBezTo>
                <a:cubicBezTo>
                  <a:pt x="2923" y="62022"/>
                  <a:pt x="2923" y="62042"/>
                  <a:pt x="3006" y="61980"/>
                </a:cubicBezTo>
                <a:cubicBezTo>
                  <a:pt x="3089" y="61918"/>
                  <a:pt x="3192" y="61856"/>
                  <a:pt x="3296" y="61794"/>
                </a:cubicBezTo>
                <a:cubicBezTo>
                  <a:pt x="3483" y="61669"/>
                  <a:pt x="3669" y="61545"/>
                  <a:pt x="3835" y="61400"/>
                </a:cubicBezTo>
                <a:cubicBezTo>
                  <a:pt x="3876" y="61462"/>
                  <a:pt x="3856" y="61503"/>
                  <a:pt x="3939" y="61462"/>
                </a:cubicBezTo>
                <a:cubicBezTo>
                  <a:pt x="3876" y="61566"/>
                  <a:pt x="4167" y="61607"/>
                  <a:pt x="4250" y="61607"/>
                </a:cubicBezTo>
                <a:cubicBezTo>
                  <a:pt x="4250" y="61628"/>
                  <a:pt x="4167" y="61607"/>
                  <a:pt x="4146" y="61607"/>
                </a:cubicBezTo>
                <a:cubicBezTo>
                  <a:pt x="4104" y="61607"/>
                  <a:pt x="4084" y="61628"/>
                  <a:pt x="4084" y="61669"/>
                </a:cubicBezTo>
                <a:cubicBezTo>
                  <a:pt x="4063" y="61731"/>
                  <a:pt x="4084" y="61752"/>
                  <a:pt x="4146" y="61731"/>
                </a:cubicBezTo>
                <a:cubicBezTo>
                  <a:pt x="4104" y="61752"/>
                  <a:pt x="4104" y="61773"/>
                  <a:pt x="4146" y="61794"/>
                </a:cubicBezTo>
                <a:cubicBezTo>
                  <a:pt x="4084" y="61814"/>
                  <a:pt x="4042" y="61856"/>
                  <a:pt x="4001" y="61897"/>
                </a:cubicBezTo>
                <a:cubicBezTo>
                  <a:pt x="3897" y="61876"/>
                  <a:pt x="3793" y="61897"/>
                  <a:pt x="3711" y="61918"/>
                </a:cubicBezTo>
                <a:cubicBezTo>
                  <a:pt x="3711" y="61835"/>
                  <a:pt x="3773" y="61731"/>
                  <a:pt x="3669" y="61731"/>
                </a:cubicBezTo>
                <a:cubicBezTo>
                  <a:pt x="3752" y="61669"/>
                  <a:pt x="3793" y="61586"/>
                  <a:pt x="3814" y="61483"/>
                </a:cubicBezTo>
                <a:cubicBezTo>
                  <a:pt x="3731" y="61566"/>
                  <a:pt x="3628" y="61628"/>
                  <a:pt x="3524" y="61669"/>
                </a:cubicBezTo>
                <a:cubicBezTo>
                  <a:pt x="3462" y="61711"/>
                  <a:pt x="3400" y="61814"/>
                  <a:pt x="3296" y="61814"/>
                </a:cubicBezTo>
                <a:cubicBezTo>
                  <a:pt x="3296" y="61856"/>
                  <a:pt x="3192" y="61939"/>
                  <a:pt x="3151" y="61980"/>
                </a:cubicBezTo>
                <a:cubicBezTo>
                  <a:pt x="3109" y="62063"/>
                  <a:pt x="3068" y="62146"/>
                  <a:pt x="3047" y="62229"/>
                </a:cubicBezTo>
                <a:cubicBezTo>
                  <a:pt x="3006" y="62291"/>
                  <a:pt x="2964" y="62374"/>
                  <a:pt x="2902" y="62436"/>
                </a:cubicBezTo>
                <a:cubicBezTo>
                  <a:pt x="2778" y="62519"/>
                  <a:pt x="2674" y="62478"/>
                  <a:pt x="2674" y="62643"/>
                </a:cubicBezTo>
                <a:cubicBezTo>
                  <a:pt x="2653" y="62768"/>
                  <a:pt x="2674" y="62913"/>
                  <a:pt x="2736" y="63037"/>
                </a:cubicBezTo>
                <a:cubicBezTo>
                  <a:pt x="2778" y="63182"/>
                  <a:pt x="2964" y="63245"/>
                  <a:pt x="2985" y="63369"/>
                </a:cubicBezTo>
                <a:cubicBezTo>
                  <a:pt x="3089" y="63328"/>
                  <a:pt x="3047" y="63410"/>
                  <a:pt x="3130" y="63328"/>
                </a:cubicBezTo>
                <a:cubicBezTo>
                  <a:pt x="3172" y="63286"/>
                  <a:pt x="3213" y="63224"/>
                  <a:pt x="3275" y="63203"/>
                </a:cubicBezTo>
                <a:cubicBezTo>
                  <a:pt x="3400" y="63203"/>
                  <a:pt x="3441" y="63348"/>
                  <a:pt x="3483" y="63452"/>
                </a:cubicBezTo>
                <a:cubicBezTo>
                  <a:pt x="3565" y="63390"/>
                  <a:pt x="3648" y="63286"/>
                  <a:pt x="3752" y="63348"/>
                </a:cubicBezTo>
                <a:cubicBezTo>
                  <a:pt x="3856" y="63390"/>
                  <a:pt x="3959" y="63431"/>
                  <a:pt x="4084" y="63431"/>
                </a:cubicBezTo>
                <a:cubicBezTo>
                  <a:pt x="3897" y="63556"/>
                  <a:pt x="3752" y="63742"/>
                  <a:pt x="3669" y="63949"/>
                </a:cubicBezTo>
                <a:cubicBezTo>
                  <a:pt x="3648" y="64053"/>
                  <a:pt x="3607" y="64219"/>
                  <a:pt x="3690" y="64302"/>
                </a:cubicBezTo>
                <a:cubicBezTo>
                  <a:pt x="3793" y="64385"/>
                  <a:pt x="3918" y="64426"/>
                  <a:pt x="4022" y="64468"/>
                </a:cubicBezTo>
                <a:cubicBezTo>
                  <a:pt x="4457" y="64571"/>
                  <a:pt x="4851" y="64260"/>
                  <a:pt x="4830" y="63825"/>
                </a:cubicBezTo>
                <a:cubicBezTo>
                  <a:pt x="4934" y="63887"/>
                  <a:pt x="4892" y="64364"/>
                  <a:pt x="4913" y="64488"/>
                </a:cubicBezTo>
                <a:cubicBezTo>
                  <a:pt x="4934" y="64716"/>
                  <a:pt x="5016" y="64924"/>
                  <a:pt x="5141" y="65110"/>
                </a:cubicBezTo>
                <a:cubicBezTo>
                  <a:pt x="5307" y="64965"/>
                  <a:pt x="5369" y="64696"/>
                  <a:pt x="5597" y="64986"/>
                </a:cubicBezTo>
                <a:cubicBezTo>
                  <a:pt x="5721" y="64861"/>
                  <a:pt x="5783" y="64654"/>
                  <a:pt x="5742" y="64468"/>
                </a:cubicBezTo>
                <a:cubicBezTo>
                  <a:pt x="5680" y="64323"/>
                  <a:pt x="5576" y="64198"/>
                  <a:pt x="5576" y="64032"/>
                </a:cubicBezTo>
                <a:cubicBezTo>
                  <a:pt x="5701" y="64053"/>
                  <a:pt x="5825" y="64053"/>
                  <a:pt x="5949" y="64053"/>
                </a:cubicBezTo>
                <a:cubicBezTo>
                  <a:pt x="5929" y="64157"/>
                  <a:pt x="6053" y="64198"/>
                  <a:pt x="6115" y="64281"/>
                </a:cubicBezTo>
                <a:cubicBezTo>
                  <a:pt x="5887" y="64323"/>
                  <a:pt x="5908" y="64592"/>
                  <a:pt x="6157" y="64571"/>
                </a:cubicBezTo>
                <a:cubicBezTo>
                  <a:pt x="6136" y="64654"/>
                  <a:pt x="6094" y="64716"/>
                  <a:pt x="6074" y="64799"/>
                </a:cubicBezTo>
                <a:cubicBezTo>
                  <a:pt x="5991" y="64944"/>
                  <a:pt x="6011" y="64965"/>
                  <a:pt x="5866" y="64986"/>
                </a:cubicBezTo>
                <a:cubicBezTo>
                  <a:pt x="5825" y="65172"/>
                  <a:pt x="5763" y="65359"/>
                  <a:pt x="5701" y="65525"/>
                </a:cubicBezTo>
                <a:cubicBezTo>
                  <a:pt x="5597" y="65877"/>
                  <a:pt x="5473" y="66292"/>
                  <a:pt x="5597" y="66644"/>
                </a:cubicBezTo>
                <a:cubicBezTo>
                  <a:pt x="5680" y="66603"/>
                  <a:pt x="5742" y="66520"/>
                  <a:pt x="5825" y="66478"/>
                </a:cubicBezTo>
                <a:cubicBezTo>
                  <a:pt x="5991" y="66416"/>
                  <a:pt x="6074" y="66561"/>
                  <a:pt x="6115" y="66706"/>
                </a:cubicBezTo>
                <a:cubicBezTo>
                  <a:pt x="6385" y="66582"/>
                  <a:pt x="6530" y="66292"/>
                  <a:pt x="6468" y="66002"/>
                </a:cubicBezTo>
                <a:cubicBezTo>
                  <a:pt x="6468" y="65960"/>
                  <a:pt x="6468" y="65898"/>
                  <a:pt x="6468" y="65856"/>
                </a:cubicBezTo>
                <a:cubicBezTo>
                  <a:pt x="6468" y="65711"/>
                  <a:pt x="6550" y="65711"/>
                  <a:pt x="6675" y="65649"/>
                </a:cubicBezTo>
                <a:cubicBezTo>
                  <a:pt x="6778" y="65608"/>
                  <a:pt x="6882" y="65546"/>
                  <a:pt x="6986" y="65483"/>
                </a:cubicBezTo>
                <a:cubicBezTo>
                  <a:pt x="7048" y="65463"/>
                  <a:pt x="7089" y="65421"/>
                  <a:pt x="7131" y="65400"/>
                </a:cubicBezTo>
                <a:cubicBezTo>
                  <a:pt x="7234" y="65318"/>
                  <a:pt x="7214" y="65380"/>
                  <a:pt x="7317" y="65442"/>
                </a:cubicBezTo>
                <a:cubicBezTo>
                  <a:pt x="7193" y="65546"/>
                  <a:pt x="7089" y="65649"/>
                  <a:pt x="6986" y="65774"/>
                </a:cubicBezTo>
                <a:lnTo>
                  <a:pt x="6861" y="65939"/>
                </a:lnTo>
                <a:cubicBezTo>
                  <a:pt x="6903" y="65981"/>
                  <a:pt x="6924" y="66022"/>
                  <a:pt x="6965" y="66084"/>
                </a:cubicBezTo>
                <a:cubicBezTo>
                  <a:pt x="7027" y="66209"/>
                  <a:pt x="7027" y="66333"/>
                  <a:pt x="6965" y="66458"/>
                </a:cubicBezTo>
                <a:cubicBezTo>
                  <a:pt x="6799" y="66727"/>
                  <a:pt x="6509" y="66872"/>
                  <a:pt x="6385" y="67162"/>
                </a:cubicBezTo>
                <a:cubicBezTo>
                  <a:pt x="6364" y="67245"/>
                  <a:pt x="6343" y="67328"/>
                  <a:pt x="6343" y="67432"/>
                </a:cubicBezTo>
                <a:cubicBezTo>
                  <a:pt x="6343" y="67577"/>
                  <a:pt x="6385" y="67618"/>
                  <a:pt x="6509" y="67681"/>
                </a:cubicBezTo>
                <a:cubicBezTo>
                  <a:pt x="6675" y="67784"/>
                  <a:pt x="6861" y="67826"/>
                  <a:pt x="7069" y="67784"/>
                </a:cubicBezTo>
                <a:cubicBezTo>
                  <a:pt x="7421" y="67701"/>
                  <a:pt x="7649" y="67349"/>
                  <a:pt x="7587" y="66997"/>
                </a:cubicBezTo>
                <a:cubicBezTo>
                  <a:pt x="7628" y="67017"/>
                  <a:pt x="7670" y="67038"/>
                  <a:pt x="7732" y="67038"/>
                </a:cubicBezTo>
                <a:cubicBezTo>
                  <a:pt x="7608" y="67308"/>
                  <a:pt x="7960" y="67225"/>
                  <a:pt x="8064" y="67121"/>
                </a:cubicBezTo>
                <a:cubicBezTo>
                  <a:pt x="8271" y="66914"/>
                  <a:pt x="8478" y="66727"/>
                  <a:pt x="8644" y="66499"/>
                </a:cubicBezTo>
                <a:cubicBezTo>
                  <a:pt x="8582" y="66623"/>
                  <a:pt x="8540" y="66769"/>
                  <a:pt x="8520" y="66914"/>
                </a:cubicBezTo>
                <a:cubicBezTo>
                  <a:pt x="8437" y="66976"/>
                  <a:pt x="8375" y="67059"/>
                  <a:pt x="8333" y="67142"/>
                </a:cubicBezTo>
                <a:cubicBezTo>
                  <a:pt x="8333" y="67183"/>
                  <a:pt x="8312" y="67225"/>
                  <a:pt x="8271" y="67245"/>
                </a:cubicBezTo>
                <a:cubicBezTo>
                  <a:pt x="8292" y="67287"/>
                  <a:pt x="8292" y="67328"/>
                  <a:pt x="8271" y="67370"/>
                </a:cubicBezTo>
                <a:cubicBezTo>
                  <a:pt x="8250" y="67453"/>
                  <a:pt x="8209" y="67536"/>
                  <a:pt x="8147" y="67598"/>
                </a:cubicBezTo>
                <a:cubicBezTo>
                  <a:pt x="8064" y="67681"/>
                  <a:pt x="7960" y="67660"/>
                  <a:pt x="7960" y="67805"/>
                </a:cubicBezTo>
                <a:cubicBezTo>
                  <a:pt x="7981" y="67971"/>
                  <a:pt x="8043" y="68137"/>
                  <a:pt x="8147" y="68282"/>
                </a:cubicBezTo>
                <a:cubicBezTo>
                  <a:pt x="8209" y="68344"/>
                  <a:pt x="8271" y="68385"/>
                  <a:pt x="8354" y="68427"/>
                </a:cubicBezTo>
                <a:cubicBezTo>
                  <a:pt x="8499" y="68489"/>
                  <a:pt x="8499" y="68468"/>
                  <a:pt x="8582" y="68344"/>
                </a:cubicBezTo>
                <a:cubicBezTo>
                  <a:pt x="8706" y="68178"/>
                  <a:pt x="8851" y="68012"/>
                  <a:pt x="8955" y="67846"/>
                </a:cubicBezTo>
                <a:cubicBezTo>
                  <a:pt x="9079" y="67681"/>
                  <a:pt x="9183" y="67515"/>
                  <a:pt x="9245" y="67328"/>
                </a:cubicBezTo>
                <a:cubicBezTo>
                  <a:pt x="9287" y="67225"/>
                  <a:pt x="9266" y="67162"/>
                  <a:pt x="9390" y="67121"/>
                </a:cubicBezTo>
                <a:cubicBezTo>
                  <a:pt x="9515" y="67079"/>
                  <a:pt x="9618" y="67038"/>
                  <a:pt x="9722" y="66997"/>
                </a:cubicBezTo>
                <a:cubicBezTo>
                  <a:pt x="9701" y="67100"/>
                  <a:pt x="9701" y="67204"/>
                  <a:pt x="9722" y="67287"/>
                </a:cubicBezTo>
                <a:cubicBezTo>
                  <a:pt x="9950" y="67204"/>
                  <a:pt x="10302" y="67598"/>
                  <a:pt x="10468" y="67287"/>
                </a:cubicBezTo>
                <a:cubicBezTo>
                  <a:pt x="10385" y="67287"/>
                  <a:pt x="10365" y="67225"/>
                  <a:pt x="10344" y="67142"/>
                </a:cubicBezTo>
                <a:lnTo>
                  <a:pt x="10551" y="67142"/>
                </a:lnTo>
                <a:cubicBezTo>
                  <a:pt x="10572" y="67204"/>
                  <a:pt x="10613" y="67266"/>
                  <a:pt x="10655" y="67308"/>
                </a:cubicBezTo>
                <a:cubicBezTo>
                  <a:pt x="10551" y="67411"/>
                  <a:pt x="10530" y="67598"/>
                  <a:pt x="10634" y="67722"/>
                </a:cubicBezTo>
                <a:cubicBezTo>
                  <a:pt x="10717" y="67784"/>
                  <a:pt x="10800" y="67826"/>
                  <a:pt x="10904" y="67846"/>
                </a:cubicBezTo>
                <a:cubicBezTo>
                  <a:pt x="11007" y="67971"/>
                  <a:pt x="11007" y="67950"/>
                  <a:pt x="10924" y="68095"/>
                </a:cubicBezTo>
                <a:cubicBezTo>
                  <a:pt x="10821" y="68323"/>
                  <a:pt x="10738" y="68531"/>
                  <a:pt x="10655" y="68779"/>
                </a:cubicBezTo>
                <a:cubicBezTo>
                  <a:pt x="10613" y="68924"/>
                  <a:pt x="10572" y="68945"/>
                  <a:pt x="10696" y="69028"/>
                </a:cubicBezTo>
                <a:cubicBezTo>
                  <a:pt x="10717" y="69132"/>
                  <a:pt x="10696" y="69215"/>
                  <a:pt x="10676" y="69318"/>
                </a:cubicBezTo>
                <a:cubicBezTo>
                  <a:pt x="10634" y="69235"/>
                  <a:pt x="10572" y="69173"/>
                  <a:pt x="10489" y="69152"/>
                </a:cubicBezTo>
                <a:cubicBezTo>
                  <a:pt x="10530" y="69235"/>
                  <a:pt x="10551" y="69318"/>
                  <a:pt x="10551" y="69401"/>
                </a:cubicBezTo>
                <a:cubicBezTo>
                  <a:pt x="10593" y="69567"/>
                  <a:pt x="10468" y="69505"/>
                  <a:pt x="10551" y="69671"/>
                </a:cubicBezTo>
                <a:cubicBezTo>
                  <a:pt x="10572" y="69733"/>
                  <a:pt x="10613" y="69816"/>
                  <a:pt x="10676" y="69899"/>
                </a:cubicBezTo>
                <a:cubicBezTo>
                  <a:pt x="10738" y="69982"/>
                  <a:pt x="10696" y="70023"/>
                  <a:pt x="10676" y="70127"/>
                </a:cubicBezTo>
                <a:cubicBezTo>
                  <a:pt x="10634" y="70272"/>
                  <a:pt x="10634" y="70438"/>
                  <a:pt x="10676" y="70583"/>
                </a:cubicBezTo>
                <a:cubicBezTo>
                  <a:pt x="10738" y="70811"/>
                  <a:pt x="10821" y="70852"/>
                  <a:pt x="11049" y="70873"/>
                </a:cubicBezTo>
                <a:cubicBezTo>
                  <a:pt x="11671" y="70935"/>
                  <a:pt x="12106" y="70251"/>
                  <a:pt x="11753" y="69712"/>
                </a:cubicBezTo>
                <a:cubicBezTo>
                  <a:pt x="11878" y="69733"/>
                  <a:pt x="12002" y="69712"/>
                  <a:pt x="12106" y="69671"/>
                </a:cubicBezTo>
                <a:cubicBezTo>
                  <a:pt x="12230" y="69608"/>
                  <a:pt x="12168" y="69712"/>
                  <a:pt x="12313" y="69733"/>
                </a:cubicBezTo>
                <a:cubicBezTo>
                  <a:pt x="12292" y="69608"/>
                  <a:pt x="12313" y="69505"/>
                  <a:pt x="12396" y="69401"/>
                </a:cubicBezTo>
                <a:cubicBezTo>
                  <a:pt x="12437" y="69339"/>
                  <a:pt x="12479" y="69298"/>
                  <a:pt x="12541" y="69256"/>
                </a:cubicBezTo>
                <a:cubicBezTo>
                  <a:pt x="12500" y="69173"/>
                  <a:pt x="12520" y="69173"/>
                  <a:pt x="12541" y="69090"/>
                </a:cubicBezTo>
                <a:cubicBezTo>
                  <a:pt x="12541" y="69152"/>
                  <a:pt x="12603" y="69173"/>
                  <a:pt x="12686" y="69152"/>
                </a:cubicBezTo>
                <a:cubicBezTo>
                  <a:pt x="12562" y="69256"/>
                  <a:pt x="12313" y="69422"/>
                  <a:pt x="12562" y="69526"/>
                </a:cubicBezTo>
                <a:cubicBezTo>
                  <a:pt x="12562" y="69463"/>
                  <a:pt x="12603" y="69422"/>
                  <a:pt x="12686" y="69443"/>
                </a:cubicBezTo>
                <a:cubicBezTo>
                  <a:pt x="12686" y="69526"/>
                  <a:pt x="12645" y="69650"/>
                  <a:pt x="12686" y="69712"/>
                </a:cubicBezTo>
                <a:cubicBezTo>
                  <a:pt x="12769" y="69836"/>
                  <a:pt x="12894" y="69754"/>
                  <a:pt x="12914" y="69650"/>
                </a:cubicBezTo>
                <a:cubicBezTo>
                  <a:pt x="12935" y="69546"/>
                  <a:pt x="12852" y="69028"/>
                  <a:pt x="12686" y="69152"/>
                </a:cubicBezTo>
                <a:cubicBezTo>
                  <a:pt x="12748" y="69069"/>
                  <a:pt x="12769" y="68966"/>
                  <a:pt x="12728" y="68883"/>
                </a:cubicBezTo>
                <a:cubicBezTo>
                  <a:pt x="12707" y="68800"/>
                  <a:pt x="12665" y="68738"/>
                  <a:pt x="12624" y="68696"/>
                </a:cubicBezTo>
                <a:cubicBezTo>
                  <a:pt x="12645" y="68613"/>
                  <a:pt x="12645" y="68551"/>
                  <a:pt x="12665" y="68468"/>
                </a:cubicBezTo>
                <a:cubicBezTo>
                  <a:pt x="12728" y="68489"/>
                  <a:pt x="12790" y="68510"/>
                  <a:pt x="12831" y="68510"/>
                </a:cubicBezTo>
                <a:cubicBezTo>
                  <a:pt x="12811" y="68593"/>
                  <a:pt x="12831" y="68676"/>
                  <a:pt x="12852" y="68759"/>
                </a:cubicBezTo>
                <a:cubicBezTo>
                  <a:pt x="12894" y="68862"/>
                  <a:pt x="12997" y="68945"/>
                  <a:pt x="13039" y="69049"/>
                </a:cubicBezTo>
                <a:cubicBezTo>
                  <a:pt x="13080" y="69152"/>
                  <a:pt x="12997" y="69256"/>
                  <a:pt x="13101" y="69298"/>
                </a:cubicBezTo>
                <a:cubicBezTo>
                  <a:pt x="13142" y="69401"/>
                  <a:pt x="13204" y="69484"/>
                  <a:pt x="13246" y="69588"/>
                </a:cubicBezTo>
                <a:cubicBezTo>
                  <a:pt x="13308" y="69691"/>
                  <a:pt x="13308" y="69816"/>
                  <a:pt x="13246" y="69919"/>
                </a:cubicBezTo>
                <a:cubicBezTo>
                  <a:pt x="13350" y="70002"/>
                  <a:pt x="13474" y="70064"/>
                  <a:pt x="13578" y="70106"/>
                </a:cubicBezTo>
                <a:cubicBezTo>
                  <a:pt x="13723" y="70147"/>
                  <a:pt x="13764" y="70210"/>
                  <a:pt x="13868" y="70313"/>
                </a:cubicBezTo>
                <a:cubicBezTo>
                  <a:pt x="13951" y="70417"/>
                  <a:pt x="14075" y="70500"/>
                  <a:pt x="14199" y="70541"/>
                </a:cubicBezTo>
                <a:cubicBezTo>
                  <a:pt x="14241" y="70375"/>
                  <a:pt x="14158" y="70127"/>
                  <a:pt x="14448" y="70210"/>
                </a:cubicBezTo>
                <a:cubicBezTo>
                  <a:pt x="14427" y="70272"/>
                  <a:pt x="14427" y="70355"/>
                  <a:pt x="14448" y="70438"/>
                </a:cubicBezTo>
                <a:cubicBezTo>
                  <a:pt x="14510" y="70541"/>
                  <a:pt x="14635" y="70541"/>
                  <a:pt x="14697" y="70458"/>
                </a:cubicBezTo>
                <a:cubicBezTo>
                  <a:pt x="14821" y="70251"/>
                  <a:pt x="14801" y="70002"/>
                  <a:pt x="14676" y="69816"/>
                </a:cubicBezTo>
                <a:cubicBezTo>
                  <a:pt x="14718" y="69836"/>
                  <a:pt x="14738" y="69836"/>
                  <a:pt x="14759" y="69836"/>
                </a:cubicBezTo>
                <a:cubicBezTo>
                  <a:pt x="14718" y="69671"/>
                  <a:pt x="14635" y="69422"/>
                  <a:pt x="14427" y="69380"/>
                </a:cubicBezTo>
                <a:cubicBezTo>
                  <a:pt x="14490" y="69505"/>
                  <a:pt x="14552" y="69608"/>
                  <a:pt x="14593" y="69733"/>
                </a:cubicBezTo>
                <a:cubicBezTo>
                  <a:pt x="14552" y="69754"/>
                  <a:pt x="14510" y="69774"/>
                  <a:pt x="14469" y="69795"/>
                </a:cubicBezTo>
                <a:cubicBezTo>
                  <a:pt x="14448" y="69754"/>
                  <a:pt x="14407" y="69712"/>
                  <a:pt x="14345" y="69671"/>
                </a:cubicBezTo>
                <a:cubicBezTo>
                  <a:pt x="14262" y="69608"/>
                  <a:pt x="14179" y="69546"/>
                  <a:pt x="14096" y="69463"/>
                </a:cubicBezTo>
                <a:cubicBezTo>
                  <a:pt x="14054" y="69422"/>
                  <a:pt x="14034" y="69360"/>
                  <a:pt x="14013" y="69298"/>
                </a:cubicBezTo>
                <a:cubicBezTo>
                  <a:pt x="13992" y="69152"/>
                  <a:pt x="13930" y="69256"/>
                  <a:pt x="13889" y="69111"/>
                </a:cubicBezTo>
                <a:cubicBezTo>
                  <a:pt x="13847" y="68924"/>
                  <a:pt x="13764" y="68759"/>
                  <a:pt x="13640" y="68613"/>
                </a:cubicBezTo>
                <a:cubicBezTo>
                  <a:pt x="13619" y="68655"/>
                  <a:pt x="13598" y="68676"/>
                  <a:pt x="13578" y="68717"/>
                </a:cubicBezTo>
                <a:cubicBezTo>
                  <a:pt x="13536" y="68510"/>
                  <a:pt x="13453" y="68323"/>
                  <a:pt x="13308" y="68178"/>
                </a:cubicBezTo>
                <a:cubicBezTo>
                  <a:pt x="13412" y="68054"/>
                  <a:pt x="13432" y="67929"/>
                  <a:pt x="13246" y="67867"/>
                </a:cubicBezTo>
                <a:cubicBezTo>
                  <a:pt x="13246" y="67929"/>
                  <a:pt x="13225" y="67992"/>
                  <a:pt x="13163" y="67992"/>
                </a:cubicBezTo>
                <a:cubicBezTo>
                  <a:pt x="13184" y="67846"/>
                  <a:pt x="13039" y="67805"/>
                  <a:pt x="13308" y="67805"/>
                </a:cubicBezTo>
                <a:cubicBezTo>
                  <a:pt x="13391" y="67784"/>
                  <a:pt x="13474" y="67784"/>
                  <a:pt x="13557" y="67805"/>
                </a:cubicBezTo>
                <a:cubicBezTo>
                  <a:pt x="13578" y="67577"/>
                  <a:pt x="13557" y="67888"/>
                  <a:pt x="13557" y="67888"/>
                </a:cubicBezTo>
                <a:cubicBezTo>
                  <a:pt x="13557" y="67950"/>
                  <a:pt x="13557" y="68012"/>
                  <a:pt x="13578" y="68054"/>
                </a:cubicBezTo>
                <a:cubicBezTo>
                  <a:pt x="13598" y="68157"/>
                  <a:pt x="13578" y="68220"/>
                  <a:pt x="13681" y="68199"/>
                </a:cubicBezTo>
                <a:cubicBezTo>
                  <a:pt x="13764" y="68261"/>
                  <a:pt x="13743" y="68282"/>
                  <a:pt x="13847" y="68220"/>
                </a:cubicBezTo>
                <a:cubicBezTo>
                  <a:pt x="13889" y="68261"/>
                  <a:pt x="13951" y="68303"/>
                  <a:pt x="13992" y="68323"/>
                </a:cubicBezTo>
                <a:cubicBezTo>
                  <a:pt x="14034" y="68220"/>
                  <a:pt x="14075" y="68199"/>
                  <a:pt x="14179" y="68220"/>
                </a:cubicBezTo>
                <a:cubicBezTo>
                  <a:pt x="14262" y="68240"/>
                  <a:pt x="14220" y="68303"/>
                  <a:pt x="14303" y="68344"/>
                </a:cubicBezTo>
                <a:cubicBezTo>
                  <a:pt x="14096" y="68510"/>
                  <a:pt x="14158" y="68634"/>
                  <a:pt x="14179" y="68862"/>
                </a:cubicBezTo>
                <a:cubicBezTo>
                  <a:pt x="14179" y="68987"/>
                  <a:pt x="14075" y="69049"/>
                  <a:pt x="14137" y="69132"/>
                </a:cubicBezTo>
                <a:cubicBezTo>
                  <a:pt x="14199" y="69235"/>
                  <a:pt x="14324" y="69318"/>
                  <a:pt x="14448" y="69339"/>
                </a:cubicBezTo>
                <a:cubicBezTo>
                  <a:pt x="14635" y="69339"/>
                  <a:pt x="14780" y="69339"/>
                  <a:pt x="14842" y="69588"/>
                </a:cubicBezTo>
                <a:cubicBezTo>
                  <a:pt x="14863" y="69816"/>
                  <a:pt x="14904" y="70044"/>
                  <a:pt x="14987" y="70251"/>
                </a:cubicBezTo>
                <a:cubicBezTo>
                  <a:pt x="15029" y="70355"/>
                  <a:pt x="15194" y="70458"/>
                  <a:pt x="15194" y="70562"/>
                </a:cubicBezTo>
                <a:cubicBezTo>
                  <a:pt x="15194" y="70624"/>
                  <a:pt x="15174" y="70686"/>
                  <a:pt x="15153" y="70749"/>
                </a:cubicBezTo>
                <a:cubicBezTo>
                  <a:pt x="15112" y="70852"/>
                  <a:pt x="15153" y="70831"/>
                  <a:pt x="15215" y="70914"/>
                </a:cubicBezTo>
                <a:cubicBezTo>
                  <a:pt x="15402" y="71101"/>
                  <a:pt x="15650" y="71184"/>
                  <a:pt x="15899" y="71142"/>
                </a:cubicBezTo>
                <a:cubicBezTo>
                  <a:pt x="15961" y="71142"/>
                  <a:pt x="16024" y="71122"/>
                  <a:pt x="16086" y="71080"/>
                </a:cubicBezTo>
                <a:cubicBezTo>
                  <a:pt x="16086" y="70997"/>
                  <a:pt x="16065" y="70914"/>
                  <a:pt x="16065" y="70831"/>
                </a:cubicBezTo>
                <a:lnTo>
                  <a:pt x="16065" y="70292"/>
                </a:lnTo>
                <a:cubicBezTo>
                  <a:pt x="16086" y="69961"/>
                  <a:pt x="16003" y="69608"/>
                  <a:pt x="15816" y="69318"/>
                </a:cubicBezTo>
                <a:cubicBezTo>
                  <a:pt x="15775" y="69380"/>
                  <a:pt x="15713" y="69443"/>
                  <a:pt x="15671" y="69505"/>
                </a:cubicBezTo>
                <a:cubicBezTo>
                  <a:pt x="15630" y="69463"/>
                  <a:pt x="15588" y="69422"/>
                  <a:pt x="15526" y="69380"/>
                </a:cubicBezTo>
                <a:cubicBezTo>
                  <a:pt x="15609" y="69339"/>
                  <a:pt x="15920" y="69194"/>
                  <a:pt x="15858" y="69090"/>
                </a:cubicBezTo>
                <a:cubicBezTo>
                  <a:pt x="15775" y="68987"/>
                  <a:pt x="15858" y="68966"/>
                  <a:pt x="15858" y="68883"/>
                </a:cubicBezTo>
                <a:cubicBezTo>
                  <a:pt x="15858" y="68841"/>
                  <a:pt x="15858" y="68779"/>
                  <a:pt x="15858" y="68717"/>
                </a:cubicBezTo>
                <a:cubicBezTo>
                  <a:pt x="15899" y="68717"/>
                  <a:pt x="15941" y="68696"/>
                  <a:pt x="15982" y="68676"/>
                </a:cubicBezTo>
                <a:cubicBezTo>
                  <a:pt x="15796" y="68593"/>
                  <a:pt x="15816" y="68510"/>
                  <a:pt x="15754" y="68323"/>
                </a:cubicBezTo>
                <a:cubicBezTo>
                  <a:pt x="15713" y="68220"/>
                  <a:pt x="15671" y="68137"/>
                  <a:pt x="15630" y="68033"/>
                </a:cubicBezTo>
                <a:cubicBezTo>
                  <a:pt x="15713" y="67971"/>
                  <a:pt x="15733" y="67992"/>
                  <a:pt x="15733" y="68095"/>
                </a:cubicBezTo>
                <a:lnTo>
                  <a:pt x="15878" y="68095"/>
                </a:lnTo>
                <a:cubicBezTo>
                  <a:pt x="15837" y="68240"/>
                  <a:pt x="15941" y="68178"/>
                  <a:pt x="16044" y="68261"/>
                </a:cubicBezTo>
                <a:cubicBezTo>
                  <a:pt x="16107" y="68344"/>
                  <a:pt x="16210" y="68406"/>
                  <a:pt x="16293" y="68448"/>
                </a:cubicBezTo>
                <a:cubicBezTo>
                  <a:pt x="16459" y="68323"/>
                  <a:pt x="16583" y="68137"/>
                  <a:pt x="16604" y="67929"/>
                </a:cubicBezTo>
                <a:cubicBezTo>
                  <a:pt x="16708" y="68137"/>
                  <a:pt x="16708" y="68365"/>
                  <a:pt x="16915" y="68531"/>
                </a:cubicBezTo>
                <a:cubicBezTo>
                  <a:pt x="16998" y="68593"/>
                  <a:pt x="17081" y="68613"/>
                  <a:pt x="17184" y="68634"/>
                </a:cubicBezTo>
                <a:cubicBezTo>
                  <a:pt x="17226" y="68531"/>
                  <a:pt x="17288" y="68427"/>
                  <a:pt x="17330" y="68303"/>
                </a:cubicBezTo>
                <a:cubicBezTo>
                  <a:pt x="17495" y="68510"/>
                  <a:pt x="17640" y="68199"/>
                  <a:pt x="17744" y="68116"/>
                </a:cubicBezTo>
                <a:cubicBezTo>
                  <a:pt x="17868" y="68323"/>
                  <a:pt x="18014" y="68510"/>
                  <a:pt x="18159" y="68676"/>
                </a:cubicBezTo>
                <a:cubicBezTo>
                  <a:pt x="18283" y="68613"/>
                  <a:pt x="18283" y="68634"/>
                  <a:pt x="18387" y="68717"/>
                </a:cubicBezTo>
                <a:cubicBezTo>
                  <a:pt x="18428" y="68779"/>
                  <a:pt x="18511" y="68800"/>
                  <a:pt x="18573" y="68779"/>
                </a:cubicBezTo>
                <a:cubicBezTo>
                  <a:pt x="18532" y="68717"/>
                  <a:pt x="18490" y="68655"/>
                  <a:pt x="18428" y="68593"/>
                </a:cubicBezTo>
                <a:cubicBezTo>
                  <a:pt x="18594" y="68613"/>
                  <a:pt x="18718" y="68717"/>
                  <a:pt x="18781" y="68862"/>
                </a:cubicBezTo>
                <a:cubicBezTo>
                  <a:pt x="18843" y="68945"/>
                  <a:pt x="18884" y="68945"/>
                  <a:pt x="18822" y="69028"/>
                </a:cubicBezTo>
                <a:cubicBezTo>
                  <a:pt x="18739" y="69090"/>
                  <a:pt x="18698" y="69173"/>
                  <a:pt x="18656" y="69256"/>
                </a:cubicBezTo>
                <a:cubicBezTo>
                  <a:pt x="18532" y="69028"/>
                  <a:pt x="18325" y="69049"/>
                  <a:pt x="18096" y="69007"/>
                </a:cubicBezTo>
                <a:cubicBezTo>
                  <a:pt x="17972" y="68987"/>
                  <a:pt x="17868" y="68945"/>
                  <a:pt x="17806" y="68841"/>
                </a:cubicBezTo>
                <a:cubicBezTo>
                  <a:pt x="17723" y="68759"/>
                  <a:pt x="17495" y="68904"/>
                  <a:pt x="17412" y="68966"/>
                </a:cubicBezTo>
                <a:cubicBezTo>
                  <a:pt x="17309" y="69049"/>
                  <a:pt x="17226" y="69194"/>
                  <a:pt x="17205" y="69318"/>
                </a:cubicBezTo>
                <a:cubicBezTo>
                  <a:pt x="17184" y="69443"/>
                  <a:pt x="17516" y="69546"/>
                  <a:pt x="17640" y="69588"/>
                </a:cubicBezTo>
                <a:cubicBezTo>
                  <a:pt x="17931" y="69733"/>
                  <a:pt x="18262" y="69919"/>
                  <a:pt x="18594" y="69836"/>
                </a:cubicBezTo>
                <a:cubicBezTo>
                  <a:pt x="18573" y="69691"/>
                  <a:pt x="18366" y="69526"/>
                  <a:pt x="18615" y="69422"/>
                </a:cubicBezTo>
                <a:cubicBezTo>
                  <a:pt x="18594" y="69588"/>
                  <a:pt x="18760" y="69588"/>
                  <a:pt x="18905" y="69650"/>
                </a:cubicBezTo>
                <a:cubicBezTo>
                  <a:pt x="19029" y="69691"/>
                  <a:pt x="19237" y="69774"/>
                  <a:pt x="19423" y="69857"/>
                </a:cubicBezTo>
                <a:cubicBezTo>
                  <a:pt x="19713" y="70002"/>
                  <a:pt x="20045" y="70044"/>
                  <a:pt x="20356" y="70002"/>
                </a:cubicBezTo>
                <a:cubicBezTo>
                  <a:pt x="20335" y="69919"/>
                  <a:pt x="20252" y="69836"/>
                  <a:pt x="20232" y="69754"/>
                </a:cubicBezTo>
                <a:cubicBezTo>
                  <a:pt x="20169" y="69567"/>
                  <a:pt x="20335" y="69484"/>
                  <a:pt x="20480" y="69463"/>
                </a:cubicBezTo>
                <a:cubicBezTo>
                  <a:pt x="20377" y="69132"/>
                  <a:pt x="20066" y="68945"/>
                  <a:pt x="19734" y="68987"/>
                </a:cubicBezTo>
                <a:cubicBezTo>
                  <a:pt x="19796" y="68862"/>
                  <a:pt x="19796" y="68717"/>
                  <a:pt x="19734" y="68572"/>
                </a:cubicBezTo>
                <a:cubicBezTo>
                  <a:pt x="19776" y="68572"/>
                  <a:pt x="19817" y="68593"/>
                  <a:pt x="19838" y="68593"/>
                </a:cubicBezTo>
                <a:cubicBezTo>
                  <a:pt x="19796" y="68448"/>
                  <a:pt x="20107" y="68448"/>
                  <a:pt x="20190" y="68489"/>
                </a:cubicBezTo>
                <a:cubicBezTo>
                  <a:pt x="20314" y="68531"/>
                  <a:pt x="20418" y="68613"/>
                  <a:pt x="20480" y="68717"/>
                </a:cubicBezTo>
                <a:cubicBezTo>
                  <a:pt x="20708" y="69007"/>
                  <a:pt x="20916" y="69277"/>
                  <a:pt x="21289" y="69318"/>
                </a:cubicBezTo>
                <a:cubicBezTo>
                  <a:pt x="21662" y="69360"/>
                  <a:pt x="21807" y="68717"/>
                  <a:pt x="21703" y="68448"/>
                </a:cubicBezTo>
                <a:cubicBezTo>
                  <a:pt x="21600" y="68095"/>
                  <a:pt x="21289" y="67888"/>
                  <a:pt x="20936" y="67929"/>
                </a:cubicBezTo>
                <a:cubicBezTo>
                  <a:pt x="20999" y="67805"/>
                  <a:pt x="20999" y="67639"/>
                  <a:pt x="21123" y="67639"/>
                </a:cubicBezTo>
                <a:cubicBezTo>
                  <a:pt x="21268" y="67639"/>
                  <a:pt x="21413" y="67598"/>
                  <a:pt x="21538" y="67494"/>
                </a:cubicBezTo>
                <a:cubicBezTo>
                  <a:pt x="21600" y="67453"/>
                  <a:pt x="21662" y="67390"/>
                  <a:pt x="21703" y="67308"/>
                </a:cubicBezTo>
                <a:cubicBezTo>
                  <a:pt x="21662" y="67245"/>
                  <a:pt x="21600" y="67162"/>
                  <a:pt x="21558" y="67100"/>
                </a:cubicBezTo>
                <a:cubicBezTo>
                  <a:pt x="21517" y="67017"/>
                  <a:pt x="21455" y="66934"/>
                  <a:pt x="21413" y="66851"/>
                </a:cubicBezTo>
                <a:cubicBezTo>
                  <a:pt x="21372" y="66789"/>
                  <a:pt x="21268" y="66727"/>
                  <a:pt x="21372" y="66706"/>
                </a:cubicBezTo>
                <a:cubicBezTo>
                  <a:pt x="21289" y="66561"/>
                  <a:pt x="21185" y="66437"/>
                  <a:pt x="21081" y="66333"/>
                </a:cubicBezTo>
                <a:cubicBezTo>
                  <a:pt x="21123" y="66209"/>
                  <a:pt x="21123" y="66084"/>
                  <a:pt x="21123" y="65960"/>
                </a:cubicBezTo>
                <a:cubicBezTo>
                  <a:pt x="21227" y="66002"/>
                  <a:pt x="21351" y="66022"/>
                  <a:pt x="21475" y="66022"/>
                </a:cubicBezTo>
                <a:cubicBezTo>
                  <a:pt x="21538" y="66043"/>
                  <a:pt x="21579" y="66043"/>
                  <a:pt x="21641" y="66022"/>
                </a:cubicBezTo>
                <a:cubicBezTo>
                  <a:pt x="21683" y="66084"/>
                  <a:pt x="21766" y="66105"/>
                  <a:pt x="21807" y="66064"/>
                </a:cubicBezTo>
                <a:cubicBezTo>
                  <a:pt x="21890" y="65981"/>
                  <a:pt x="21931" y="65898"/>
                  <a:pt x="21931" y="65794"/>
                </a:cubicBezTo>
                <a:cubicBezTo>
                  <a:pt x="21952" y="65753"/>
                  <a:pt x="21952" y="65691"/>
                  <a:pt x="21931" y="65628"/>
                </a:cubicBezTo>
                <a:cubicBezTo>
                  <a:pt x="22014" y="65628"/>
                  <a:pt x="22097" y="65628"/>
                  <a:pt x="22159" y="65608"/>
                </a:cubicBezTo>
                <a:cubicBezTo>
                  <a:pt x="22159" y="65815"/>
                  <a:pt x="22304" y="66022"/>
                  <a:pt x="22242" y="66230"/>
                </a:cubicBezTo>
                <a:cubicBezTo>
                  <a:pt x="22222" y="66292"/>
                  <a:pt x="22180" y="66354"/>
                  <a:pt x="22139" y="66416"/>
                </a:cubicBezTo>
                <a:cubicBezTo>
                  <a:pt x="22180" y="66478"/>
                  <a:pt x="22222" y="66520"/>
                  <a:pt x="22263" y="66582"/>
                </a:cubicBezTo>
                <a:cubicBezTo>
                  <a:pt x="22346" y="66665"/>
                  <a:pt x="22429" y="66727"/>
                  <a:pt x="22532" y="66789"/>
                </a:cubicBezTo>
                <a:cubicBezTo>
                  <a:pt x="22615" y="66810"/>
                  <a:pt x="22698" y="66831"/>
                  <a:pt x="22781" y="66831"/>
                </a:cubicBezTo>
                <a:cubicBezTo>
                  <a:pt x="22843" y="66831"/>
                  <a:pt x="22926" y="66810"/>
                  <a:pt x="22989" y="66810"/>
                </a:cubicBezTo>
                <a:cubicBezTo>
                  <a:pt x="22989" y="66706"/>
                  <a:pt x="22989" y="66623"/>
                  <a:pt x="23009" y="66541"/>
                </a:cubicBezTo>
                <a:cubicBezTo>
                  <a:pt x="23071" y="66209"/>
                  <a:pt x="23092" y="65856"/>
                  <a:pt x="23071" y="65504"/>
                </a:cubicBezTo>
                <a:cubicBezTo>
                  <a:pt x="23154" y="65587"/>
                  <a:pt x="23258" y="65628"/>
                  <a:pt x="23217" y="65711"/>
                </a:cubicBezTo>
                <a:cubicBezTo>
                  <a:pt x="23154" y="65815"/>
                  <a:pt x="23134" y="65939"/>
                  <a:pt x="23134" y="66043"/>
                </a:cubicBezTo>
                <a:cubicBezTo>
                  <a:pt x="23134" y="66230"/>
                  <a:pt x="23445" y="66313"/>
                  <a:pt x="23610" y="66292"/>
                </a:cubicBezTo>
                <a:cubicBezTo>
                  <a:pt x="23942" y="66292"/>
                  <a:pt x="24191" y="65960"/>
                  <a:pt x="24108" y="65628"/>
                </a:cubicBezTo>
                <a:cubicBezTo>
                  <a:pt x="24294" y="65732"/>
                  <a:pt x="24481" y="65608"/>
                  <a:pt x="24626" y="65628"/>
                </a:cubicBezTo>
                <a:cubicBezTo>
                  <a:pt x="24605" y="65463"/>
                  <a:pt x="24709" y="65670"/>
                  <a:pt x="24730" y="65711"/>
                </a:cubicBezTo>
                <a:cubicBezTo>
                  <a:pt x="24751" y="65753"/>
                  <a:pt x="24875" y="65815"/>
                  <a:pt x="24916" y="65732"/>
                </a:cubicBezTo>
                <a:cubicBezTo>
                  <a:pt x="24979" y="65836"/>
                  <a:pt x="25061" y="65939"/>
                  <a:pt x="25165" y="66002"/>
                </a:cubicBezTo>
                <a:cubicBezTo>
                  <a:pt x="25227" y="66022"/>
                  <a:pt x="25289" y="66043"/>
                  <a:pt x="25352" y="66043"/>
                </a:cubicBezTo>
                <a:cubicBezTo>
                  <a:pt x="25476" y="66043"/>
                  <a:pt x="25455" y="65960"/>
                  <a:pt x="25476" y="65856"/>
                </a:cubicBezTo>
                <a:cubicBezTo>
                  <a:pt x="25621" y="65898"/>
                  <a:pt x="25766" y="65856"/>
                  <a:pt x="25891" y="65753"/>
                </a:cubicBezTo>
                <a:cubicBezTo>
                  <a:pt x="25994" y="65670"/>
                  <a:pt x="25911" y="65628"/>
                  <a:pt x="25849" y="65525"/>
                </a:cubicBezTo>
                <a:cubicBezTo>
                  <a:pt x="25808" y="65421"/>
                  <a:pt x="25766" y="65338"/>
                  <a:pt x="25725" y="65255"/>
                </a:cubicBezTo>
                <a:cubicBezTo>
                  <a:pt x="25911" y="65193"/>
                  <a:pt x="26056" y="65048"/>
                  <a:pt x="26119" y="64861"/>
                </a:cubicBezTo>
                <a:cubicBezTo>
                  <a:pt x="26202" y="65131"/>
                  <a:pt x="26098" y="65255"/>
                  <a:pt x="25808" y="65235"/>
                </a:cubicBezTo>
                <a:cubicBezTo>
                  <a:pt x="25828" y="65463"/>
                  <a:pt x="25953" y="65649"/>
                  <a:pt x="26139" y="65774"/>
                </a:cubicBezTo>
                <a:cubicBezTo>
                  <a:pt x="26284" y="65836"/>
                  <a:pt x="26450" y="65836"/>
                  <a:pt x="26595" y="65919"/>
                </a:cubicBezTo>
                <a:cubicBezTo>
                  <a:pt x="26658" y="65960"/>
                  <a:pt x="26720" y="66002"/>
                  <a:pt x="26761" y="66064"/>
                </a:cubicBezTo>
                <a:cubicBezTo>
                  <a:pt x="26803" y="66105"/>
                  <a:pt x="26823" y="66147"/>
                  <a:pt x="26844" y="66188"/>
                </a:cubicBezTo>
                <a:cubicBezTo>
                  <a:pt x="26948" y="66188"/>
                  <a:pt x="27072" y="66167"/>
                  <a:pt x="27176" y="66126"/>
                </a:cubicBezTo>
                <a:cubicBezTo>
                  <a:pt x="27259" y="66105"/>
                  <a:pt x="27321" y="66064"/>
                  <a:pt x="27383" y="66022"/>
                </a:cubicBezTo>
                <a:cubicBezTo>
                  <a:pt x="27528" y="66043"/>
                  <a:pt x="27507" y="66002"/>
                  <a:pt x="27549" y="65877"/>
                </a:cubicBezTo>
                <a:cubicBezTo>
                  <a:pt x="27570" y="65753"/>
                  <a:pt x="27632" y="65608"/>
                  <a:pt x="27673" y="65483"/>
                </a:cubicBezTo>
                <a:cubicBezTo>
                  <a:pt x="27756" y="65566"/>
                  <a:pt x="27881" y="65691"/>
                  <a:pt x="28005" y="65608"/>
                </a:cubicBezTo>
                <a:cubicBezTo>
                  <a:pt x="27943" y="65566"/>
                  <a:pt x="27881" y="65504"/>
                  <a:pt x="27818" y="65463"/>
                </a:cubicBezTo>
                <a:cubicBezTo>
                  <a:pt x="27881" y="65483"/>
                  <a:pt x="27943" y="65463"/>
                  <a:pt x="28005" y="65442"/>
                </a:cubicBezTo>
                <a:cubicBezTo>
                  <a:pt x="28109" y="65380"/>
                  <a:pt x="28046" y="65338"/>
                  <a:pt x="28026" y="65255"/>
                </a:cubicBezTo>
                <a:cubicBezTo>
                  <a:pt x="28150" y="65297"/>
                  <a:pt x="28274" y="65297"/>
                  <a:pt x="28399" y="65255"/>
                </a:cubicBezTo>
                <a:cubicBezTo>
                  <a:pt x="28357" y="65152"/>
                  <a:pt x="28233" y="65069"/>
                  <a:pt x="28420" y="65007"/>
                </a:cubicBezTo>
                <a:cubicBezTo>
                  <a:pt x="28399" y="64944"/>
                  <a:pt x="28378" y="64903"/>
                  <a:pt x="28337" y="64882"/>
                </a:cubicBezTo>
                <a:cubicBezTo>
                  <a:pt x="28399" y="64841"/>
                  <a:pt x="28440" y="64799"/>
                  <a:pt x="28461" y="64737"/>
                </a:cubicBezTo>
                <a:cubicBezTo>
                  <a:pt x="28523" y="64799"/>
                  <a:pt x="28585" y="64841"/>
                  <a:pt x="28648" y="64861"/>
                </a:cubicBezTo>
                <a:cubicBezTo>
                  <a:pt x="28751" y="64924"/>
                  <a:pt x="28834" y="64841"/>
                  <a:pt x="28938" y="64882"/>
                </a:cubicBezTo>
                <a:cubicBezTo>
                  <a:pt x="29062" y="64944"/>
                  <a:pt x="29124" y="64882"/>
                  <a:pt x="29166" y="65048"/>
                </a:cubicBezTo>
                <a:cubicBezTo>
                  <a:pt x="29249" y="65027"/>
                  <a:pt x="29352" y="65090"/>
                  <a:pt x="29394" y="65172"/>
                </a:cubicBezTo>
                <a:cubicBezTo>
                  <a:pt x="29311" y="65214"/>
                  <a:pt x="29352" y="65110"/>
                  <a:pt x="29290" y="65214"/>
                </a:cubicBezTo>
                <a:cubicBezTo>
                  <a:pt x="29145" y="65297"/>
                  <a:pt x="29187" y="65338"/>
                  <a:pt x="29062" y="65214"/>
                </a:cubicBezTo>
                <a:cubicBezTo>
                  <a:pt x="28979" y="65172"/>
                  <a:pt x="28938" y="65110"/>
                  <a:pt x="28896" y="65027"/>
                </a:cubicBezTo>
                <a:cubicBezTo>
                  <a:pt x="28876" y="64924"/>
                  <a:pt x="28793" y="64924"/>
                  <a:pt x="28668" y="64924"/>
                </a:cubicBezTo>
                <a:cubicBezTo>
                  <a:pt x="28585" y="64924"/>
                  <a:pt x="28502" y="64944"/>
                  <a:pt x="28440" y="65007"/>
                </a:cubicBezTo>
                <a:cubicBezTo>
                  <a:pt x="28337" y="65110"/>
                  <a:pt x="28482" y="65214"/>
                  <a:pt x="28544" y="65318"/>
                </a:cubicBezTo>
                <a:cubicBezTo>
                  <a:pt x="28606" y="65400"/>
                  <a:pt x="28689" y="65504"/>
                  <a:pt x="28689" y="65628"/>
                </a:cubicBezTo>
                <a:cubicBezTo>
                  <a:pt x="28668" y="65732"/>
                  <a:pt x="28648" y="65856"/>
                  <a:pt x="28606" y="65960"/>
                </a:cubicBezTo>
                <a:cubicBezTo>
                  <a:pt x="28585" y="65919"/>
                  <a:pt x="28544" y="65877"/>
                  <a:pt x="28502" y="65856"/>
                </a:cubicBezTo>
                <a:cubicBezTo>
                  <a:pt x="28565" y="66022"/>
                  <a:pt x="28440" y="66395"/>
                  <a:pt x="28689" y="66458"/>
                </a:cubicBezTo>
                <a:cubicBezTo>
                  <a:pt x="28689" y="66209"/>
                  <a:pt x="28876" y="65960"/>
                  <a:pt x="28772" y="65691"/>
                </a:cubicBezTo>
                <a:cubicBezTo>
                  <a:pt x="28730" y="65628"/>
                  <a:pt x="28917" y="65774"/>
                  <a:pt x="28876" y="65753"/>
                </a:cubicBezTo>
                <a:cubicBezTo>
                  <a:pt x="28938" y="65794"/>
                  <a:pt x="28917" y="65836"/>
                  <a:pt x="28958" y="65877"/>
                </a:cubicBezTo>
                <a:cubicBezTo>
                  <a:pt x="29124" y="66064"/>
                  <a:pt x="29124" y="65670"/>
                  <a:pt x="29104" y="65587"/>
                </a:cubicBezTo>
                <a:cubicBezTo>
                  <a:pt x="29145" y="65587"/>
                  <a:pt x="29166" y="65608"/>
                  <a:pt x="29187" y="65608"/>
                </a:cubicBezTo>
                <a:cubicBezTo>
                  <a:pt x="29207" y="65566"/>
                  <a:pt x="29207" y="65504"/>
                  <a:pt x="29228" y="65463"/>
                </a:cubicBezTo>
                <a:cubicBezTo>
                  <a:pt x="29249" y="65525"/>
                  <a:pt x="29269" y="65566"/>
                  <a:pt x="29311" y="65608"/>
                </a:cubicBezTo>
                <a:cubicBezTo>
                  <a:pt x="29290" y="65649"/>
                  <a:pt x="29290" y="65691"/>
                  <a:pt x="29290" y="65732"/>
                </a:cubicBezTo>
                <a:cubicBezTo>
                  <a:pt x="29311" y="65856"/>
                  <a:pt x="29435" y="65815"/>
                  <a:pt x="29435" y="65919"/>
                </a:cubicBezTo>
                <a:cubicBezTo>
                  <a:pt x="29435" y="66022"/>
                  <a:pt x="29394" y="66043"/>
                  <a:pt x="29539" y="66126"/>
                </a:cubicBezTo>
                <a:cubicBezTo>
                  <a:pt x="29643" y="66188"/>
                  <a:pt x="29746" y="66209"/>
                  <a:pt x="29850" y="66209"/>
                </a:cubicBezTo>
                <a:cubicBezTo>
                  <a:pt x="29953" y="66354"/>
                  <a:pt x="30078" y="66478"/>
                  <a:pt x="30244" y="66561"/>
                </a:cubicBezTo>
                <a:cubicBezTo>
                  <a:pt x="30327" y="66603"/>
                  <a:pt x="30700" y="66665"/>
                  <a:pt x="30700" y="66520"/>
                </a:cubicBezTo>
                <a:cubicBezTo>
                  <a:pt x="30741" y="66603"/>
                  <a:pt x="30803" y="66665"/>
                  <a:pt x="30886" y="66686"/>
                </a:cubicBezTo>
                <a:cubicBezTo>
                  <a:pt x="30886" y="66561"/>
                  <a:pt x="30866" y="66437"/>
                  <a:pt x="30845" y="66313"/>
                </a:cubicBezTo>
                <a:cubicBezTo>
                  <a:pt x="30803" y="66188"/>
                  <a:pt x="30762" y="66064"/>
                  <a:pt x="30762" y="65919"/>
                </a:cubicBezTo>
                <a:cubicBezTo>
                  <a:pt x="30803" y="65649"/>
                  <a:pt x="30803" y="65380"/>
                  <a:pt x="30762" y="65131"/>
                </a:cubicBezTo>
                <a:cubicBezTo>
                  <a:pt x="30824" y="65152"/>
                  <a:pt x="31073" y="65152"/>
                  <a:pt x="31114" y="65193"/>
                </a:cubicBezTo>
                <a:cubicBezTo>
                  <a:pt x="30969" y="65297"/>
                  <a:pt x="30762" y="65525"/>
                  <a:pt x="31031" y="65608"/>
                </a:cubicBezTo>
                <a:cubicBezTo>
                  <a:pt x="31031" y="65566"/>
                  <a:pt x="31052" y="65525"/>
                  <a:pt x="31094" y="65504"/>
                </a:cubicBezTo>
                <a:cubicBezTo>
                  <a:pt x="31114" y="65525"/>
                  <a:pt x="31135" y="65546"/>
                  <a:pt x="31156" y="65546"/>
                </a:cubicBezTo>
                <a:cubicBezTo>
                  <a:pt x="31156" y="65608"/>
                  <a:pt x="31156" y="65670"/>
                  <a:pt x="31156" y="65711"/>
                </a:cubicBezTo>
                <a:cubicBezTo>
                  <a:pt x="31176" y="65794"/>
                  <a:pt x="31218" y="65877"/>
                  <a:pt x="31322" y="65877"/>
                </a:cubicBezTo>
                <a:cubicBezTo>
                  <a:pt x="31446" y="65877"/>
                  <a:pt x="31467" y="65711"/>
                  <a:pt x="31446" y="65608"/>
                </a:cubicBezTo>
                <a:cubicBezTo>
                  <a:pt x="31570" y="65587"/>
                  <a:pt x="31529" y="65463"/>
                  <a:pt x="31467" y="65380"/>
                </a:cubicBezTo>
                <a:cubicBezTo>
                  <a:pt x="31529" y="65380"/>
                  <a:pt x="31591" y="65380"/>
                  <a:pt x="31653" y="65380"/>
                </a:cubicBezTo>
                <a:cubicBezTo>
                  <a:pt x="31695" y="65421"/>
                  <a:pt x="31736" y="65483"/>
                  <a:pt x="31778" y="65546"/>
                </a:cubicBezTo>
                <a:cubicBezTo>
                  <a:pt x="31881" y="65670"/>
                  <a:pt x="31923" y="65856"/>
                  <a:pt x="31881" y="66022"/>
                </a:cubicBezTo>
                <a:cubicBezTo>
                  <a:pt x="32130" y="66188"/>
                  <a:pt x="32420" y="66250"/>
                  <a:pt x="32710" y="66188"/>
                </a:cubicBezTo>
                <a:cubicBezTo>
                  <a:pt x="32669" y="66105"/>
                  <a:pt x="32773" y="66084"/>
                  <a:pt x="32835" y="66043"/>
                </a:cubicBezTo>
                <a:cubicBezTo>
                  <a:pt x="32793" y="65960"/>
                  <a:pt x="32773" y="65877"/>
                  <a:pt x="32752" y="65774"/>
                </a:cubicBezTo>
                <a:cubicBezTo>
                  <a:pt x="32710" y="65691"/>
                  <a:pt x="32690" y="65587"/>
                  <a:pt x="32669" y="65504"/>
                </a:cubicBezTo>
                <a:cubicBezTo>
                  <a:pt x="32628" y="65359"/>
                  <a:pt x="32648" y="65421"/>
                  <a:pt x="32731" y="65359"/>
                </a:cubicBezTo>
                <a:cubicBezTo>
                  <a:pt x="32773" y="65235"/>
                  <a:pt x="32648" y="65090"/>
                  <a:pt x="32565" y="65007"/>
                </a:cubicBezTo>
                <a:cubicBezTo>
                  <a:pt x="32462" y="64924"/>
                  <a:pt x="32400" y="64758"/>
                  <a:pt x="32296" y="64613"/>
                </a:cubicBezTo>
                <a:cubicBezTo>
                  <a:pt x="32503" y="64633"/>
                  <a:pt x="32607" y="64841"/>
                  <a:pt x="32814" y="64903"/>
                </a:cubicBezTo>
                <a:cubicBezTo>
                  <a:pt x="32897" y="64944"/>
                  <a:pt x="32980" y="64965"/>
                  <a:pt x="33042" y="65027"/>
                </a:cubicBezTo>
                <a:cubicBezTo>
                  <a:pt x="33146" y="65110"/>
                  <a:pt x="33125" y="65255"/>
                  <a:pt x="33270" y="65255"/>
                </a:cubicBezTo>
                <a:cubicBezTo>
                  <a:pt x="33540" y="65276"/>
                  <a:pt x="33809" y="65110"/>
                  <a:pt x="33913" y="64861"/>
                </a:cubicBezTo>
                <a:cubicBezTo>
                  <a:pt x="33643" y="64654"/>
                  <a:pt x="33457" y="64405"/>
                  <a:pt x="33187" y="64219"/>
                </a:cubicBezTo>
                <a:cubicBezTo>
                  <a:pt x="33353" y="64136"/>
                  <a:pt x="33084" y="63866"/>
                  <a:pt x="33001" y="63825"/>
                </a:cubicBezTo>
                <a:cubicBezTo>
                  <a:pt x="33021" y="63784"/>
                  <a:pt x="33042" y="63721"/>
                  <a:pt x="33063" y="63659"/>
                </a:cubicBezTo>
                <a:cubicBezTo>
                  <a:pt x="33063" y="63556"/>
                  <a:pt x="33063" y="63535"/>
                  <a:pt x="32959" y="63514"/>
                </a:cubicBezTo>
                <a:cubicBezTo>
                  <a:pt x="33042" y="63410"/>
                  <a:pt x="33104" y="63638"/>
                  <a:pt x="33125" y="63680"/>
                </a:cubicBezTo>
                <a:cubicBezTo>
                  <a:pt x="33208" y="63763"/>
                  <a:pt x="33291" y="63825"/>
                  <a:pt x="33394" y="63866"/>
                </a:cubicBezTo>
                <a:cubicBezTo>
                  <a:pt x="33477" y="63908"/>
                  <a:pt x="33540" y="63991"/>
                  <a:pt x="33581" y="64095"/>
                </a:cubicBezTo>
                <a:cubicBezTo>
                  <a:pt x="33602" y="64177"/>
                  <a:pt x="33664" y="64157"/>
                  <a:pt x="33768" y="64157"/>
                </a:cubicBezTo>
                <a:cubicBezTo>
                  <a:pt x="33809" y="64157"/>
                  <a:pt x="33871" y="64157"/>
                  <a:pt x="33913" y="64136"/>
                </a:cubicBezTo>
                <a:cubicBezTo>
                  <a:pt x="33933" y="64177"/>
                  <a:pt x="33975" y="64240"/>
                  <a:pt x="34016" y="64260"/>
                </a:cubicBezTo>
                <a:cubicBezTo>
                  <a:pt x="34058" y="64136"/>
                  <a:pt x="34120" y="64012"/>
                  <a:pt x="34203" y="63887"/>
                </a:cubicBezTo>
                <a:cubicBezTo>
                  <a:pt x="34079" y="63763"/>
                  <a:pt x="34203" y="63514"/>
                  <a:pt x="34037" y="63348"/>
                </a:cubicBezTo>
                <a:cubicBezTo>
                  <a:pt x="34037" y="63431"/>
                  <a:pt x="34016" y="63535"/>
                  <a:pt x="33975" y="63638"/>
                </a:cubicBezTo>
                <a:cubicBezTo>
                  <a:pt x="33830" y="63410"/>
                  <a:pt x="33623" y="63224"/>
                  <a:pt x="33394" y="63100"/>
                </a:cubicBezTo>
                <a:cubicBezTo>
                  <a:pt x="33436" y="63058"/>
                  <a:pt x="33498" y="63017"/>
                  <a:pt x="33560" y="62996"/>
                </a:cubicBezTo>
                <a:cubicBezTo>
                  <a:pt x="33560" y="63017"/>
                  <a:pt x="33581" y="63058"/>
                  <a:pt x="33602" y="63100"/>
                </a:cubicBezTo>
                <a:cubicBezTo>
                  <a:pt x="33602" y="62934"/>
                  <a:pt x="33664" y="62934"/>
                  <a:pt x="33768" y="62830"/>
                </a:cubicBezTo>
                <a:cubicBezTo>
                  <a:pt x="33830" y="62768"/>
                  <a:pt x="33933" y="62789"/>
                  <a:pt x="34037" y="62726"/>
                </a:cubicBezTo>
                <a:cubicBezTo>
                  <a:pt x="34079" y="62706"/>
                  <a:pt x="34120" y="62685"/>
                  <a:pt x="34161" y="62643"/>
                </a:cubicBezTo>
                <a:cubicBezTo>
                  <a:pt x="34203" y="62685"/>
                  <a:pt x="34265" y="62706"/>
                  <a:pt x="34327" y="62685"/>
                </a:cubicBezTo>
                <a:cubicBezTo>
                  <a:pt x="34472" y="62623"/>
                  <a:pt x="34618" y="62540"/>
                  <a:pt x="34742" y="62415"/>
                </a:cubicBezTo>
                <a:cubicBezTo>
                  <a:pt x="34783" y="62602"/>
                  <a:pt x="34928" y="62726"/>
                  <a:pt x="35094" y="62789"/>
                </a:cubicBezTo>
                <a:cubicBezTo>
                  <a:pt x="35177" y="62789"/>
                  <a:pt x="35239" y="62809"/>
                  <a:pt x="35322" y="62789"/>
                </a:cubicBezTo>
                <a:cubicBezTo>
                  <a:pt x="35364" y="62934"/>
                  <a:pt x="35302" y="62954"/>
                  <a:pt x="35260" y="63079"/>
                </a:cubicBezTo>
                <a:cubicBezTo>
                  <a:pt x="35115" y="62954"/>
                  <a:pt x="34887" y="62913"/>
                  <a:pt x="34700" y="62975"/>
                </a:cubicBezTo>
                <a:cubicBezTo>
                  <a:pt x="34535" y="63037"/>
                  <a:pt x="34410" y="63162"/>
                  <a:pt x="34576" y="63307"/>
                </a:cubicBezTo>
                <a:cubicBezTo>
                  <a:pt x="34618" y="63245"/>
                  <a:pt x="34783" y="63182"/>
                  <a:pt x="34721" y="63307"/>
                </a:cubicBezTo>
                <a:cubicBezTo>
                  <a:pt x="34680" y="63390"/>
                  <a:pt x="34618" y="63535"/>
                  <a:pt x="34680" y="63618"/>
                </a:cubicBezTo>
                <a:cubicBezTo>
                  <a:pt x="34887" y="63866"/>
                  <a:pt x="35011" y="63348"/>
                  <a:pt x="35011" y="63224"/>
                </a:cubicBezTo>
                <a:cubicBezTo>
                  <a:pt x="35094" y="63286"/>
                  <a:pt x="35260" y="63328"/>
                  <a:pt x="35281" y="63431"/>
                </a:cubicBezTo>
                <a:cubicBezTo>
                  <a:pt x="35322" y="63556"/>
                  <a:pt x="35343" y="63701"/>
                  <a:pt x="35302" y="63846"/>
                </a:cubicBezTo>
                <a:cubicBezTo>
                  <a:pt x="35177" y="63763"/>
                  <a:pt x="35032" y="63763"/>
                  <a:pt x="34887" y="63825"/>
                </a:cubicBezTo>
                <a:cubicBezTo>
                  <a:pt x="35011" y="63866"/>
                  <a:pt x="35136" y="63929"/>
                  <a:pt x="35219" y="63991"/>
                </a:cubicBezTo>
                <a:cubicBezTo>
                  <a:pt x="35156" y="64095"/>
                  <a:pt x="35550" y="64385"/>
                  <a:pt x="35633" y="64426"/>
                </a:cubicBezTo>
                <a:cubicBezTo>
                  <a:pt x="35737" y="64447"/>
                  <a:pt x="35861" y="64468"/>
                  <a:pt x="35965" y="64447"/>
                </a:cubicBezTo>
                <a:cubicBezTo>
                  <a:pt x="36069" y="64447"/>
                  <a:pt x="36089" y="64447"/>
                  <a:pt x="36089" y="64343"/>
                </a:cubicBezTo>
                <a:cubicBezTo>
                  <a:pt x="36110" y="64219"/>
                  <a:pt x="36110" y="64136"/>
                  <a:pt x="36131" y="64053"/>
                </a:cubicBezTo>
                <a:cubicBezTo>
                  <a:pt x="36255" y="64136"/>
                  <a:pt x="36442" y="64136"/>
                  <a:pt x="36587" y="64053"/>
                </a:cubicBezTo>
                <a:cubicBezTo>
                  <a:pt x="36462" y="63991"/>
                  <a:pt x="36359" y="63929"/>
                  <a:pt x="36234" y="63866"/>
                </a:cubicBezTo>
                <a:cubicBezTo>
                  <a:pt x="36131" y="63804"/>
                  <a:pt x="36172" y="63742"/>
                  <a:pt x="36172" y="63618"/>
                </a:cubicBezTo>
                <a:cubicBezTo>
                  <a:pt x="36255" y="63597"/>
                  <a:pt x="36338" y="63618"/>
                  <a:pt x="36400" y="63638"/>
                </a:cubicBezTo>
                <a:cubicBezTo>
                  <a:pt x="36483" y="63535"/>
                  <a:pt x="36566" y="63452"/>
                  <a:pt x="36670" y="63348"/>
                </a:cubicBezTo>
                <a:lnTo>
                  <a:pt x="36794" y="63203"/>
                </a:lnTo>
                <a:cubicBezTo>
                  <a:pt x="36836" y="63224"/>
                  <a:pt x="36877" y="63245"/>
                  <a:pt x="36918" y="63245"/>
                </a:cubicBezTo>
                <a:cubicBezTo>
                  <a:pt x="37001" y="63265"/>
                  <a:pt x="37105" y="63245"/>
                  <a:pt x="37188" y="63203"/>
                </a:cubicBezTo>
                <a:cubicBezTo>
                  <a:pt x="37395" y="63100"/>
                  <a:pt x="37582" y="62954"/>
                  <a:pt x="37748" y="62768"/>
                </a:cubicBezTo>
                <a:cubicBezTo>
                  <a:pt x="37830" y="62871"/>
                  <a:pt x="37561" y="63037"/>
                  <a:pt x="37768" y="63120"/>
                </a:cubicBezTo>
                <a:cubicBezTo>
                  <a:pt x="37913" y="63182"/>
                  <a:pt x="38079" y="63265"/>
                  <a:pt x="38224" y="63328"/>
                </a:cubicBezTo>
                <a:cubicBezTo>
                  <a:pt x="38390" y="63390"/>
                  <a:pt x="38473" y="63369"/>
                  <a:pt x="38494" y="63535"/>
                </a:cubicBezTo>
                <a:cubicBezTo>
                  <a:pt x="38494" y="63638"/>
                  <a:pt x="38660" y="63701"/>
                  <a:pt x="38639" y="63576"/>
                </a:cubicBezTo>
                <a:cubicBezTo>
                  <a:pt x="38680" y="63618"/>
                  <a:pt x="38701" y="63680"/>
                  <a:pt x="38743" y="63721"/>
                </a:cubicBezTo>
                <a:cubicBezTo>
                  <a:pt x="38825" y="63638"/>
                  <a:pt x="38867" y="63721"/>
                  <a:pt x="38950" y="63659"/>
                </a:cubicBezTo>
                <a:cubicBezTo>
                  <a:pt x="39054" y="63618"/>
                  <a:pt x="39157" y="63597"/>
                  <a:pt x="39282" y="63576"/>
                </a:cubicBezTo>
                <a:cubicBezTo>
                  <a:pt x="39323" y="63576"/>
                  <a:pt x="39364" y="63535"/>
                  <a:pt x="39406" y="63493"/>
                </a:cubicBezTo>
                <a:cubicBezTo>
                  <a:pt x="39468" y="63493"/>
                  <a:pt x="39551" y="63493"/>
                  <a:pt x="39634" y="63473"/>
                </a:cubicBezTo>
                <a:cubicBezTo>
                  <a:pt x="39634" y="63597"/>
                  <a:pt x="39758" y="63680"/>
                  <a:pt x="39883" y="63680"/>
                </a:cubicBezTo>
                <a:cubicBezTo>
                  <a:pt x="39862" y="63846"/>
                  <a:pt x="39966" y="63825"/>
                  <a:pt x="40111" y="63887"/>
                </a:cubicBezTo>
                <a:lnTo>
                  <a:pt x="40339" y="63970"/>
                </a:lnTo>
                <a:cubicBezTo>
                  <a:pt x="40463" y="64012"/>
                  <a:pt x="40442" y="64095"/>
                  <a:pt x="40484" y="64198"/>
                </a:cubicBezTo>
                <a:cubicBezTo>
                  <a:pt x="40546" y="64343"/>
                  <a:pt x="40318" y="64737"/>
                  <a:pt x="40650" y="64675"/>
                </a:cubicBezTo>
                <a:cubicBezTo>
                  <a:pt x="40629" y="64633"/>
                  <a:pt x="40629" y="64613"/>
                  <a:pt x="40650" y="64571"/>
                </a:cubicBezTo>
                <a:cubicBezTo>
                  <a:pt x="40733" y="64737"/>
                  <a:pt x="40836" y="64903"/>
                  <a:pt x="41002" y="65027"/>
                </a:cubicBezTo>
                <a:cubicBezTo>
                  <a:pt x="41043" y="64944"/>
                  <a:pt x="41043" y="64841"/>
                  <a:pt x="41085" y="64758"/>
                </a:cubicBezTo>
                <a:cubicBezTo>
                  <a:pt x="41189" y="64592"/>
                  <a:pt x="41354" y="64675"/>
                  <a:pt x="41458" y="64758"/>
                </a:cubicBezTo>
                <a:cubicBezTo>
                  <a:pt x="41520" y="64654"/>
                  <a:pt x="41479" y="64613"/>
                  <a:pt x="41624" y="64613"/>
                </a:cubicBezTo>
                <a:cubicBezTo>
                  <a:pt x="41728" y="64613"/>
                  <a:pt x="41831" y="64592"/>
                  <a:pt x="41935" y="64551"/>
                </a:cubicBezTo>
                <a:cubicBezTo>
                  <a:pt x="41893" y="64779"/>
                  <a:pt x="41935" y="65007"/>
                  <a:pt x="42038" y="65193"/>
                </a:cubicBezTo>
                <a:cubicBezTo>
                  <a:pt x="42121" y="65359"/>
                  <a:pt x="42204" y="65359"/>
                  <a:pt x="42391" y="65338"/>
                </a:cubicBezTo>
                <a:cubicBezTo>
                  <a:pt x="42495" y="65318"/>
                  <a:pt x="42619" y="65276"/>
                  <a:pt x="42702" y="65214"/>
                </a:cubicBezTo>
                <a:cubicBezTo>
                  <a:pt x="43096" y="64986"/>
                  <a:pt x="43158" y="64447"/>
                  <a:pt x="42826" y="64136"/>
                </a:cubicBezTo>
                <a:cubicBezTo>
                  <a:pt x="43033" y="64115"/>
                  <a:pt x="43220" y="63970"/>
                  <a:pt x="43303" y="63784"/>
                </a:cubicBezTo>
                <a:cubicBezTo>
                  <a:pt x="43324" y="63908"/>
                  <a:pt x="43365" y="64053"/>
                  <a:pt x="43427" y="64177"/>
                </a:cubicBezTo>
                <a:cubicBezTo>
                  <a:pt x="43469" y="64260"/>
                  <a:pt x="43531" y="64323"/>
                  <a:pt x="43593" y="64364"/>
                </a:cubicBezTo>
                <a:cubicBezTo>
                  <a:pt x="43697" y="64447"/>
                  <a:pt x="43780" y="64405"/>
                  <a:pt x="43883" y="64343"/>
                </a:cubicBezTo>
                <a:cubicBezTo>
                  <a:pt x="44153" y="64240"/>
                  <a:pt x="44319" y="63970"/>
                  <a:pt x="44298" y="63701"/>
                </a:cubicBezTo>
                <a:lnTo>
                  <a:pt x="44402" y="63721"/>
                </a:lnTo>
                <a:cubicBezTo>
                  <a:pt x="44319" y="63825"/>
                  <a:pt x="44319" y="63970"/>
                  <a:pt x="44402" y="64074"/>
                </a:cubicBezTo>
                <a:cubicBezTo>
                  <a:pt x="44339" y="64157"/>
                  <a:pt x="44236" y="64302"/>
                  <a:pt x="44319" y="64405"/>
                </a:cubicBezTo>
                <a:cubicBezTo>
                  <a:pt x="44443" y="64198"/>
                  <a:pt x="44443" y="64095"/>
                  <a:pt x="44713" y="64095"/>
                </a:cubicBezTo>
                <a:cubicBezTo>
                  <a:pt x="44630" y="64177"/>
                  <a:pt x="44713" y="64281"/>
                  <a:pt x="44816" y="64177"/>
                </a:cubicBezTo>
                <a:cubicBezTo>
                  <a:pt x="44858" y="64115"/>
                  <a:pt x="44961" y="63929"/>
                  <a:pt x="45044" y="63970"/>
                </a:cubicBezTo>
                <a:cubicBezTo>
                  <a:pt x="44899" y="64074"/>
                  <a:pt x="45023" y="64260"/>
                  <a:pt x="44920" y="64385"/>
                </a:cubicBezTo>
                <a:cubicBezTo>
                  <a:pt x="44837" y="64323"/>
                  <a:pt x="44567" y="64509"/>
                  <a:pt x="44754" y="64613"/>
                </a:cubicBezTo>
                <a:cubicBezTo>
                  <a:pt x="44754" y="64571"/>
                  <a:pt x="44775" y="64530"/>
                  <a:pt x="44837" y="64571"/>
                </a:cubicBezTo>
                <a:cubicBezTo>
                  <a:pt x="44837" y="64613"/>
                  <a:pt x="44775" y="64737"/>
                  <a:pt x="44858" y="64779"/>
                </a:cubicBezTo>
                <a:cubicBezTo>
                  <a:pt x="44920" y="64820"/>
                  <a:pt x="44982" y="64716"/>
                  <a:pt x="44982" y="64633"/>
                </a:cubicBezTo>
                <a:cubicBezTo>
                  <a:pt x="45065" y="64696"/>
                  <a:pt x="45210" y="64675"/>
                  <a:pt x="45210" y="64758"/>
                </a:cubicBezTo>
                <a:cubicBezTo>
                  <a:pt x="45251" y="64903"/>
                  <a:pt x="45148" y="64924"/>
                  <a:pt x="45272" y="65027"/>
                </a:cubicBezTo>
                <a:cubicBezTo>
                  <a:pt x="45044" y="65214"/>
                  <a:pt x="44858" y="65442"/>
                  <a:pt x="44713" y="65691"/>
                </a:cubicBezTo>
                <a:lnTo>
                  <a:pt x="44588" y="65856"/>
                </a:lnTo>
                <a:cubicBezTo>
                  <a:pt x="44505" y="65856"/>
                  <a:pt x="44422" y="65856"/>
                  <a:pt x="44339" y="65856"/>
                </a:cubicBezTo>
                <a:cubicBezTo>
                  <a:pt x="44319" y="66002"/>
                  <a:pt x="44277" y="66126"/>
                  <a:pt x="44256" y="66271"/>
                </a:cubicBezTo>
                <a:cubicBezTo>
                  <a:pt x="44174" y="66541"/>
                  <a:pt x="44111" y="66789"/>
                  <a:pt x="44070" y="67059"/>
                </a:cubicBezTo>
                <a:cubicBezTo>
                  <a:pt x="44070" y="67142"/>
                  <a:pt x="44070" y="67743"/>
                  <a:pt x="44174" y="67681"/>
                </a:cubicBezTo>
                <a:cubicBezTo>
                  <a:pt x="44174" y="67846"/>
                  <a:pt x="44256" y="67888"/>
                  <a:pt x="44402" y="67929"/>
                </a:cubicBezTo>
                <a:cubicBezTo>
                  <a:pt x="44547" y="67992"/>
                  <a:pt x="44671" y="68012"/>
                  <a:pt x="44816" y="67992"/>
                </a:cubicBezTo>
                <a:cubicBezTo>
                  <a:pt x="45106" y="67971"/>
                  <a:pt x="45210" y="67784"/>
                  <a:pt x="45417" y="67639"/>
                </a:cubicBezTo>
                <a:cubicBezTo>
                  <a:pt x="45251" y="67805"/>
                  <a:pt x="45127" y="67971"/>
                  <a:pt x="45023" y="68178"/>
                </a:cubicBezTo>
                <a:cubicBezTo>
                  <a:pt x="44982" y="68303"/>
                  <a:pt x="44961" y="68448"/>
                  <a:pt x="44982" y="68572"/>
                </a:cubicBezTo>
                <a:cubicBezTo>
                  <a:pt x="44982" y="68738"/>
                  <a:pt x="45251" y="68821"/>
                  <a:pt x="45397" y="68862"/>
                </a:cubicBezTo>
                <a:cubicBezTo>
                  <a:pt x="45645" y="68924"/>
                  <a:pt x="45894" y="68862"/>
                  <a:pt x="46101" y="68696"/>
                </a:cubicBezTo>
                <a:cubicBezTo>
                  <a:pt x="46164" y="68634"/>
                  <a:pt x="46371" y="68779"/>
                  <a:pt x="46495" y="68779"/>
                </a:cubicBezTo>
                <a:cubicBezTo>
                  <a:pt x="46620" y="68800"/>
                  <a:pt x="46620" y="68738"/>
                  <a:pt x="46640" y="68862"/>
                </a:cubicBezTo>
                <a:cubicBezTo>
                  <a:pt x="46661" y="68945"/>
                  <a:pt x="46723" y="69007"/>
                  <a:pt x="46806" y="69049"/>
                </a:cubicBezTo>
                <a:lnTo>
                  <a:pt x="46806" y="68800"/>
                </a:lnTo>
                <a:cubicBezTo>
                  <a:pt x="46806" y="68696"/>
                  <a:pt x="46868" y="68717"/>
                  <a:pt x="46951" y="68634"/>
                </a:cubicBezTo>
                <a:cubicBezTo>
                  <a:pt x="47055" y="68738"/>
                  <a:pt x="47179" y="68841"/>
                  <a:pt x="47345" y="68883"/>
                </a:cubicBezTo>
                <a:cubicBezTo>
                  <a:pt x="47366" y="68800"/>
                  <a:pt x="47345" y="68676"/>
                  <a:pt x="47366" y="68593"/>
                </a:cubicBezTo>
                <a:cubicBezTo>
                  <a:pt x="47428" y="68406"/>
                  <a:pt x="47615" y="68448"/>
                  <a:pt x="47739" y="68510"/>
                </a:cubicBezTo>
                <a:cubicBezTo>
                  <a:pt x="47760" y="68365"/>
                  <a:pt x="47760" y="68240"/>
                  <a:pt x="47739" y="68116"/>
                </a:cubicBezTo>
                <a:cubicBezTo>
                  <a:pt x="47780" y="68199"/>
                  <a:pt x="47822" y="68282"/>
                  <a:pt x="47822" y="68385"/>
                </a:cubicBezTo>
                <a:cubicBezTo>
                  <a:pt x="47843" y="68551"/>
                  <a:pt x="47739" y="68572"/>
                  <a:pt x="47905" y="68696"/>
                </a:cubicBezTo>
                <a:cubicBezTo>
                  <a:pt x="48050" y="68821"/>
                  <a:pt x="48236" y="68862"/>
                  <a:pt x="48423" y="68841"/>
                </a:cubicBezTo>
                <a:cubicBezTo>
                  <a:pt x="48547" y="68821"/>
                  <a:pt x="48547" y="68924"/>
                  <a:pt x="48692" y="68883"/>
                </a:cubicBezTo>
                <a:cubicBezTo>
                  <a:pt x="48817" y="68841"/>
                  <a:pt x="48921" y="68800"/>
                  <a:pt x="49024" y="68717"/>
                </a:cubicBezTo>
                <a:cubicBezTo>
                  <a:pt x="49211" y="68572"/>
                  <a:pt x="49314" y="68385"/>
                  <a:pt x="49335" y="68157"/>
                </a:cubicBezTo>
                <a:cubicBezTo>
                  <a:pt x="49397" y="68240"/>
                  <a:pt x="49439" y="68220"/>
                  <a:pt x="49418" y="68344"/>
                </a:cubicBezTo>
                <a:cubicBezTo>
                  <a:pt x="49377" y="68448"/>
                  <a:pt x="49377" y="68572"/>
                  <a:pt x="49418" y="68676"/>
                </a:cubicBezTo>
                <a:cubicBezTo>
                  <a:pt x="49584" y="68613"/>
                  <a:pt x="49729" y="68448"/>
                  <a:pt x="49791" y="68738"/>
                </a:cubicBezTo>
                <a:cubicBezTo>
                  <a:pt x="49916" y="68696"/>
                  <a:pt x="50019" y="68551"/>
                  <a:pt x="50164" y="68572"/>
                </a:cubicBezTo>
                <a:cubicBezTo>
                  <a:pt x="50289" y="68572"/>
                  <a:pt x="50206" y="68655"/>
                  <a:pt x="50206" y="68738"/>
                </a:cubicBezTo>
                <a:cubicBezTo>
                  <a:pt x="50185" y="68800"/>
                  <a:pt x="50185" y="68821"/>
                  <a:pt x="50102" y="68904"/>
                </a:cubicBezTo>
                <a:cubicBezTo>
                  <a:pt x="50019" y="68987"/>
                  <a:pt x="49957" y="69111"/>
                  <a:pt x="49916" y="69235"/>
                </a:cubicBezTo>
                <a:cubicBezTo>
                  <a:pt x="49916" y="69298"/>
                  <a:pt x="49895" y="69380"/>
                  <a:pt x="49936" y="69422"/>
                </a:cubicBezTo>
                <a:cubicBezTo>
                  <a:pt x="49895" y="69484"/>
                  <a:pt x="49853" y="69546"/>
                  <a:pt x="49833" y="69608"/>
                </a:cubicBezTo>
                <a:cubicBezTo>
                  <a:pt x="50247" y="69961"/>
                  <a:pt x="50620" y="70583"/>
                  <a:pt x="51201" y="70645"/>
                </a:cubicBezTo>
                <a:cubicBezTo>
                  <a:pt x="51201" y="70562"/>
                  <a:pt x="51159" y="70458"/>
                  <a:pt x="51159" y="70375"/>
                </a:cubicBezTo>
                <a:cubicBezTo>
                  <a:pt x="51159" y="70189"/>
                  <a:pt x="51367" y="70189"/>
                  <a:pt x="51512" y="70210"/>
                </a:cubicBezTo>
                <a:cubicBezTo>
                  <a:pt x="51512" y="70064"/>
                  <a:pt x="51470" y="69899"/>
                  <a:pt x="51387" y="69774"/>
                </a:cubicBezTo>
                <a:cubicBezTo>
                  <a:pt x="51346" y="69691"/>
                  <a:pt x="51429" y="69650"/>
                  <a:pt x="51470" y="69567"/>
                </a:cubicBezTo>
                <a:cubicBezTo>
                  <a:pt x="51512" y="69484"/>
                  <a:pt x="51532" y="69380"/>
                  <a:pt x="51532" y="69298"/>
                </a:cubicBezTo>
                <a:cubicBezTo>
                  <a:pt x="51657" y="69380"/>
                  <a:pt x="51719" y="69401"/>
                  <a:pt x="51760" y="69546"/>
                </a:cubicBezTo>
                <a:cubicBezTo>
                  <a:pt x="51802" y="69712"/>
                  <a:pt x="51843" y="69857"/>
                  <a:pt x="51905" y="70002"/>
                </a:cubicBezTo>
                <a:cubicBezTo>
                  <a:pt x="51988" y="70147"/>
                  <a:pt x="52092" y="70272"/>
                  <a:pt x="52216" y="70355"/>
                </a:cubicBezTo>
                <a:cubicBezTo>
                  <a:pt x="52403" y="70479"/>
                  <a:pt x="52527" y="70396"/>
                  <a:pt x="52672" y="70272"/>
                </a:cubicBezTo>
                <a:cubicBezTo>
                  <a:pt x="53087" y="69940"/>
                  <a:pt x="53025" y="69298"/>
                  <a:pt x="52527" y="69069"/>
                </a:cubicBezTo>
                <a:cubicBezTo>
                  <a:pt x="52631" y="68987"/>
                  <a:pt x="52693" y="68841"/>
                  <a:pt x="52797" y="68904"/>
                </a:cubicBezTo>
                <a:cubicBezTo>
                  <a:pt x="52838" y="68945"/>
                  <a:pt x="52900" y="68966"/>
                  <a:pt x="52942" y="68966"/>
                </a:cubicBezTo>
                <a:cubicBezTo>
                  <a:pt x="52963" y="69028"/>
                  <a:pt x="52983" y="69069"/>
                  <a:pt x="53004" y="69090"/>
                </a:cubicBezTo>
                <a:cubicBezTo>
                  <a:pt x="53025" y="69152"/>
                  <a:pt x="53066" y="69194"/>
                  <a:pt x="53108" y="69235"/>
                </a:cubicBezTo>
                <a:cubicBezTo>
                  <a:pt x="53108" y="69298"/>
                  <a:pt x="53108" y="69360"/>
                  <a:pt x="53128" y="69422"/>
                </a:cubicBezTo>
                <a:cubicBezTo>
                  <a:pt x="53149" y="69526"/>
                  <a:pt x="53170" y="69650"/>
                  <a:pt x="53232" y="69754"/>
                </a:cubicBezTo>
                <a:cubicBezTo>
                  <a:pt x="53398" y="69650"/>
                  <a:pt x="53522" y="69339"/>
                  <a:pt x="53730" y="69629"/>
                </a:cubicBezTo>
                <a:cubicBezTo>
                  <a:pt x="53667" y="69650"/>
                  <a:pt x="53605" y="69712"/>
                  <a:pt x="53543" y="69754"/>
                </a:cubicBezTo>
                <a:cubicBezTo>
                  <a:pt x="53460" y="69857"/>
                  <a:pt x="53522" y="69857"/>
                  <a:pt x="53564" y="69961"/>
                </a:cubicBezTo>
                <a:cubicBezTo>
                  <a:pt x="53667" y="70127"/>
                  <a:pt x="53750" y="70313"/>
                  <a:pt x="53854" y="70479"/>
                </a:cubicBezTo>
                <a:cubicBezTo>
                  <a:pt x="53978" y="70790"/>
                  <a:pt x="54186" y="71039"/>
                  <a:pt x="54476" y="71225"/>
                </a:cubicBezTo>
                <a:cubicBezTo>
                  <a:pt x="54517" y="71142"/>
                  <a:pt x="54497" y="71018"/>
                  <a:pt x="54538" y="70935"/>
                </a:cubicBezTo>
                <a:cubicBezTo>
                  <a:pt x="54600" y="70769"/>
                  <a:pt x="54787" y="70831"/>
                  <a:pt x="54911" y="70894"/>
                </a:cubicBezTo>
                <a:cubicBezTo>
                  <a:pt x="54932" y="70811"/>
                  <a:pt x="54953" y="70707"/>
                  <a:pt x="54953" y="70603"/>
                </a:cubicBezTo>
                <a:cubicBezTo>
                  <a:pt x="55077" y="70541"/>
                  <a:pt x="55201" y="70458"/>
                  <a:pt x="55264" y="70334"/>
                </a:cubicBezTo>
                <a:cubicBezTo>
                  <a:pt x="55429" y="70438"/>
                  <a:pt x="55326" y="70852"/>
                  <a:pt x="55409" y="71059"/>
                </a:cubicBezTo>
                <a:cubicBezTo>
                  <a:pt x="55471" y="71184"/>
                  <a:pt x="55554" y="71287"/>
                  <a:pt x="55678" y="71370"/>
                </a:cubicBezTo>
                <a:cubicBezTo>
                  <a:pt x="55823" y="71370"/>
                  <a:pt x="55968" y="71329"/>
                  <a:pt x="56093" y="71246"/>
                </a:cubicBezTo>
                <a:cubicBezTo>
                  <a:pt x="56549" y="70997"/>
                  <a:pt x="56590" y="70355"/>
                  <a:pt x="56176" y="70064"/>
                </a:cubicBezTo>
                <a:cubicBezTo>
                  <a:pt x="56362" y="70002"/>
                  <a:pt x="56528" y="69836"/>
                  <a:pt x="56590" y="69629"/>
                </a:cubicBezTo>
                <a:cubicBezTo>
                  <a:pt x="56632" y="69526"/>
                  <a:pt x="56632" y="69422"/>
                  <a:pt x="56632" y="69318"/>
                </a:cubicBezTo>
                <a:cubicBezTo>
                  <a:pt x="56735" y="69235"/>
                  <a:pt x="56798" y="69132"/>
                  <a:pt x="56818" y="69007"/>
                </a:cubicBezTo>
                <a:cubicBezTo>
                  <a:pt x="56860" y="69173"/>
                  <a:pt x="56943" y="69318"/>
                  <a:pt x="57067" y="69401"/>
                </a:cubicBezTo>
                <a:cubicBezTo>
                  <a:pt x="57212" y="69380"/>
                  <a:pt x="57336" y="69339"/>
                  <a:pt x="57440" y="69235"/>
                </a:cubicBezTo>
                <a:cubicBezTo>
                  <a:pt x="57544" y="69152"/>
                  <a:pt x="57585" y="69049"/>
                  <a:pt x="57606" y="68945"/>
                </a:cubicBezTo>
                <a:cubicBezTo>
                  <a:pt x="57606" y="68821"/>
                  <a:pt x="57565" y="68717"/>
                  <a:pt x="57544" y="68593"/>
                </a:cubicBezTo>
                <a:cubicBezTo>
                  <a:pt x="57668" y="68676"/>
                  <a:pt x="57834" y="68779"/>
                  <a:pt x="57896" y="68593"/>
                </a:cubicBezTo>
                <a:cubicBezTo>
                  <a:pt x="57875" y="68448"/>
                  <a:pt x="57647" y="68385"/>
                  <a:pt x="57523" y="68365"/>
                </a:cubicBezTo>
                <a:cubicBezTo>
                  <a:pt x="57565" y="68303"/>
                  <a:pt x="57627" y="68240"/>
                  <a:pt x="57668" y="68178"/>
                </a:cubicBezTo>
                <a:cubicBezTo>
                  <a:pt x="57730" y="68344"/>
                  <a:pt x="57834" y="68613"/>
                  <a:pt x="58041" y="68572"/>
                </a:cubicBezTo>
                <a:cubicBezTo>
                  <a:pt x="57979" y="68427"/>
                  <a:pt x="57917" y="68282"/>
                  <a:pt x="57813" y="68157"/>
                </a:cubicBezTo>
                <a:cubicBezTo>
                  <a:pt x="57896" y="68137"/>
                  <a:pt x="57979" y="68137"/>
                  <a:pt x="58062" y="68157"/>
                </a:cubicBezTo>
                <a:cubicBezTo>
                  <a:pt x="58207" y="68220"/>
                  <a:pt x="58186" y="68303"/>
                  <a:pt x="58352" y="68199"/>
                </a:cubicBezTo>
                <a:cubicBezTo>
                  <a:pt x="58518" y="68095"/>
                  <a:pt x="58642" y="67929"/>
                  <a:pt x="58663" y="67743"/>
                </a:cubicBezTo>
                <a:cubicBezTo>
                  <a:pt x="58663" y="67805"/>
                  <a:pt x="59036" y="67784"/>
                  <a:pt x="59098" y="67764"/>
                </a:cubicBezTo>
                <a:cubicBezTo>
                  <a:pt x="59078" y="67846"/>
                  <a:pt x="59078" y="67950"/>
                  <a:pt x="59098" y="68033"/>
                </a:cubicBezTo>
                <a:cubicBezTo>
                  <a:pt x="59264" y="67992"/>
                  <a:pt x="59389" y="67846"/>
                  <a:pt x="59430" y="68116"/>
                </a:cubicBezTo>
                <a:cubicBezTo>
                  <a:pt x="59534" y="68095"/>
                  <a:pt x="59637" y="68012"/>
                  <a:pt x="59700" y="67929"/>
                </a:cubicBezTo>
                <a:cubicBezTo>
                  <a:pt x="59741" y="67826"/>
                  <a:pt x="59907" y="67784"/>
                  <a:pt x="60011" y="67743"/>
                </a:cubicBezTo>
                <a:cubicBezTo>
                  <a:pt x="60093" y="67929"/>
                  <a:pt x="60011" y="68033"/>
                  <a:pt x="59865" y="68157"/>
                </a:cubicBezTo>
                <a:cubicBezTo>
                  <a:pt x="59679" y="68261"/>
                  <a:pt x="59554" y="68427"/>
                  <a:pt x="59513" y="68634"/>
                </a:cubicBezTo>
                <a:cubicBezTo>
                  <a:pt x="59492" y="68841"/>
                  <a:pt x="59865" y="68924"/>
                  <a:pt x="60031" y="68883"/>
                </a:cubicBezTo>
                <a:cubicBezTo>
                  <a:pt x="60239" y="68841"/>
                  <a:pt x="60384" y="68634"/>
                  <a:pt x="60363" y="68406"/>
                </a:cubicBezTo>
                <a:cubicBezTo>
                  <a:pt x="60446" y="68468"/>
                  <a:pt x="60715" y="68468"/>
                  <a:pt x="60632" y="68572"/>
                </a:cubicBezTo>
                <a:cubicBezTo>
                  <a:pt x="60549" y="68676"/>
                  <a:pt x="60467" y="68821"/>
                  <a:pt x="60653" y="68841"/>
                </a:cubicBezTo>
                <a:cubicBezTo>
                  <a:pt x="60653" y="68800"/>
                  <a:pt x="60653" y="68738"/>
                  <a:pt x="60736" y="68759"/>
                </a:cubicBezTo>
                <a:cubicBezTo>
                  <a:pt x="60757" y="68821"/>
                  <a:pt x="60757" y="68924"/>
                  <a:pt x="60819" y="68966"/>
                </a:cubicBezTo>
                <a:cubicBezTo>
                  <a:pt x="60860" y="69007"/>
                  <a:pt x="60902" y="69007"/>
                  <a:pt x="60943" y="68966"/>
                </a:cubicBezTo>
                <a:cubicBezTo>
                  <a:pt x="61006" y="68883"/>
                  <a:pt x="60923" y="68862"/>
                  <a:pt x="61047" y="68862"/>
                </a:cubicBezTo>
                <a:cubicBezTo>
                  <a:pt x="61006" y="68945"/>
                  <a:pt x="61026" y="69049"/>
                  <a:pt x="61068" y="69132"/>
                </a:cubicBezTo>
                <a:cubicBezTo>
                  <a:pt x="61130" y="69028"/>
                  <a:pt x="61192" y="68862"/>
                  <a:pt x="61275" y="68779"/>
                </a:cubicBezTo>
                <a:cubicBezTo>
                  <a:pt x="61316" y="68821"/>
                  <a:pt x="61316" y="68883"/>
                  <a:pt x="61337" y="68924"/>
                </a:cubicBezTo>
                <a:cubicBezTo>
                  <a:pt x="61337" y="69049"/>
                  <a:pt x="61358" y="69028"/>
                  <a:pt x="61482" y="69069"/>
                </a:cubicBezTo>
                <a:cubicBezTo>
                  <a:pt x="61586" y="69090"/>
                  <a:pt x="61690" y="69090"/>
                  <a:pt x="61793" y="69069"/>
                </a:cubicBezTo>
                <a:cubicBezTo>
                  <a:pt x="61918" y="69028"/>
                  <a:pt x="62063" y="68945"/>
                  <a:pt x="61980" y="68841"/>
                </a:cubicBezTo>
                <a:cubicBezTo>
                  <a:pt x="61876" y="68634"/>
                  <a:pt x="61959" y="68717"/>
                  <a:pt x="62146" y="68655"/>
                </a:cubicBezTo>
                <a:cubicBezTo>
                  <a:pt x="62146" y="68759"/>
                  <a:pt x="62146" y="68841"/>
                  <a:pt x="62146" y="68945"/>
                </a:cubicBezTo>
                <a:cubicBezTo>
                  <a:pt x="62104" y="69069"/>
                  <a:pt x="61980" y="69111"/>
                  <a:pt x="62042" y="69235"/>
                </a:cubicBezTo>
                <a:cubicBezTo>
                  <a:pt x="62083" y="69339"/>
                  <a:pt x="62166" y="69443"/>
                  <a:pt x="62270" y="69505"/>
                </a:cubicBezTo>
                <a:cubicBezTo>
                  <a:pt x="62208" y="69650"/>
                  <a:pt x="62270" y="69733"/>
                  <a:pt x="62415" y="69712"/>
                </a:cubicBezTo>
                <a:cubicBezTo>
                  <a:pt x="62394" y="69650"/>
                  <a:pt x="62457" y="69526"/>
                  <a:pt x="62498" y="69629"/>
                </a:cubicBezTo>
                <a:cubicBezTo>
                  <a:pt x="62539" y="69712"/>
                  <a:pt x="62581" y="69836"/>
                  <a:pt x="62685" y="69836"/>
                </a:cubicBezTo>
                <a:cubicBezTo>
                  <a:pt x="62850" y="69836"/>
                  <a:pt x="62830" y="69671"/>
                  <a:pt x="62767" y="69588"/>
                </a:cubicBezTo>
                <a:cubicBezTo>
                  <a:pt x="62726" y="69526"/>
                  <a:pt x="62685" y="69463"/>
                  <a:pt x="62643" y="69401"/>
                </a:cubicBezTo>
                <a:cubicBezTo>
                  <a:pt x="62664" y="69339"/>
                  <a:pt x="62685" y="69256"/>
                  <a:pt x="62726" y="69194"/>
                </a:cubicBezTo>
                <a:cubicBezTo>
                  <a:pt x="62830" y="69339"/>
                  <a:pt x="63037" y="69380"/>
                  <a:pt x="63161" y="69526"/>
                </a:cubicBezTo>
                <a:cubicBezTo>
                  <a:pt x="63244" y="69608"/>
                  <a:pt x="63224" y="69754"/>
                  <a:pt x="63327" y="69774"/>
                </a:cubicBezTo>
                <a:cubicBezTo>
                  <a:pt x="63493" y="69795"/>
                  <a:pt x="63389" y="69982"/>
                  <a:pt x="63534" y="70023"/>
                </a:cubicBezTo>
                <a:cubicBezTo>
                  <a:pt x="64011" y="70189"/>
                  <a:pt x="64571" y="70583"/>
                  <a:pt x="65089" y="70458"/>
                </a:cubicBezTo>
                <a:cubicBezTo>
                  <a:pt x="65068" y="70355"/>
                  <a:pt x="64985" y="70292"/>
                  <a:pt x="64965" y="70189"/>
                </a:cubicBezTo>
                <a:cubicBezTo>
                  <a:pt x="64923" y="70085"/>
                  <a:pt x="65110" y="69961"/>
                  <a:pt x="65214" y="69940"/>
                </a:cubicBezTo>
                <a:cubicBezTo>
                  <a:pt x="65172" y="69816"/>
                  <a:pt x="65172" y="69691"/>
                  <a:pt x="65193" y="69567"/>
                </a:cubicBezTo>
                <a:cubicBezTo>
                  <a:pt x="65276" y="69691"/>
                  <a:pt x="65379" y="69774"/>
                  <a:pt x="65524" y="69816"/>
                </a:cubicBezTo>
                <a:cubicBezTo>
                  <a:pt x="65587" y="69836"/>
                  <a:pt x="65649" y="69857"/>
                  <a:pt x="65711" y="69857"/>
                </a:cubicBezTo>
                <a:cubicBezTo>
                  <a:pt x="65815" y="69857"/>
                  <a:pt x="65877" y="69940"/>
                  <a:pt x="65960" y="70023"/>
                </a:cubicBezTo>
                <a:cubicBezTo>
                  <a:pt x="66229" y="70251"/>
                  <a:pt x="66519" y="70562"/>
                  <a:pt x="66893" y="70583"/>
                </a:cubicBezTo>
                <a:cubicBezTo>
                  <a:pt x="66893" y="70500"/>
                  <a:pt x="66851" y="70396"/>
                  <a:pt x="66851" y="70313"/>
                </a:cubicBezTo>
                <a:cubicBezTo>
                  <a:pt x="66872" y="70147"/>
                  <a:pt x="67038" y="70147"/>
                  <a:pt x="67183" y="70168"/>
                </a:cubicBezTo>
                <a:cubicBezTo>
                  <a:pt x="67183" y="69919"/>
                  <a:pt x="67058" y="69691"/>
                  <a:pt x="66851" y="69588"/>
                </a:cubicBezTo>
                <a:cubicBezTo>
                  <a:pt x="66665" y="69505"/>
                  <a:pt x="66478" y="69463"/>
                  <a:pt x="66395" y="69298"/>
                </a:cubicBezTo>
                <a:cubicBezTo>
                  <a:pt x="66416" y="69111"/>
                  <a:pt x="66271" y="68904"/>
                  <a:pt x="66354" y="68779"/>
                </a:cubicBezTo>
                <a:cubicBezTo>
                  <a:pt x="66395" y="68696"/>
                  <a:pt x="66437" y="68613"/>
                  <a:pt x="66478" y="68531"/>
                </a:cubicBezTo>
                <a:cubicBezTo>
                  <a:pt x="66623" y="68593"/>
                  <a:pt x="66602" y="68696"/>
                  <a:pt x="66665" y="68821"/>
                </a:cubicBezTo>
                <a:cubicBezTo>
                  <a:pt x="66685" y="68904"/>
                  <a:pt x="66727" y="69007"/>
                  <a:pt x="66768" y="69090"/>
                </a:cubicBezTo>
                <a:cubicBezTo>
                  <a:pt x="66830" y="69215"/>
                  <a:pt x="66872" y="69152"/>
                  <a:pt x="67017" y="69152"/>
                </a:cubicBezTo>
                <a:cubicBezTo>
                  <a:pt x="67121" y="69152"/>
                  <a:pt x="67224" y="69194"/>
                  <a:pt x="67286" y="69277"/>
                </a:cubicBezTo>
                <a:cubicBezTo>
                  <a:pt x="67514" y="69588"/>
                  <a:pt x="67660" y="70686"/>
                  <a:pt x="68240" y="70210"/>
                </a:cubicBezTo>
                <a:cubicBezTo>
                  <a:pt x="68717" y="69878"/>
                  <a:pt x="68592" y="69152"/>
                  <a:pt x="68033" y="68987"/>
                </a:cubicBezTo>
                <a:cubicBezTo>
                  <a:pt x="68240" y="68841"/>
                  <a:pt x="68344" y="68572"/>
                  <a:pt x="68261" y="68323"/>
                </a:cubicBezTo>
                <a:cubicBezTo>
                  <a:pt x="68530" y="68261"/>
                  <a:pt x="69048" y="68385"/>
                  <a:pt x="69131" y="68054"/>
                </a:cubicBezTo>
                <a:cubicBezTo>
                  <a:pt x="68862" y="68054"/>
                  <a:pt x="68447" y="68012"/>
                  <a:pt x="68261" y="68261"/>
                </a:cubicBezTo>
                <a:cubicBezTo>
                  <a:pt x="68240" y="68220"/>
                  <a:pt x="68219" y="68178"/>
                  <a:pt x="68219" y="68157"/>
                </a:cubicBezTo>
                <a:cubicBezTo>
                  <a:pt x="68551" y="68074"/>
                  <a:pt x="68800" y="67764"/>
                  <a:pt x="68779" y="67411"/>
                </a:cubicBezTo>
                <a:cubicBezTo>
                  <a:pt x="68883" y="67473"/>
                  <a:pt x="68841" y="67432"/>
                  <a:pt x="68883" y="67370"/>
                </a:cubicBezTo>
                <a:cubicBezTo>
                  <a:pt x="68945" y="67390"/>
                  <a:pt x="69028" y="67390"/>
                  <a:pt x="69111" y="67370"/>
                </a:cubicBezTo>
                <a:cubicBezTo>
                  <a:pt x="69276" y="67328"/>
                  <a:pt x="69421" y="67225"/>
                  <a:pt x="69525" y="67079"/>
                </a:cubicBezTo>
                <a:cubicBezTo>
                  <a:pt x="69587" y="67225"/>
                  <a:pt x="69670" y="67494"/>
                  <a:pt x="69836" y="67308"/>
                </a:cubicBezTo>
                <a:cubicBezTo>
                  <a:pt x="69774" y="67266"/>
                  <a:pt x="69732" y="67245"/>
                  <a:pt x="69795" y="67183"/>
                </a:cubicBezTo>
                <a:cubicBezTo>
                  <a:pt x="69857" y="67204"/>
                  <a:pt x="69919" y="67225"/>
                  <a:pt x="69981" y="67245"/>
                </a:cubicBezTo>
                <a:cubicBezTo>
                  <a:pt x="70085" y="67245"/>
                  <a:pt x="70147" y="67142"/>
                  <a:pt x="70085" y="67079"/>
                </a:cubicBezTo>
                <a:cubicBezTo>
                  <a:pt x="69960" y="66955"/>
                  <a:pt x="69774" y="66934"/>
                  <a:pt x="69608" y="67017"/>
                </a:cubicBezTo>
                <a:cubicBezTo>
                  <a:pt x="69732" y="66872"/>
                  <a:pt x="69878" y="66769"/>
                  <a:pt x="70064" y="66706"/>
                </a:cubicBezTo>
                <a:cubicBezTo>
                  <a:pt x="70147" y="66706"/>
                  <a:pt x="70230" y="66706"/>
                  <a:pt x="70313" y="66748"/>
                </a:cubicBezTo>
                <a:cubicBezTo>
                  <a:pt x="70416" y="66810"/>
                  <a:pt x="70499" y="66706"/>
                  <a:pt x="70562" y="66603"/>
                </a:cubicBezTo>
                <a:cubicBezTo>
                  <a:pt x="70769" y="66831"/>
                  <a:pt x="70997" y="66727"/>
                  <a:pt x="71246" y="66748"/>
                </a:cubicBezTo>
                <a:cubicBezTo>
                  <a:pt x="71391" y="66748"/>
                  <a:pt x="71515" y="66914"/>
                  <a:pt x="71598" y="66851"/>
                </a:cubicBezTo>
                <a:cubicBezTo>
                  <a:pt x="71681" y="66789"/>
                  <a:pt x="71764" y="66727"/>
                  <a:pt x="71826" y="66665"/>
                </a:cubicBezTo>
                <a:cubicBezTo>
                  <a:pt x="71909" y="66603"/>
                  <a:pt x="71971" y="66603"/>
                  <a:pt x="72054" y="66582"/>
                </a:cubicBezTo>
                <a:cubicBezTo>
                  <a:pt x="72075" y="66686"/>
                  <a:pt x="72116" y="66789"/>
                  <a:pt x="72178" y="66893"/>
                </a:cubicBezTo>
                <a:cubicBezTo>
                  <a:pt x="72282" y="66914"/>
                  <a:pt x="72365" y="66893"/>
                  <a:pt x="72406" y="66976"/>
                </a:cubicBezTo>
                <a:cubicBezTo>
                  <a:pt x="72489" y="67183"/>
                  <a:pt x="72717" y="67162"/>
                  <a:pt x="72904" y="67121"/>
                </a:cubicBezTo>
                <a:cubicBezTo>
                  <a:pt x="73236" y="67038"/>
                  <a:pt x="73443" y="66706"/>
                  <a:pt x="73381" y="66375"/>
                </a:cubicBezTo>
                <a:cubicBezTo>
                  <a:pt x="73401" y="66416"/>
                  <a:pt x="73422" y="66458"/>
                  <a:pt x="73422" y="66499"/>
                </a:cubicBezTo>
                <a:cubicBezTo>
                  <a:pt x="73547" y="66437"/>
                  <a:pt x="73650" y="66333"/>
                  <a:pt x="73692" y="66230"/>
                </a:cubicBezTo>
                <a:cubicBezTo>
                  <a:pt x="73733" y="66354"/>
                  <a:pt x="73775" y="66478"/>
                  <a:pt x="73795" y="66603"/>
                </a:cubicBezTo>
                <a:cubicBezTo>
                  <a:pt x="73733" y="66686"/>
                  <a:pt x="73671" y="66769"/>
                  <a:pt x="73629" y="66872"/>
                </a:cubicBezTo>
                <a:cubicBezTo>
                  <a:pt x="73588" y="66997"/>
                  <a:pt x="73567" y="67162"/>
                  <a:pt x="73671" y="67225"/>
                </a:cubicBezTo>
                <a:cubicBezTo>
                  <a:pt x="73754" y="67287"/>
                  <a:pt x="73857" y="67328"/>
                  <a:pt x="73961" y="67349"/>
                </a:cubicBezTo>
                <a:cubicBezTo>
                  <a:pt x="74334" y="67411"/>
                  <a:pt x="74666" y="67079"/>
                  <a:pt x="74604" y="66706"/>
                </a:cubicBezTo>
                <a:cubicBezTo>
                  <a:pt x="74707" y="66748"/>
                  <a:pt x="74832" y="66769"/>
                  <a:pt x="74956" y="66727"/>
                </a:cubicBezTo>
                <a:cubicBezTo>
                  <a:pt x="74894" y="66893"/>
                  <a:pt x="74873" y="67079"/>
                  <a:pt x="74873" y="67245"/>
                </a:cubicBezTo>
                <a:cubicBezTo>
                  <a:pt x="74894" y="67515"/>
                  <a:pt x="75018" y="67598"/>
                  <a:pt x="75226" y="67577"/>
                </a:cubicBezTo>
                <a:cubicBezTo>
                  <a:pt x="75226" y="67681"/>
                  <a:pt x="75309" y="68033"/>
                  <a:pt x="75454" y="67826"/>
                </a:cubicBezTo>
                <a:cubicBezTo>
                  <a:pt x="75495" y="67743"/>
                  <a:pt x="75516" y="67660"/>
                  <a:pt x="75495" y="67577"/>
                </a:cubicBezTo>
                <a:cubicBezTo>
                  <a:pt x="75495" y="67453"/>
                  <a:pt x="75599" y="67432"/>
                  <a:pt x="75661" y="67349"/>
                </a:cubicBezTo>
                <a:cubicBezTo>
                  <a:pt x="75744" y="67494"/>
                  <a:pt x="75889" y="67618"/>
                  <a:pt x="75910" y="67805"/>
                </a:cubicBezTo>
                <a:cubicBezTo>
                  <a:pt x="75930" y="67929"/>
                  <a:pt x="75827" y="68012"/>
                  <a:pt x="75951" y="68074"/>
                </a:cubicBezTo>
                <a:cubicBezTo>
                  <a:pt x="76055" y="68137"/>
                  <a:pt x="76158" y="68199"/>
                  <a:pt x="76283" y="68220"/>
                </a:cubicBezTo>
                <a:cubicBezTo>
                  <a:pt x="76511" y="68261"/>
                  <a:pt x="76656" y="68468"/>
                  <a:pt x="76842" y="68593"/>
                </a:cubicBezTo>
                <a:cubicBezTo>
                  <a:pt x="77008" y="68738"/>
                  <a:pt x="77216" y="68821"/>
                  <a:pt x="77423" y="68862"/>
                </a:cubicBezTo>
                <a:cubicBezTo>
                  <a:pt x="77423" y="68759"/>
                  <a:pt x="77381" y="68676"/>
                  <a:pt x="77381" y="68593"/>
                </a:cubicBezTo>
                <a:cubicBezTo>
                  <a:pt x="77381" y="68468"/>
                  <a:pt x="77589" y="68406"/>
                  <a:pt x="77713" y="68406"/>
                </a:cubicBezTo>
                <a:cubicBezTo>
                  <a:pt x="77692" y="68303"/>
                  <a:pt x="77672" y="68199"/>
                  <a:pt x="77672" y="68095"/>
                </a:cubicBezTo>
                <a:cubicBezTo>
                  <a:pt x="77734" y="68157"/>
                  <a:pt x="77837" y="68199"/>
                  <a:pt x="77920" y="68220"/>
                </a:cubicBezTo>
                <a:cubicBezTo>
                  <a:pt x="78086" y="68240"/>
                  <a:pt x="78065" y="68178"/>
                  <a:pt x="78169" y="68303"/>
                </a:cubicBezTo>
                <a:cubicBezTo>
                  <a:pt x="78231" y="68385"/>
                  <a:pt x="78314" y="68448"/>
                  <a:pt x="78418" y="68489"/>
                </a:cubicBezTo>
                <a:cubicBezTo>
                  <a:pt x="78563" y="68593"/>
                  <a:pt x="78646" y="68551"/>
                  <a:pt x="78791" y="68427"/>
                </a:cubicBezTo>
                <a:cubicBezTo>
                  <a:pt x="78853" y="68365"/>
                  <a:pt x="78936" y="68282"/>
                  <a:pt x="78978" y="68199"/>
                </a:cubicBezTo>
                <a:cubicBezTo>
                  <a:pt x="79206" y="68220"/>
                  <a:pt x="79434" y="68095"/>
                  <a:pt x="79537" y="67867"/>
                </a:cubicBezTo>
                <a:cubicBezTo>
                  <a:pt x="79413" y="67764"/>
                  <a:pt x="79309" y="67639"/>
                  <a:pt x="79206" y="67515"/>
                </a:cubicBezTo>
                <a:cubicBezTo>
                  <a:pt x="79309" y="67556"/>
                  <a:pt x="79392" y="67556"/>
                  <a:pt x="79475" y="67618"/>
                </a:cubicBezTo>
                <a:cubicBezTo>
                  <a:pt x="79537" y="67701"/>
                  <a:pt x="79620" y="67784"/>
                  <a:pt x="79682" y="67888"/>
                </a:cubicBezTo>
                <a:cubicBezTo>
                  <a:pt x="79537" y="67888"/>
                  <a:pt x="79392" y="68116"/>
                  <a:pt x="79413" y="68240"/>
                </a:cubicBezTo>
                <a:cubicBezTo>
                  <a:pt x="79434" y="68323"/>
                  <a:pt x="79475" y="68406"/>
                  <a:pt x="79537" y="68448"/>
                </a:cubicBezTo>
                <a:cubicBezTo>
                  <a:pt x="79682" y="68593"/>
                  <a:pt x="79703" y="68448"/>
                  <a:pt x="79848" y="68385"/>
                </a:cubicBezTo>
                <a:cubicBezTo>
                  <a:pt x="79973" y="68572"/>
                  <a:pt x="80118" y="68738"/>
                  <a:pt x="80263" y="68904"/>
                </a:cubicBezTo>
                <a:cubicBezTo>
                  <a:pt x="80387" y="68987"/>
                  <a:pt x="80263" y="69069"/>
                  <a:pt x="80263" y="69194"/>
                </a:cubicBezTo>
                <a:cubicBezTo>
                  <a:pt x="80283" y="69298"/>
                  <a:pt x="80346" y="69401"/>
                  <a:pt x="80429" y="69463"/>
                </a:cubicBezTo>
                <a:cubicBezTo>
                  <a:pt x="80221" y="69608"/>
                  <a:pt x="80118" y="69899"/>
                  <a:pt x="80201" y="70147"/>
                </a:cubicBezTo>
                <a:cubicBezTo>
                  <a:pt x="80221" y="70251"/>
                  <a:pt x="80221" y="70355"/>
                  <a:pt x="80201" y="70458"/>
                </a:cubicBezTo>
                <a:cubicBezTo>
                  <a:pt x="80180" y="70521"/>
                  <a:pt x="80138" y="70583"/>
                  <a:pt x="80097" y="70624"/>
                </a:cubicBezTo>
                <a:cubicBezTo>
                  <a:pt x="80035" y="70707"/>
                  <a:pt x="80097" y="70769"/>
                  <a:pt x="80180" y="70852"/>
                </a:cubicBezTo>
                <a:cubicBezTo>
                  <a:pt x="80325" y="71101"/>
                  <a:pt x="80615" y="71225"/>
                  <a:pt x="80905" y="71184"/>
                </a:cubicBezTo>
                <a:cubicBezTo>
                  <a:pt x="80968" y="70728"/>
                  <a:pt x="81154" y="70292"/>
                  <a:pt x="81154" y="69836"/>
                </a:cubicBezTo>
                <a:cubicBezTo>
                  <a:pt x="81403" y="69919"/>
                  <a:pt x="81672" y="69816"/>
                  <a:pt x="81776" y="69588"/>
                </a:cubicBezTo>
                <a:cubicBezTo>
                  <a:pt x="81838" y="69443"/>
                  <a:pt x="81838" y="69546"/>
                  <a:pt x="81942" y="69463"/>
                </a:cubicBezTo>
                <a:cubicBezTo>
                  <a:pt x="82191" y="69650"/>
                  <a:pt x="82522" y="69671"/>
                  <a:pt x="82792" y="69505"/>
                </a:cubicBezTo>
                <a:cubicBezTo>
                  <a:pt x="82833" y="69671"/>
                  <a:pt x="82937" y="69733"/>
                  <a:pt x="83082" y="69629"/>
                </a:cubicBezTo>
                <a:cubicBezTo>
                  <a:pt x="83020" y="69588"/>
                  <a:pt x="82978" y="69526"/>
                  <a:pt x="83061" y="69463"/>
                </a:cubicBezTo>
                <a:cubicBezTo>
                  <a:pt x="83144" y="69526"/>
                  <a:pt x="83227" y="69567"/>
                  <a:pt x="83310" y="69608"/>
                </a:cubicBezTo>
                <a:cubicBezTo>
                  <a:pt x="83414" y="69629"/>
                  <a:pt x="83496" y="69567"/>
                  <a:pt x="83517" y="69484"/>
                </a:cubicBezTo>
                <a:cubicBezTo>
                  <a:pt x="83517" y="69360"/>
                  <a:pt x="83393" y="69277"/>
                  <a:pt x="83289" y="69235"/>
                </a:cubicBezTo>
                <a:cubicBezTo>
                  <a:pt x="83455" y="69132"/>
                  <a:pt x="83662" y="68883"/>
                  <a:pt x="83849" y="69028"/>
                </a:cubicBezTo>
                <a:cubicBezTo>
                  <a:pt x="83994" y="69132"/>
                  <a:pt x="83973" y="69152"/>
                  <a:pt x="84118" y="69049"/>
                </a:cubicBezTo>
                <a:cubicBezTo>
                  <a:pt x="84181" y="69028"/>
                  <a:pt x="84305" y="68904"/>
                  <a:pt x="84346" y="68945"/>
                </a:cubicBezTo>
                <a:cubicBezTo>
                  <a:pt x="84222" y="68966"/>
                  <a:pt x="84263" y="69360"/>
                  <a:pt x="84471" y="69235"/>
                </a:cubicBezTo>
                <a:cubicBezTo>
                  <a:pt x="84429" y="69194"/>
                  <a:pt x="84409" y="69152"/>
                  <a:pt x="84471" y="69132"/>
                </a:cubicBezTo>
                <a:cubicBezTo>
                  <a:pt x="84533" y="69173"/>
                  <a:pt x="84637" y="69298"/>
                  <a:pt x="84719" y="69215"/>
                </a:cubicBezTo>
                <a:cubicBezTo>
                  <a:pt x="84844" y="69111"/>
                  <a:pt x="84595" y="68966"/>
                  <a:pt x="84512" y="68966"/>
                </a:cubicBezTo>
                <a:cubicBezTo>
                  <a:pt x="84595" y="68883"/>
                  <a:pt x="84409" y="68904"/>
                  <a:pt x="84512" y="68800"/>
                </a:cubicBezTo>
                <a:cubicBezTo>
                  <a:pt x="84554" y="68821"/>
                  <a:pt x="84637" y="68841"/>
                  <a:pt x="84699" y="68862"/>
                </a:cubicBezTo>
                <a:cubicBezTo>
                  <a:pt x="84782" y="68862"/>
                  <a:pt x="84802" y="68821"/>
                  <a:pt x="84906" y="68862"/>
                </a:cubicBezTo>
                <a:cubicBezTo>
                  <a:pt x="84968" y="68904"/>
                  <a:pt x="85010" y="68945"/>
                  <a:pt x="85051" y="68987"/>
                </a:cubicBezTo>
                <a:cubicBezTo>
                  <a:pt x="85134" y="68966"/>
                  <a:pt x="85217" y="68924"/>
                  <a:pt x="85300" y="68883"/>
                </a:cubicBezTo>
                <a:cubicBezTo>
                  <a:pt x="85321" y="69049"/>
                  <a:pt x="85341" y="69215"/>
                  <a:pt x="85362" y="69380"/>
                </a:cubicBezTo>
                <a:cubicBezTo>
                  <a:pt x="85404" y="69526"/>
                  <a:pt x="85528" y="69463"/>
                  <a:pt x="85632" y="69546"/>
                </a:cubicBezTo>
                <a:cubicBezTo>
                  <a:pt x="85777" y="69650"/>
                  <a:pt x="85777" y="69857"/>
                  <a:pt x="85777" y="70023"/>
                </a:cubicBezTo>
                <a:cubicBezTo>
                  <a:pt x="85777" y="70230"/>
                  <a:pt x="85880" y="70438"/>
                  <a:pt x="86046" y="70562"/>
                </a:cubicBezTo>
                <a:cubicBezTo>
                  <a:pt x="86295" y="70769"/>
                  <a:pt x="86647" y="70272"/>
                  <a:pt x="86647" y="70044"/>
                </a:cubicBezTo>
                <a:cubicBezTo>
                  <a:pt x="86937" y="70210"/>
                  <a:pt x="87269" y="70292"/>
                  <a:pt x="87601" y="70251"/>
                </a:cubicBezTo>
                <a:cubicBezTo>
                  <a:pt x="87539" y="70044"/>
                  <a:pt x="87331" y="69878"/>
                  <a:pt x="87704" y="69816"/>
                </a:cubicBezTo>
                <a:cubicBezTo>
                  <a:pt x="87663" y="69712"/>
                  <a:pt x="87373" y="69380"/>
                  <a:pt x="87642" y="69339"/>
                </a:cubicBezTo>
                <a:cubicBezTo>
                  <a:pt x="87870" y="69298"/>
                  <a:pt x="88036" y="69629"/>
                  <a:pt x="88264" y="69671"/>
                </a:cubicBezTo>
                <a:cubicBezTo>
                  <a:pt x="88389" y="69733"/>
                  <a:pt x="88554" y="69733"/>
                  <a:pt x="88679" y="69671"/>
                </a:cubicBezTo>
                <a:cubicBezTo>
                  <a:pt x="88803" y="69629"/>
                  <a:pt x="88927" y="69526"/>
                  <a:pt x="88990" y="69422"/>
                </a:cubicBezTo>
                <a:cubicBezTo>
                  <a:pt x="89135" y="69194"/>
                  <a:pt x="89093" y="68924"/>
                  <a:pt x="88907" y="68738"/>
                </a:cubicBezTo>
                <a:cubicBezTo>
                  <a:pt x="89093" y="68800"/>
                  <a:pt x="89321" y="69090"/>
                  <a:pt x="89508" y="68945"/>
                </a:cubicBezTo>
                <a:cubicBezTo>
                  <a:pt x="89404" y="68841"/>
                  <a:pt x="89280" y="68779"/>
                  <a:pt x="89135" y="68717"/>
                </a:cubicBezTo>
                <a:cubicBezTo>
                  <a:pt x="88990" y="68676"/>
                  <a:pt x="88927" y="68738"/>
                  <a:pt x="88803" y="68655"/>
                </a:cubicBezTo>
                <a:cubicBezTo>
                  <a:pt x="88927" y="68613"/>
                  <a:pt x="89052" y="68510"/>
                  <a:pt x="89114" y="68385"/>
                </a:cubicBezTo>
                <a:cubicBezTo>
                  <a:pt x="89176" y="68468"/>
                  <a:pt x="89259" y="68531"/>
                  <a:pt x="89363" y="68572"/>
                </a:cubicBezTo>
                <a:cubicBezTo>
                  <a:pt x="89404" y="68489"/>
                  <a:pt x="89384" y="68385"/>
                  <a:pt x="89425" y="68303"/>
                </a:cubicBezTo>
                <a:cubicBezTo>
                  <a:pt x="89508" y="68468"/>
                  <a:pt x="89632" y="68572"/>
                  <a:pt x="89798" y="68468"/>
                </a:cubicBezTo>
                <a:cubicBezTo>
                  <a:pt x="89922" y="68406"/>
                  <a:pt x="90005" y="68303"/>
                  <a:pt x="90047" y="68178"/>
                </a:cubicBezTo>
                <a:cubicBezTo>
                  <a:pt x="90109" y="68074"/>
                  <a:pt x="90109" y="67950"/>
                  <a:pt x="90047" y="67846"/>
                </a:cubicBezTo>
                <a:cubicBezTo>
                  <a:pt x="90026" y="67764"/>
                  <a:pt x="90047" y="67764"/>
                  <a:pt x="90068" y="67681"/>
                </a:cubicBezTo>
                <a:cubicBezTo>
                  <a:pt x="90109" y="67536"/>
                  <a:pt x="90068" y="67536"/>
                  <a:pt x="89943" y="67494"/>
                </a:cubicBezTo>
                <a:cubicBezTo>
                  <a:pt x="90005" y="67411"/>
                  <a:pt x="90047" y="67287"/>
                  <a:pt x="90047" y="67183"/>
                </a:cubicBezTo>
                <a:cubicBezTo>
                  <a:pt x="90275" y="67308"/>
                  <a:pt x="90275" y="67556"/>
                  <a:pt x="90254" y="67784"/>
                </a:cubicBezTo>
                <a:cubicBezTo>
                  <a:pt x="90233" y="68054"/>
                  <a:pt x="90296" y="68344"/>
                  <a:pt x="90461" y="68593"/>
                </a:cubicBezTo>
                <a:cubicBezTo>
                  <a:pt x="90524" y="68676"/>
                  <a:pt x="90565" y="68738"/>
                  <a:pt x="90689" y="68717"/>
                </a:cubicBezTo>
                <a:cubicBezTo>
                  <a:pt x="90772" y="68696"/>
                  <a:pt x="90876" y="68676"/>
                  <a:pt x="90959" y="68634"/>
                </a:cubicBezTo>
                <a:cubicBezTo>
                  <a:pt x="91125" y="68572"/>
                  <a:pt x="91249" y="68448"/>
                  <a:pt x="91332" y="68303"/>
                </a:cubicBezTo>
                <a:cubicBezTo>
                  <a:pt x="91498" y="67971"/>
                  <a:pt x="91394" y="67577"/>
                  <a:pt x="91104" y="67370"/>
                </a:cubicBezTo>
                <a:cubicBezTo>
                  <a:pt x="91477" y="67245"/>
                  <a:pt x="91602" y="66893"/>
                  <a:pt x="91581" y="66520"/>
                </a:cubicBezTo>
                <a:cubicBezTo>
                  <a:pt x="91560" y="66333"/>
                  <a:pt x="91539" y="66126"/>
                  <a:pt x="91477" y="65939"/>
                </a:cubicBezTo>
                <a:cubicBezTo>
                  <a:pt x="91456" y="65836"/>
                  <a:pt x="91415" y="65711"/>
                  <a:pt x="91374" y="65608"/>
                </a:cubicBezTo>
                <a:lnTo>
                  <a:pt x="91332" y="65483"/>
                </a:lnTo>
                <a:cubicBezTo>
                  <a:pt x="91394" y="65483"/>
                  <a:pt x="91415" y="65421"/>
                  <a:pt x="91415" y="65359"/>
                </a:cubicBezTo>
                <a:cubicBezTo>
                  <a:pt x="91374" y="65359"/>
                  <a:pt x="91311" y="65359"/>
                  <a:pt x="91311" y="65297"/>
                </a:cubicBezTo>
                <a:cubicBezTo>
                  <a:pt x="91394" y="65276"/>
                  <a:pt x="91539" y="65193"/>
                  <a:pt x="91581" y="65214"/>
                </a:cubicBezTo>
                <a:cubicBezTo>
                  <a:pt x="91643" y="65214"/>
                  <a:pt x="91954" y="65027"/>
                  <a:pt x="91954" y="65027"/>
                </a:cubicBezTo>
                <a:cubicBezTo>
                  <a:pt x="91954" y="65152"/>
                  <a:pt x="92493" y="65276"/>
                  <a:pt x="92638" y="65338"/>
                </a:cubicBezTo>
                <a:cubicBezTo>
                  <a:pt x="92928" y="65463"/>
                  <a:pt x="93218" y="65504"/>
                  <a:pt x="93529" y="65463"/>
                </a:cubicBezTo>
                <a:cubicBezTo>
                  <a:pt x="93509" y="65380"/>
                  <a:pt x="93426" y="65318"/>
                  <a:pt x="93384" y="65214"/>
                </a:cubicBezTo>
                <a:cubicBezTo>
                  <a:pt x="93322" y="64986"/>
                  <a:pt x="93612" y="65048"/>
                  <a:pt x="93757" y="65069"/>
                </a:cubicBezTo>
                <a:cubicBezTo>
                  <a:pt x="94151" y="65131"/>
                  <a:pt x="94628" y="65214"/>
                  <a:pt x="95001" y="64986"/>
                </a:cubicBezTo>
                <a:cubicBezTo>
                  <a:pt x="94960" y="64903"/>
                  <a:pt x="94856" y="64861"/>
                  <a:pt x="94794" y="64758"/>
                </a:cubicBezTo>
                <a:cubicBezTo>
                  <a:pt x="94690" y="64592"/>
                  <a:pt x="94856" y="64468"/>
                  <a:pt x="95001" y="64405"/>
                </a:cubicBezTo>
                <a:cubicBezTo>
                  <a:pt x="94918" y="64323"/>
                  <a:pt x="94856" y="64240"/>
                  <a:pt x="94773" y="64177"/>
                </a:cubicBezTo>
                <a:cubicBezTo>
                  <a:pt x="94690" y="64115"/>
                  <a:pt x="94690" y="63991"/>
                  <a:pt x="94628" y="63887"/>
                </a:cubicBezTo>
                <a:cubicBezTo>
                  <a:pt x="94524" y="63721"/>
                  <a:pt x="94317" y="63618"/>
                  <a:pt x="94130" y="63597"/>
                </a:cubicBezTo>
                <a:cubicBezTo>
                  <a:pt x="94358" y="63410"/>
                  <a:pt x="94586" y="63514"/>
                  <a:pt x="94794" y="63659"/>
                </a:cubicBezTo>
                <a:cubicBezTo>
                  <a:pt x="95043" y="63887"/>
                  <a:pt x="95333" y="64032"/>
                  <a:pt x="95664" y="64053"/>
                </a:cubicBezTo>
                <a:cubicBezTo>
                  <a:pt x="95768" y="64053"/>
                  <a:pt x="95892" y="64053"/>
                  <a:pt x="95934" y="63949"/>
                </a:cubicBezTo>
                <a:cubicBezTo>
                  <a:pt x="95996" y="63846"/>
                  <a:pt x="96038" y="63742"/>
                  <a:pt x="96058" y="63638"/>
                </a:cubicBezTo>
                <a:cubicBezTo>
                  <a:pt x="96100" y="63431"/>
                  <a:pt x="96058" y="63245"/>
                  <a:pt x="95975" y="63079"/>
                </a:cubicBezTo>
                <a:cubicBezTo>
                  <a:pt x="95768" y="62726"/>
                  <a:pt x="95333" y="62602"/>
                  <a:pt x="94980" y="62789"/>
                </a:cubicBezTo>
                <a:cubicBezTo>
                  <a:pt x="95188" y="62084"/>
                  <a:pt x="94421" y="61731"/>
                  <a:pt x="93882" y="61545"/>
                </a:cubicBezTo>
                <a:cubicBezTo>
                  <a:pt x="93944" y="61524"/>
                  <a:pt x="93985" y="61483"/>
                  <a:pt x="94006" y="61441"/>
                </a:cubicBezTo>
                <a:cubicBezTo>
                  <a:pt x="94089" y="61379"/>
                  <a:pt x="94110" y="61379"/>
                  <a:pt x="94193" y="61338"/>
                </a:cubicBezTo>
                <a:cubicBezTo>
                  <a:pt x="94276" y="61296"/>
                  <a:pt x="94338" y="61358"/>
                  <a:pt x="94400" y="61234"/>
                </a:cubicBezTo>
                <a:cubicBezTo>
                  <a:pt x="94338" y="61234"/>
                  <a:pt x="94296" y="61213"/>
                  <a:pt x="94338" y="61151"/>
                </a:cubicBezTo>
                <a:cubicBezTo>
                  <a:pt x="94379" y="61151"/>
                  <a:pt x="94752" y="61130"/>
                  <a:pt x="94545" y="61006"/>
                </a:cubicBezTo>
                <a:cubicBezTo>
                  <a:pt x="94483" y="60964"/>
                  <a:pt x="94421" y="60964"/>
                  <a:pt x="94358" y="60964"/>
                </a:cubicBezTo>
                <a:cubicBezTo>
                  <a:pt x="94213" y="60985"/>
                  <a:pt x="94234" y="61006"/>
                  <a:pt x="94151" y="60861"/>
                </a:cubicBezTo>
                <a:cubicBezTo>
                  <a:pt x="94255" y="60840"/>
                  <a:pt x="94338" y="60799"/>
                  <a:pt x="94421" y="60736"/>
                </a:cubicBezTo>
                <a:cubicBezTo>
                  <a:pt x="94524" y="60674"/>
                  <a:pt x="94628" y="60736"/>
                  <a:pt x="94752" y="60736"/>
                </a:cubicBezTo>
                <a:cubicBezTo>
                  <a:pt x="94752" y="60571"/>
                  <a:pt x="94960" y="60446"/>
                  <a:pt x="94897" y="60218"/>
                </a:cubicBezTo>
                <a:cubicBezTo>
                  <a:pt x="94939" y="60218"/>
                  <a:pt x="94980" y="60218"/>
                  <a:pt x="95022" y="60218"/>
                </a:cubicBezTo>
                <a:cubicBezTo>
                  <a:pt x="95001" y="60052"/>
                  <a:pt x="94939" y="59887"/>
                  <a:pt x="94835" y="59762"/>
                </a:cubicBezTo>
                <a:cubicBezTo>
                  <a:pt x="94752" y="59679"/>
                  <a:pt x="94773" y="59700"/>
                  <a:pt x="94773" y="59576"/>
                </a:cubicBezTo>
                <a:cubicBezTo>
                  <a:pt x="94752" y="59451"/>
                  <a:pt x="94628" y="59493"/>
                  <a:pt x="94545" y="59493"/>
                </a:cubicBezTo>
                <a:cubicBezTo>
                  <a:pt x="94607" y="59410"/>
                  <a:pt x="94649" y="59306"/>
                  <a:pt x="94669" y="59202"/>
                </a:cubicBezTo>
                <a:cubicBezTo>
                  <a:pt x="94628" y="59202"/>
                  <a:pt x="94586" y="59182"/>
                  <a:pt x="94545" y="59161"/>
                </a:cubicBezTo>
                <a:cubicBezTo>
                  <a:pt x="94607" y="59140"/>
                  <a:pt x="94669" y="59120"/>
                  <a:pt x="94732" y="59120"/>
                </a:cubicBezTo>
                <a:cubicBezTo>
                  <a:pt x="94835" y="59120"/>
                  <a:pt x="94794" y="59202"/>
                  <a:pt x="94835" y="59285"/>
                </a:cubicBezTo>
                <a:cubicBezTo>
                  <a:pt x="94939" y="58892"/>
                  <a:pt x="95250" y="59617"/>
                  <a:pt x="95312" y="59741"/>
                </a:cubicBezTo>
                <a:cubicBezTo>
                  <a:pt x="95374" y="59907"/>
                  <a:pt x="95499" y="60052"/>
                  <a:pt x="95623" y="60156"/>
                </a:cubicBezTo>
                <a:cubicBezTo>
                  <a:pt x="95706" y="60218"/>
                  <a:pt x="95789" y="60260"/>
                  <a:pt x="95892" y="60301"/>
                </a:cubicBezTo>
                <a:cubicBezTo>
                  <a:pt x="95996" y="60322"/>
                  <a:pt x="96058" y="60280"/>
                  <a:pt x="96141" y="60197"/>
                </a:cubicBezTo>
                <a:cubicBezTo>
                  <a:pt x="96659" y="59762"/>
                  <a:pt x="96535" y="58933"/>
                  <a:pt x="95830" y="58809"/>
                </a:cubicBezTo>
                <a:cubicBezTo>
                  <a:pt x="95913" y="58726"/>
                  <a:pt x="95975" y="58622"/>
                  <a:pt x="96017" y="58498"/>
                </a:cubicBezTo>
                <a:cubicBezTo>
                  <a:pt x="96058" y="58539"/>
                  <a:pt x="96100" y="58560"/>
                  <a:pt x="96141" y="58601"/>
                </a:cubicBezTo>
                <a:cubicBezTo>
                  <a:pt x="96224" y="58663"/>
                  <a:pt x="96224" y="58601"/>
                  <a:pt x="96307" y="58518"/>
                </a:cubicBezTo>
                <a:cubicBezTo>
                  <a:pt x="96390" y="58456"/>
                  <a:pt x="96535" y="58311"/>
                  <a:pt x="96639" y="58207"/>
                </a:cubicBezTo>
                <a:cubicBezTo>
                  <a:pt x="96867" y="58042"/>
                  <a:pt x="97033" y="57814"/>
                  <a:pt x="97115" y="57565"/>
                </a:cubicBezTo>
                <a:cubicBezTo>
                  <a:pt x="97012" y="57544"/>
                  <a:pt x="96846" y="57627"/>
                  <a:pt x="96763" y="57503"/>
                </a:cubicBezTo>
                <a:cubicBezTo>
                  <a:pt x="96991" y="57378"/>
                  <a:pt x="97178" y="57192"/>
                  <a:pt x="97302" y="56964"/>
                </a:cubicBezTo>
                <a:cubicBezTo>
                  <a:pt x="97198" y="56922"/>
                  <a:pt x="97033" y="56984"/>
                  <a:pt x="96950" y="56839"/>
                </a:cubicBezTo>
                <a:cubicBezTo>
                  <a:pt x="96908" y="56756"/>
                  <a:pt x="96950" y="56653"/>
                  <a:pt x="96991" y="56591"/>
                </a:cubicBezTo>
                <a:cubicBezTo>
                  <a:pt x="96950" y="56445"/>
                  <a:pt x="96867" y="56300"/>
                  <a:pt x="96742" y="56197"/>
                </a:cubicBezTo>
                <a:cubicBezTo>
                  <a:pt x="96970" y="56197"/>
                  <a:pt x="97178" y="56114"/>
                  <a:pt x="97323" y="55948"/>
                </a:cubicBezTo>
                <a:cubicBezTo>
                  <a:pt x="97468" y="55782"/>
                  <a:pt x="97281" y="55492"/>
                  <a:pt x="97157" y="55368"/>
                </a:cubicBezTo>
                <a:cubicBezTo>
                  <a:pt x="96867" y="55077"/>
                  <a:pt x="96369" y="55140"/>
                  <a:pt x="96162" y="55492"/>
                </a:cubicBezTo>
                <a:cubicBezTo>
                  <a:pt x="96079" y="55285"/>
                  <a:pt x="95892" y="55140"/>
                  <a:pt x="95685" y="55119"/>
                </a:cubicBezTo>
                <a:cubicBezTo>
                  <a:pt x="95561" y="55098"/>
                  <a:pt x="95436" y="55098"/>
                  <a:pt x="95291" y="55119"/>
                </a:cubicBezTo>
                <a:cubicBezTo>
                  <a:pt x="95250" y="55119"/>
                  <a:pt x="94980" y="55222"/>
                  <a:pt x="94939" y="55202"/>
                </a:cubicBezTo>
                <a:cubicBezTo>
                  <a:pt x="94980" y="55098"/>
                  <a:pt x="94980" y="54994"/>
                  <a:pt x="94980" y="54891"/>
                </a:cubicBezTo>
                <a:cubicBezTo>
                  <a:pt x="94939" y="54808"/>
                  <a:pt x="94960" y="54787"/>
                  <a:pt x="95043" y="54787"/>
                </a:cubicBezTo>
                <a:lnTo>
                  <a:pt x="95333" y="54725"/>
                </a:lnTo>
                <a:cubicBezTo>
                  <a:pt x="95581" y="54684"/>
                  <a:pt x="95810" y="54559"/>
                  <a:pt x="95975" y="54373"/>
                </a:cubicBezTo>
                <a:cubicBezTo>
                  <a:pt x="95810" y="54227"/>
                  <a:pt x="95519" y="54207"/>
                  <a:pt x="95789" y="53917"/>
                </a:cubicBezTo>
                <a:cubicBezTo>
                  <a:pt x="95561" y="53730"/>
                  <a:pt x="95229" y="53751"/>
                  <a:pt x="95022" y="53958"/>
                </a:cubicBezTo>
                <a:cubicBezTo>
                  <a:pt x="94918" y="54041"/>
                  <a:pt x="94815" y="54082"/>
                  <a:pt x="94690" y="54082"/>
                </a:cubicBezTo>
                <a:cubicBezTo>
                  <a:pt x="94441" y="54062"/>
                  <a:pt x="94338" y="53917"/>
                  <a:pt x="94172" y="53751"/>
                </a:cubicBezTo>
                <a:cubicBezTo>
                  <a:pt x="94421" y="53958"/>
                  <a:pt x="94877" y="53958"/>
                  <a:pt x="94960" y="53585"/>
                </a:cubicBezTo>
                <a:cubicBezTo>
                  <a:pt x="94980" y="53440"/>
                  <a:pt x="94980" y="53378"/>
                  <a:pt x="95125" y="53357"/>
                </a:cubicBezTo>
                <a:cubicBezTo>
                  <a:pt x="95250" y="53357"/>
                  <a:pt x="95353" y="53357"/>
                  <a:pt x="95457" y="53398"/>
                </a:cubicBezTo>
                <a:cubicBezTo>
                  <a:pt x="95685" y="53502"/>
                  <a:pt x="95934" y="53523"/>
                  <a:pt x="96183" y="53461"/>
                </a:cubicBezTo>
                <a:cubicBezTo>
                  <a:pt x="96369" y="53398"/>
                  <a:pt x="96431" y="53315"/>
                  <a:pt x="96411" y="53087"/>
                </a:cubicBezTo>
                <a:cubicBezTo>
                  <a:pt x="96411" y="52901"/>
                  <a:pt x="96307" y="52714"/>
                  <a:pt x="96183" y="52590"/>
                </a:cubicBezTo>
                <a:cubicBezTo>
                  <a:pt x="96307" y="52466"/>
                  <a:pt x="96514" y="52279"/>
                  <a:pt x="96411" y="52072"/>
                </a:cubicBezTo>
                <a:cubicBezTo>
                  <a:pt x="96328" y="52155"/>
                  <a:pt x="96245" y="52217"/>
                  <a:pt x="96183" y="52300"/>
                </a:cubicBezTo>
                <a:cubicBezTo>
                  <a:pt x="96100" y="52383"/>
                  <a:pt x="96079" y="52507"/>
                  <a:pt x="95975" y="52466"/>
                </a:cubicBezTo>
                <a:cubicBezTo>
                  <a:pt x="95789" y="52403"/>
                  <a:pt x="95581" y="52424"/>
                  <a:pt x="95395" y="52548"/>
                </a:cubicBezTo>
                <a:cubicBezTo>
                  <a:pt x="95478" y="52486"/>
                  <a:pt x="95581" y="52424"/>
                  <a:pt x="95581" y="52320"/>
                </a:cubicBezTo>
                <a:cubicBezTo>
                  <a:pt x="95581" y="52092"/>
                  <a:pt x="95333" y="52217"/>
                  <a:pt x="95250" y="52300"/>
                </a:cubicBezTo>
                <a:cubicBezTo>
                  <a:pt x="95208" y="52217"/>
                  <a:pt x="95125" y="52134"/>
                  <a:pt x="95043" y="52092"/>
                </a:cubicBezTo>
                <a:cubicBezTo>
                  <a:pt x="95063" y="51989"/>
                  <a:pt x="95105" y="51906"/>
                  <a:pt x="95167" y="51823"/>
                </a:cubicBezTo>
                <a:cubicBezTo>
                  <a:pt x="95250" y="51740"/>
                  <a:pt x="95353" y="51761"/>
                  <a:pt x="95333" y="51636"/>
                </a:cubicBezTo>
                <a:cubicBezTo>
                  <a:pt x="95312" y="51512"/>
                  <a:pt x="95271" y="51408"/>
                  <a:pt x="95229" y="51305"/>
                </a:cubicBezTo>
                <a:cubicBezTo>
                  <a:pt x="95146" y="51160"/>
                  <a:pt x="94856" y="50890"/>
                  <a:pt x="94752" y="51056"/>
                </a:cubicBezTo>
                <a:cubicBezTo>
                  <a:pt x="94690" y="51160"/>
                  <a:pt x="94649" y="51242"/>
                  <a:pt x="94545" y="51284"/>
                </a:cubicBezTo>
                <a:cubicBezTo>
                  <a:pt x="94441" y="51325"/>
                  <a:pt x="94338" y="51408"/>
                  <a:pt x="94317" y="51512"/>
                </a:cubicBezTo>
                <a:cubicBezTo>
                  <a:pt x="94358" y="51471"/>
                  <a:pt x="94421" y="51450"/>
                  <a:pt x="94483" y="51450"/>
                </a:cubicBezTo>
                <a:cubicBezTo>
                  <a:pt x="94400" y="51616"/>
                  <a:pt x="94296" y="51781"/>
                  <a:pt x="94172" y="51927"/>
                </a:cubicBezTo>
                <a:cubicBezTo>
                  <a:pt x="94027" y="51781"/>
                  <a:pt x="93861" y="51678"/>
                  <a:pt x="93674" y="51616"/>
                </a:cubicBezTo>
                <a:cubicBezTo>
                  <a:pt x="93778" y="51491"/>
                  <a:pt x="93861" y="51346"/>
                  <a:pt x="93674" y="51263"/>
                </a:cubicBezTo>
                <a:cubicBezTo>
                  <a:pt x="93799" y="51160"/>
                  <a:pt x="93778" y="51160"/>
                  <a:pt x="93902" y="51263"/>
                </a:cubicBezTo>
                <a:cubicBezTo>
                  <a:pt x="94027" y="51367"/>
                  <a:pt x="94068" y="51325"/>
                  <a:pt x="94089" y="51201"/>
                </a:cubicBezTo>
                <a:cubicBezTo>
                  <a:pt x="94048" y="51201"/>
                  <a:pt x="94006" y="51201"/>
                  <a:pt x="94006" y="51118"/>
                </a:cubicBezTo>
                <a:cubicBezTo>
                  <a:pt x="94089" y="51118"/>
                  <a:pt x="94276" y="51118"/>
                  <a:pt x="94276" y="50994"/>
                </a:cubicBezTo>
                <a:cubicBezTo>
                  <a:pt x="94338" y="51139"/>
                  <a:pt x="94462" y="51077"/>
                  <a:pt x="94607" y="51014"/>
                </a:cubicBezTo>
                <a:cubicBezTo>
                  <a:pt x="94732" y="50952"/>
                  <a:pt x="94815" y="50828"/>
                  <a:pt x="94669" y="50704"/>
                </a:cubicBezTo>
                <a:cubicBezTo>
                  <a:pt x="94628" y="50766"/>
                  <a:pt x="94586" y="50807"/>
                  <a:pt x="94504" y="50766"/>
                </a:cubicBezTo>
                <a:cubicBezTo>
                  <a:pt x="94545" y="50662"/>
                  <a:pt x="94628" y="50517"/>
                  <a:pt x="94586" y="50413"/>
                </a:cubicBezTo>
                <a:cubicBezTo>
                  <a:pt x="94545" y="50372"/>
                  <a:pt x="94545" y="50330"/>
                  <a:pt x="94649" y="50310"/>
                </a:cubicBezTo>
                <a:lnTo>
                  <a:pt x="94794" y="50206"/>
                </a:lnTo>
                <a:cubicBezTo>
                  <a:pt x="94939" y="50144"/>
                  <a:pt x="95063" y="50061"/>
                  <a:pt x="95208" y="49957"/>
                </a:cubicBezTo>
                <a:cubicBezTo>
                  <a:pt x="95125" y="50185"/>
                  <a:pt x="95043" y="50476"/>
                  <a:pt x="95229" y="50683"/>
                </a:cubicBezTo>
                <a:cubicBezTo>
                  <a:pt x="95229" y="50434"/>
                  <a:pt x="95374" y="50227"/>
                  <a:pt x="95395" y="49999"/>
                </a:cubicBezTo>
                <a:cubicBezTo>
                  <a:pt x="95395" y="49937"/>
                  <a:pt x="95395" y="49874"/>
                  <a:pt x="95374" y="49833"/>
                </a:cubicBezTo>
                <a:cubicBezTo>
                  <a:pt x="95436" y="49791"/>
                  <a:pt x="95499" y="49729"/>
                  <a:pt x="95561" y="49667"/>
                </a:cubicBezTo>
                <a:cubicBezTo>
                  <a:pt x="95664" y="49563"/>
                  <a:pt x="95747" y="49439"/>
                  <a:pt x="95810" y="49315"/>
                </a:cubicBezTo>
                <a:cubicBezTo>
                  <a:pt x="95706" y="49273"/>
                  <a:pt x="95602" y="49315"/>
                  <a:pt x="95499" y="49273"/>
                </a:cubicBezTo>
                <a:cubicBezTo>
                  <a:pt x="95312" y="49190"/>
                  <a:pt x="95374" y="49004"/>
                  <a:pt x="95436" y="48859"/>
                </a:cubicBezTo>
                <a:cubicBezTo>
                  <a:pt x="95105" y="48755"/>
                  <a:pt x="94773" y="48900"/>
                  <a:pt x="94607" y="49190"/>
                </a:cubicBezTo>
                <a:cubicBezTo>
                  <a:pt x="94524" y="49294"/>
                  <a:pt x="94421" y="49377"/>
                  <a:pt x="94296" y="49439"/>
                </a:cubicBezTo>
                <a:cubicBezTo>
                  <a:pt x="94193" y="49481"/>
                  <a:pt x="94110" y="49418"/>
                  <a:pt x="94068" y="49563"/>
                </a:cubicBezTo>
                <a:cubicBezTo>
                  <a:pt x="94048" y="49667"/>
                  <a:pt x="94027" y="49791"/>
                  <a:pt x="94027" y="49916"/>
                </a:cubicBezTo>
                <a:cubicBezTo>
                  <a:pt x="93902" y="49709"/>
                  <a:pt x="93716" y="49543"/>
                  <a:pt x="93467" y="49460"/>
                </a:cubicBezTo>
                <a:cubicBezTo>
                  <a:pt x="93488" y="49439"/>
                  <a:pt x="93488" y="49398"/>
                  <a:pt x="93488" y="49377"/>
                </a:cubicBezTo>
                <a:cubicBezTo>
                  <a:pt x="93446" y="49377"/>
                  <a:pt x="93405" y="49398"/>
                  <a:pt x="93384" y="49335"/>
                </a:cubicBezTo>
                <a:cubicBezTo>
                  <a:pt x="93446" y="49294"/>
                  <a:pt x="93571" y="49273"/>
                  <a:pt x="93571" y="49190"/>
                </a:cubicBezTo>
                <a:cubicBezTo>
                  <a:pt x="93633" y="49253"/>
                  <a:pt x="93674" y="49315"/>
                  <a:pt x="93737" y="49377"/>
                </a:cubicBezTo>
                <a:cubicBezTo>
                  <a:pt x="93820" y="49315"/>
                  <a:pt x="93882" y="49273"/>
                  <a:pt x="93944" y="49232"/>
                </a:cubicBezTo>
                <a:cubicBezTo>
                  <a:pt x="94130" y="49128"/>
                  <a:pt x="94296" y="49045"/>
                  <a:pt x="94462" y="48942"/>
                </a:cubicBezTo>
                <a:cubicBezTo>
                  <a:pt x="94607" y="48859"/>
                  <a:pt x="94732" y="48776"/>
                  <a:pt x="94856" y="48672"/>
                </a:cubicBezTo>
                <a:cubicBezTo>
                  <a:pt x="94918" y="48631"/>
                  <a:pt x="94960" y="48589"/>
                  <a:pt x="95022" y="48527"/>
                </a:cubicBezTo>
                <a:cubicBezTo>
                  <a:pt x="95105" y="48423"/>
                  <a:pt x="95105" y="48423"/>
                  <a:pt x="95229" y="48403"/>
                </a:cubicBezTo>
                <a:cubicBezTo>
                  <a:pt x="95374" y="48382"/>
                  <a:pt x="95519" y="48320"/>
                  <a:pt x="95644" y="48258"/>
                </a:cubicBezTo>
                <a:cubicBezTo>
                  <a:pt x="95727" y="48195"/>
                  <a:pt x="95789" y="48133"/>
                  <a:pt x="95830" y="48071"/>
                </a:cubicBezTo>
                <a:cubicBezTo>
                  <a:pt x="95934" y="47967"/>
                  <a:pt x="95872" y="47864"/>
                  <a:pt x="95830" y="47739"/>
                </a:cubicBezTo>
                <a:cubicBezTo>
                  <a:pt x="95727" y="47449"/>
                  <a:pt x="95478" y="47242"/>
                  <a:pt x="95188" y="47180"/>
                </a:cubicBezTo>
                <a:cubicBezTo>
                  <a:pt x="95312" y="47055"/>
                  <a:pt x="95271" y="46931"/>
                  <a:pt x="95188" y="46786"/>
                </a:cubicBezTo>
                <a:cubicBezTo>
                  <a:pt x="95146" y="46661"/>
                  <a:pt x="95063" y="46537"/>
                  <a:pt x="94960" y="46454"/>
                </a:cubicBezTo>
                <a:cubicBezTo>
                  <a:pt x="94773" y="46288"/>
                  <a:pt x="94483" y="46226"/>
                  <a:pt x="94234" y="46330"/>
                </a:cubicBezTo>
                <a:cubicBezTo>
                  <a:pt x="93985" y="46122"/>
                  <a:pt x="93716" y="46288"/>
                  <a:pt x="93467" y="46205"/>
                </a:cubicBezTo>
                <a:cubicBezTo>
                  <a:pt x="93135" y="46143"/>
                  <a:pt x="92783" y="46164"/>
                  <a:pt x="92472" y="46288"/>
                </a:cubicBezTo>
                <a:cubicBezTo>
                  <a:pt x="92431" y="46205"/>
                  <a:pt x="92514" y="46122"/>
                  <a:pt x="92576" y="46081"/>
                </a:cubicBezTo>
                <a:cubicBezTo>
                  <a:pt x="92493" y="45998"/>
                  <a:pt x="92389" y="45957"/>
                  <a:pt x="92286" y="45936"/>
                </a:cubicBezTo>
                <a:cubicBezTo>
                  <a:pt x="92265" y="45811"/>
                  <a:pt x="92265" y="45708"/>
                  <a:pt x="92265" y="45583"/>
                </a:cubicBezTo>
                <a:cubicBezTo>
                  <a:pt x="92472" y="45708"/>
                  <a:pt x="92700" y="45749"/>
                  <a:pt x="92928" y="45729"/>
                </a:cubicBezTo>
                <a:cubicBezTo>
                  <a:pt x="92990" y="45729"/>
                  <a:pt x="93073" y="45687"/>
                  <a:pt x="93135" y="45666"/>
                </a:cubicBezTo>
                <a:cubicBezTo>
                  <a:pt x="93156" y="45563"/>
                  <a:pt x="93135" y="45542"/>
                  <a:pt x="93239" y="45542"/>
                </a:cubicBezTo>
                <a:cubicBezTo>
                  <a:pt x="93405" y="45542"/>
                  <a:pt x="93633" y="45521"/>
                  <a:pt x="93695" y="45335"/>
                </a:cubicBezTo>
                <a:cubicBezTo>
                  <a:pt x="93633" y="45335"/>
                  <a:pt x="93799" y="45024"/>
                  <a:pt x="93820" y="44962"/>
                </a:cubicBezTo>
                <a:cubicBezTo>
                  <a:pt x="93902" y="44796"/>
                  <a:pt x="93965" y="44630"/>
                  <a:pt x="94048" y="44443"/>
                </a:cubicBezTo>
                <a:cubicBezTo>
                  <a:pt x="94172" y="44174"/>
                  <a:pt x="94234" y="43863"/>
                  <a:pt x="94193" y="43573"/>
                </a:cubicBezTo>
                <a:cubicBezTo>
                  <a:pt x="94089" y="43593"/>
                  <a:pt x="94027" y="43656"/>
                  <a:pt x="93923" y="43697"/>
                </a:cubicBezTo>
                <a:cubicBezTo>
                  <a:pt x="93882" y="43718"/>
                  <a:pt x="93820" y="43718"/>
                  <a:pt x="93778" y="43697"/>
                </a:cubicBezTo>
                <a:cubicBezTo>
                  <a:pt x="93654" y="43635"/>
                  <a:pt x="93695" y="43573"/>
                  <a:pt x="93737" y="43469"/>
                </a:cubicBezTo>
                <a:cubicBezTo>
                  <a:pt x="93674" y="43448"/>
                  <a:pt x="93633" y="43490"/>
                  <a:pt x="93633" y="43407"/>
                </a:cubicBezTo>
                <a:cubicBezTo>
                  <a:pt x="93550" y="43469"/>
                  <a:pt x="93446" y="43448"/>
                  <a:pt x="93363" y="43386"/>
                </a:cubicBezTo>
                <a:cubicBezTo>
                  <a:pt x="93322" y="43365"/>
                  <a:pt x="93322" y="43324"/>
                  <a:pt x="93322" y="43283"/>
                </a:cubicBezTo>
                <a:cubicBezTo>
                  <a:pt x="93322" y="43158"/>
                  <a:pt x="93426" y="43075"/>
                  <a:pt x="93281" y="43055"/>
                </a:cubicBezTo>
                <a:cubicBezTo>
                  <a:pt x="93363" y="42951"/>
                  <a:pt x="93426" y="42847"/>
                  <a:pt x="93467" y="42744"/>
                </a:cubicBezTo>
                <a:cubicBezTo>
                  <a:pt x="93488" y="42640"/>
                  <a:pt x="93509" y="42557"/>
                  <a:pt x="93509" y="42474"/>
                </a:cubicBezTo>
                <a:cubicBezTo>
                  <a:pt x="93571" y="42433"/>
                  <a:pt x="93633" y="42391"/>
                  <a:pt x="93674" y="42350"/>
                </a:cubicBezTo>
                <a:cubicBezTo>
                  <a:pt x="93799" y="42225"/>
                  <a:pt x="93778" y="42142"/>
                  <a:pt x="93716" y="41997"/>
                </a:cubicBezTo>
                <a:cubicBezTo>
                  <a:pt x="93674" y="41873"/>
                  <a:pt x="93592" y="41749"/>
                  <a:pt x="93488" y="41666"/>
                </a:cubicBezTo>
                <a:cubicBezTo>
                  <a:pt x="93156" y="41334"/>
                  <a:pt x="92597" y="41417"/>
                  <a:pt x="92368" y="41832"/>
                </a:cubicBezTo>
                <a:cubicBezTo>
                  <a:pt x="92244" y="41562"/>
                  <a:pt x="91975" y="41396"/>
                  <a:pt x="91684" y="41417"/>
                </a:cubicBezTo>
                <a:cubicBezTo>
                  <a:pt x="91726" y="41375"/>
                  <a:pt x="91767" y="41293"/>
                  <a:pt x="91788" y="41230"/>
                </a:cubicBezTo>
                <a:cubicBezTo>
                  <a:pt x="91602" y="41189"/>
                  <a:pt x="91394" y="41272"/>
                  <a:pt x="91477" y="40982"/>
                </a:cubicBezTo>
                <a:cubicBezTo>
                  <a:pt x="91291" y="40919"/>
                  <a:pt x="91083" y="41023"/>
                  <a:pt x="90980" y="41210"/>
                </a:cubicBezTo>
                <a:cubicBezTo>
                  <a:pt x="90959" y="41272"/>
                  <a:pt x="90897" y="41355"/>
                  <a:pt x="90855" y="41396"/>
                </a:cubicBezTo>
                <a:cubicBezTo>
                  <a:pt x="90793" y="41458"/>
                  <a:pt x="90648" y="41479"/>
                  <a:pt x="90648" y="41521"/>
                </a:cubicBezTo>
                <a:cubicBezTo>
                  <a:pt x="90503" y="41479"/>
                  <a:pt x="90441" y="41334"/>
                  <a:pt x="90337" y="41230"/>
                </a:cubicBezTo>
                <a:cubicBezTo>
                  <a:pt x="90420" y="41210"/>
                  <a:pt x="90503" y="41189"/>
                  <a:pt x="90586" y="41168"/>
                </a:cubicBezTo>
                <a:cubicBezTo>
                  <a:pt x="90731" y="41127"/>
                  <a:pt x="90669" y="41127"/>
                  <a:pt x="90689" y="41023"/>
                </a:cubicBezTo>
                <a:cubicBezTo>
                  <a:pt x="90689" y="40919"/>
                  <a:pt x="90752" y="40816"/>
                  <a:pt x="90855" y="40774"/>
                </a:cubicBezTo>
                <a:cubicBezTo>
                  <a:pt x="91063" y="40691"/>
                  <a:pt x="91291" y="40712"/>
                  <a:pt x="91498" y="40588"/>
                </a:cubicBezTo>
                <a:cubicBezTo>
                  <a:pt x="91643" y="40484"/>
                  <a:pt x="91726" y="40380"/>
                  <a:pt x="91643" y="40215"/>
                </a:cubicBezTo>
                <a:cubicBezTo>
                  <a:pt x="91581" y="40070"/>
                  <a:pt x="91477" y="39966"/>
                  <a:pt x="91353" y="39904"/>
                </a:cubicBezTo>
                <a:cubicBezTo>
                  <a:pt x="91083" y="39800"/>
                  <a:pt x="90793" y="39924"/>
                  <a:pt x="90689" y="40194"/>
                </a:cubicBezTo>
                <a:cubicBezTo>
                  <a:pt x="90627" y="40090"/>
                  <a:pt x="90524" y="40007"/>
                  <a:pt x="90420" y="39966"/>
                </a:cubicBezTo>
                <a:cubicBezTo>
                  <a:pt x="90524" y="39924"/>
                  <a:pt x="90524" y="39842"/>
                  <a:pt x="90441" y="39759"/>
                </a:cubicBezTo>
                <a:cubicBezTo>
                  <a:pt x="90420" y="39800"/>
                  <a:pt x="90379" y="39842"/>
                  <a:pt x="90316" y="39800"/>
                </a:cubicBezTo>
                <a:cubicBezTo>
                  <a:pt x="90358" y="39696"/>
                  <a:pt x="90420" y="39634"/>
                  <a:pt x="90503" y="39593"/>
                </a:cubicBezTo>
                <a:cubicBezTo>
                  <a:pt x="90586" y="39551"/>
                  <a:pt x="90669" y="39468"/>
                  <a:pt x="90648" y="39365"/>
                </a:cubicBezTo>
                <a:lnTo>
                  <a:pt x="90461" y="39468"/>
                </a:lnTo>
                <a:cubicBezTo>
                  <a:pt x="90337" y="39551"/>
                  <a:pt x="90420" y="39489"/>
                  <a:pt x="90296" y="39448"/>
                </a:cubicBezTo>
                <a:cubicBezTo>
                  <a:pt x="90171" y="39489"/>
                  <a:pt x="90130" y="39676"/>
                  <a:pt x="90109" y="39779"/>
                </a:cubicBezTo>
                <a:cubicBezTo>
                  <a:pt x="90047" y="39717"/>
                  <a:pt x="89943" y="39738"/>
                  <a:pt x="89922" y="39655"/>
                </a:cubicBezTo>
                <a:cubicBezTo>
                  <a:pt x="90005" y="39676"/>
                  <a:pt x="90047" y="39634"/>
                  <a:pt x="90026" y="39551"/>
                </a:cubicBezTo>
                <a:cubicBezTo>
                  <a:pt x="89985" y="39551"/>
                  <a:pt x="89964" y="39572"/>
                  <a:pt x="89943" y="39510"/>
                </a:cubicBezTo>
                <a:cubicBezTo>
                  <a:pt x="90005" y="39489"/>
                  <a:pt x="90088" y="39468"/>
                  <a:pt x="90109" y="39406"/>
                </a:cubicBezTo>
                <a:cubicBezTo>
                  <a:pt x="90171" y="39240"/>
                  <a:pt x="89964" y="39303"/>
                  <a:pt x="89902" y="39344"/>
                </a:cubicBezTo>
                <a:cubicBezTo>
                  <a:pt x="89943" y="39220"/>
                  <a:pt x="89985" y="39178"/>
                  <a:pt x="90005" y="39075"/>
                </a:cubicBezTo>
                <a:cubicBezTo>
                  <a:pt x="90047" y="38971"/>
                  <a:pt x="90047" y="38867"/>
                  <a:pt x="90047" y="38764"/>
                </a:cubicBezTo>
                <a:cubicBezTo>
                  <a:pt x="90026" y="38639"/>
                  <a:pt x="89902" y="38577"/>
                  <a:pt x="89964" y="38473"/>
                </a:cubicBezTo>
                <a:cubicBezTo>
                  <a:pt x="90026" y="38349"/>
                  <a:pt x="90213" y="38121"/>
                  <a:pt x="90150" y="38059"/>
                </a:cubicBezTo>
                <a:cubicBezTo>
                  <a:pt x="90316" y="38017"/>
                  <a:pt x="90461" y="37914"/>
                  <a:pt x="90544" y="37769"/>
                </a:cubicBezTo>
                <a:cubicBezTo>
                  <a:pt x="90565" y="37831"/>
                  <a:pt x="90586" y="37914"/>
                  <a:pt x="90607" y="37997"/>
                </a:cubicBezTo>
                <a:cubicBezTo>
                  <a:pt x="90627" y="38080"/>
                  <a:pt x="90565" y="38183"/>
                  <a:pt x="90586" y="38287"/>
                </a:cubicBezTo>
                <a:cubicBezTo>
                  <a:pt x="90689" y="38308"/>
                  <a:pt x="90544" y="38370"/>
                  <a:pt x="90524" y="38370"/>
                </a:cubicBezTo>
                <a:cubicBezTo>
                  <a:pt x="90420" y="38390"/>
                  <a:pt x="90337" y="38453"/>
                  <a:pt x="90296" y="38536"/>
                </a:cubicBezTo>
                <a:cubicBezTo>
                  <a:pt x="90399" y="38494"/>
                  <a:pt x="90544" y="38515"/>
                  <a:pt x="90607" y="38639"/>
                </a:cubicBezTo>
                <a:cubicBezTo>
                  <a:pt x="90689" y="38722"/>
                  <a:pt x="90772" y="38805"/>
                  <a:pt x="90876" y="38867"/>
                </a:cubicBezTo>
                <a:cubicBezTo>
                  <a:pt x="91063" y="38971"/>
                  <a:pt x="91291" y="38992"/>
                  <a:pt x="91498" y="38929"/>
                </a:cubicBezTo>
                <a:cubicBezTo>
                  <a:pt x="91498" y="38764"/>
                  <a:pt x="91519" y="38598"/>
                  <a:pt x="91539" y="38432"/>
                </a:cubicBezTo>
                <a:cubicBezTo>
                  <a:pt x="91602" y="38349"/>
                  <a:pt x="91705" y="38266"/>
                  <a:pt x="91788" y="38204"/>
                </a:cubicBezTo>
                <a:cubicBezTo>
                  <a:pt x="91933" y="38100"/>
                  <a:pt x="92120" y="37955"/>
                  <a:pt x="92058" y="37748"/>
                </a:cubicBezTo>
                <a:cubicBezTo>
                  <a:pt x="91850" y="37872"/>
                  <a:pt x="91684" y="38017"/>
                  <a:pt x="91539" y="38204"/>
                </a:cubicBezTo>
                <a:cubicBezTo>
                  <a:pt x="91581" y="37810"/>
                  <a:pt x="91643" y="37354"/>
                  <a:pt x="91415" y="37002"/>
                </a:cubicBezTo>
                <a:cubicBezTo>
                  <a:pt x="91291" y="37085"/>
                  <a:pt x="91187" y="37375"/>
                  <a:pt x="90980" y="37230"/>
                </a:cubicBezTo>
                <a:cubicBezTo>
                  <a:pt x="90980" y="37147"/>
                  <a:pt x="90980" y="37064"/>
                  <a:pt x="90959" y="36981"/>
                </a:cubicBezTo>
                <a:cubicBezTo>
                  <a:pt x="90938" y="36877"/>
                  <a:pt x="90980" y="36815"/>
                  <a:pt x="91000" y="36711"/>
                </a:cubicBezTo>
                <a:cubicBezTo>
                  <a:pt x="91021" y="36629"/>
                  <a:pt x="91021" y="36546"/>
                  <a:pt x="91000" y="36463"/>
                </a:cubicBezTo>
                <a:cubicBezTo>
                  <a:pt x="90980" y="36338"/>
                  <a:pt x="90980" y="36235"/>
                  <a:pt x="90835" y="36255"/>
                </a:cubicBezTo>
                <a:cubicBezTo>
                  <a:pt x="90689" y="36276"/>
                  <a:pt x="90565" y="36297"/>
                  <a:pt x="90441" y="36318"/>
                </a:cubicBezTo>
                <a:cubicBezTo>
                  <a:pt x="90420" y="36152"/>
                  <a:pt x="90379" y="36110"/>
                  <a:pt x="90233" y="36048"/>
                </a:cubicBezTo>
                <a:cubicBezTo>
                  <a:pt x="90068" y="35986"/>
                  <a:pt x="90171" y="35903"/>
                  <a:pt x="90192" y="35779"/>
                </a:cubicBezTo>
                <a:cubicBezTo>
                  <a:pt x="90213" y="35654"/>
                  <a:pt x="90192" y="35509"/>
                  <a:pt x="90150" y="35385"/>
                </a:cubicBezTo>
                <a:cubicBezTo>
                  <a:pt x="90109" y="35426"/>
                  <a:pt x="90068" y="35447"/>
                  <a:pt x="90026" y="35488"/>
                </a:cubicBezTo>
                <a:cubicBezTo>
                  <a:pt x="90068" y="35302"/>
                  <a:pt x="90192" y="35032"/>
                  <a:pt x="90005" y="34887"/>
                </a:cubicBezTo>
                <a:cubicBezTo>
                  <a:pt x="89922" y="35095"/>
                  <a:pt x="89860" y="35302"/>
                  <a:pt x="89860" y="35509"/>
                </a:cubicBezTo>
                <a:cubicBezTo>
                  <a:pt x="89777" y="35447"/>
                  <a:pt x="89736" y="35447"/>
                  <a:pt x="89694" y="35343"/>
                </a:cubicBezTo>
                <a:cubicBezTo>
                  <a:pt x="89570" y="35405"/>
                  <a:pt x="89425" y="35343"/>
                  <a:pt x="89280" y="35405"/>
                </a:cubicBezTo>
                <a:cubicBezTo>
                  <a:pt x="89093" y="35488"/>
                  <a:pt x="88990" y="35634"/>
                  <a:pt x="88948" y="35820"/>
                </a:cubicBezTo>
                <a:cubicBezTo>
                  <a:pt x="88845" y="35509"/>
                  <a:pt x="89238" y="35302"/>
                  <a:pt x="89384" y="35095"/>
                </a:cubicBezTo>
                <a:cubicBezTo>
                  <a:pt x="89487" y="34970"/>
                  <a:pt x="89612" y="34659"/>
                  <a:pt x="89446" y="34535"/>
                </a:cubicBezTo>
                <a:cubicBezTo>
                  <a:pt x="89238" y="34390"/>
                  <a:pt x="88969" y="34369"/>
                  <a:pt x="88762" y="34493"/>
                </a:cubicBezTo>
                <a:cubicBezTo>
                  <a:pt x="88699" y="34265"/>
                  <a:pt x="88637" y="34017"/>
                  <a:pt x="88534" y="33789"/>
                </a:cubicBezTo>
                <a:cubicBezTo>
                  <a:pt x="88637" y="33789"/>
                  <a:pt x="88720" y="33747"/>
                  <a:pt x="88803" y="33789"/>
                </a:cubicBezTo>
                <a:cubicBezTo>
                  <a:pt x="88865" y="33830"/>
                  <a:pt x="88886" y="34017"/>
                  <a:pt x="88865" y="34141"/>
                </a:cubicBezTo>
                <a:cubicBezTo>
                  <a:pt x="89156" y="34162"/>
                  <a:pt x="89446" y="33975"/>
                  <a:pt x="89549" y="33706"/>
                </a:cubicBezTo>
                <a:cubicBezTo>
                  <a:pt x="89653" y="33457"/>
                  <a:pt x="89715" y="33229"/>
                  <a:pt x="90005" y="33167"/>
                </a:cubicBezTo>
                <a:cubicBezTo>
                  <a:pt x="90026" y="32939"/>
                  <a:pt x="89964" y="32711"/>
                  <a:pt x="89860" y="32524"/>
                </a:cubicBezTo>
                <a:cubicBezTo>
                  <a:pt x="89798" y="32421"/>
                  <a:pt x="89715" y="32358"/>
                  <a:pt x="89612" y="32296"/>
                </a:cubicBezTo>
                <a:cubicBezTo>
                  <a:pt x="89425" y="32192"/>
                  <a:pt x="89404" y="32296"/>
                  <a:pt x="89280" y="32441"/>
                </a:cubicBezTo>
                <a:cubicBezTo>
                  <a:pt x="89093" y="32649"/>
                  <a:pt x="88907" y="32856"/>
                  <a:pt x="88741" y="33063"/>
                </a:cubicBezTo>
                <a:cubicBezTo>
                  <a:pt x="88534" y="32918"/>
                  <a:pt x="88264" y="32939"/>
                  <a:pt x="88078" y="33125"/>
                </a:cubicBezTo>
                <a:cubicBezTo>
                  <a:pt x="88057" y="33022"/>
                  <a:pt x="88015" y="32939"/>
                  <a:pt x="87932" y="32877"/>
                </a:cubicBezTo>
                <a:cubicBezTo>
                  <a:pt x="87932" y="32752"/>
                  <a:pt x="87932" y="32649"/>
                  <a:pt x="87808" y="32669"/>
                </a:cubicBezTo>
                <a:cubicBezTo>
                  <a:pt x="87684" y="32690"/>
                  <a:pt x="87580" y="32690"/>
                  <a:pt x="87476" y="32690"/>
                </a:cubicBezTo>
                <a:cubicBezTo>
                  <a:pt x="87435" y="32669"/>
                  <a:pt x="87435" y="32607"/>
                  <a:pt x="87476" y="32566"/>
                </a:cubicBezTo>
                <a:cubicBezTo>
                  <a:pt x="87414" y="32524"/>
                  <a:pt x="87331" y="32483"/>
                  <a:pt x="87269" y="32441"/>
                </a:cubicBezTo>
                <a:cubicBezTo>
                  <a:pt x="87580" y="32255"/>
                  <a:pt x="88015" y="32110"/>
                  <a:pt x="88181" y="31757"/>
                </a:cubicBezTo>
                <a:cubicBezTo>
                  <a:pt x="87995" y="31674"/>
                  <a:pt x="87767" y="31716"/>
                  <a:pt x="87912" y="31426"/>
                </a:cubicBezTo>
                <a:cubicBezTo>
                  <a:pt x="87684" y="31343"/>
                  <a:pt x="87435" y="31426"/>
                  <a:pt x="87311" y="31633"/>
                </a:cubicBezTo>
                <a:cubicBezTo>
                  <a:pt x="87248" y="31716"/>
                  <a:pt x="87166" y="31778"/>
                  <a:pt x="87062" y="31799"/>
                </a:cubicBezTo>
                <a:cubicBezTo>
                  <a:pt x="86958" y="31819"/>
                  <a:pt x="86979" y="31778"/>
                  <a:pt x="86937" y="31902"/>
                </a:cubicBezTo>
                <a:cubicBezTo>
                  <a:pt x="86896" y="32006"/>
                  <a:pt x="86896" y="32110"/>
                  <a:pt x="86917" y="32213"/>
                </a:cubicBezTo>
                <a:cubicBezTo>
                  <a:pt x="86917" y="32213"/>
                  <a:pt x="86875" y="32130"/>
                  <a:pt x="86875" y="32110"/>
                </a:cubicBezTo>
                <a:cubicBezTo>
                  <a:pt x="86834" y="32047"/>
                  <a:pt x="86792" y="31985"/>
                  <a:pt x="86730" y="31944"/>
                </a:cubicBezTo>
                <a:cubicBezTo>
                  <a:pt x="86606" y="31840"/>
                  <a:pt x="86481" y="31799"/>
                  <a:pt x="86336" y="31674"/>
                </a:cubicBezTo>
                <a:cubicBezTo>
                  <a:pt x="86419" y="31654"/>
                  <a:pt x="86502" y="31591"/>
                  <a:pt x="86564" y="31550"/>
                </a:cubicBezTo>
                <a:cubicBezTo>
                  <a:pt x="86668" y="31446"/>
                  <a:pt x="86751" y="31488"/>
                  <a:pt x="86896" y="31467"/>
                </a:cubicBezTo>
                <a:cubicBezTo>
                  <a:pt x="87020" y="31467"/>
                  <a:pt x="87062" y="31467"/>
                  <a:pt x="87103" y="31343"/>
                </a:cubicBezTo>
                <a:cubicBezTo>
                  <a:pt x="87124" y="31280"/>
                  <a:pt x="87145" y="31218"/>
                  <a:pt x="87186" y="31177"/>
                </a:cubicBezTo>
                <a:cubicBezTo>
                  <a:pt x="87331" y="31032"/>
                  <a:pt x="87622" y="31115"/>
                  <a:pt x="87808" y="31094"/>
                </a:cubicBezTo>
                <a:cubicBezTo>
                  <a:pt x="87953" y="31073"/>
                  <a:pt x="88078" y="31011"/>
                  <a:pt x="88181" y="30928"/>
                </a:cubicBezTo>
                <a:cubicBezTo>
                  <a:pt x="88326" y="30783"/>
                  <a:pt x="88223" y="30576"/>
                  <a:pt x="88119" y="30431"/>
                </a:cubicBezTo>
                <a:cubicBezTo>
                  <a:pt x="87891" y="30140"/>
                  <a:pt x="87456" y="30161"/>
                  <a:pt x="87248" y="30472"/>
                </a:cubicBezTo>
                <a:cubicBezTo>
                  <a:pt x="87456" y="30016"/>
                  <a:pt x="87041" y="29539"/>
                  <a:pt x="86564" y="29664"/>
                </a:cubicBezTo>
                <a:cubicBezTo>
                  <a:pt x="86606" y="29436"/>
                  <a:pt x="86523" y="29166"/>
                  <a:pt x="86336" y="29021"/>
                </a:cubicBezTo>
                <a:cubicBezTo>
                  <a:pt x="86481" y="28917"/>
                  <a:pt x="86585" y="28751"/>
                  <a:pt x="86627" y="28586"/>
                </a:cubicBezTo>
                <a:cubicBezTo>
                  <a:pt x="86357" y="28544"/>
                  <a:pt x="86191" y="28047"/>
                  <a:pt x="85901" y="28150"/>
                </a:cubicBezTo>
                <a:cubicBezTo>
                  <a:pt x="85984" y="28067"/>
                  <a:pt x="86088" y="27984"/>
                  <a:pt x="86171" y="27902"/>
                </a:cubicBezTo>
                <a:cubicBezTo>
                  <a:pt x="86129" y="27964"/>
                  <a:pt x="86295" y="27902"/>
                  <a:pt x="86357" y="27881"/>
                </a:cubicBezTo>
                <a:cubicBezTo>
                  <a:pt x="86461" y="27881"/>
                  <a:pt x="86544" y="27860"/>
                  <a:pt x="86647" y="27839"/>
                </a:cubicBezTo>
                <a:cubicBezTo>
                  <a:pt x="86647" y="27943"/>
                  <a:pt x="86627" y="28026"/>
                  <a:pt x="86564" y="28109"/>
                </a:cubicBezTo>
                <a:cubicBezTo>
                  <a:pt x="86502" y="28192"/>
                  <a:pt x="86440" y="28192"/>
                  <a:pt x="86481" y="28295"/>
                </a:cubicBezTo>
                <a:cubicBezTo>
                  <a:pt x="86523" y="28358"/>
                  <a:pt x="86544" y="28399"/>
                  <a:pt x="86585" y="28461"/>
                </a:cubicBezTo>
                <a:cubicBezTo>
                  <a:pt x="86689" y="28648"/>
                  <a:pt x="86896" y="28772"/>
                  <a:pt x="87103" y="28772"/>
                </a:cubicBezTo>
                <a:cubicBezTo>
                  <a:pt x="87228" y="28772"/>
                  <a:pt x="87228" y="28586"/>
                  <a:pt x="87269" y="28482"/>
                </a:cubicBezTo>
                <a:cubicBezTo>
                  <a:pt x="87331" y="28337"/>
                  <a:pt x="87394" y="28171"/>
                  <a:pt x="87435" y="28026"/>
                </a:cubicBezTo>
                <a:cubicBezTo>
                  <a:pt x="87559" y="27756"/>
                  <a:pt x="87601" y="27466"/>
                  <a:pt x="87539" y="27176"/>
                </a:cubicBezTo>
                <a:cubicBezTo>
                  <a:pt x="87456" y="27218"/>
                  <a:pt x="87394" y="27280"/>
                  <a:pt x="87311" y="27321"/>
                </a:cubicBezTo>
                <a:cubicBezTo>
                  <a:pt x="87145" y="27383"/>
                  <a:pt x="87062" y="27218"/>
                  <a:pt x="87041" y="27093"/>
                </a:cubicBezTo>
                <a:cubicBezTo>
                  <a:pt x="86875" y="27155"/>
                  <a:pt x="86730" y="27280"/>
                  <a:pt x="86668" y="27466"/>
                </a:cubicBezTo>
                <a:cubicBezTo>
                  <a:pt x="86647" y="27528"/>
                  <a:pt x="86647" y="27611"/>
                  <a:pt x="86647" y="27674"/>
                </a:cubicBezTo>
                <a:cubicBezTo>
                  <a:pt x="86523" y="27694"/>
                  <a:pt x="86399" y="27715"/>
                  <a:pt x="86274" y="27798"/>
                </a:cubicBezTo>
                <a:cubicBezTo>
                  <a:pt x="86088" y="27487"/>
                  <a:pt x="86171" y="27280"/>
                  <a:pt x="86419" y="27072"/>
                </a:cubicBezTo>
                <a:cubicBezTo>
                  <a:pt x="86668" y="26865"/>
                  <a:pt x="86917" y="26616"/>
                  <a:pt x="86896" y="26243"/>
                </a:cubicBezTo>
                <a:cubicBezTo>
                  <a:pt x="86792" y="26160"/>
                  <a:pt x="86730" y="26160"/>
                  <a:pt x="86772" y="26015"/>
                </a:cubicBezTo>
                <a:cubicBezTo>
                  <a:pt x="86792" y="25912"/>
                  <a:pt x="86813" y="25808"/>
                  <a:pt x="86855" y="25704"/>
                </a:cubicBezTo>
                <a:cubicBezTo>
                  <a:pt x="86896" y="25538"/>
                  <a:pt x="86958" y="25310"/>
                  <a:pt x="86772" y="25186"/>
                </a:cubicBezTo>
                <a:cubicBezTo>
                  <a:pt x="86689" y="25456"/>
                  <a:pt x="86523" y="25849"/>
                  <a:pt x="86709" y="26119"/>
                </a:cubicBezTo>
                <a:cubicBezTo>
                  <a:pt x="86523" y="25995"/>
                  <a:pt x="86316" y="25953"/>
                  <a:pt x="86108" y="26015"/>
                </a:cubicBezTo>
                <a:cubicBezTo>
                  <a:pt x="86150" y="25849"/>
                  <a:pt x="85963" y="25704"/>
                  <a:pt x="85839" y="25870"/>
                </a:cubicBezTo>
                <a:cubicBezTo>
                  <a:pt x="85777" y="25953"/>
                  <a:pt x="85735" y="26036"/>
                  <a:pt x="85735" y="26140"/>
                </a:cubicBezTo>
                <a:cubicBezTo>
                  <a:pt x="85714" y="26285"/>
                  <a:pt x="85590" y="26264"/>
                  <a:pt x="85466" y="26305"/>
                </a:cubicBezTo>
                <a:cubicBezTo>
                  <a:pt x="85466" y="26160"/>
                  <a:pt x="85424" y="26015"/>
                  <a:pt x="85383" y="25891"/>
                </a:cubicBezTo>
                <a:cubicBezTo>
                  <a:pt x="85383" y="25808"/>
                  <a:pt x="85383" y="25725"/>
                  <a:pt x="85383" y="25663"/>
                </a:cubicBezTo>
                <a:cubicBezTo>
                  <a:pt x="85424" y="25538"/>
                  <a:pt x="85549" y="25456"/>
                  <a:pt x="85466" y="25373"/>
                </a:cubicBezTo>
                <a:cubicBezTo>
                  <a:pt x="85632" y="25393"/>
                  <a:pt x="85963" y="25476"/>
                  <a:pt x="85860" y="25186"/>
                </a:cubicBezTo>
                <a:cubicBezTo>
                  <a:pt x="85797" y="25228"/>
                  <a:pt x="85735" y="25248"/>
                  <a:pt x="85694" y="25165"/>
                </a:cubicBezTo>
                <a:cubicBezTo>
                  <a:pt x="85797" y="25103"/>
                  <a:pt x="85839" y="25020"/>
                  <a:pt x="85943" y="25020"/>
                </a:cubicBezTo>
                <a:cubicBezTo>
                  <a:pt x="86129" y="25020"/>
                  <a:pt x="86357" y="25000"/>
                  <a:pt x="86440" y="24792"/>
                </a:cubicBezTo>
                <a:lnTo>
                  <a:pt x="86025" y="24792"/>
                </a:lnTo>
                <a:cubicBezTo>
                  <a:pt x="85922" y="24771"/>
                  <a:pt x="85797" y="24792"/>
                  <a:pt x="85694" y="24834"/>
                </a:cubicBezTo>
                <a:cubicBezTo>
                  <a:pt x="85507" y="24917"/>
                  <a:pt x="85404" y="25124"/>
                  <a:pt x="85424" y="25331"/>
                </a:cubicBezTo>
                <a:cubicBezTo>
                  <a:pt x="85404" y="25269"/>
                  <a:pt x="85362" y="25228"/>
                  <a:pt x="85321" y="25186"/>
                </a:cubicBezTo>
                <a:cubicBezTo>
                  <a:pt x="85238" y="25103"/>
                  <a:pt x="85300" y="25124"/>
                  <a:pt x="85341" y="25020"/>
                </a:cubicBezTo>
                <a:cubicBezTo>
                  <a:pt x="85383" y="24917"/>
                  <a:pt x="85424" y="24917"/>
                  <a:pt x="85507" y="24854"/>
                </a:cubicBezTo>
                <a:cubicBezTo>
                  <a:pt x="85486" y="24792"/>
                  <a:pt x="85466" y="24709"/>
                  <a:pt x="85445" y="24626"/>
                </a:cubicBezTo>
                <a:cubicBezTo>
                  <a:pt x="85404" y="24481"/>
                  <a:pt x="85466" y="24481"/>
                  <a:pt x="85590" y="24502"/>
                </a:cubicBezTo>
                <a:cubicBezTo>
                  <a:pt x="85714" y="24523"/>
                  <a:pt x="85777" y="24440"/>
                  <a:pt x="85777" y="24315"/>
                </a:cubicBezTo>
                <a:cubicBezTo>
                  <a:pt x="85694" y="24336"/>
                  <a:pt x="85569" y="24253"/>
                  <a:pt x="85694" y="24212"/>
                </a:cubicBezTo>
                <a:cubicBezTo>
                  <a:pt x="85777" y="24191"/>
                  <a:pt x="85839" y="24170"/>
                  <a:pt x="85901" y="24129"/>
                </a:cubicBezTo>
                <a:cubicBezTo>
                  <a:pt x="86067" y="23984"/>
                  <a:pt x="85880" y="23839"/>
                  <a:pt x="85714" y="23880"/>
                </a:cubicBezTo>
                <a:cubicBezTo>
                  <a:pt x="85549" y="23922"/>
                  <a:pt x="85590" y="23963"/>
                  <a:pt x="85486" y="23839"/>
                </a:cubicBezTo>
                <a:cubicBezTo>
                  <a:pt x="85383" y="23694"/>
                  <a:pt x="85362" y="23756"/>
                  <a:pt x="85466" y="23611"/>
                </a:cubicBezTo>
                <a:cubicBezTo>
                  <a:pt x="85528" y="23528"/>
                  <a:pt x="85632" y="23528"/>
                  <a:pt x="85714" y="23569"/>
                </a:cubicBezTo>
                <a:cubicBezTo>
                  <a:pt x="85818" y="23590"/>
                  <a:pt x="85901" y="23486"/>
                  <a:pt x="85963" y="23362"/>
                </a:cubicBezTo>
                <a:cubicBezTo>
                  <a:pt x="86025" y="23238"/>
                  <a:pt x="86191" y="22471"/>
                  <a:pt x="85860" y="22553"/>
                </a:cubicBezTo>
                <a:cubicBezTo>
                  <a:pt x="85735" y="22574"/>
                  <a:pt x="85694" y="22471"/>
                  <a:pt x="85611" y="22408"/>
                </a:cubicBezTo>
                <a:cubicBezTo>
                  <a:pt x="85507" y="22491"/>
                  <a:pt x="85424" y="22553"/>
                  <a:pt x="85321" y="22616"/>
                </a:cubicBezTo>
                <a:cubicBezTo>
                  <a:pt x="85113" y="22782"/>
                  <a:pt x="84740" y="22761"/>
                  <a:pt x="84491" y="22864"/>
                </a:cubicBezTo>
                <a:cubicBezTo>
                  <a:pt x="84616" y="22450"/>
                  <a:pt x="84927" y="21952"/>
                  <a:pt x="84802" y="21496"/>
                </a:cubicBezTo>
                <a:cubicBezTo>
                  <a:pt x="84699" y="21517"/>
                  <a:pt x="84657" y="21600"/>
                  <a:pt x="84554" y="21621"/>
                </a:cubicBezTo>
                <a:cubicBezTo>
                  <a:pt x="84409" y="21662"/>
                  <a:pt x="84367" y="21393"/>
                  <a:pt x="84305" y="21413"/>
                </a:cubicBezTo>
                <a:cubicBezTo>
                  <a:pt x="84326" y="21289"/>
                  <a:pt x="84305" y="21165"/>
                  <a:pt x="84263" y="21061"/>
                </a:cubicBezTo>
                <a:cubicBezTo>
                  <a:pt x="84243" y="20999"/>
                  <a:pt x="84201" y="20957"/>
                  <a:pt x="84160" y="20937"/>
                </a:cubicBezTo>
                <a:cubicBezTo>
                  <a:pt x="84181" y="20874"/>
                  <a:pt x="84181" y="20792"/>
                  <a:pt x="84201" y="20729"/>
                </a:cubicBezTo>
                <a:cubicBezTo>
                  <a:pt x="84201" y="20522"/>
                  <a:pt x="83870" y="20418"/>
                  <a:pt x="83704" y="20418"/>
                </a:cubicBezTo>
                <a:cubicBezTo>
                  <a:pt x="83517" y="20398"/>
                  <a:pt x="83351" y="20460"/>
                  <a:pt x="83227" y="20584"/>
                </a:cubicBezTo>
                <a:cubicBezTo>
                  <a:pt x="83082" y="20750"/>
                  <a:pt x="83144" y="20895"/>
                  <a:pt x="83061" y="21082"/>
                </a:cubicBezTo>
                <a:cubicBezTo>
                  <a:pt x="83082" y="21040"/>
                  <a:pt x="83061" y="20999"/>
                  <a:pt x="83040" y="20978"/>
                </a:cubicBezTo>
                <a:cubicBezTo>
                  <a:pt x="82999" y="20999"/>
                  <a:pt x="82958" y="21040"/>
                  <a:pt x="82916" y="20978"/>
                </a:cubicBezTo>
                <a:cubicBezTo>
                  <a:pt x="82958" y="20937"/>
                  <a:pt x="83040" y="20854"/>
                  <a:pt x="83020" y="20771"/>
                </a:cubicBezTo>
                <a:cubicBezTo>
                  <a:pt x="82999" y="20709"/>
                  <a:pt x="82895" y="20688"/>
                  <a:pt x="82833" y="20750"/>
                </a:cubicBezTo>
                <a:cubicBezTo>
                  <a:pt x="82771" y="20812"/>
                  <a:pt x="82730" y="20916"/>
                  <a:pt x="82730" y="20999"/>
                </a:cubicBezTo>
                <a:cubicBezTo>
                  <a:pt x="82647" y="20999"/>
                  <a:pt x="82564" y="21082"/>
                  <a:pt x="82501" y="21082"/>
                </a:cubicBezTo>
                <a:cubicBezTo>
                  <a:pt x="82626" y="20937"/>
                  <a:pt x="82584" y="20792"/>
                  <a:pt x="82584" y="20626"/>
                </a:cubicBezTo>
                <a:cubicBezTo>
                  <a:pt x="82605" y="20563"/>
                  <a:pt x="82626" y="20481"/>
                  <a:pt x="82688" y="20439"/>
                </a:cubicBezTo>
                <a:cubicBezTo>
                  <a:pt x="82730" y="20377"/>
                  <a:pt x="82771" y="20315"/>
                  <a:pt x="82792" y="20232"/>
                </a:cubicBezTo>
                <a:cubicBezTo>
                  <a:pt x="82626" y="20211"/>
                  <a:pt x="82543" y="20045"/>
                  <a:pt x="82419" y="19942"/>
                </a:cubicBezTo>
                <a:cubicBezTo>
                  <a:pt x="82377" y="19879"/>
                  <a:pt x="82315" y="19859"/>
                  <a:pt x="82253" y="19838"/>
                </a:cubicBezTo>
                <a:cubicBezTo>
                  <a:pt x="82232" y="19838"/>
                  <a:pt x="82191" y="19838"/>
                  <a:pt x="82170" y="19838"/>
                </a:cubicBezTo>
                <a:cubicBezTo>
                  <a:pt x="82066" y="19879"/>
                  <a:pt x="82108" y="19859"/>
                  <a:pt x="82128" y="19942"/>
                </a:cubicBezTo>
                <a:cubicBezTo>
                  <a:pt x="82066" y="19921"/>
                  <a:pt x="81983" y="19921"/>
                  <a:pt x="81921" y="19942"/>
                </a:cubicBezTo>
                <a:cubicBezTo>
                  <a:pt x="81921" y="19797"/>
                  <a:pt x="82108" y="19900"/>
                  <a:pt x="82108" y="19714"/>
                </a:cubicBezTo>
                <a:cubicBezTo>
                  <a:pt x="82045" y="19610"/>
                  <a:pt x="82066" y="19672"/>
                  <a:pt x="82108" y="19548"/>
                </a:cubicBezTo>
                <a:cubicBezTo>
                  <a:pt x="82128" y="19486"/>
                  <a:pt x="82128" y="19403"/>
                  <a:pt x="82087" y="19361"/>
                </a:cubicBezTo>
                <a:cubicBezTo>
                  <a:pt x="82128" y="19320"/>
                  <a:pt x="82232" y="19382"/>
                  <a:pt x="82273" y="19403"/>
                </a:cubicBezTo>
                <a:cubicBezTo>
                  <a:pt x="82356" y="19320"/>
                  <a:pt x="82419" y="19216"/>
                  <a:pt x="82460" y="19112"/>
                </a:cubicBezTo>
                <a:cubicBezTo>
                  <a:pt x="82481" y="19092"/>
                  <a:pt x="82481" y="19050"/>
                  <a:pt x="82481" y="19009"/>
                </a:cubicBezTo>
                <a:cubicBezTo>
                  <a:pt x="82605" y="18967"/>
                  <a:pt x="82647" y="18988"/>
                  <a:pt x="82626" y="18843"/>
                </a:cubicBezTo>
                <a:cubicBezTo>
                  <a:pt x="82626" y="18719"/>
                  <a:pt x="82833" y="18656"/>
                  <a:pt x="82937" y="18553"/>
                </a:cubicBezTo>
                <a:cubicBezTo>
                  <a:pt x="82875" y="18532"/>
                  <a:pt x="82833" y="18491"/>
                  <a:pt x="82771" y="18470"/>
                </a:cubicBezTo>
                <a:cubicBezTo>
                  <a:pt x="83020" y="18304"/>
                  <a:pt x="83372" y="18325"/>
                  <a:pt x="83600" y="18138"/>
                </a:cubicBezTo>
                <a:cubicBezTo>
                  <a:pt x="83787" y="17993"/>
                  <a:pt x="83890" y="17827"/>
                  <a:pt x="83787" y="17641"/>
                </a:cubicBezTo>
                <a:cubicBezTo>
                  <a:pt x="83725" y="17537"/>
                  <a:pt x="83642" y="17454"/>
                  <a:pt x="83559" y="17392"/>
                </a:cubicBezTo>
                <a:cubicBezTo>
                  <a:pt x="83455" y="17309"/>
                  <a:pt x="83455" y="17330"/>
                  <a:pt x="83455" y="17164"/>
                </a:cubicBezTo>
                <a:cubicBezTo>
                  <a:pt x="83496" y="16480"/>
                  <a:pt x="82792" y="16024"/>
                  <a:pt x="82232" y="16459"/>
                </a:cubicBezTo>
                <a:cubicBezTo>
                  <a:pt x="82211" y="16003"/>
                  <a:pt x="81838" y="15796"/>
                  <a:pt x="81444" y="15713"/>
                </a:cubicBezTo>
                <a:cubicBezTo>
                  <a:pt x="81341" y="15692"/>
                  <a:pt x="81237" y="15692"/>
                  <a:pt x="81133" y="15671"/>
                </a:cubicBezTo>
                <a:lnTo>
                  <a:pt x="80968" y="15671"/>
                </a:lnTo>
                <a:cubicBezTo>
                  <a:pt x="80843" y="15671"/>
                  <a:pt x="80802" y="15713"/>
                  <a:pt x="80802" y="15568"/>
                </a:cubicBezTo>
                <a:cubicBezTo>
                  <a:pt x="80822" y="15298"/>
                  <a:pt x="80740" y="15029"/>
                  <a:pt x="80594" y="14801"/>
                </a:cubicBezTo>
                <a:cubicBezTo>
                  <a:pt x="80449" y="14904"/>
                  <a:pt x="80408" y="15132"/>
                  <a:pt x="80221" y="14884"/>
                </a:cubicBezTo>
                <a:cubicBezTo>
                  <a:pt x="80097" y="15008"/>
                  <a:pt x="80035" y="15195"/>
                  <a:pt x="80097" y="15361"/>
                </a:cubicBezTo>
                <a:cubicBezTo>
                  <a:pt x="80138" y="15423"/>
                  <a:pt x="80180" y="15485"/>
                  <a:pt x="80201" y="15568"/>
                </a:cubicBezTo>
                <a:cubicBezTo>
                  <a:pt x="80263" y="15713"/>
                  <a:pt x="80159" y="15692"/>
                  <a:pt x="80014" y="15713"/>
                </a:cubicBezTo>
                <a:cubicBezTo>
                  <a:pt x="80138" y="15630"/>
                  <a:pt x="80014" y="15630"/>
                  <a:pt x="79931" y="15609"/>
                </a:cubicBezTo>
                <a:cubicBezTo>
                  <a:pt x="79869" y="15589"/>
                  <a:pt x="79807" y="15547"/>
                  <a:pt x="79765" y="15485"/>
                </a:cubicBezTo>
                <a:cubicBezTo>
                  <a:pt x="79703" y="15402"/>
                  <a:pt x="79703" y="15278"/>
                  <a:pt x="79745" y="15195"/>
                </a:cubicBezTo>
                <a:cubicBezTo>
                  <a:pt x="79786" y="15091"/>
                  <a:pt x="79848" y="14987"/>
                  <a:pt x="79890" y="14863"/>
                </a:cubicBezTo>
                <a:cubicBezTo>
                  <a:pt x="79952" y="14697"/>
                  <a:pt x="79973" y="14614"/>
                  <a:pt x="80118" y="14552"/>
                </a:cubicBezTo>
                <a:cubicBezTo>
                  <a:pt x="80221" y="14490"/>
                  <a:pt x="80159" y="14428"/>
                  <a:pt x="80118" y="14324"/>
                </a:cubicBezTo>
                <a:cubicBezTo>
                  <a:pt x="80159" y="14283"/>
                  <a:pt x="80201" y="14241"/>
                  <a:pt x="80242" y="14179"/>
                </a:cubicBezTo>
                <a:cubicBezTo>
                  <a:pt x="80325" y="14096"/>
                  <a:pt x="80366" y="13972"/>
                  <a:pt x="80366" y="13847"/>
                </a:cubicBezTo>
                <a:cubicBezTo>
                  <a:pt x="80366" y="13785"/>
                  <a:pt x="80366" y="13702"/>
                  <a:pt x="80346" y="13640"/>
                </a:cubicBezTo>
                <a:cubicBezTo>
                  <a:pt x="80263" y="13640"/>
                  <a:pt x="80180" y="13619"/>
                  <a:pt x="80097" y="13599"/>
                </a:cubicBezTo>
                <a:cubicBezTo>
                  <a:pt x="80014" y="13578"/>
                  <a:pt x="79931" y="13599"/>
                  <a:pt x="79890" y="13495"/>
                </a:cubicBezTo>
                <a:cubicBezTo>
                  <a:pt x="79848" y="13391"/>
                  <a:pt x="79786" y="13308"/>
                  <a:pt x="79703" y="13225"/>
                </a:cubicBezTo>
                <a:cubicBezTo>
                  <a:pt x="79620" y="13350"/>
                  <a:pt x="79641" y="13495"/>
                  <a:pt x="79454" y="13474"/>
                </a:cubicBezTo>
                <a:cubicBezTo>
                  <a:pt x="79392" y="13371"/>
                  <a:pt x="79351" y="13267"/>
                  <a:pt x="79288" y="13184"/>
                </a:cubicBezTo>
                <a:lnTo>
                  <a:pt x="78957" y="13391"/>
                </a:lnTo>
                <a:cubicBezTo>
                  <a:pt x="78978" y="13225"/>
                  <a:pt x="78957" y="12873"/>
                  <a:pt x="78750" y="12873"/>
                </a:cubicBezTo>
                <a:cubicBezTo>
                  <a:pt x="78501" y="12832"/>
                  <a:pt x="78252" y="12935"/>
                  <a:pt x="78128" y="13142"/>
                </a:cubicBezTo>
                <a:cubicBezTo>
                  <a:pt x="78024" y="12977"/>
                  <a:pt x="78148" y="12873"/>
                  <a:pt x="78252" y="12769"/>
                </a:cubicBezTo>
                <a:cubicBezTo>
                  <a:pt x="78376" y="12645"/>
                  <a:pt x="78335" y="12624"/>
                  <a:pt x="78231" y="12479"/>
                </a:cubicBezTo>
                <a:cubicBezTo>
                  <a:pt x="78356" y="12396"/>
                  <a:pt x="78459" y="12313"/>
                  <a:pt x="78563" y="12210"/>
                </a:cubicBezTo>
                <a:cubicBezTo>
                  <a:pt x="78750" y="11982"/>
                  <a:pt x="78915" y="11754"/>
                  <a:pt x="79040" y="11505"/>
                </a:cubicBezTo>
                <a:cubicBezTo>
                  <a:pt x="78936" y="11401"/>
                  <a:pt x="78853" y="11256"/>
                  <a:pt x="78832" y="11090"/>
                </a:cubicBezTo>
                <a:cubicBezTo>
                  <a:pt x="78832" y="10842"/>
                  <a:pt x="79102" y="10614"/>
                  <a:pt x="79247" y="10406"/>
                </a:cubicBezTo>
                <a:cubicBezTo>
                  <a:pt x="79351" y="10240"/>
                  <a:pt x="79351" y="10075"/>
                  <a:pt x="79454" y="9909"/>
                </a:cubicBezTo>
                <a:cubicBezTo>
                  <a:pt x="79599" y="9701"/>
                  <a:pt x="79682" y="9453"/>
                  <a:pt x="79703" y="9183"/>
                </a:cubicBezTo>
                <a:cubicBezTo>
                  <a:pt x="79599" y="9183"/>
                  <a:pt x="79517" y="9245"/>
                  <a:pt x="79413" y="9266"/>
                </a:cubicBezTo>
                <a:cubicBezTo>
                  <a:pt x="79226" y="9287"/>
                  <a:pt x="79185" y="9100"/>
                  <a:pt x="79185" y="8934"/>
                </a:cubicBezTo>
                <a:cubicBezTo>
                  <a:pt x="78915" y="8955"/>
                  <a:pt x="78667" y="9142"/>
                  <a:pt x="78604" y="9411"/>
                </a:cubicBezTo>
                <a:cubicBezTo>
                  <a:pt x="78563" y="9577"/>
                  <a:pt x="78335" y="9598"/>
                  <a:pt x="78252" y="9722"/>
                </a:cubicBezTo>
                <a:cubicBezTo>
                  <a:pt x="78148" y="9867"/>
                  <a:pt x="78190" y="9867"/>
                  <a:pt x="78065" y="9847"/>
                </a:cubicBezTo>
                <a:cubicBezTo>
                  <a:pt x="78024" y="9847"/>
                  <a:pt x="77796" y="9826"/>
                  <a:pt x="77796" y="9784"/>
                </a:cubicBezTo>
                <a:cubicBezTo>
                  <a:pt x="77920" y="9826"/>
                  <a:pt x="78003" y="9867"/>
                  <a:pt x="78024" y="9743"/>
                </a:cubicBezTo>
                <a:cubicBezTo>
                  <a:pt x="78065" y="9639"/>
                  <a:pt x="78169" y="9494"/>
                  <a:pt x="78148" y="9432"/>
                </a:cubicBezTo>
                <a:cubicBezTo>
                  <a:pt x="78231" y="9245"/>
                  <a:pt x="78293" y="8872"/>
                  <a:pt x="78459" y="8789"/>
                </a:cubicBezTo>
                <a:cubicBezTo>
                  <a:pt x="78832" y="8603"/>
                  <a:pt x="79164" y="8437"/>
                  <a:pt x="79268" y="7981"/>
                </a:cubicBezTo>
                <a:cubicBezTo>
                  <a:pt x="78874" y="7359"/>
                  <a:pt x="77920" y="7338"/>
                  <a:pt x="77775" y="8168"/>
                </a:cubicBezTo>
                <a:cubicBezTo>
                  <a:pt x="77692" y="8064"/>
                  <a:pt x="77796" y="8002"/>
                  <a:pt x="77692" y="7877"/>
                </a:cubicBezTo>
                <a:cubicBezTo>
                  <a:pt x="77775" y="7753"/>
                  <a:pt x="77817" y="7608"/>
                  <a:pt x="77796" y="7463"/>
                </a:cubicBezTo>
                <a:cubicBezTo>
                  <a:pt x="77630" y="7276"/>
                  <a:pt x="77381" y="7193"/>
                  <a:pt x="77112" y="7235"/>
                </a:cubicBezTo>
                <a:cubicBezTo>
                  <a:pt x="77008" y="7255"/>
                  <a:pt x="76905" y="7297"/>
                  <a:pt x="76822" y="7380"/>
                </a:cubicBezTo>
                <a:cubicBezTo>
                  <a:pt x="76780" y="7421"/>
                  <a:pt x="76760" y="7463"/>
                  <a:pt x="76718" y="7504"/>
                </a:cubicBezTo>
                <a:cubicBezTo>
                  <a:pt x="76656" y="7483"/>
                  <a:pt x="76573" y="7463"/>
                  <a:pt x="76511" y="7442"/>
                </a:cubicBezTo>
                <a:cubicBezTo>
                  <a:pt x="76386" y="7442"/>
                  <a:pt x="76428" y="7380"/>
                  <a:pt x="76407" y="7276"/>
                </a:cubicBezTo>
                <a:cubicBezTo>
                  <a:pt x="76324" y="7276"/>
                  <a:pt x="76221" y="7255"/>
                  <a:pt x="76138" y="7255"/>
                </a:cubicBezTo>
                <a:cubicBezTo>
                  <a:pt x="75930" y="7235"/>
                  <a:pt x="75744" y="7193"/>
                  <a:pt x="75557" y="7173"/>
                </a:cubicBezTo>
                <a:cubicBezTo>
                  <a:pt x="75619" y="7131"/>
                  <a:pt x="75682" y="7110"/>
                  <a:pt x="75723" y="7110"/>
                </a:cubicBezTo>
                <a:cubicBezTo>
                  <a:pt x="75744" y="7027"/>
                  <a:pt x="75744" y="6945"/>
                  <a:pt x="75723" y="6841"/>
                </a:cubicBezTo>
                <a:cubicBezTo>
                  <a:pt x="75723" y="6716"/>
                  <a:pt x="75578" y="6447"/>
                  <a:pt x="75433" y="6571"/>
                </a:cubicBezTo>
                <a:cubicBezTo>
                  <a:pt x="75288" y="6696"/>
                  <a:pt x="75143" y="6799"/>
                  <a:pt x="74998" y="6945"/>
                </a:cubicBezTo>
                <a:cubicBezTo>
                  <a:pt x="74935" y="6986"/>
                  <a:pt x="74894" y="7048"/>
                  <a:pt x="74832" y="7110"/>
                </a:cubicBezTo>
                <a:cubicBezTo>
                  <a:pt x="74770" y="7193"/>
                  <a:pt x="74666" y="7193"/>
                  <a:pt x="74583" y="7255"/>
                </a:cubicBezTo>
                <a:cubicBezTo>
                  <a:pt x="74645" y="7338"/>
                  <a:pt x="74770" y="7401"/>
                  <a:pt x="74811" y="7504"/>
                </a:cubicBezTo>
                <a:cubicBezTo>
                  <a:pt x="74666" y="7463"/>
                  <a:pt x="74542" y="7401"/>
                  <a:pt x="74417" y="7318"/>
                </a:cubicBezTo>
                <a:cubicBezTo>
                  <a:pt x="74438" y="7235"/>
                  <a:pt x="74438" y="7193"/>
                  <a:pt x="74521" y="7131"/>
                </a:cubicBezTo>
                <a:cubicBezTo>
                  <a:pt x="74562" y="7110"/>
                  <a:pt x="74604" y="7069"/>
                  <a:pt x="74645" y="7007"/>
                </a:cubicBezTo>
                <a:cubicBezTo>
                  <a:pt x="74687" y="6965"/>
                  <a:pt x="74728" y="6903"/>
                  <a:pt x="74749" y="6820"/>
                </a:cubicBezTo>
                <a:cubicBezTo>
                  <a:pt x="74790" y="6716"/>
                  <a:pt x="74707" y="6716"/>
                  <a:pt x="74624" y="6654"/>
                </a:cubicBezTo>
                <a:cubicBezTo>
                  <a:pt x="74459" y="6551"/>
                  <a:pt x="74355" y="6530"/>
                  <a:pt x="74500" y="6343"/>
                </a:cubicBezTo>
                <a:cubicBezTo>
                  <a:pt x="74396" y="6260"/>
                  <a:pt x="74251" y="6219"/>
                  <a:pt x="74127" y="6219"/>
                </a:cubicBezTo>
                <a:cubicBezTo>
                  <a:pt x="74044" y="6219"/>
                  <a:pt x="74044" y="6260"/>
                  <a:pt x="73982" y="6219"/>
                </a:cubicBezTo>
                <a:cubicBezTo>
                  <a:pt x="73982" y="6136"/>
                  <a:pt x="73982" y="6032"/>
                  <a:pt x="74023" y="5970"/>
                </a:cubicBezTo>
                <a:cubicBezTo>
                  <a:pt x="74086" y="6012"/>
                  <a:pt x="74127" y="6032"/>
                  <a:pt x="74189" y="6032"/>
                </a:cubicBezTo>
                <a:cubicBezTo>
                  <a:pt x="74293" y="6053"/>
                  <a:pt x="74293" y="6012"/>
                  <a:pt x="74334" y="5908"/>
                </a:cubicBezTo>
                <a:cubicBezTo>
                  <a:pt x="74417" y="5929"/>
                  <a:pt x="74479" y="5950"/>
                  <a:pt x="74562" y="5970"/>
                </a:cubicBezTo>
                <a:cubicBezTo>
                  <a:pt x="74604" y="6032"/>
                  <a:pt x="74666" y="6095"/>
                  <a:pt x="74728" y="6136"/>
                </a:cubicBezTo>
                <a:cubicBezTo>
                  <a:pt x="74811" y="6198"/>
                  <a:pt x="74915" y="6240"/>
                  <a:pt x="75039" y="6240"/>
                </a:cubicBezTo>
                <a:cubicBezTo>
                  <a:pt x="75143" y="6240"/>
                  <a:pt x="75163" y="6260"/>
                  <a:pt x="75184" y="6136"/>
                </a:cubicBezTo>
                <a:cubicBezTo>
                  <a:pt x="75205" y="6012"/>
                  <a:pt x="75226" y="5887"/>
                  <a:pt x="75246" y="5763"/>
                </a:cubicBezTo>
                <a:cubicBezTo>
                  <a:pt x="75288" y="5659"/>
                  <a:pt x="75309" y="5659"/>
                  <a:pt x="75391" y="5576"/>
                </a:cubicBezTo>
                <a:cubicBezTo>
                  <a:pt x="75474" y="5514"/>
                  <a:pt x="75412" y="5473"/>
                  <a:pt x="75371" y="5390"/>
                </a:cubicBezTo>
                <a:cubicBezTo>
                  <a:pt x="75288" y="5224"/>
                  <a:pt x="75350" y="5017"/>
                  <a:pt x="75288" y="4851"/>
                </a:cubicBezTo>
                <a:cubicBezTo>
                  <a:pt x="75246" y="4872"/>
                  <a:pt x="75205" y="4913"/>
                  <a:pt x="75163" y="4955"/>
                </a:cubicBezTo>
                <a:cubicBezTo>
                  <a:pt x="74998" y="4602"/>
                  <a:pt x="74832" y="4208"/>
                  <a:pt x="74479" y="4022"/>
                </a:cubicBezTo>
                <a:cubicBezTo>
                  <a:pt x="74459" y="4084"/>
                  <a:pt x="74044" y="3960"/>
                  <a:pt x="73961" y="3918"/>
                </a:cubicBezTo>
                <a:cubicBezTo>
                  <a:pt x="73795" y="3877"/>
                  <a:pt x="73588" y="3939"/>
                  <a:pt x="73464" y="4063"/>
                </a:cubicBezTo>
                <a:cubicBezTo>
                  <a:pt x="73422" y="3980"/>
                  <a:pt x="73339" y="3897"/>
                  <a:pt x="73256" y="3814"/>
                </a:cubicBezTo>
                <a:cubicBezTo>
                  <a:pt x="73173" y="3814"/>
                  <a:pt x="73070" y="3835"/>
                  <a:pt x="72966" y="3856"/>
                </a:cubicBezTo>
                <a:cubicBezTo>
                  <a:pt x="72883" y="3794"/>
                  <a:pt x="72780" y="3732"/>
                  <a:pt x="72676" y="3690"/>
                </a:cubicBezTo>
                <a:cubicBezTo>
                  <a:pt x="72614" y="3649"/>
                  <a:pt x="72552" y="3628"/>
                  <a:pt x="72489" y="3607"/>
                </a:cubicBezTo>
                <a:lnTo>
                  <a:pt x="72386" y="3877"/>
                </a:lnTo>
                <a:cubicBezTo>
                  <a:pt x="72344" y="3856"/>
                  <a:pt x="72303" y="3835"/>
                  <a:pt x="72282" y="3835"/>
                </a:cubicBezTo>
                <a:cubicBezTo>
                  <a:pt x="72324" y="3773"/>
                  <a:pt x="72344" y="3711"/>
                  <a:pt x="72386" y="3669"/>
                </a:cubicBezTo>
                <a:cubicBezTo>
                  <a:pt x="72178" y="3566"/>
                  <a:pt x="71909" y="3628"/>
                  <a:pt x="72075" y="3296"/>
                </a:cubicBezTo>
                <a:lnTo>
                  <a:pt x="71950" y="3275"/>
                </a:lnTo>
                <a:cubicBezTo>
                  <a:pt x="72137" y="3068"/>
                  <a:pt x="72303" y="3027"/>
                  <a:pt x="72448" y="3296"/>
                </a:cubicBezTo>
                <a:cubicBezTo>
                  <a:pt x="72800" y="2985"/>
                  <a:pt x="72697" y="2757"/>
                  <a:pt x="72614" y="2363"/>
                </a:cubicBezTo>
                <a:cubicBezTo>
                  <a:pt x="72593" y="2218"/>
                  <a:pt x="72842" y="2052"/>
                  <a:pt x="72925" y="1949"/>
                </a:cubicBezTo>
                <a:cubicBezTo>
                  <a:pt x="73008" y="1866"/>
                  <a:pt x="73153" y="1700"/>
                  <a:pt x="73091" y="1534"/>
                </a:cubicBezTo>
                <a:cubicBezTo>
                  <a:pt x="72945" y="1638"/>
                  <a:pt x="72821" y="1783"/>
                  <a:pt x="72697" y="1928"/>
                </a:cubicBezTo>
                <a:cubicBezTo>
                  <a:pt x="72655" y="1866"/>
                  <a:pt x="72780" y="1638"/>
                  <a:pt x="72780" y="1576"/>
                </a:cubicBezTo>
                <a:cubicBezTo>
                  <a:pt x="72821" y="1431"/>
                  <a:pt x="72863" y="1265"/>
                  <a:pt x="72717" y="1182"/>
                </a:cubicBezTo>
                <a:cubicBezTo>
                  <a:pt x="72634" y="1368"/>
                  <a:pt x="72593" y="1576"/>
                  <a:pt x="72593" y="1783"/>
                </a:cubicBezTo>
                <a:cubicBezTo>
                  <a:pt x="72510" y="1721"/>
                  <a:pt x="72427" y="1638"/>
                  <a:pt x="72324" y="1596"/>
                </a:cubicBezTo>
                <a:cubicBezTo>
                  <a:pt x="72324" y="1472"/>
                  <a:pt x="72261" y="1368"/>
                  <a:pt x="72158" y="1327"/>
                </a:cubicBezTo>
                <a:lnTo>
                  <a:pt x="72158" y="1534"/>
                </a:lnTo>
                <a:cubicBezTo>
                  <a:pt x="72033" y="1493"/>
                  <a:pt x="71785" y="1493"/>
                  <a:pt x="71785" y="1659"/>
                </a:cubicBezTo>
                <a:cubicBezTo>
                  <a:pt x="71785" y="1804"/>
                  <a:pt x="71764" y="1907"/>
                  <a:pt x="71598" y="1970"/>
                </a:cubicBezTo>
                <a:cubicBezTo>
                  <a:pt x="71557" y="1824"/>
                  <a:pt x="71557" y="1679"/>
                  <a:pt x="71598" y="1534"/>
                </a:cubicBezTo>
                <a:cubicBezTo>
                  <a:pt x="71639" y="1389"/>
                  <a:pt x="71722" y="1244"/>
                  <a:pt x="71868" y="1161"/>
                </a:cubicBezTo>
                <a:cubicBezTo>
                  <a:pt x="71971" y="1099"/>
                  <a:pt x="71930" y="1078"/>
                  <a:pt x="71909" y="975"/>
                </a:cubicBezTo>
                <a:cubicBezTo>
                  <a:pt x="71888" y="892"/>
                  <a:pt x="71868" y="788"/>
                  <a:pt x="71826" y="705"/>
                </a:cubicBezTo>
                <a:cubicBezTo>
                  <a:pt x="71764" y="560"/>
                  <a:pt x="71619" y="436"/>
                  <a:pt x="71453" y="373"/>
                </a:cubicBezTo>
                <a:cubicBezTo>
                  <a:pt x="71329" y="332"/>
                  <a:pt x="71329" y="415"/>
                  <a:pt x="71266" y="518"/>
                </a:cubicBezTo>
                <a:cubicBezTo>
                  <a:pt x="71204" y="601"/>
                  <a:pt x="71121" y="705"/>
                  <a:pt x="71038" y="809"/>
                </a:cubicBezTo>
                <a:cubicBezTo>
                  <a:pt x="70976" y="912"/>
                  <a:pt x="70852" y="975"/>
                  <a:pt x="70852" y="1037"/>
                </a:cubicBezTo>
                <a:cubicBezTo>
                  <a:pt x="70852" y="1140"/>
                  <a:pt x="70748" y="1223"/>
                  <a:pt x="70707" y="1306"/>
                </a:cubicBezTo>
                <a:cubicBezTo>
                  <a:pt x="70624" y="1451"/>
                  <a:pt x="70603" y="1576"/>
                  <a:pt x="70437" y="1596"/>
                </a:cubicBezTo>
                <a:cubicBezTo>
                  <a:pt x="70271" y="1617"/>
                  <a:pt x="70230" y="1431"/>
                  <a:pt x="70230" y="1306"/>
                </a:cubicBezTo>
                <a:cubicBezTo>
                  <a:pt x="70023" y="1327"/>
                  <a:pt x="69857" y="1451"/>
                  <a:pt x="69753" y="1638"/>
                </a:cubicBezTo>
                <a:cubicBezTo>
                  <a:pt x="69732" y="1700"/>
                  <a:pt x="69712" y="1783"/>
                  <a:pt x="69712" y="1845"/>
                </a:cubicBezTo>
                <a:cubicBezTo>
                  <a:pt x="69691" y="1970"/>
                  <a:pt x="69712" y="2052"/>
                  <a:pt x="69608" y="2073"/>
                </a:cubicBezTo>
                <a:cubicBezTo>
                  <a:pt x="69629" y="2177"/>
                  <a:pt x="69525" y="2156"/>
                  <a:pt x="69442" y="2198"/>
                </a:cubicBezTo>
                <a:cubicBezTo>
                  <a:pt x="69359" y="2218"/>
                  <a:pt x="69235" y="2280"/>
                  <a:pt x="69131" y="2301"/>
                </a:cubicBezTo>
                <a:cubicBezTo>
                  <a:pt x="69193" y="2260"/>
                  <a:pt x="69235" y="2177"/>
                  <a:pt x="69256" y="2094"/>
                </a:cubicBezTo>
                <a:cubicBezTo>
                  <a:pt x="69297" y="1990"/>
                  <a:pt x="69297" y="1887"/>
                  <a:pt x="69256" y="1783"/>
                </a:cubicBezTo>
                <a:cubicBezTo>
                  <a:pt x="69214" y="1638"/>
                  <a:pt x="69235" y="1472"/>
                  <a:pt x="69339" y="1368"/>
                </a:cubicBezTo>
                <a:cubicBezTo>
                  <a:pt x="69567" y="1120"/>
                  <a:pt x="69919" y="1057"/>
                  <a:pt x="70106" y="767"/>
                </a:cubicBezTo>
                <a:cubicBezTo>
                  <a:pt x="70168" y="664"/>
                  <a:pt x="70188" y="581"/>
                  <a:pt x="70209" y="477"/>
                </a:cubicBezTo>
                <a:cubicBezTo>
                  <a:pt x="70230" y="353"/>
                  <a:pt x="70126" y="270"/>
                  <a:pt x="70043" y="208"/>
                </a:cubicBezTo>
                <a:cubicBezTo>
                  <a:pt x="69898" y="83"/>
                  <a:pt x="69712" y="21"/>
                  <a:pt x="69525" y="21"/>
                </a:cubicBezTo>
                <a:cubicBezTo>
                  <a:pt x="69131" y="0"/>
                  <a:pt x="68800" y="311"/>
                  <a:pt x="68800" y="705"/>
                </a:cubicBezTo>
                <a:cubicBezTo>
                  <a:pt x="68592" y="518"/>
                  <a:pt x="68323" y="498"/>
                  <a:pt x="68074" y="601"/>
                </a:cubicBezTo>
                <a:cubicBezTo>
                  <a:pt x="67950" y="664"/>
                  <a:pt x="67825" y="747"/>
                  <a:pt x="67722" y="850"/>
                </a:cubicBezTo>
                <a:cubicBezTo>
                  <a:pt x="67660" y="892"/>
                  <a:pt x="67597" y="954"/>
                  <a:pt x="67535" y="995"/>
                </a:cubicBezTo>
                <a:cubicBezTo>
                  <a:pt x="67494" y="1057"/>
                  <a:pt x="67473" y="1057"/>
                  <a:pt x="67369" y="1037"/>
                </a:cubicBezTo>
                <a:cubicBezTo>
                  <a:pt x="67369" y="1223"/>
                  <a:pt x="67121" y="1472"/>
                  <a:pt x="67017" y="1617"/>
                </a:cubicBezTo>
                <a:cubicBezTo>
                  <a:pt x="66955" y="1679"/>
                  <a:pt x="66934" y="1762"/>
                  <a:pt x="66851" y="1742"/>
                </a:cubicBezTo>
                <a:cubicBezTo>
                  <a:pt x="66789" y="1700"/>
                  <a:pt x="66727" y="1700"/>
                  <a:pt x="66665" y="1742"/>
                </a:cubicBezTo>
                <a:cubicBezTo>
                  <a:pt x="66623" y="1783"/>
                  <a:pt x="66561" y="1824"/>
                  <a:pt x="66499" y="1845"/>
                </a:cubicBezTo>
                <a:cubicBezTo>
                  <a:pt x="66457" y="1845"/>
                  <a:pt x="66395" y="2052"/>
                  <a:pt x="66374" y="2115"/>
                </a:cubicBezTo>
                <a:cubicBezTo>
                  <a:pt x="66354" y="2115"/>
                  <a:pt x="66291" y="1949"/>
                  <a:pt x="66271" y="1928"/>
                </a:cubicBezTo>
                <a:cubicBezTo>
                  <a:pt x="66146" y="1907"/>
                  <a:pt x="66043" y="1907"/>
                  <a:pt x="65939" y="1970"/>
                </a:cubicBezTo>
                <a:cubicBezTo>
                  <a:pt x="65939" y="1824"/>
                  <a:pt x="65898" y="1783"/>
                  <a:pt x="65773" y="1742"/>
                </a:cubicBezTo>
                <a:cubicBezTo>
                  <a:pt x="65752" y="1679"/>
                  <a:pt x="65649" y="1576"/>
                  <a:pt x="65670" y="1513"/>
                </a:cubicBezTo>
                <a:cubicBezTo>
                  <a:pt x="65690" y="1410"/>
                  <a:pt x="65773" y="1182"/>
                  <a:pt x="65566" y="1223"/>
                </a:cubicBezTo>
                <a:cubicBezTo>
                  <a:pt x="65587" y="1285"/>
                  <a:pt x="65587" y="1327"/>
                  <a:pt x="65545" y="1348"/>
                </a:cubicBezTo>
                <a:cubicBezTo>
                  <a:pt x="65483" y="1285"/>
                  <a:pt x="65421" y="1140"/>
                  <a:pt x="65317" y="1182"/>
                </a:cubicBezTo>
                <a:cubicBezTo>
                  <a:pt x="65151" y="1265"/>
                  <a:pt x="65421" y="1493"/>
                  <a:pt x="65504" y="1534"/>
                </a:cubicBezTo>
                <a:cubicBezTo>
                  <a:pt x="65359" y="1638"/>
                  <a:pt x="65587" y="1576"/>
                  <a:pt x="65504" y="1700"/>
                </a:cubicBezTo>
                <a:cubicBezTo>
                  <a:pt x="65317" y="1555"/>
                  <a:pt x="65006" y="1596"/>
                  <a:pt x="64923" y="1306"/>
                </a:cubicBezTo>
                <a:cubicBezTo>
                  <a:pt x="64778" y="1306"/>
                  <a:pt x="64654" y="1348"/>
                  <a:pt x="64529" y="1410"/>
                </a:cubicBezTo>
                <a:cubicBezTo>
                  <a:pt x="64488" y="1451"/>
                  <a:pt x="64447" y="1513"/>
                  <a:pt x="64405" y="1576"/>
                </a:cubicBezTo>
                <a:cubicBezTo>
                  <a:pt x="64364" y="1679"/>
                  <a:pt x="64405" y="1679"/>
                  <a:pt x="64509" y="1742"/>
                </a:cubicBezTo>
                <a:cubicBezTo>
                  <a:pt x="64301" y="1907"/>
                  <a:pt x="64364" y="2218"/>
                  <a:pt x="64592" y="2301"/>
                </a:cubicBezTo>
                <a:cubicBezTo>
                  <a:pt x="64571" y="2322"/>
                  <a:pt x="64260" y="2052"/>
                  <a:pt x="64177" y="2052"/>
                </a:cubicBezTo>
                <a:cubicBezTo>
                  <a:pt x="64136" y="2177"/>
                  <a:pt x="64198" y="2322"/>
                  <a:pt x="63990" y="2260"/>
                </a:cubicBezTo>
                <a:cubicBezTo>
                  <a:pt x="63990" y="2363"/>
                  <a:pt x="63949" y="2322"/>
                  <a:pt x="63845" y="2363"/>
                </a:cubicBezTo>
                <a:lnTo>
                  <a:pt x="63845" y="2654"/>
                </a:lnTo>
                <a:cubicBezTo>
                  <a:pt x="63762" y="2384"/>
                  <a:pt x="63638" y="1907"/>
                  <a:pt x="63327" y="2260"/>
                </a:cubicBezTo>
                <a:cubicBezTo>
                  <a:pt x="63141" y="2446"/>
                  <a:pt x="63224" y="2757"/>
                  <a:pt x="63472" y="2861"/>
                </a:cubicBezTo>
                <a:cubicBezTo>
                  <a:pt x="63306" y="2965"/>
                  <a:pt x="63244" y="3172"/>
                  <a:pt x="63327" y="3338"/>
                </a:cubicBezTo>
                <a:cubicBezTo>
                  <a:pt x="63369" y="3421"/>
                  <a:pt x="63389" y="3503"/>
                  <a:pt x="63452" y="3586"/>
                </a:cubicBezTo>
                <a:cubicBezTo>
                  <a:pt x="63514" y="3711"/>
                  <a:pt x="63369" y="3773"/>
                  <a:pt x="63327" y="3628"/>
                </a:cubicBezTo>
                <a:cubicBezTo>
                  <a:pt x="63265" y="3773"/>
                  <a:pt x="63203" y="3669"/>
                  <a:pt x="63120" y="3773"/>
                </a:cubicBezTo>
                <a:cubicBezTo>
                  <a:pt x="63058" y="3897"/>
                  <a:pt x="63037" y="4042"/>
                  <a:pt x="62933" y="4084"/>
                </a:cubicBezTo>
                <a:cubicBezTo>
                  <a:pt x="62871" y="3960"/>
                  <a:pt x="62498" y="4125"/>
                  <a:pt x="62685" y="4291"/>
                </a:cubicBezTo>
                <a:cubicBezTo>
                  <a:pt x="62726" y="4250"/>
                  <a:pt x="62747" y="4208"/>
                  <a:pt x="62809" y="4250"/>
                </a:cubicBezTo>
                <a:cubicBezTo>
                  <a:pt x="62767" y="4312"/>
                  <a:pt x="62747" y="4374"/>
                  <a:pt x="62747" y="4436"/>
                </a:cubicBezTo>
                <a:cubicBezTo>
                  <a:pt x="62747" y="4498"/>
                  <a:pt x="62850" y="4561"/>
                  <a:pt x="62830" y="4644"/>
                </a:cubicBezTo>
                <a:cubicBezTo>
                  <a:pt x="62747" y="4602"/>
                  <a:pt x="62664" y="4602"/>
                  <a:pt x="62581" y="4644"/>
                </a:cubicBezTo>
                <a:cubicBezTo>
                  <a:pt x="62622" y="4457"/>
                  <a:pt x="62581" y="4270"/>
                  <a:pt x="62643" y="4084"/>
                </a:cubicBezTo>
                <a:cubicBezTo>
                  <a:pt x="62664" y="3980"/>
                  <a:pt x="62747" y="3897"/>
                  <a:pt x="62830" y="3835"/>
                </a:cubicBezTo>
                <a:cubicBezTo>
                  <a:pt x="62788" y="3690"/>
                  <a:pt x="62705" y="3545"/>
                  <a:pt x="62602" y="3421"/>
                </a:cubicBezTo>
                <a:cubicBezTo>
                  <a:pt x="62705" y="3400"/>
                  <a:pt x="62954" y="3400"/>
                  <a:pt x="62975" y="3255"/>
                </a:cubicBezTo>
                <a:cubicBezTo>
                  <a:pt x="62975" y="3130"/>
                  <a:pt x="62954" y="3006"/>
                  <a:pt x="62913" y="2902"/>
                </a:cubicBezTo>
                <a:cubicBezTo>
                  <a:pt x="62809" y="2654"/>
                  <a:pt x="62519" y="2695"/>
                  <a:pt x="62311" y="2757"/>
                </a:cubicBezTo>
                <a:cubicBezTo>
                  <a:pt x="62353" y="2882"/>
                  <a:pt x="62353" y="3027"/>
                  <a:pt x="62311" y="3151"/>
                </a:cubicBezTo>
                <a:cubicBezTo>
                  <a:pt x="62249" y="3317"/>
                  <a:pt x="62104" y="3089"/>
                  <a:pt x="62042" y="3275"/>
                </a:cubicBezTo>
                <a:cubicBezTo>
                  <a:pt x="61938" y="3566"/>
                  <a:pt x="61814" y="3856"/>
                  <a:pt x="61710" y="4146"/>
                </a:cubicBezTo>
                <a:cubicBezTo>
                  <a:pt x="61648" y="4250"/>
                  <a:pt x="61627" y="4374"/>
                  <a:pt x="61607" y="4519"/>
                </a:cubicBezTo>
                <a:cubicBezTo>
                  <a:pt x="61586" y="4561"/>
                  <a:pt x="61586" y="4602"/>
                  <a:pt x="61586" y="4664"/>
                </a:cubicBezTo>
                <a:cubicBezTo>
                  <a:pt x="61586" y="4768"/>
                  <a:pt x="61524" y="4726"/>
                  <a:pt x="61420" y="4768"/>
                </a:cubicBezTo>
                <a:cubicBezTo>
                  <a:pt x="61316" y="4768"/>
                  <a:pt x="61192" y="4685"/>
                  <a:pt x="61088" y="4664"/>
                </a:cubicBezTo>
                <a:cubicBezTo>
                  <a:pt x="61088" y="4581"/>
                  <a:pt x="61047" y="4581"/>
                  <a:pt x="61109" y="4498"/>
                </a:cubicBezTo>
                <a:cubicBezTo>
                  <a:pt x="61151" y="4416"/>
                  <a:pt x="61171" y="4395"/>
                  <a:pt x="61109" y="4353"/>
                </a:cubicBezTo>
                <a:cubicBezTo>
                  <a:pt x="61296" y="4436"/>
                  <a:pt x="61337" y="4042"/>
                  <a:pt x="61151" y="4084"/>
                </a:cubicBezTo>
                <a:cubicBezTo>
                  <a:pt x="61171" y="4125"/>
                  <a:pt x="61171" y="4167"/>
                  <a:pt x="61109" y="4188"/>
                </a:cubicBezTo>
                <a:cubicBezTo>
                  <a:pt x="61088" y="4146"/>
                  <a:pt x="61047" y="4042"/>
                  <a:pt x="60985" y="4042"/>
                </a:cubicBezTo>
                <a:cubicBezTo>
                  <a:pt x="60840" y="3980"/>
                  <a:pt x="60902" y="4188"/>
                  <a:pt x="60943" y="4250"/>
                </a:cubicBezTo>
                <a:cubicBezTo>
                  <a:pt x="60860" y="4188"/>
                  <a:pt x="60715" y="4125"/>
                  <a:pt x="60674" y="4270"/>
                </a:cubicBezTo>
                <a:cubicBezTo>
                  <a:pt x="60653" y="4250"/>
                  <a:pt x="60632" y="4229"/>
                  <a:pt x="60612" y="4188"/>
                </a:cubicBezTo>
                <a:cubicBezTo>
                  <a:pt x="60695" y="4208"/>
                  <a:pt x="60777" y="3773"/>
                  <a:pt x="60777" y="3690"/>
                </a:cubicBezTo>
                <a:cubicBezTo>
                  <a:pt x="60777" y="3607"/>
                  <a:pt x="60757" y="3545"/>
                  <a:pt x="60715" y="3462"/>
                </a:cubicBezTo>
                <a:cubicBezTo>
                  <a:pt x="60632" y="3296"/>
                  <a:pt x="60612" y="3296"/>
                  <a:pt x="60446" y="3358"/>
                </a:cubicBezTo>
                <a:cubicBezTo>
                  <a:pt x="60031" y="3524"/>
                  <a:pt x="59430" y="3628"/>
                  <a:pt x="59161" y="4022"/>
                </a:cubicBezTo>
                <a:cubicBezTo>
                  <a:pt x="59244" y="4063"/>
                  <a:pt x="59347" y="4063"/>
                  <a:pt x="59430" y="4105"/>
                </a:cubicBezTo>
                <a:cubicBezTo>
                  <a:pt x="59554" y="4208"/>
                  <a:pt x="59492" y="4353"/>
                  <a:pt x="59409" y="4457"/>
                </a:cubicBezTo>
                <a:cubicBezTo>
                  <a:pt x="59554" y="4540"/>
                  <a:pt x="59720" y="4561"/>
                  <a:pt x="59886" y="4519"/>
                </a:cubicBezTo>
                <a:cubicBezTo>
                  <a:pt x="59948" y="4498"/>
                  <a:pt x="60011" y="4457"/>
                  <a:pt x="60052" y="4416"/>
                </a:cubicBezTo>
                <a:cubicBezTo>
                  <a:pt x="60135" y="4353"/>
                  <a:pt x="60239" y="4519"/>
                  <a:pt x="60301" y="4581"/>
                </a:cubicBezTo>
                <a:cubicBezTo>
                  <a:pt x="60135" y="4644"/>
                  <a:pt x="59845" y="4685"/>
                  <a:pt x="59845" y="4892"/>
                </a:cubicBezTo>
                <a:cubicBezTo>
                  <a:pt x="60031" y="4872"/>
                  <a:pt x="60218" y="4789"/>
                  <a:pt x="60363" y="4664"/>
                </a:cubicBezTo>
                <a:cubicBezTo>
                  <a:pt x="60487" y="4768"/>
                  <a:pt x="60114" y="4955"/>
                  <a:pt x="60011" y="4955"/>
                </a:cubicBezTo>
                <a:cubicBezTo>
                  <a:pt x="59824" y="4955"/>
                  <a:pt x="59617" y="4892"/>
                  <a:pt x="59430" y="4872"/>
                </a:cubicBezTo>
                <a:cubicBezTo>
                  <a:pt x="59368" y="4913"/>
                  <a:pt x="59326" y="4872"/>
                  <a:pt x="59326" y="4809"/>
                </a:cubicBezTo>
                <a:lnTo>
                  <a:pt x="59161" y="4809"/>
                </a:lnTo>
                <a:cubicBezTo>
                  <a:pt x="59016" y="4809"/>
                  <a:pt x="58870" y="4809"/>
                  <a:pt x="58725" y="4830"/>
                </a:cubicBezTo>
                <a:cubicBezTo>
                  <a:pt x="58497" y="4809"/>
                  <a:pt x="58269" y="4872"/>
                  <a:pt x="58062" y="5017"/>
                </a:cubicBezTo>
                <a:cubicBezTo>
                  <a:pt x="58186" y="5162"/>
                  <a:pt x="58414" y="5224"/>
                  <a:pt x="58145" y="5411"/>
                </a:cubicBezTo>
                <a:cubicBezTo>
                  <a:pt x="58249" y="5514"/>
                  <a:pt x="58414" y="5576"/>
                  <a:pt x="58559" y="5556"/>
                </a:cubicBezTo>
                <a:cubicBezTo>
                  <a:pt x="58705" y="5535"/>
                  <a:pt x="58808" y="5411"/>
                  <a:pt x="58912" y="5514"/>
                </a:cubicBezTo>
                <a:cubicBezTo>
                  <a:pt x="58767" y="5576"/>
                  <a:pt x="58580" y="5535"/>
                  <a:pt x="58435" y="5639"/>
                </a:cubicBezTo>
                <a:cubicBezTo>
                  <a:pt x="58331" y="5473"/>
                  <a:pt x="58207" y="5659"/>
                  <a:pt x="58207" y="5784"/>
                </a:cubicBezTo>
                <a:cubicBezTo>
                  <a:pt x="58103" y="5742"/>
                  <a:pt x="57979" y="5701"/>
                  <a:pt x="57875" y="5701"/>
                </a:cubicBezTo>
                <a:cubicBezTo>
                  <a:pt x="57668" y="5701"/>
                  <a:pt x="57875" y="5493"/>
                  <a:pt x="57730" y="5411"/>
                </a:cubicBezTo>
                <a:cubicBezTo>
                  <a:pt x="57544" y="5286"/>
                  <a:pt x="57316" y="5245"/>
                  <a:pt x="57108" y="5328"/>
                </a:cubicBezTo>
                <a:cubicBezTo>
                  <a:pt x="57067" y="5348"/>
                  <a:pt x="57026" y="5369"/>
                  <a:pt x="56984" y="5390"/>
                </a:cubicBezTo>
                <a:cubicBezTo>
                  <a:pt x="56901" y="5452"/>
                  <a:pt x="56963" y="5493"/>
                  <a:pt x="56984" y="5597"/>
                </a:cubicBezTo>
                <a:cubicBezTo>
                  <a:pt x="57046" y="5763"/>
                  <a:pt x="57088" y="5950"/>
                  <a:pt x="57150" y="6115"/>
                </a:cubicBezTo>
                <a:cubicBezTo>
                  <a:pt x="57191" y="6406"/>
                  <a:pt x="57336" y="6675"/>
                  <a:pt x="57565" y="6862"/>
                </a:cubicBezTo>
                <a:cubicBezTo>
                  <a:pt x="57606" y="6799"/>
                  <a:pt x="57606" y="6675"/>
                  <a:pt x="57689" y="6613"/>
                </a:cubicBezTo>
                <a:cubicBezTo>
                  <a:pt x="57813" y="6468"/>
                  <a:pt x="57979" y="6716"/>
                  <a:pt x="58021" y="6613"/>
                </a:cubicBezTo>
                <a:cubicBezTo>
                  <a:pt x="58062" y="6654"/>
                  <a:pt x="58124" y="6696"/>
                  <a:pt x="58186" y="6716"/>
                </a:cubicBezTo>
                <a:cubicBezTo>
                  <a:pt x="58062" y="6799"/>
                  <a:pt x="58021" y="6965"/>
                  <a:pt x="58062" y="7090"/>
                </a:cubicBezTo>
                <a:cubicBezTo>
                  <a:pt x="58124" y="7255"/>
                  <a:pt x="58145" y="7442"/>
                  <a:pt x="58103" y="7608"/>
                </a:cubicBezTo>
                <a:cubicBezTo>
                  <a:pt x="57938" y="7587"/>
                  <a:pt x="58000" y="7608"/>
                  <a:pt x="57938" y="7463"/>
                </a:cubicBezTo>
                <a:cubicBezTo>
                  <a:pt x="57917" y="7380"/>
                  <a:pt x="57875" y="7318"/>
                  <a:pt x="57834" y="7276"/>
                </a:cubicBezTo>
                <a:cubicBezTo>
                  <a:pt x="57772" y="7214"/>
                  <a:pt x="57710" y="7173"/>
                  <a:pt x="57647" y="7255"/>
                </a:cubicBezTo>
                <a:cubicBezTo>
                  <a:pt x="57585" y="7318"/>
                  <a:pt x="57585" y="7463"/>
                  <a:pt x="57482" y="7359"/>
                </a:cubicBezTo>
                <a:cubicBezTo>
                  <a:pt x="57544" y="7504"/>
                  <a:pt x="57482" y="7401"/>
                  <a:pt x="57482" y="7525"/>
                </a:cubicBezTo>
                <a:cubicBezTo>
                  <a:pt x="57482" y="7566"/>
                  <a:pt x="57502" y="7587"/>
                  <a:pt x="57544" y="7608"/>
                </a:cubicBezTo>
                <a:cubicBezTo>
                  <a:pt x="57544" y="7649"/>
                  <a:pt x="57565" y="7711"/>
                  <a:pt x="57565" y="7753"/>
                </a:cubicBezTo>
                <a:cubicBezTo>
                  <a:pt x="57440" y="7691"/>
                  <a:pt x="57378" y="7753"/>
                  <a:pt x="57274" y="7732"/>
                </a:cubicBezTo>
                <a:cubicBezTo>
                  <a:pt x="57088" y="7711"/>
                  <a:pt x="57108" y="7794"/>
                  <a:pt x="57046" y="7939"/>
                </a:cubicBezTo>
                <a:cubicBezTo>
                  <a:pt x="56943" y="7815"/>
                  <a:pt x="56632" y="7608"/>
                  <a:pt x="56570" y="7836"/>
                </a:cubicBezTo>
                <a:cubicBezTo>
                  <a:pt x="56528" y="8002"/>
                  <a:pt x="56487" y="8250"/>
                  <a:pt x="56735" y="8168"/>
                </a:cubicBezTo>
                <a:cubicBezTo>
                  <a:pt x="56715" y="8147"/>
                  <a:pt x="56694" y="8085"/>
                  <a:pt x="56715" y="8043"/>
                </a:cubicBezTo>
                <a:cubicBezTo>
                  <a:pt x="56798" y="7981"/>
                  <a:pt x="56860" y="8147"/>
                  <a:pt x="56901" y="8188"/>
                </a:cubicBezTo>
                <a:cubicBezTo>
                  <a:pt x="56818" y="8230"/>
                  <a:pt x="56652" y="8333"/>
                  <a:pt x="56590" y="8250"/>
                </a:cubicBezTo>
                <a:cubicBezTo>
                  <a:pt x="56528" y="8147"/>
                  <a:pt x="56404" y="8085"/>
                  <a:pt x="56279" y="8064"/>
                </a:cubicBezTo>
                <a:cubicBezTo>
                  <a:pt x="56279" y="8085"/>
                  <a:pt x="56259" y="8105"/>
                  <a:pt x="56259" y="8147"/>
                </a:cubicBezTo>
                <a:cubicBezTo>
                  <a:pt x="56196" y="8002"/>
                  <a:pt x="56279" y="7857"/>
                  <a:pt x="56238" y="7711"/>
                </a:cubicBezTo>
                <a:cubicBezTo>
                  <a:pt x="56176" y="7587"/>
                  <a:pt x="56031" y="7504"/>
                  <a:pt x="55865" y="7504"/>
                </a:cubicBezTo>
                <a:cubicBezTo>
                  <a:pt x="55740" y="7359"/>
                  <a:pt x="55616" y="7214"/>
                  <a:pt x="55471" y="7069"/>
                </a:cubicBezTo>
                <a:cubicBezTo>
                  <a:pt x="55367" y="6965"/>
                  <a:pt x="55326" y="7069"/>
                  <a:pt x="55222" y="7110"/>
                </a:cubicBezTo>
                <a:cubicBezTo>
                  <a:pt x="55139" y="7131"/>
                  <a:pt x="55077" y="7131"/>
                  <a:pt x="54994" y="7110"/>
                </a:cubicBezTo>
                <a:cubicBezTo>
                  <a:pt x="54849" y="7069"/>
                  <a:pt x="54870" y="6882"/>
                  <a:pt x="54849" y="6758"/>
                </a:cubicBezTo>
                <a:cubicBezTo>
                  <a:pt x="54808" y="6571"/>
                  <a:pt x="54725" y="6385"/>
                  <a:pt x="54621" y="6240"/>
                </a:cubicBezTo>
                <a:cubicBezTo>
                  <a:pt x="54559" y="6178"/>
                  <a:pt x="54497" y="6115"/>
                  <a:pt x="54414" y="6074"/>
                </a:cubicBezTo>
                <a:cubicBezTo>
                  <a:pt x="54289" y="5991"/>
                  <a:pt x="54186" y="6074"/>
                  <a:pt x="54082" y="6136"/>
                </a:cubicBezTo>
                <a:cubicBezTo>
                  <a:pt x="53958" y="6198"/>
                  <a:pt x="53937" y="6281"/>
                  <a:pt x="53813" y="6281"/>
                </a:cubicBezTo>
                <a:cubicBezTo>
                  <a:pt x="53709" y="6281"/>
                  <a:pt x="53647" y="6385"/>
                  <a:pt x="53585" y="6468"/>
                </a:cubicBezTo>
                <a:cubicBezTo>
                  <a:pt x="53460" y="6343"/>
                  <a:pt x="53315" y="6240"/>
                  <a:pt x="53128" y="6323"/>
                </a:cubicBezTo>
                <a:cubicBezTo>
                  <a:pt x="53232" y="6447"/>
                  <a:pt x="53357" y="6571"/>
                  <a:pt x="53481" y="6675"/>
                </a:cubicBezTo>
                <a:cubicBezTo>
                  <a:pt x="53439" y="6779"/>
                  <a:pt x="53481" y="6820"/>
                  <a:pt x="53377" y="6841"/>
                </a:cubicBezTo>
                <a:cubicBezTo>
                  <a:pt x="53294" y="6862"/>
                  <a:pt x="53232" y="6924"/>
                  <a:pt x="53191" y="7007"/>
                </a:cubicBezTo>
                <a:lnTo>
                  <a:pt x="53439" y="7048"/>
                </a:lnTo>
                <a:cubicBezTo>
                  <a:pt x="53460" y="7152"/>
                  <a:pt x="53502" y="7255"/>
                  <a:pt x="53564" y="7338"/>
                </a:cubicBezTo>
                <a:cubicBezTo>
                  <a:pt x="53481" y="7338"/>
                  <a:pt x="53460" y="7255"/>
                  <a:pt x="53357" y="7297"/>
                </a:cubicBezTo>
                <a:cubicBezTo>
                  <a:pt x="53274" y="7338"/>
                  <a:pt x="53232" y="7421"/>
                  <a:pt x="53294" y="7525"/>
                </a:cubicBezTo>
                <a:cubicBezTo>
                  <a:pt x="53398" y="7732"/>
                  <a:pt x="53605" y="7877"/>
                  <a:pt x="53833" y="7877"/>
                </a:cubicBezTo>
                <a:cubicBezTo>
                  <a:pt x="53813" y="7960"/>
                  <a:pt x="53813" y="8022"/>
                  <a:pt x="53813" y="8105"/>
                </a:cubicBezTo>
                <a:cubicBezTo>
                  <a:pt x="53813" y="8209"/>
                  <a:pt x="53813" y="8188"/>
                  <a:pt x="53730" y="8250"/>
                </a:cubicBezTo>
                <a:cubicBezTo>
                  <a:pt x="53647" y="8147"/>
                  <a:pt x="53543" y="8085"/>
                  <a:pt x="53439" y="8022"/>
                </a:cubicBezTo>
                <a:cubicBezTo>
                  <a:pt x="53232" y="7939"/>
                  <a:pt x="53004" y="7939"/>
                  <a:pt x="52838" y="7794"/>
                </a:cubicBezTo>
                <a:cubicBezTo>
                  <a:pt x="52797" y="7753"/>
                  <a:pt x="52755" y="7691"/>
                  <a:pt x="52735" y="7649"/>
                </a:cubicBezTo>
                <a:cubicBezTo>
                  <a:pt x="52693" y="7546"/>
                  <a:pt x="52652" y="7587"/>
                  <a:pt x="52548" y="7608"/>
                </a:cubicBezTo>
                <a:cubicBezTo>
                  <a:pt x="52403" y="7629"/>
                  <a:pt x="52258" y="7691"/>
                  <a:pt x="52134" y="7774"/>
                </a:cubicBezTo>
                <a:cubicBezTo>
                  <a:pt x="52009" y="7857"/>
                  <a:pt x="51926" y="7981"/>
                  <a:pt x="51864" y="8126"/>
                </a:cubicBezTo>
                <a:cubicBezTo>
                  <a:pt x="51823" y="8271"/>
                  <a:pt x="52154" y="8416"/>
                  <a:pt x="52258" y="8499"/>
                </a:cubicBezTo>
                <a:cubicBezTo>
                  <a:pt x="51885" y="8603"/>
                  <a:pt x="51429" y="8727"/>
                  <a:pt x="51180" y="9038"/>
                </a:cubicBezTo>
                <a:cubicBezTo>
                  <a:pt x="51263" y="9100"/>
                  <a:pt x="51367" y="9121"/>
                  <a:pt x="51470" y="9163"/>
                </a:cubicBezTo>
                <a:cubicBezTo>
                  <a:pt x="51636" y="9287"/>
                  <a:pt x="51532" y="9453"/>
                  <a:pt x="51429" y="9577"/>
                </a:cubicBezTo>
                <a:cubicBezTo>
                  <a:pt x="51532" y="9639"/>
                  <a:pt x="51657" y="9681"/>
                  <a:pt x="51781" y="9701"/>
                </a:cubicBezTo>
                <a:cubicBezTo>
                  <a:pt x="51657" y="9805"/>
                  <a:pt x="51636" y="9950"/>
                  <a:pt x="51491" y="9971"/>
                </a:cubicBezTo>
                <a:lnTo>
                  <a:pt x="51014" y="10054"/>
                </a:lnTo>
                <a:cubicBezTo>
                  <a:pt x="50724" y="10075"/>
                  <a:pt x="50454" y="10199"/>
                  <a:pt x="50247" y="10386"/>
                </a:cubicBezTo>
                <a:cubicBezTo>
                  <a:pt x="50413" y="10531"/>
                  <a:pt x="50682" y="10572"/>
                  <a:pt x="50392" y="10842"/>
                </a:cubicBezTo>
                <a:cubicBezTo>
                  <a:pt x="50496" y="10924"/>
                  <a:pt x="50641" y="10987"/>
                  <a:pt x="50786" y="10987"/>
                </a:cubicBezTo>
                <a:cubicBezTo>
                  <a:pt x="50890" y="10987"/>
                  <a:pt x="50848" y="10945"/>
                  <a:pt x="50931" y="11049"/>
                </a:cubicBezTo>
                <a:cubicBezTo>
                  <a:pt x="51056" y="11194"/>
                  <a:pt x="51076" y="11153"/>
                  <a:pt x="50952" y="11318"/>
                </a:cubicBezTo>
                <a:cubicBezTo>
                  <a:pt x="50828" y="11463"/>
                  <a:pt x="50807" y="11339"/>
                  <a:pt x="50682" y="11298"/>
                </a:cubicBezTo>
                <a:cubicBezTo>
                  <a:pt x="50517" y="11235"/>
                  <a:pt x="50351" y="11215"/>
                  <a:pt x="50206" y="11235"/>
                </a:cubicBezTo>
                <a:cubicBezTo>
                  <a:pt x="50061" y="11235"/>
                  <a:pt x="49895" y="11277"/>
                  <a:pt x="49791" y="11360"/>
                </a:cubicBezTo>
                <a:cubicBezTo>
                  <a:pt x="49729" y="11526"/>
                  <a:pt x="49750" y="11712"/>
                  <a:pt x="49812" y="11899"/>
                </a:cubicBezTo>
                <a:cubicBezTo>
                  <a:pt x="49874" y="12044"/>
                  <a:pt x="50081" y="12127"/>
                  <a:pt x="50040" y="12272"/>
                </a:cubicBezTo>
                <a:cubicBezTo>
                  <a:pt x="49978" y="12334"/>
                  <a:pt x="49936" y="12376"/>
                  <a:pt x="49895" y="12458"/>
                </a:cubicBezTo>
                <a:cubicBezTo>
                  <a:pt x="49812" y="12417"/>
                  <a:pt x="49770" y="12479"/>
                  <a:pt x="49750" y="12541"/>
                </a:cubicBezTo>
                <a:cubicBezTo>
                  <a:pt x="49812" y="12541"/>
                  <a:pt x="49833" y="12562"/>
                  <a:pt x="49791" y="12624"/>
                </a:cubicBezTo>
                <a:cubicBezTo>
                  <a:pt x="49708" y="12583"/>
                  <a:pt x="49625" y="12541"/>
                  <a:pt x="49542" y="12500"/>
                </a:cubicBezTo>
                <a:cubicBezTo>
                  <a:pt x="49459" y="12458"/>
                  <a:pt x="49377" y="12458"/>
                  <a:pt x="49294" y="12458"/>
                </a:cubicBezTo>
                <a:cubicBezTo>
                  <a:pt x="49107" y="12458"/>
                  <a:pt x="49128" y="12500"/>
                  <a:pt x="49107" y="12666"/>
                </a:cubicBezTo>
                <a:cubicBezTo>
                  <a:pt x="49086" y="12873"/>
                  <a:pt x="49045" y="13080"/>
                  <a:pt x="48962" y="13288"/>
                </a:cubicBezTo>
                <a:cubicBezTo>
                  <a:pt x="48921" y="13371"/>
                  <a:pt x="48962" y="13433"/>
                  <a:pt x="48962" y="13516"/>
                </a:cubicBezTo>
                <a:cubicBezTo>
                  <a:pt x="48941" y="13619"/>
                  <a:pt x="48941" y="13723"/>
                  <a:pt x="48962" y="13827"/>
                </a:cubicBezTo>
                <a:cubicBezTo>
                  <a:pt x="48921" y="13702"/>
                  <a:pt x="48838" y="13578"/>
                  <a:pt x="48734" y="13495"/>
                </a:cubicBezTo>
                <a:cubicBezTo>
                  <a:pt x="48775" y="13433"/>
                  <a:pt x="48692" y="13391"/>
                  <a:pt x="48651" y="13350"/>
                </a:cubicBezTo>
                <a:cubicBezTo>
                  <a:pt x="48692" y="13288"/>
                  <a:pt x="48734" y="13246"/>
                  <a:pt x="48796" y="13225"/>
                </a:cubicBezTo>
                <a:cubicBezTo>
                  <a:pt x="48713" y="13080"/>
                  <a:pt x="48568" y="12997"/>
                  <a:pt x="48402" y="12956"/>
                </a:cubicBezTo>
                <a:cubicBezTo>
                  <a:pt x="48340" y="12956"/>
                  <a:pt x="48278" y="12956"/>
                  <a:pt x="48216" y="12977"/>
                </a:cubicBezTo>
                <a:cubicBezTo>
                  <a:pt x="48154" y="12997"/>
                  <a:pt x="48071" y="12873"/>
                  <a:pt x="48008" y="12832"/>
                </a:cubicBezTo>
                <a:cubicBezTo>
                  <a:pt x="47926" y="12977"/>
                  <a:pt x="47988" y="13101"/>
                  <a:pt x="47780" y="13039"/>
                </a:cubicBezTo>
                <a:cubicBezTo>
                  <a:pt x="47698" y="13018"/>
                  <a:pt x="47635" y="12997"/>
                  <a:pt x="47594" y="12956"/>
                </a:cubicBezTo>
                <a:cubicBezTo>
                  <a:pt x="47511" y="12997"/>
                  <a:pt x="47449" y="13060"/>
                  <a:pt x="47387" y="13122"/>
                </a:cubicBezTo>
                <a:cubicBezTo>
                  <a:pt x="47262" y="13267"/>
                  <a:pt x="47034" y="13764"/>
                  <a:pt x="47345" y="13785"/>
                </a:cubicBezTo>
                <a:lnTo>
                  <a:pt x="47241" y="13785"/>
                </a:lnTo>
                <a:cubicBezTo>
                  <a:pt x="47262" y="13847"/>
                  <a:pt x="47262" y="13909"/>
                  <a:pt x="47241" y="13972"/>
                </a:cubicBezTo>
                <a:cubicBezTo>
                  <a:pt x="47179" y="13930"/>
                  <a:pt x="47096" y="13951"/>
                  <a:pt x="47076" y="13868"/>
                </a:cubicBezTo>
                <a:cubicBezTo>
                  <a:pt x="47076" y="13806"/>
                  <a:pt x="47076" y="13744"/>
                  <a:pt x="47076" y="13681"/>
                </a:cubicBezTo>
                <a:cubicBezTo>
                  <a:pt x="47076" y="13557"/>
                  <a:pt x="47117" y="13453"/>
                  <a:pt x="47117" y="13329"/>
                </a:cubicBezTo>
                <a:cubicBezTo>
                  <a:pt x="47117" y="13122"/>
                  <a:pt x="47055" y="12583"/>
                  <a:pt x="46765" y="12583"/>
                </a:cubicBezTo>
                <a:cubicBezTo>
                  <a:pt x="46101" y="12624"/>
                  <a:pt x="45708" y="13371"/>
                  <a:pt x="46246" y="13847"/>
                </a:cubicBezTo>
                <a:cubicBezTo>
                  <a:pt x="45645" y="13992"/>
                  <a:pt x="45687" y="14697"/>
                  <a:pt x="45770" y="15174"/>
                </a:cubicBezTo>
                <a:cubicBezTo>
                  <a:pt x="45645" y="15050"/>
                  <a:pt x="45417" y="14718"/>
                  <a:pt x="45293" y="15050"/>
                </a:cubicBezTo>
                <a:cubicBezTo>
                  <a:pt x="45334" y="15050"/>
                  <a:pt x="45355" y="15050"/>
                  <a:pt x="45376" y="15070"/>
                </a:cubicBezTo>
                <a:cubicBezTo>
                  <a:pt x="45293" y="15070"/>
                  <a:pt x="45293" y="15112"/>
                  <a:pt x="45355" y="15174"/>
                </a:cubicBezTo>
                <a:cubicBezTo>
                  <a:pt x="45210" y="15174"/>
                  <a:pt x="45251" y="14967"/>
                  <a:pt x="45210" y="14842"/>
                </a:cubicBezTo>
                <a:cubicBezTo>
                  <a:pt x="45210" y="14822"/>
                  <a:pt x="45044" y="14594"/>
                  <a:pt x="45023" y="14635"/>
                </a:cubicBezTo>
                <a:cubicBezTo>
                  <a:pt x="45148" y="14718"/>
                  <a:pt x="45293" y="14759"/>
                  <a:pt x="45438" y="14697"/>
                </a:cubicBezTo>
                <a:cubicBezTo>
                  <a:pt x="45251" y="14656"/>
                  <a:pt x="45023" y="14303"/>
                  <a:pt x="44795" y="14448"/>
                </a:cubicBezTo>
                <a:lnTo>
                  <a:pt x="44961" y="14573"/>
                </a:lnTo>
                <a:cubicBezTo>
                  <a:pt x="44858" y="14594"/>
                  <a:pt x="44588" y="14428"/>
                  <a:pt x="44526" y="14366"/>
                </a:cubicBezTo>
                <a:cubicBezTo>
                  <a:pt x="44443" y="14283"/>
                  <a:pt x="44402" y="14200"/>
                  <a:pt x="44381" y="14096"/>
                </a:cubicBezTo>
                <a:cubicBezTo>
                  <a:pt x="44256" y="14096"/>
                  <a:pt x="44132" y="14117"/>
                  <a:pt x="43987" y="14137"/>
                </a:cubicBezTo>
                <a:cubicBezTo>
                  <a:pt x="43800" y="14179"/>
                  <a:pt x="43635" y="14324"/>
                  <a:pt x="43552" y="14511"/>
                </a:cubicBezTo>
                <a:cubicBezTo>
                  <a:pt x="43490" y="14635"/>
                  <a:pt x="43614" y="14676"/>
                  <a:pt x="43697" y="14759"/>
                </a:cubicBezTo>
                <a:cubicBezTo>
                  <a:pt x="43800" y="14842"/>
                  <a:pt x="43904" y="14967"/>
                  <a:pt x="44008" y="15050"/>
                </a:cubicBezTo>
                <a:cubicBezTo>
                  <a:pt x="43718" y="15174"/>
                  <a:pt x="43531" y="15464"/>
                  <a:pt x="43572" y="15754"/>
                </a:cubicBezTo>
                <a:cubicBezTo>
                  <a:pt x="43365" y="15692"/>
                  <a:pt x="43179" y="15485"/>
                  <a:pt x="42992" y="15651"/>
                </a:cubicBezTo>
                <a:cubicBezTo>
                  <a:pt x="42868" y="15775"/>
                  <a:pt x="42785" y="15941"/>
                  <a:pt x="42764" y="16107"/>
                </a:cubicBezTo>
                <a:cubicBezTo>
                  <a:pt x="42702" y="15941"/>
                  <a:pt x="42577" y="15879"/>
                  <a:pt x="42432" y="16024"/>
                </a:cubicBezTo>
                <a:cubicBezTo>
                  <a:pt x="42474" y="16045"/>
                  <a:pt x="42536" y="16086"/>
                  <a:pt x="42536" y="16148"/>
                </a:cubicBezTo>
                <a:cubicBezTo>
                  <a:pt x="42515" y="16252"/>
                  <a:pt x="42391" y="16148"/>
                  <a:pt x="42308" y="16148"/>
                </a:cubicBezTo>
                <a:cubicBezTo>
                  <a:pt x="42204" y="16107"/>
                  <a:pt x="41956" y="16169"/>
                  <a:pt x="42059" y="16335"/>
                </a:cubicBezTo>
                <a:cubicBezTo>
                  <a:pt x="42267" y="16542"/>
                  <a:pt x="42598" y="16563"/>
                  <a:pt x="42826" y="16397"/>
                </a:cubicBezTo>
                <a:cubicBezTo>
                  <a:pt x="42868" y="16459"/>
                  <a:pt x="42930" y="16521"/>
                  <a:pt x="42992" y="16563"/>
                </a:cubicBezTo>
                <a:cubicBezTo>
                  <a:pt x="42951" y="16646"/>
                  <a:pt x="42909" y="16749"/>
                  <a:pt x="42868" y="16853"/>
                </a:cubicBezTo>
                <a:cubicBezTo>
                  <a:pt x="42743" y="16749"/>
                  <a:pt x="42598" y="16729"/>
                  <a:pt x="42432" y="16749"/>
                </a:cubicBezTo>
                <a:cubicBezTo>
                  <a:pt x="42329" y="16770"/>
                  <a:pt x="42059" y="16915"/>
                  <a:pt x="42018" y="16791"/>
                </a:cubicBezTo>
                <a:cubicBezTo>
                  <a:pt x="41893" y="16812"/>
                  <a:pt x="41873" y="16812"/>
                  <a:pt x="41810" y="16687"/>
                </a:cubicBezTo>
                <a:cubicBezTo>
                  <a:pt x="41769" y="16584"/>
                  <a:pt x="41748" y="16542"/>
                  <a:pt x="41707" y="16459"/>
                </a:cubicBezTo>
                <a:cubicBezTo>
                  <a:pt x="41645" y="16314"/>
                  <a:pt x="41541" y="16190"/>
                  <a:pt x="41354" y="16190"/>
                </a:cubicBezTo>
                <a:cubicBezTo>
                  <a:pt x="41437" y="16397"/>
                  <a:pt x="41541" y="16584"/>
                  <a:pt x="41665" y="16749"/>
                </a:cubicBezTo>
                <a:cubicBezTo>
                  <a:pt x="41479" y="16894"/>
                  <a:pt x="41189" y="16832"/>
                  <a:pt x="40981" y="16853"/>
                </a:cubicBezTo>
                <a:cubicBezTo>
                  <a:pt x="40857" y="16874"/>
                  <a:pt x="40733" y="16894"/>
                  <a:pt x="40629" y="16936"/>
                </a:cubicBezTo>
                <a:cubicBezTo>
                  <a:pt x="40546" y="16977"/>
                  <a:pt x="40339" y="17019"/>
                  <a:pt x="40463" y="17102"/>
                </a:cubicBezTo>
                <a:cubicBezTo>
                  <a:pt x="40235" y="17060"/>
                  <a:pt x="40007" y="17122"/>
                  <a:pt x="39841" y="17268"/>
                </a:cubicBezTo>
                <a:cubicBezTo>
                  <a:pt x="39717" y="17413"/>
                  <a:pt x="39738" y="17413"/>
                  <a:pt x="39841" y="17558"/>
                </a:cubicBezTo>
                <a:cubicBezTo>
                  <a:pt x="39945" y="17703"/>
                  <a:pt x="40007" y="17827"/>
                  <a:pt x="40090" y="17931"/>
                </a:cubicBezTo>
                <a:cubicBezTo>
                  <a:pt x="39986" y="17952"/>
                  <a:pt x="39883" y="17972"/>
                  <a:pt x="39779" y="18014"/>
                </a:cubicBezTo>
                <a:cubicBezTo>
                  <a:pt x="39738" y="18117"/>
                  <a:pt x="39717" y="18242"/>
                  <a:pt x="39717" y="18345"/>
                </a:cubicBezTo>
                <a:cubicBezTo>
                  <a:pt x="39613" y="18242"/>
                  <a:pt x="39364" y="18035"/>
                  <a:pt x="39219" y="18159"/>
                </a:cubicBezTo>
                <a:cubicBezTo>
                  <a:pt x="39074" y="18263"/>
                  <a:pt x="38991" y="18428"/>
                  <a:pt x="38950" y="18594"/>
                </a:cubicBezTo>
                <a:cubicBezTo>
                  <a:pt x="38929" y="18926"/>
                  <a:pt x="39157" y="19195"/>
                  <a:pt x="39468" y="19216"/>
                </a:cubicBezTo>
                <a:cubicBezTo>
                  <a:pt x="39302" y="19444"/>
                  <a:pt x="39323" y="19797"/>
                  <a:pt x="39530" y="20004"/>
                </a:cubicBezTo>
                <a:cubicBezTo>
                  <a:pt x="39634" y="20149"/>
                  <a:pt x="39738" y="20273"/>
                  <a:pt x="39883" y="20398"/>
                </a:cubicBezTo>
                <a:cubicBezTo>
                  <a:pt x="39966" y="20481"/>
                  <a:pt x="39903" y="20667"/>
                  <a:pt x="39820" y="20729"/>
                </a:cubicBezTo>
                <a:cubicBezTo>
                  <a:pt x="39800" y="20688"/>
                  <a:pt x="39758" y="20626"/>
                  <a:pt x="39717" y="20584"/>
                </a:cubicBezTo>
                <a:cubicBezTo>
                  <a:pt x="39696" y="20626"/>
                  <a:pt x="39675" y="20667"/>
                  <a:pt x="39655" y="20709"/>
                </a:cubicBezTo>
                <a:cubicBezTo>
                  <a:pt x="39655" y="20626"/>
                  <a:pt x="39634" y="20563"/>
                  <a:pt x="39592" y="20501"/>
                </a:cubicBezTo>
                <a:cubicBezTo>
                  <a:pt x="39613" y="20481"/>
                  <a:pt x="39738" y="20294"/>
                  <a:pt x="39655" y="20356"/>
                </a:cubicBezTo>
                <a:cubicBezTo>
                  <a:pt x="39696" y="20273"/>
                  <a:pt x="39717" y="20149"/>
                  <a:pt x="39572" y="20170"/>
                </a:cubicBezTo>
                <a:cubicBezTo>
                  <a:pt x="39572" y="20190"/>
                  <a:pt x="39592" y="20232"/>
                  <a:pt x="39530" y="20253"/>
                </a:cubicBezTo>
                <a:cubicBezTo>
                  <a:pt x="39344" y="19817"/>
                  <a:pt x="39012" y="19776"/>
                  <a:pt x="38660" y="20066"/>
                </a:cubicBezTo>
                <a:cubicBezTo>
                  <a:pt x="38680" y="20107"/>
                  <a:pt x="38701" y="20149"/>
                  <a:pt x="38680" y="20170"/>
                </a:cubicBezTo>
                <a:cubicBezTo>
                  <a:pt x="38618" y="20087"/>
                  <a:pt x="38535" y="20025"/>
                  <a:pt x="38452" y="19983"/>
                </a:cubicBezTo>
                <a:cubicBezTo>
                  <a:pt x="38411" y="20045"/>
                  <a:pt x="38432" y="20045"/>
                  <a:pt x="38390" y="20107"/>
                </a:cubicBezTo>
                <a:cubicBezTo>
                  <a:pt x="38390" y="20128"/>
                  <a:pt x="38411" y="20190"/>
                  <a:pt x="38390" y="20211"/>
                </a:cubicBezTo>
                <a:cubicBezTo>
                  <a:pt x="38328" y="20128"/>
                  <a:pt x="38307" y="20335"/>
                  <a:pt x="38245" y="20170"/>
                </a:cubicBezTo>
                <a:cubicBezTo>
                  <a:pt x="38307" y="20107"/>
                  <a:pt x="38349" y="20066"/>
                  <a:pt x="38390" y="20004"/>
                </a:cubicBezTo>
                <a:cubicBezTo>
                  <a:pt x="38432" y="19921"/>
                  <a:pt x="38452" y="19838"/>
                  <a:pt x="38473" y="19776"/>
                </a:cubicBezTo>
                <a:cubicBezTo>
                  <a:pt x="38494" y="19589"/>
                  <a:pt x="38390" y="19610"/>
                  <a:pt x="38245" y="19568"/>
                </a:cubicBezTo>
                <a:cubicBezTo>
                  <a:pt x="37851" y="19444"/>
                  <a:pt x="37374" y="19195"/>
                  <a:pt x="36939" y="19320"/>
                </a:cubicBezTo>
                <a:cubicBezTo>
                  <a:pt x="37022" y="19548"/>
                  <a:pt x="37250" y="19714"/>
                  <a:pt x="36856" y="19797"/>
                </a:cubicBezTo>
                <a:cubicBezTo>
                  <a:pt x="36918" y="19900"/>
                  <a:pt x="37064" y="20004"/>
                  <a:pt x="36981" y="20087"/>
                </a:cubicBezTo>
                <a:cubicBezTo>
                  <a:pt x="36918" y="20190"/>
                  <a:pt x="36960" y="20211"/>
                  <a:pt x="36815" y="20190"/>
                </a:cubicBezTo>
                <a:cubicBezTo>
                  <a:pt x="36732" y="20170"/>
                  <a:pt x="36670" y="20190"/>
                  <a:pt x="36607" y="20128"/>
                </a:cubicBezTo>
                <a:cubicBezTo>
                  <a:pt x="36483" y="20045"/>
                  <a:pt x="36359" y="19983"/>
                  <a:pt x="36234" y="19983"/>
                </a:cubicBezTo>
                <a:cubicBezTo>
                  <a:pt x="36048" y="19962"/>
                  <a:pt x="35986" y="20087"/>
                  <a:pt x="35903" y="20253"/>
                </a:cubicBezTo>
                <a:cubicBezTo>
                  <a:pt x="35820" y="20418"/>
                  <a:pt x="35903" y="20667"/>
                  <a:pt x="35820" y="20854"/>
                </a:cubicBezTo>
                <a:cubicBezTo>
                  <a:pt x="35737" y="20999"/>
                  <a:pt x="35592" y="20854"/>
                  <a:pt x="35530" y="20771"/>
                </a:cubicBezTo>
                <a:cubicBezTo>
                  <a:pt x="35488" y="20709"/>
                  <a:pt x="35447" y="20626"/>
                  <a:pt x="35426" y="20563"/>
                </a:cubicBezTo>
                <a:cubicBezTo>
                  <a:pt x="35343" y="20543"/>
                  <a:pt x="35260" y="20543"/>
                  <a:pt x="35177" y="20563"/>
                </a:cubicBezTo>
                <a:cubicBezTo>
                  <a:pt x="35053" y="20563"/>
                  <a:pt x="34928" y="20605"/>
                  <a:pt x="34825" y="20667"/>
                </a:cubicBezTo>
                <a:cubicBezTo>
                  <a:pt x="34680" y="20543"/>
                  <a:pt x="34576" y="20584"/>
                  <a:pt x="34389" y="20667"/>
                </a:cubicBezTo>
                <a:cubicBezTo>
                  <a:pt x="34161" y="20812"/>
                  <a:pt x="34037" y="21040"/>
                  <a:pt x="34016" y="21289"/>
                </a:cubicBezTo>
                <a:cubicBezTo>
                  <a:pt x="34016" y="21413"/>
                  <a:pt x="34058" y="21538"/>
                  <a:pt x="34120" y="21641"/>
                </a:cubicBezTo>
                <a:cubicBezTo>
                  <a:pt x="34182" y="21745"/>
                  <a:pt x="34224" y="21890"/>
                  <a:pt x="34265" y="22015"/>
                </a:cubicBezTo>
                <a:cubicBezTo>
                  <a:pt x="34203" y="22056"/>
                  <a:pt x="33975" y="21869"/>
                  <a:pt x="33892" y="21828"/>
                </a:cubicBezTo>
                <a:cubicBezTo>
                  <a:pt x="33768" y="21745"/>
                  <a:pt x="33623" y="21704"/>
                  <a:pt x="33477" y="21704"/>
                </a:cubicBezTo>
                <a:cubicBezTo>
                  <a:pt x="33477" y="21787"/>
                  <a:pt x="33540" y="21890"/>
                  <a:pt x="33540" y="21973"/>
                </a:cubicBezTo>
                <a:cubicBezTo>
                  <a:pt x="33540" y="22139"/>
                  <a:pt x="33374" y="22160"/>
                  <a:pt x="33229" y="22160"/>
                </a:cubicBezTo>
                <a:cubicBezTo>
                  <a:pt x="33249" y="22429"/>
                  <a:pt x="33436" y="22657"/>
                  <a:pt x="33705" y="22719"/>
                </a:cubicBezTo>
                <a:cubicBezTo>
                  <a:pt x="33830" y="22761"/>
                  <a:pt x="33830" y="22927"/>
                  <a:pt x="33913" y="23030"/>
                </a:cubicBezTo>
                <a:cubicBezTo>
                  <a:pt x="33996" y="23155"/>
                  <a:pt x="34120" y="23258"/>
                  <a:pt x="34224" y="23134"/>
                </a:cubicBezTo>
                <a:cubicBezTo>
                  <a:pt x="34265" y="23217"/>
                  <a:pt x="34307" y="23300"/>
                  <a:pt x="34348" y="23383"/>
                </a:cubicBezTo>
                <a:cubicBezTo>
                  <a:pt x="34182" y="23403"/>
                  <a:pt x="34037" y="23528"/>
                  <a:pt x="33975" y="23673"/>
                </a:cubicBezTo>
                <a:cubicBezTo>
                  <a:pt x="33913" y="23486"/>
                  <a:pt x="33809" y="23300"/>
                  <a:pt x="33705" y="23134"/>
                </a:cubicBezTo>
                <a:cubicBezTo>
                  <a:pt x="33623" y="22989"/>
                  <a:pt x="33436" y="22927"/>
                  <a:pt x="33374" y="22782"/>
                </a:cubicBezTo>
                <a:cubicBezTo>
                  <a:pt x="33477" y="22864"/>
                  <a:pt x="33602" y="22885"/>
                  <a:pt x="33747" y="22844"/>
                </a:cubicBezTo>
                <a:cubicBezTo>
                  <a:pt x="33623" y="22782"/>
                  <a:pt x="33519" y="22719"/>
                  <a:pt x="33436" y="22636"/>
                </a:cubicBezTo>
                <a:cubicBezTo>
                  <a:pt x="33374" y="22595"/>
                  <a:pt x="33312" y="22595"/>
                  <a:pt x="33332" y="22491"/>
                </a:cubicBezTo>
                <a:cubicBezTo>
                  <a:pt x="33249" y="22471"/>
                  <a:pt x="33166" y="22450"/>
                  <a:pt x="33084" y="22429"/>
                </a:cubicBezTo>
                <a:cubicBezTo>
                  <a:pt x="33021" y="22408"/>
                  <a:pt x="32938" y="22408"/>
                  <a:pt x="32876" y="22408"/>
                </a:cubicBezTo>
                <a:cubicBezTo>
                  <a:pt x="32835" y="22346"/>
                  <a:pt x="32793" y="22305"/>
                  <a:pt x="32752" y="22243"/>
                </a:cubicBezTo>
                <a:cubicBezTo>
                  <a:pt x="32648" y="22139"/>
                  <a:pt x="32462" y="22015"/>
                  <a:pt x="32317" y="22097"/>
                </a:cubicBezTo>
                <a:cubicBezTo>
                  <a:pt x="32192" y="22180"/>
                  <a:pt x="32089" y="22284"/>
                  <a:pt x="32026" y="22408"/>
                </a:cubicBezTo>
                <a:cubicBezTo>
                  <a:pt x="31985" y="22471"/>
                  <a:pt x="31964" y="22533"/>
                  <a:pt x="31943" y="22574"/>
                </a:cubicBezTo>
                <a:cubicBezTo>
                  <a:pt x="31923" y="22699"/>
                  <a:pt x="31985" y="22699"/>
                  <a:pt x="31840" y="22699"/>
                </a:cubicBezTo>
                <a:cubicBezTo>
                  <a:pt x="31467" y="22636"/>
                  <a:pt x="31094" y="22678"/>
                  <a:pt x="30762" y="22823"/>
                </a:cubicBezTo>
                <a:cubicBezTo>
                  <a:pt x="30824" y="22906"/>
                  <a:pt x="30928" y="22968"/>
                  <a:pt x="30990" y="23051"/>
                </a:cubicBezTo>
                <a:cubicBezTo>
                  <a:pt x="31094" y="23217"/>
                  <a:pt x="30948" y="23341"/>
                  <a:pt x="30803" y="23403"/>
                </a:cubicBezTo>
                <a:cubicBezTo>
                  <a:pt x="30866" y="23445"/>
                  <a:pt x="30866" y="23466"/>
                  <a:pt x="30803" y="23486"/>
                </a:cubicBezTo>
                <a:cubicBezTo>
                  <a:pt x="30866" y="23569"/>
                  <a:pt x="30907" y="23673"/>
                  <a:pt x="30948" y="23735"/>
                </a:cubicBezTo>
                <a:cubicBezTo>
                  <a:pt x="31011" y="23901"/>
                  <a:pt x="31073" y="24046"/>
                  <a:pt x="31156" y="24191"/>
                </a:cubicBezTo>
                <a:cubicBezTo>
                  <a:pt x="30928" y="24025"/>
                  <a:pt x="30658" y="23880"/>
                  <a:pt x="30389" y="23797"/>
                </a:cubicBezTo>
                <a:cubicBezTo>
                  <a:pt x="30244" y="23756"/>
                  <a:pt x="29953" y="23756"/>
                  <a:pt x="29871" y="23901"/>
                </a:cubicBezTo>
                <a:cubicBezTo>
                  <a:pt x="29767" y="24108"/>
                  <a:pt x="29746" y="24357"/>
                  <a:pt x="29808" y="24564"/>
                </a:cubicBezTo>
                <a:cubicBezTo>
                  <a:pt x="29684" y="24523"/>
                  <a:pt x="29539" y="24502"/>
                  <a:pt x="29415" y="24461"/>
                </a:cubicBezTo>
                <a:cubicBezTo>
                  <a:pt x="29352" y="24336"/>
                  <a:pt x="29249" y="24212"/>
                  <a:pt x="29145" y="24129"/>
                </a:cubicBezTo>
                <a:cubicBezTo>
                  <a:pt x="29000" y="24005"/>
                  <a:pt x="28896" y="24046"/>
                  <a:pt x="28730" y="24129"/>
                </a:cubicBezTo>
                <a:cubicBezTo>
                  <a:pt x="28627" y="24191"/>
                  <a:pt x="28523" y="24274"/>
                  <a:pt x="28440" y="24378"/>
                </a:cubicBezTo>
                <a:cubicBezTo>
                  <a:pt x="28129" y="24751"/>
                  <a:pt x="28274" y="25331"/>
                  <a:pt x="28730" y="25518"/>
                </a:cubicBezTo>
                <a:cubicBezTo>
                  <a:pt x="28668" y="25559"/>
                  <a:pt x="28606" y="25601"/>
                  <a:pt x="28544" y="25642"/>
                </a:cubicBezTo>
                <a:cubicBezTo>
                  <a:pt x="28461" y="25559"/>
                  <a:pt x="28378" y="25476"/>
                  <a:pt x="28295" y="25414"/>
                </a:cubicBezTo>
                <a:cubicBezTo>
                  <a:pt x="28316" y="25393"/>
                  <a:pt x="28337" y="25373"/>
                  <a:pt x="28378" y="25331"/>
                </a:cubicBezTo>
                <a:cubicBezTo>
                  <a:pt x="28067" y="25393"/>
                  <a:pt x="27590" y="25041"/>
                  <a:pt x="27362" y="25435"/>
                </a:cubicBezTo>
                <a:lnTo>
                  <a:pt x="27507" y="25456"/>
                </a:lnTo>
                <a:cubicBezTo>
                  <a:pt x="27383" y="25684"/>
                  <a:pt x="27362" y="25974"/>
                  <a:pt x="27487" y="26202"/>
                </a:cubicBezTo>
                <a:cubicBezTo>
                  <a:pt x="27528" y="26305"/>
                  <a:pt x="27590" y="26388"/>
                  <a:pt x="27673" y="26451"/>
                </a:cubicBezTo>
                <a:cubicBezTo>
                  <a:pt x="27818" y="26554"/>
                  <a:pt x="27839" y="26679"/>
                  <a:pt x="27963" y="26782"/>
                </a:cubicBezTo>
                <a:cubicBezTo>
                  <a:pt x="27839" y="26761"/>
                  <a:pt x="27818" y="26658"/>
                  <a:pt x="27715" y="26761"/>
                </a:cubicBezTo>
                <a:cubicBezTo>
                  <a:pt x="27632" y="26844"/>
                  <a:pt x="27570" y="26927"/>
                  <a:pt x="27507" y="27031"/>
                </a:cubicBezTo>
                <a:cubicBezTo>
                  <a:pt x="27279" y="26865"/>
                  <a:pt x="27259" y="27197"/>
                  <a:pt x="27300" y="27342"/>
                </a:cubicBezTo>
                <a:cubicBezTo>
                  <a:pt x="27342" y="27466"/>
                  <a:pt x="27404" y="27508"/>
                  <a:pt x="27445" y="27611"/>
                </a:cubicBezTo>
                <a:cubicBezTo>
                  <a:pt x="27466" y="27715"/>
                  <a:pt x="27570" y="27694"/>
                  <a:pt x="27694" y="27715"/>
                </a:cubicBezTo>
                <a:cubicBezTo>
                  <a:pt x="27756" y="27632"/>
                  <a:pt x="28316" y="27694"/>
                  <a:pt x="28440" y="27694"/>
                </a:cubicBezTo>
                <a:cubicBezTo>
                  <a:pt x="28440" y="27715"/>
                  <a:pt x="28440" y="27736"/>
                  <a:pt x="28420" y="27736"/>
                </a:cubicBezTo>
                <a:cubicBezTo>
                  <a:pt x="28316" y="27591"/>
                  <a:pt x="28005" y="27756"/>
                  <a:pt x="27922" y="27881"/>
                </a:cubicBezTo>
                <a:cubicBezTo>
                  <a:pt x="27839" y="27984"/>
                  <a:pt x="27818" y="27881"/>
                  <a:pt x="27715" y="27881"/>
                </a:cubicBezTo>
                <a:cubicBezTo>
                  <a:pt x="27673" y="27881"/>
                  <a:pt x="27445" y="27839"/>
                  <a:pt x="27445" y="27902"/>
                </a:cubicBezTo>
                <a:cubicBezTo>
                  <a:pt x="27238" y="27715"/>
                  <a:pt x="27051" y="27528"/>
                  <a:pt x="26865" y="27321"/>
                </a:cubicBezTo>
                <a:cubicBezTo>
                  <a:pt x="26782" y="27197"/>
                  <a:pt x="26823" y="26990"/>
                  <a:pt x="26699" y="26948"/>
                </a:cubicBezTo>
                <a:cubicBezTo>
                  <a:pt x="26575" y="26907"/>
                  <a:pt x="26430" y="26886"/>
                  <a:pt x="26284" y="26886"/>
                </a:cubicBezTo>
                <a:cubicBezTo>
                  <a:pt x="26139" y="26907"/>
                  <a:pt x="26015" y="26948"/>
                  <a:pt x="25932" y="27031"/>
                </a:cubicBezTo>
                <a:cubicBezTo>
                  <a:pt x="25828" y="27114"/>
                  <a:pt x="25787" y="27114"/>
                  <a:pt x="25870" y="27238"/>
                </a:cubicBezTo>
                <a:cubicBezTo>
                  <a:pt x="25932" y="27342"/>
                  <a:pt x="25953" y="27404"/>
                  <a:pt x="25994" y="27487"/>
                </a:cubicBezTo>
                <a:cubicBezTo>
                  <a:pt x="26077" y="27653"/>
                  <a:pt x="26160" y="27819"/>
                  <a:pt x="26264" y="27984"/>
                </a:cubicBezTo>
                <a:cubicBezTo>
                  <a:pt x="26305" y="28067"/>
                  <a:pt x="26347" y="28150"/>
                  <a:pt x="26388" y="28213"/>
                </a:cubicBezTo>
                <a:lnTo>
                  <a:pt x="26181" y="28358"/>
                </a:lnTo>
                <a:cubicBezTo>
                  <a:pt x="26098" y="28150"/>
                  <a:pt x="25911" y="27446"/>
                  <a:pt x="25559" y="27611"/>
                </a:cubicBezTo>
                <a:cubicBezTo>
                  <a:pt x="25227" y="27756"/>
                  <a:pt x="25061" y="28130"/>
                  <a:pt x="25186" y="28461"/>
                </a:cubicBezTo>
                <a:cubicBezTo>
                  <a:pt x="25020" y="28378"/>
                  <a:pt x="24833" y="28337"/>
                  <a:pt x="24647" y="28358"/>
                </a:cubicBezTo>
                <a:cubicBezTo>
                  <a:pt x="24688" y="28586"/>
                  <a:pt x="24875" y="28772"/>
                  <a:pt x="24502" y="28814"/>
                </a:cubicBezTo>
                <a:cubicBezTo>
                  <a:pt x="24564" y="29083"/>
                  <a:pt x="24813" y="29270"/>
                  <a:pt x="25082" y="29249"/>
                </a:cubicBezTo>
                <a:cubicBezTo>
                  <a:pt x="25207" y="29270"/>
                  <a:pt x="25331" y="29290"/>
                  <a:pt x="25352" y="29415"/>
                </a:cubicBezTo>
                <a:cubicBezTo>
                  <a:pt x="25393" y="29518"/>
                  <a:pt x="25414" y="29622"/>
                  <a:pt x="25476" y="29726"/>
                </a:cubicBezTo>
                <a:cubicBezTo>
                  <a:pt x="25538" y="29850"/>
                  <a:pt x="25414" y="29892"/>
                  <a:pt x="25372" y="30016"/>
                </a:cubicBezTo>
                <a:cubicBezTo>
                  <a:pt x="25269" y="29871"/>
                  <a:pt x="25165" y="29726"/>
                  <a:pt x="25041" y="29601"/>
                </a:cubicBezTo>
                <a:cubicBezTo>
                  <a:pt x="24958" y="29643"/>
                  <a:pt x="24854" y="29664"/>
                  <a:pt x="24730" y="29664"/>
                </a:cubicBezTo>
                <a:cubicBezTo>
                  <a:pt x="24564" y="29643"/>
                  <a:pt x="24481" y="29477"/>
                  <a:pt x="24398" y="29332"/>
                </a:cubicBezTo>
                <a:cubicBezTo>
                  <a:pt x="24294" y="29145"/>
                  <a:pt x="24149" y="29000"/>
                  <a:pt x="23963" y="28897"/>
                </a:cubicBezTo>
                <a:cubicBezTo>
                  <a:pt x="23797" y="28834"/>
                  <a:pt x="23693" y="28814"/>
                  <a:pt x="23590" y="28938"/>
                </a:cubicBezTo>
                <a:cubicBezTo>
                  <a:pt x="23548" y="29000"/>
                  <a:pt x="23507" y="29062"/>
                  <a:pt x="23465" y="29125"/>
                </a:cubicBezTo>
                <a:cubicBezTo>
                  <a:pt x="23424" y="29208"/>
                  <a:pt x="23445" y="29311"/>
                  <a:pt x="23362" y="29290"/>
                </a:cubicBezTo>
                <a:cubicBezTo>
                  <a:pt x="23362" y="29394"/>
                  <a:pt x="23382" y="29477"/>
                  <a:pt x="23382" y="29581"/>
                </a:cubicBezTo>
                <a:cubicBezTo>
                  <a:pt x="23362" y="29746"/>
                  <a:pt x="23175" y="29746"/>
                  <a:pt x="23051" y="29726"/>
                </a:cubicBezTo>
                <a:cubicBezTo>
                  <a:pt x="23030" y="30016"/>
                  <a:pt x="23237" y="30285"/>
                  <a:pt x="23527" y="30368"/>
                </a:cubicBezTo>
                <a:cubicBezTo>
                  <a:pt x="23445" y="30368"/>
                  <a:pt x="23382" y="30389"/>
                  <a:pt x="23320" y="30431"/>
                </a:cubicBezTo>
                <a:cubicBezTo>
                  <a:pt x="23196" y="30472"/>
                  <a:pt x="23279" y="30617"/>
                  <a:pt x="23320" y="30721"/>
                </a:cubicBezTo>
                <a:cubicBezTo>
                  <a:pt x="22719" y="30762"/>
                  <a:pt x="22823" y="29912"/>
                  <a:pt x="22429" y="29622"/>
                </a:cubicBezTo>
                <a:cubicBezTo>
                  <a:pt x="22242" y="29498"/>
                  <a:pt x="22139" y="29518"/>
                  <a:pt x="21973" y="29664"/>
                </a:cubicBezTo>
                <a:cubicBezTo>
                  <a:pt x="21869" y="29746"/>
                  <a:pt x="21766" y="29871"/>
                  <a:pt x="21724" y="30016"/>
                </a:cubicBezTo>
                <a:cubicBezTo>
                  <a:pt x="21620" y="30265"/>
                  <a:pt x="21703" y="30555"/>
                  <a:pt x="21911" y="30721"/>
                </a:cubicBezTo>
                <a:cubicBezTo>
                  <a:pt x="21434" y="30534"/>
                  <a:pt x="20874" y="30161"/>
                  <a:pt x="20314" y="30285"/>
                </a:cubicBezTo>
                <a:cubicBezTo>
                  <a:pt x="20356" y="30389"/>
                  <a:pt x="20439" y="30472"/>
                  <a:pt x="20460" y="30576"/>
                </a:cubicBezTo>
                <a:cubicBezTo>
                  <a:pt x="20522" y="30762"/>
                  <a:pt x="20314" y="30845"/>
                  <a:pt x="20169" y="30866"/>
                </a:cubicBezTo>
                <a:cubicBezTo>
                  <a:pt x="20252" y="31156"/>
                  <a:pt x="20522" y="31363"/>
                  <a:pt x="20812" y="31363"/>
                </a:cubicBezTo>
                <a:cubicBezTo>
                  <a:pt x="20936" y="31363"/>
                  <a:pt x="21040" y="31363"/>
                  <a:pt x="21144" y="31384"/>
                </a:cubicBezTo>
                <a:cubicBezTo>
                  <a:pt x="21268" y="31426"/>
                  <a:pt x="21434" y="31633"/>
                  <a:pt x="21496" y="31591"/>
                </a:cubicBezTo>
                <a:cubicBezTo>
                  <a:pt x="21475" y="31612"/>
                  <a:pt x="21455" y="31654"/>
                  <a:pt x="21434" y="31674"/>
                </a:cubicBezTo>
                <a:cubicBezTo>
                  <a:pt x="21579" y="31695"/>
                  <a:pt x="21724" y="31695"/>
                  <a:pt x="21869" y="31674"/>
                </a:cubicBezTo>
                <a:cubicBezTo>
                  <a:pt x="21994" y="31654"/>
                  <a:pt x="21973" y="31695"/>
                  <a:pt x="22014" y="31799"/>
                </a:cubicBezTo>
                <a:cubicBezTo>
                  <a:pt x="22035" y="31882"/>
                  <a:pt x="22076" y="31944"/>
                  <a:pt x="22118" y="32027"/>
                </a:cubicBezTo>
                <a:cubicBezTo>
                  <a:pt x="22014" y="32047"/>
                  <a:pt x="21994" y="32172"/>
                  <a:pt x="22076" y="32213"/>
                </a:cubicBezTo>
                <a:cubicBezTo>
                  <a:pt x="21973" y="32296"/>
                  <a:pt x="21890" y="32379"/>
                  <a:pt x="21807" y="32483"/>
                </a:cubicBezTo>
                <a:cubicBezTo>
                  <a:pt x="21745" y="32566"/>
                  <a:pt x="21703" y="32649"/>
                  <a:pt x="21683" y="32752"/>
                </a:cubicBezTo>
                <a:cubicBezTo>
                  <a:pt x="21517" y="32462"/>
                  <a:pt x="21309" y="32172"/>
                  <a:pt x="21061" y="31923"/>
                </a:cubicBezTo>
                <a:cubicBezTo>
                  <a:pt x="20999" y="31861"/>
                  <a:pt x="20978" y="31778"/>
                  <a:pt x="20874" y="31819"/>
                </a:cubicBezTo>
                <a:cubicBezTo>
                  <a:pt x="20833" y="31840"/>
                  <a:pt x="20771" y="31882"/>
                  <a:pt x="20729" y="31882"/>
                </a:cubicBezTo>
                <a:cubicBezTo>
                  <a:pt x="20646" y="31923"/>
                  <a:pt x="20543" y="31923"/>
                  <a:pt x="20460" y="31882"/>
                </a:cubicBezTo>
                <a:cubicBezTo>
                  <a:pt x="20128" y="31778"/>
                  <a:pt x="19983" y="31343"/>
                  <a:pt x="19713" y="31135"/>
                </a:cubicBezTo>
                <a:cubicBezTo>
                  <a:pt x="19548" y="31011"/>
                  <a:pt x="19237" y="30887"/>
                  <a:pt x="19071" y="31073"/>
                </a:cubicBezTo>
                <a:cubicBezTo>
                  <a:pt x="18905" y="31239"/>
                  <a:pt x="18822" y="31467"/>
                  <a:pt x="18822" y="31695"/>
                </a:cubicBezTo>
                <a:cubicBezTo>
                  <a:pt x="18843" y="32130"/>
                  <a:pt x="19216" y="32462"/>
                  <a:pt x="19651" y="32441"/>
                </a:cubicBezTo>
                <a:cubicBezTo>
                  <a:pt x="19485" y="32690"/>
                  <a:pt x="19485" y="33022"/>
                  <a:pt x="19651" y="33270"/>
                </a:cubicBezTo>
                <a:cubicBezTo>
                  <a:pt x="19672" y="33312"/>
                  <a:pt x="19734" y="33374"/>
                  <a:pt x="19776" y="33436"/>
                </a:cubicBezTo>
                <a:cubicBezTo>
                  <a:pt x="19838" y="33519"/>
                  <a:pt x="19776" y="33561"/>
                  <a:pt x="19734" y="33664"/>
                </a:cubicBezTo>
                <a:cubicBezTo>
                  <a:pt x="19672" y="33830"/>
                  <a:pt x="19672" y="34017"/>
                  <a:pt x="19734" y="34162"/>
                </a:cubicBezTo>
                <a:cubicBezTo>
                  <a:pt x="19651" y="34162"/>
                  <a:pt x="19527" y="34141"/>
                  <a:pt x="19506" y="34058"/>
                </a:cubicBezTo>
                <a:cubicBezTo>
                  <a:pt x="19485" y="33975"/>
                  <a:pt x="19402" y="33954"/>
                  <a:pt x="19340" y="33975"/>
                </a:cubicBezTo>
                <a:cubicBezTo>
                  <a:pt x="19340" y="34017"/>
                  <a:pt x="19361" y="34079"/>
                  <a:pt x="19278" y="34100"/>
                </a:cubicBezTo>
                <a:cubicBezTo>
                  <a:pt x="19216" y="33872"/>
                  <a:pt x="19154" y="33809"/>
                  <a:pt x="18905" y="33809"/>
                </a:cubicBezTo>
                <a:cubicBezTo>
                  <a:pt x="18677" y="33789"/>
                  <a:pt x="18511" y="33913"/>
                  <a:pt x="18304" y="33913"/>
                </a:cubicBezTo>
                <a:cubicBezTo>
                  <a:pt x="18138" y="33892"/>
                  <a:pt x="17951" y="33934"/>
                  <a:pt x="17827" y="34037"/>
                </a:cubicBezTo>
                <a:cubicBezTo>
                  <a:pt x="17723" y="34120"/>
                  <a:pt x="17640" y="34203"/>
                  <a:pt x="17723" y="34307"/>
                </a:cubicBezTo>
                <a:cubicBezTo>
                  <a:pt x="17806" y="34411"/>
                  <a:pt x="17868" y="34473"/>
                  <a:pt x="17951" y="34576"/>
                </a:cubicBezTo>
                <a:cubicBezTo>
                  <a:pt x="17682" y="34659"/>
                  <a:pt x="17454" y="34804"/>
                  <a:pt x="17288" y="35012"/>
                </a:cubicBezTo>
                <a:cubicBezTo>
                  <a:pt x="17371" y="35074"/>
                  <a:pt x="17475" y="35053"/>
                  <a:pt x="17558" y="35136"/>
                </a:cubicBezTo>
                <a:cubicBezTo>
                  <a:pt x="17640" y="35219"/>
                  <a:pt x="17495" y="35385"/>
                  <a:pt x="17454" y="35488"/>
                </a:cubicBezTo>
                <a:cubicBezTo>
                  <a:pt x="17392" y="35571"/>
                  <a:pt x="17371" y="35862"/>
                  <a:pt x="17247" y="35924"/>
                </a:cubicBezTo>
                <a:cubicBezTo>
                  <a:pt x="17019" y="36007"/>
                  <a:pt x="16977" y="36110"/>
                  <a:pt x="17039" y="36338"/>
                </a:cubicBezTo>
                <a:cubicBezTo>
                  <a:pt x="17081" y="36504"/>
                  <a:pt x="17226" y="36629"/>
                  <a:pt x="17205" y="36774"/>
                </a:cubicBezTo>
                <a:cubicBezTo>
                  <a:pt x="17205" y="36939"/>
                  <a:pt x="17205" y="37147"/>
                  <a:pt x="17205" y="37354"/>
                </a:cubicBezTo>
                <a:lnTo>
                  <a:pt x="17205" y="37582"/>
                </a:lnTo>
                <a:cubicBezTo>
                  <a:pt x="17122" y="37624"/>
                  <a:pt x="17102" y="37478"/>
                  <a:pt x="17081" y="37437"/>
                </a:cubicBezTo>
                <a:cubicBezTo>
                  <a:pt x="16998" y="37292"/>
                  <a:pt x="16915" y="37167"/>
                  <a:pt x="16791" y="37064"/>
                </a:cubicBezTo>
                <a:cubicBezTo>
                  <a:pt x="16645" y="37271"/>
                  <a:pt x="16645" y="37561"/>
                  <a:pt x="16314" y="37313"/>
                </a:cubicBezTo>
                <a:cubicBezTo>
                  <a:pt x="16252" y="37416"/>
                  <a:pt x="16293" y="37478"/>
                  <a:pt x="16148" y="37437"/>
                </a:cubicBezTo>
                <a:cubicBezTo>
                  <a:pt x="16107" y="37437"/>
                  <a:pt x="15858" y="37375"/>
                  <a:pt x="15858" y="37416"/>
                </a:cubicBezTo>
                <a:cubicBezTo>
                  <a:pt x="15878" y="37271"/>
                  <a:pt x="15858" y="37126"/>
                  <a:pt x="15816" y="36981"/>
                </a:cubicBezTo>
                <a:cubicBezTo>
                  <a:pt x="15941" y="36939"/>
                  <a:pt x="16107" y="37022"/>
                  <a:pt x="16148" y="36919"/>
                </a:cubicBezTo>
                <a:cubicBezTo>
                  <a:pt x="16210" y="36815"/>
                  <a:pt x="16252" y="36711"/>
                  <a:pt x="16293" y="36608"/>
                </a:cubicBezTo>
                <a:cubicBezTo>
                  <a:pt x="16355" y="36400"/>
                  <a:pt x="16293" y="36172"/>
                  <a:pt x="16148" y="35986"/>
                </a:cubicBezTo>
                <a:cubicBezTo>
                  <a:pt x="15630" y="36193"/>
                  <a:pt x="14904" y="36214"/>
                  <a:pt x="14531" y="36670"/>
                </a:cubicBezTo>
                <a:cubicBezTo>
                  <a:pt x="14635" y="36774"/>
                  <a:pt x="14904" y="36753"/>
                  <a:pt x="14883" y="36960"/>
                </a:cubicBezTo>
                <a:cubicBezTo>
                  <a:pt x="14883" y="37022"/>
                  <a:pt x="14759" y="37188"/>
                  <a:pt x="14780" y="37188"/>
                </a:cubicBezTo>
                <a:cubicBezTo>
                  <a:pt x="14718" y="37333"/>
                  <a:pt x="14718" y="37499"/>
                  <a:pt x="14780" y="37644"/>
                </a:cubicBezTo>
                <a:cubicBezTo>
                  <a:pt x="14655" y="37644"/>
                  <a:pt x="14531" y="37644"/>
                  <a:pt x="14407" y="37686"/>
                </a:cubicBezTo>
                <a:cubicBezTo>
                  <a:pt x="14220" y="37748"/>
                  <a:pt x="14117" y="37810"/>
                  <a:pt x="14117" y="38017"/>
                </a:cubicBezTo>
                <a:cubicBezTo>
                  <a:pt x="14117" y="38183"/>
                  <a:pt x="14158" y="38328"/>
                  <a:pt x="14220" y="38453"/>
                </a:cubicBezTo>
                <a:cubicBezTo>
                  <a:pt x="14262" y="38515"/>
                  <a:pt x="14303" y="38577"/>
                  <a:pt x="14365" y="38618"/>
                </a:cubicBezTo>
                <a:cubicBezTo>
                  <a:pt x="14365" y="38681"/>
                  <a:pt x="14345" y="38743"/>
                  <a:pt x="14345" y="38805"/>
                </a:cubicBezTo>
                <a:cubicBezTo>
                  <a:pt x="14365" y="38929"/>
                  <a:pt x="14345" y="38950"/>
                  <a:pt x="14262" y="38888"/>
                </a:cubicBezTo>
                <a:cubicBezTo>
                  <a:pt x="14282" y="39033"/>
                  <a:pt x="14303" y="39157"/>
                  <a:pt x="14324" y="39303"/>
                </a:cubicBezTo>
                <a:cubicBezTo>
                  <a:pt x="14220" y="39282"/>
                  <a:pt x="14117" y="39344"/>
                  <a:pt x="14075" y="39427"/>
                </a:cubicBezTo>
                <a:cubicBezTo>
                  <a:pt x="14054" y="39448"/>
                  <a:pt x="13930" y="39655"/>
                  <a:pt x="13971" y="39510"/>
                </a:cubicBezTo>
                <a:cubicBezTo>
                  <a:pt x="13868" y="39572"/>
                  <a:pt x="13702" y="39551"/>
                  <a:pt x="13598" y="39572"/>
                </a:cubicBezTo>
                <a:cubicBezTo>
                  <a:pt x="13640" y="39655"/>
                  <a:pt x="13412" y="39696"/>
                  <a:pt x="13391" y="39821"/>
                </a:cubicBezTo>
                <a:cubicBezTo>
                  <a:pt x="13474" y="39821"/>
                  <a:pt x="13536" y="39800"/>
                  <a:pt x="13619" y="39779"/>
                </a:cubicBezTo>
                <a:cubicBezTo>
                  <a:pt x="13619" y="39821"/>
                  <a:pt x="13515" y="39842"/>
                  <a:pt x="13474" y="39862"/>
                </a:cubicBezTo>
                <a:cubicBezTo>
                  <a:pt x="13370" y="39904"/>
                  <a:pt x="13370" y="39862"/>
                  <a:pt x="13329" y="39759"/>
                </a:cubicBezTo>
                <a:cubicBezTo>
                  <a:pt x="13308" y="39676"/>
                  <a:pt x="13308" y="39593"/>
                  <a:pt x="13329" y="39510"/>
                </a:cubicBezTo>
                <a:cubicBezTo>
                  <a:pt x="13267" y="39468"/>
                  <a:pt x="13204" y="39448"/>
                  <a:pt x="13142" y="39406"/>
                </a:cubicBezTo>
                <a:cubicBezTo>
                  <a:pt x="12997" y="39344"/>
                  <a:pt x="12375" y="39282"/>
                  <a:pt x="12479" y="39572"/>
                </a:cubicBezTo>
                <a:cubicBezTo>
                  <a:pt x="12272" y="39572"/>
                  <a:pt x="11919" y="39323"/>
                  <a:pt x="11774" y="39572"/>
                </a:cubicBezTo>
                <a:cubicBezTo>
                  <a:pt x="11981" y="39634"/>
                  <a:pt x="12292" y="39759"/>
                  <a:pt x="12479" y="39593"/>
                </a:cubicBezTo>
                <a:cubicBezTo>
                  <a:pt x="12520" y="39676"/>
                  <a:pt x="12375" y="39676"/>
                  <a:pt x="12375" y="39779"/>
                </a:cubicBezTo>
                <a:cubicBezTo>
                  <a:pt x="12355" y="39883"/>
                  <a:pt x="12500" y="39945"/>
                  <a:pt x="12603" y="39945"/>
                </a:cubicBezTo>
                <a:cubicBezTo>
                  <a:pt x="12624" y="39987"/>
                  <a:pt x="12603" y="40007"/>
                  <a:pt x="12541" y="40007"/>
                </a:cubicBezTo>
                <a:cubicBezTo>
                  <a:pt x="12603" y="40049"/>
                  <a:pt x="12645" y="40090"/>
                  <a:pt x="12603" y="40152"/>
                </a:cubicBezTo>
                <a:cubicBezTo>
                  <a:pt x="12520" y="40111"/>
                  <a:pt x="12375" y="40028"/>
                  <a:pt x="12292" y="40090"/>
                </a:cubicBezTo>
                <a:cubicBezTo>
                  <a:pt x="12230" y="40173"/>
                  <a:pt x="12168" y="40090"/>
                  <a:pt x="12085" y="40049"/>
                </a:cubicBezTo>
                <a:cubicBezTo>
                  <a:pt x="11981" y="39987"/>
                  <a:pt x="11774" y="39800"/>
                  <a:pt x="11608" y="39924"/>
                </a:cubicBezTo>
                <a:cubicBezTo>
                  <a:pt x="11795" y="40049"/>
                  <a:pt x="12023" y="40256"/>
                  <a:pt x="12251" y="40173"/>
                </a:cubicBezTo>
                <a:cubicBezTo>
                  <a:pt x="12209" y="40298"/>
                  <a:pt x="12437" y="40360"/>
                  <a:pt x="12520" y="40380"/>
                </a:cubicBezTo>
                <a:cubicBezTo>
                  <a:pt x="12396" y="40422"/>
                  <a:pt x="12272" y="40422"/>
                  <a:pt x="12168" y="40380"/>
                </a:cubicBezTo>
                <a:cubicBezTo>
                  <a:pt x="12106" y="40443"/>
                  <a:pt x="12064" y="40629"/>
                  <a:pt x="11961" y="40567"/>
                </a:cubicBezTo>
                <a:cubicBezTo>
                  <a:pt x="11795" y="40671"/>
                  <a:pt x="11671" y="40816"/>
                  <a:pt x="11629" y="41002"/>
                </a:cubicBezTo>
                <a:cubicBezTo>
                  <a:pt x="11588" y="40982"/>
                  <a:pt x="11546" y="40961"/>
                  <a:pt x="11525" y="40940"/>
                </a:cubicBezTo>
                <a:cubicBezTo>
                  <a:pt x="11442" y="40837"/>
                  <a:pt x="11422" y="40878"/>
                  <a:pt x="11318" y="40940"/>
                </a:cubicBezTo>
                <a:cubicBezTo>
                  <a:pt x="11318" y="40795"/>
                  <a:pt x="11318" y="40837"/>
                  <a:pt x="11442" y="40774"/>
                </a:cubicBezTo>
                <a:cubicBezTo>
                  <a:pt x="11525" y="40733"/>
                  <a:pt x="11567" y="40650"/>
                  <a:pt x="11608" y="40546"/>
                </a:cubicBezTo>
                <a:cubicBezTo>
                  <a:pt x="11442" y="40629"/>
                  <a:pt x="11256" y="40671"/>
                  <a:pt x="11090" y="40691"/>
                </a:cubicBezTo>
                <a:cubicBezTo>
                  <a:pt x="10924" y="40691"/>
                  <a:pt x="10655" y="40650"/>
                  <a:pt x="10572" y="40857"/>
                </a:cubicBezTo>
                <a:cubicBezTo>
                  <a:pt x="10696" y="40857"/>
                  <a:pt x="10696" y="41023"/>
                  <a:pt x="10821" y="41127"/>
                </a:cubicBezTo>
                <a:cubicBezTo>
                  <a:pt x="10696" y="41044"/>
                  <a:pt x="10510" y="40961"/>
                  <a:pt x="10385" y="41085"/>
                </a:cubicBezTo>
                <a:cubicBezTo>
                  <a:pt x="10551" y="41168"/>
                  <a:pt x="10779" y="41313"/>
                  <a:pt x="10986" y="41272"/>
                </a:cubicBezTo>
                <a:cubicBezTo>
                  <a:pt x="10966" y="41313"/>
                  <a:pt x="10966" y="41355"/>
                  <a:pt x="10966" y="41396"/>
                </a:cubicBezTo>
                <a:cubicBezTo>
                  <a:pt x="10883" y="41355"/>
                  <a:pt x="10862" y="41375"/>
                  <a:pt x="10883" y="41438"/>
                </a:cubicBezTo>
                <a:cubicBezTo>
                  <a:pt x="10738" y="41375"/>
                  <a:pt x="10572" y="41313"/>
                  <a:pt x="10427" y="41272"/>
                </a:cubicBezTo>
                <a:cubicBezTo>
                  <a:pt x="10344" y="41251"/>
                  <a:pt x="10282" y="41210"/>
                  <a:pt x="10240" y="41147"/>
                </a:cubicBezTo>
                <a:cubicBezTo>
                  <a:pt x="10219" y="41106"/>
                  <a:pt x="10199" y="41065"/>
                  <a:pt x="10178" y="41023"/>
                </a:cubicBezTo>
                <a:cubicBezTo>
                  <a:pt x="10095" y="41023"/>
                  <a:pt x="10033" y="41044"/>
                  <a:pt x="9950" y="41065"/>
                </a:cubicBezTo>
                <a:cubicBezTo>
                  <a:pt x="9763" y="41106"/>
                  <a:pt x="9598" y="41210"/>
                  <a:pt x="9515" y="41375"/>
                </a:cubicBezTo>
                <a:cubicBezTo>
                  <a:pt x="9453" y="41479"/>
                  <a:pt x="9390" y="41562"/>
                  <a:pt x="9515" y="41645"/>
                </a:cubicBezTo>
                <a:cubicBezTo>
                  <a:pt x="9618" y="41707"/>
                  <a:pt x="9743" y="41790"/>
                  <a:pt x="9846" y="41873"/>
                </a:cubicBezTo>
                <a:cubicBezTo>
                  <a:pt x="9784" y="41956"/>
                  <a:pt x="9743" y="42060"/>
                  <a:pt x="9722" y="42163"/>
                </a:cubicBezTo>
                <a:cubicBezTo>
                  <a:pt x="9660" y="42080"/>
                  <a:pt x="9577" y="42039"/>
                  <a:pt x="9494" y="41977"/>
                </a:cubicBezTo>
                <a:cubicBezTo>
                  <a:pt x="9390" y="41935"/>
                  <a:pt x="9328" y="41977"/>
                  <a:pt x="9224" y="42060"/>
                </a:cubicBezTo>
                <a:cubicBezTo>
                  <a:pt x="9100" y="42142"/>
                  <a:pt x="9017" y="42267"/>
                  <a:pt x="8976" y="42412"/>
                </a:cubicBezTo>
                <a:cubicBezTo>
                  <a:pt x="8893" y="42723"/>
                  <a:pt x="9079" y="43034"/>
                  <a:pt x="9390" y="43117"/>
                </a:cubicBezTo>
                <a:cubicBezTo>
                  <a:pt x="9162" y="43303"/>
                  <a:pt x="9100" y="43614"/>
                  <a:pt x="9224" y="43863"/>
                </a:cubicBezTo>
                <a:cubicBezTo>
                  <a:pt x="9266" y="43967"/>
                  <a:pt x="9059" y="44091"/>
                  <a:pt x="9038" y="44236"/>
                </a:cubicBezTo>
                <a:cubicBezTo>
                  <a:pt x="9017" y="44381"/>
                  <a:pt x="9059" y="44547"/>
                  <a:pt x="9162" y="44671"/>
                </a:cubicBezTo>
                <a:cubicBezTo>
                  <a:pt x="9079" y="44692"/>
                  <a:pt x="8996" y="44713"/>
                  <a:pt x="8934" y="44775"/>
                </a:cubicBezTo>
                <a:cubicBezTo>
                  <a:pt x="9038" y="44630"/>
                  <a:pt x="8934" y="44588"/>
                  <a:pt x="8810" y="44506"/>
                </a:cubicBezTo>
                <a:cubicBezTo>
                  <a:pt x="8706" y="44423"/>
                  <a:pt x="8561" y="44423"/>
                  <a:pt x="8561" y="44609"/>
                </a:cubicBezTo>
                <a:cubicBezTo>
                  <a:pt x="8623" y="44609"/>
                  <a:pt x="8686" y="44609"/>
                  <a:pt x="8686" y="44692"/>
                </a:cubicBezTo>
                <a:cubicBezTo>
                  <a:pt x="8561" y="44713"/>
                  <a:pt x="8354" y="44734"/>
                  <a:pt x="8375" y="44899"/>
                </a:cubicBezTo>
                <a:cubicBezTo>
                  <a:pt x="8416" y="45107"/>
                  <a:pt x="8748" y="44941"/>
                  <a:pt x="8851" y="44879"/>
                </a:cubicBezTo>
                <a:cubicBezTo>
                  <a:pt x="8810" y="44941"/>
                  <a:pt x="8789" y="45003"/>
                  <a:pt x="8768" y="45065"/>
                </a:cubicBezTo>
                <a:cubicBezTo>
                  <a:pt x="8727" y="45169"/>
                  <a:pt x="8582" y="45231"/>
                  <a:pt x="8665" y="45335"/>
                </a:cubicBezTo>
                <a:cubicBezTo>
                  <a:pt x="8582" y="45273"/>
                  <a:pt x="8458" y="45252"/>
                  <a:pt x="8354" y="45252"/>
                </a:cubicBezTo>
                <a:cubicBezTo>
                  <a:pt x="8333" y="45376"/>
                  <a:pt x="8271" y="45521"/>
                  <a:pt x="8188" y="45604"/>
                </a:cubicBezTo>
                <a:cubicBezTo>
                  <a:pt x="8084" y="45563"/>
                  <a:pt x="8001" y="45480"/>
                  <a:pt x="7919" y="45397"/>
                </a:cubicBezTo>
                <a:cubicBezTo>
                  <a:pt x="7877" y="45335"/>
                  <a:pt x="7773" y="45376"/>
                  <a:pt x="7711" y="45376"/>
                </a:cubicBezTo>
                <a:cubicBezTo>
                  <a:pt x="7670" y="45376"/>
                  <a:pt x="7587" y="45273"/>
                  <a:pt x="7483" y="45314"/>
                </a:cubicBezTo>
                <a:cubicBezTo>
                  <a:pt x="7400" y="45355"/>
                  <a:pt x="7255" y="45273"/>
                  <a:pt x="7110" y="45273"/>
                </a:cubicBezTo>
                <a:cubicBezTo>
                  <a:pt x="7110" y="45397"/>
                  <a:pt x="7110" y="45335"/>
                  <a:pt x="7006" y="45376"/>
                </a:cubicBezTo>
                <a:cubicBezTo>
                  <a:pt x="6882" y="45397"/>
                  <a:pt x="6758" y="45397"/>
                  <a:pt x="6778" y="45501"/>
                </a:cubicBezTo>
                <a:cubicBezTo>
                  <a:pt x="6696" y="45521"/>
                  <a:pt x="6613" y="45563"/>
                  <a:pt x="6550" y="45625"/>
                </a:cubicBezTo>
                <a:cubicBezTo>
                  <a:pt x="6447" y="45729"/>
                  <a:pt x="6405" y="45625"/>
                  <a:pt x="6302" y="45583"/>
                </a:cubicBezTo>
                <a:cubicBezTo>
                  <a:pt x="6364" y="45542"/>
                  <a:pt x="6426" y="45521"/>
                  <a:pt x="6488" y="45459"/>
                </a:cubicBezTo>
                <a:cubicBezTo>
                  <a:pt x="6343" y="45459"/>
                  <a:pt x="6198" y="45438"/>
                  <a:pt x="6074" y="45376"/>
                </a:cubicBezTo>
                <a:cubicBezTo>
                  <a:pt x="5970" y="45355"/>
                  <a:pt x="5576" y="45418"/>
                  <a:pt x="5804" y="45480"/>
                </a:cubicBezTo>
                <a:cubicBezTo>
                  <a:pt x="5701" y="45480"/>
                  <a:pt x="5618" y="45542"/>
                  <a:pt x="5555" y="45625"/>
                </a:cubicBezTo>
                <a:cubicBezTo>
                  <a:pt x="5742" y="45666"/>
                  <a:pt x="5929" y="45687"/>
                  <a:pt x="6115" y="45666"/>
                </a:cubicBezTo>
                <a:cubicBezTo>
                  <a:pt x="5804" y="45894"/>
                  <a:pt x="5804" y="46350"/>
                  <a:pt x="6136" y="46558"/>
                </a:cubicBezTo>
                <a:cubicBezTo>
                  <a:pt x="5970" y="46537"/>
                  <a:pt x="5970" y="46433"/>
                  <a:pt x="5825" y="46558"/>
                </a:cubicBezTo>
                <a:cubicBezTo>
                  <a:pt x="5742" y="46620"/>
                  <a:pt x="5680" y="46703"/>
                  <a:pt x="5638" y="46786"/>
                </a:cubicBezTo>
                <a:cubicBezTo>
                  <a:pt x="5493" y="47034"/>
                  <a:pt x="5638" y="47180"/>
                  <a:pt x="5701" y="47387"/>
                </a:cubicBezTo>
                <a:cubicBezTo>
                  <a:pt x="5597" y="47283"/>
                  <a:pt x="5473" y="47263"/>
                  <a:pt x="5410" y="47428"/>
                </a:cubicBezTo>
                <a:cubicBezTo>
                  <a:pt x="5473" y="47428"/>
                  <a:pt x="5535" y="47449"/>
                  <a:pt x="5514" y="47532"/>
                </a:cubicBezTo>
                <a:cubicBezTo>
                  <a:pt x="5431" y="47532"/>
                  <a:pt x="5245" y="47491"/>
                  <a:pt x="5182" y="47615"/>
                </a:cubicBezTo>
                <a:cubicBezTo>
                  <a:pt x="5099" y="47801"/>
                  <a:pt x="5348" y="47801"/>
                  <a:pt x="5473" y="47801"/>
                </a:cubicBezTo>
                <a:cubicBezTo>
                  <a:pt x="5431" y="47884"/>
                  <a:pt x="5431" y="47988"/>
                  <a:pt x="5452" y="48092"/>
                </a:cubicBezTo>
                <a:cubicBezTo>
                  <a:pt x="5390" y="48154"/>
                  <a:pt x="5286" y="48195"/>
                  <a:pt x="5203" y="48195"/>
                </a:cubicBezTo>
                <a:cubicBezTo>
                  <a:pt x="5037" y="48195"/>
                  <a:pt x="5037" y="48154"/>
                  <a:pt x="4934" y="48299"/>
                </a:cubicBezTo>
                <a:cubicBezTo>
                  <a:pt x="4892" y="48382"/>
                  <a:pt x="4851" y="48486"/>
                  <a:pt x="4830" y="48589"/>
                </a:cubicBezTo>
                <a:cubicBezTo>
                  <a:pt x="4830" y="48672"/>
                  <a:pt x="4830" y="48755"/>
                  <a:pt x="4851" y="48817"/>
                </a:cubicBezTo>
                <a:cubicBezTo>
                  <a:pt x="4892" y="48962"/>
                  <a:pt x="4871" y="48942"/>
                  <a:pt x="4830" y="49087"/>
                </a:cubicBezTo>
                <a:cubicBezTo>
                  <a:pt x="4768" y="49211"/>
                  <a:pt x="4809" y="49190"/>
                  <a:pt x="4664" y="49253"/>
                </a:cubicBezTo>
                <a:cubicBezTo>
                  <a:pt x="4519" y="49315"/>
                  <a:pt x="4623" y="49522"/>
                  <a:pt x="4643" y="49646"/>
                </a:cubicBezTo>
                <a:cubicBezTo>
                  <a:pt x="4415" y="49460"/>
                  <a:pt x="4208" y="49253"/>
                  <a:pt x="3959" y="49066"/>
                </a:cubicBezTo>
                <a:cubicBezTo>
                  <a:pt x="3897" y="49024"/>
                  <a:pt x="3814" y="48962"/>
                  <a:pt x="3731" y="48921"/>
                </a:cubicBezTo>
                <a:cubicBezTo>
                  <a:pt x="3690" y="48962"/>
                  <a:pt x="3648" y="49004"/>
                  <a:pt x="3586" y="49024"/>
                </a:cubicBezTo>
                <a:cubicBezTo>
                  <a:pt x="3524" y="49087"/>
                  <a:pt x="3441" y="49107"/>
                  <a:pt x="3358" y="49128"/>
                </a:cubicBezTo>
                <a:cubicBezTo>
                  <a:pt x="3027" y="49149"/>
                  <a:pt x="2757" y="48755"/>
                  <a:pt x="2488" y="48610"/>
                </a:cubicBezTo>
                <a:cubicBezTo>
                  <a:pt x="2301" y="48506"/>
                  <a:pt x="2094" y="48465"/>
                  <a:pt x="1886" y="48486"/>
                </a:cubicBezTo>
                <a:cubicBezTo>
                  <a:pt x="1679" y="48527"/>
                  <a:pt x="1617" y="49004"/>
                  <a:pt x="1617" y="49170"/>
                </a:cubicBezTo>
                <a:cubicBezTo>
                  <a:pt x="1679" y="49667"/>
                  <a:pt x="2156" y="49999"/>
                  <a:pt x="2633" y="49854"/>
                </a:cubicBezTo>
                <a:cubicBezTo>
                  <a:pt x="2550" y="50019"/>
                  <a:pt x="2550" y="50206"/>
                  <a:pt x="2633" y="50372"/>
                </a:cubicBezTo>
                <a:cubicBezTo>
                  <a:pt x="2653" y="50455"/>
                  <a:pt x="2716" y="50538"/>
                  <a:pt x="2778" y="50600"/>
                </a:cubicBezTo>
                <a:cubicBezTo>
                  <a:pt x="2881" y="50724"/>
                  <a:pt x="2881" y="50683"/>
                  <a:pt x="2798" y="50828"/>
                </a:cubicBezTo>
                <a:cubicBezTo>
                  <a:pt x="2902" y="50869"/>
                  <a:pt x="3109" y="50849"/>
                  <a:pt x="3068" y="51014"/>
                </a:cubicBezTo>
                <a:cubicBezTo>
                  <a:pt x="2591" y="50890"/>
                  <a:pt x="1990" y="50579"/>
                  <a:pt x="1493" y="50766"/>
                </a:cubicBezTo>
                <a:cubicBezTo>
                  <a:pt x="1513" y="50849"/>
                  <a:pt x="1617" y="50911"/>
                  <a:pt x="1658" y="51014"/>
                </a:cubicBezTo>
                <a:cubicBezTo>
                  <a:pt x="1721" y="51180"/>
                  <a:pt x="1555" y="51263"/>
                  <a:pt x="1410" y="51305"/>
                </a:cubicBezTo>
                <a:cubicBezTo>
                  <a:pt x="1493" y="51512"/>
                  <a:pt x="1679" y="51657"/>
                  <a:pt x="1886" y="51678"/>
                </a:cubicBezTo>
                <a:cubicBezTo>
                  <a:pt x="1866" y="51719"/>
                  <a:pt x="1845" y="51740"/>
                  <a:pt x="1824" y="51761"/>
                </a:cubicBezTo>
                <a:cubicBezTo>
                  <a:pt x="1928" y="51864"/>
                  <a:pt x="2094" y="51906"/>
                  <a:pt x="2239" y="51885"/>
                </a:cubicBezTo>
                <a:cubicBezTo>
                  <a:pt x="2301" y="51864"/>
                  <a:pt x="2508" y="51719"/>
                  <a:pt x="2570" y="51761"/>
                </a:cubicBezTo>
                <a:lnTo>
                  <a:pt x="2301" y="52030"/>
                </a:lnTo>
                <a:cubicBezTo>
                  <a:pt x="2280" y="52092"/>
                  <a:pt x="2239" y="52113"/>
                  <a:pt x="2197" y="52051"/>
                </a:cubicBezTo>
                <a:cubicBezTo>
                  <a:pt x="2156" y="52092"/>
                  <a:pt x="2114" y="52113"/>
                  <a:pt x="2073" y="52134"/>
                </a:cubicBezTo>
                <a:cubicBezTo>
                  <a:pt x="1886" y="52175"/>
                  <a:pt x="1658" y="52134"/>
                  <a:pt x="1493" y="52009"/>
                </a:cubicBezTo>
                <a:cubicBezTo>
                  <a:pt x="1244" y="51761"/>
                  <a:pt x="1016" y="51491"/>
                  <a:pt x="601" y="51491"/>
                </a:cubicBezTo>
                <a:cubicBezTo>
                  <a:pt x="290" y="51491"/>
                  <a:pt x="249" y="52155"/>
                  <a:pt x="352" y="52362"/>
                </a:cubicBezTo>
                <a:cubicBezTo>
                  <a:pt x="477" y="52673"/>
                  <a:pt x="809" y="52839"/>
                  <a:pt x="1119" y="52776"/>
                </a:cubicBezTo>
                <a:cubicBezTo>
                  <a:pt x="1078" y="52839"/>
                  <a:pt x="912" y="52922"/>
                  <a:pt x="850" y="52984"/>
                </a:cubicBezTo>
                <a:cubicBezTo>
                  <a:pt x="767" y="53025"/>
                  <a:pt x="622" y="53129"/>
                  <a:pt x="518" y="53212"/>
                </a:cubicBezTo>
                <a:cubicBezTo>
                  <a:pt x="311" y="53357"/>
                  <a:pt x="166" y="53543"/>
                  <a:pt x="62" y="53771"/>
                </a:cubicBezTo>
                <a:cubicBezTo>
                  <a:pt x="311" y="53834"/>
                  <a:pt x="580" y="53771"/>
                  <a:pt x="435" y="54145"/>
                </a:cubicBezTo>
                <a:cubicBezTo>
                  <a:pt x="684" y="54207"/>
                  <a:pt x="974" y="54103"/>
                  <a:pt x="1119" y="53875"/>
                </a:cubicBezTo>
                <a:cubicBezTo>
                  <a:pt x="1161" y="53792"/>
                  <a:pt x="1223" y="53709"/>
                  <a:pt x="1285" y="53647"/>
                </a:cubicBezTo>
                <a:cubicBezTo>
                  <a:pt x="1347" y="53606"/>
                  <a:pt x="1658" y="53896"/>
                  <a:pt x="1741" y="53937"/>
                </a:cubicBezTo>
                <a:cubicBezTo>
                  <a:pt x="1638" y="53958"/>
                  <a:pt x="1555" y="53979"/>
                  <a:pt x="1451" y="54020"/>
                </a:cubicBezTo>
                <a:cubicBezTo>
                  <a:pt x="1679" y="54559"/>
                  <a:pt x="684" y="54497"/>
                  <a:pt x="435" y="54601"/>
                </a:cubicBezTo>
                <a:cubicBezTo>
                  <a:pt x="311" y="54663"/>
                  <a:pt x="187" y="54766"/>
                  <a:pt x="104" y="54870"/>
                </a:cubicBezTo>
                <a:cubicBezTo>
                  <a:pt x="0" y="55015"/>
                  <a:pt x="228" y="55326"/>
                  <a:pt x="352" y="55430"/>
                </a:cubicBezTo>
                <a:cubicBezTo>
                  <a:pt x="601" y="55679"/>
                  <a:pt x="767" y="55948"/>
                  <a:pt x="1182" y="55865"/>
                </a:cubicBezTo>
                <a:cubicBezTo>
                  <a:pt x="1140" y="55927"/>
                  <a:pt x="1140" y="56052"/>
                  <a:pt x="1099" y="56093"/>
                </a:cubicBezTo>
                <a:cubicBezTo>
                  <a:pt x="1140" y="56155"/>
                  <a:pt x="1119" y="56259"/>
                  <a:pt x="1161" y="56342"/>
                </a:cubicBezTo>
                <a:cubicBezTo>
                  <a:pt x="1223" y="56508"/>
                  <a:pt x="1347" y="56528"/>
                  <a:pt x="1161" y="56632"/>
                </a:cubicBezTo>
                <a:cubicBezTo>
                  <a:pt x="1265" y="56777"/>
                  <a:pt x="1451" y="56881"/>
                  <a:pt x="1638" y="56902"/>
                </a:cubicBezTo>
                <a:cubicBezTo>
                  <a:pt x="1721" y="56902"/>
                  <a:pt x="1824" y="56984"/>
                  <a:pt x="1907" y="57026"/>
                </a:cubicBezTo>
                <a:cubicBezTo>
                  <a:pt x="1990" y="57067"/>
                  <a:pt x="2011" y="57067"/>
                  <a:pt x="1990" y="57150"/>
                </a:cubicBezTo>
                <a:cubicBezTo>
                  <a:pt x="1969" y="57212"/>
                  <a:pt x="2052" y="57254"/>
                  <a:pt x="1990" y="57316"/>
                </a:cubicBezTo>
                <a:cubicBezTo>
                  <a:pt x="1783" y="57482"/>
                  <a:pt x="1555" y="57378"/>
                  <a:pt x="1347" y="57254"/>
                </a:cubicBezTo>
                <a:cubicBezTo>
                  <a:pt x="1119" y="57088"/>
                  <a:pt x="829" y="57005"/>
                  <a:pt x="560" y="57026"/>
                </a:cubicBezTo>
                <a:cubicBezTo>
                  <a:pt x="311" y="57088"/>
                  <a:pt x="270" y="57316"/>
                  <a:pt x="270" y="57544"/>
                </a:cubicBezTo>
                <a:cubicBezTo>
                  <a:pt x="270" y="57751"/>
                  <a:pt x="373" y="57959"/>
                  <a:pt x="539" y="58083"/>
                </a:cubicBezTo>
                <a:cubicBezTo>
                  <a:pt x="352" y="58249"/>
                  <a:pt x="207" y="58456"/>
                  <a:pt x="145" y="58684"/>
                </a:cubicBezTo>
                <a:cubicBezTo>
                  <a:pt x="228" y="58705"/>
                  <a:pt x="332" y="58663"/>
                  <a:pt x="435" y="58684"/>
                </a:cubicBezTo>
                <a:cubicBezTo>
                  <a:pt x="601" y="58726"/>
                  <a:pt x="580" y="58892"/>
                  <a:pt x="539" y="59037"/>
                </a:cubicBezTo>
                <a:cubicBezTo>
                  <a:pt x="995" y="59078"/>
                  <a:pt x="1078" y="58829"/>
                  <a:pt x="1306" y="58518"/>
                </a:cubicBezTo>
                <a:cubicBezTo>
                  <a:pt x="1368" y="58643"/>
                  <a:pt x="1472" y="58767"/>
                  <a:pt x="1596" y="58850"/>
                </a:cubicBezTo>
                <a:cubicBezTo>
                  <a:pt x="1596" y="58933"/>
                  <a:pt x="1575" y="59016"/>
                  <a:pt x="1534" y="59099"/>
                </a:cubicBezTo>
                <a:cubicBezTo>
                  <a:pt x="1472" y="59223"/>
                  <a:pt x="1347" y="59306"/>
                  <a:pt x="1202" y="59327"/>
                </a:cubicBezTo>
                <a:cubicBezTo>
                  <a:pt x="809" y="59410"/>
                  <a:pt x="435" y="59451"/>
                  <a:pt x="228" y="59845"/>
                </a:cubicBezTo>
                <a:cubicBezTo>
                  <a:pt x="456" y="60591"/>
                  <a:pt x="663" y="59037"/>
                  <a:pt x="249" y="5982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Google Shape;17;p25">
            <a:extLst>
              <a:ext uri="{FF2B5EF4-FFF2-40B4-BE49-F238E27FC236}">
                <a16:creationId xmlns:a16="http://schemas.microsoft.com/office/drawing/2014/main" id="{D227F17B-F8A6-23A4-2B34-A5CDDCFAF554}"/>
              </a:ext>
            </a:extLst>
          </p:cNvPr>
          <p:cNvPicPr preferRelativeResize="0"/>
          <p:nvPr/>
        </p:nvPicPr>
        <p:blipFill rotWithShape="1">
          <a:blip r:embed="rId3">
            <a:alphaModFix/>
          </a:blip>
          <a:srcRect/>
          <a:stretch/>
        </p:blipFill>
        <p:spPr>
          <a:xfrm>
            <a:off x="6096000" y="464568"/>
            <a:ext cx="2082800" cy="495097"/>
          </a:xfrm>
          <a:prstGeom prst="rect">
            <a:avLst/>
          </a:prstGeom>
          <a:noFill/>
          <a:ln>
            <a:noFill/>
          </a:ln>
        </p:spPr>
      </p:pic>
      <p:pic>
        <p:nvPicPr>
          <p:cNvPr id="3" name="Google Shape;19;p25">
            <a:extLst>
              <a:ext uri="{FF2B5EF4-FFF2-40B4-BE49-F238E27FC236}">
                <a16:creationId xmlns:a16="http://schemas.microsoft.com/office/drawing/2014/main" id="{6CF1E17F-208A-3A4F-1CF0-E8297F5074B8}"/>
              </a:ext>
            </a:extLst>
          </p:cNvPr>
          <p:cNvPicPr preferRelativeResize="0"/>
          <p:nvPr/>
        </p:nvPicPr>
        <p:blipFill rotWithShape="1">
          <a:blip r:embed="rId4">
            <a:alphaModFix/>
          </a:blip>
          <a:srcRect/>
          <a:stretch/>
        </p:blipFill>
        <p:spPr>
          <a:xfrm>
            <a:off x="1792771" y="4204699"/>
            <a:ext cx="7851232" cy="3385291"/>
          </a:xfrm>
          <a:prstGeom prst="rect">
            <a:avLst/>
          </a:prstGeom>
          <a:noFill/>
          <a:ln>
            <a:noFill/>
          </a:ln>
        </p:spPr>
      </p:pic>
      <p:pic>
        <p:nvPicPr>
          <p:cNvPr id="4" name="Google Shape;22;p25">
            <a:extLst>
              <a:ext uri="{FF2B5EF4-FFF2-40B4-BE49-F238E27FC236}">
                <a16:creationId xmlns:a16="http://schemas.microsoft.com/office/drawing/2014/main" id="{3794C403-28F0-A33A-4085-F853026EF87E}"/>
              </a:ext>
            </a:extLst>
          </p:cNvPr>
          <p:cNvPicPr preferRelativeResize="0"/>
          <p:nvPr/>
        </p:nvPicPr>
        <p:blipFill rotWithShape="1">
          <a:blip r:embed="rId5">
            <a:alphaModFix/>
          </a:blip>
          <a:srcRect r="65513"/>
          <a:stretch/>
        </p:blipFill>
        <p:spPr>
          <a:xfrm>
            <a:off x="519423" y="959664"/>
            <a:ext cx="1273348" cy="1425081"/>
          </a:xfrm>
          <a:prstGeom prst="rect">
            <a:avLst/>
          </a:prstGeom>
          <a:noFill/>
          <a:ln>
            <a:noFill/>
          </a:ln>
        </p:spPr>
      </p:pic>
      <p:sp>
        <p:nvSpPr>
          <p:cNvPr id="5" name="Rectangle 4"/>
          <p:cNvSpPr/>
          <p:nvPr/>
        </p:nvSpPr>
        <p:spPr>
          <a:xfrm>
            <a:off x="-167431" y="6448358"/>
            <a:ext cx="2800767" cy="463397"/>
          </a:xfrm>
          <a:prstGeom prst="rect">
            <a:avLst/>
          </a:prstGeom>
        </p:spPr>
        <p:txBody>
          <a:bodyPr wrap="none">
            <a:spAutoFit/>
          </a:bodyPr>
          <a:lstStyle/>
          <a:p>
            <a:pPr algn="ctr">
              <a:lnSpc>
                <a:spcPct val="150000"/>
              </a:lnSpc>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0981713891- 0366.698.459.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744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p:cTn id="7" dur="500" fill="hold"/>
                                        <p:tgtEl>
                                          <p:spTgt spid="593"/>
                                        </p:tgtEl>
                                        <p:attrNameLst>
                                          <p:attrName>ppt_w</p:attrName>
                                        </p:attrNameLst>
                                      </p:cBhvr>
                                      <p:tavLst>
                                        <p:tav tm="0">
                                          <p:val>
                                            <p:fltVal val="0"/>
                                          </p:val>
                                        </p:tav>
                                        <p:tav tm="100000">
                                          <p:val>
                                            <p:strVal val="#ppt_w"/>
                                          </p:val>
                                        </p:tav>
                                      </p:tavLst>
                                    </p:anim>
                                    <p:anim calcmode="lin" valueType="num">
                                      <p:cBhvr>
                                        <p:cTn id="8" dur="500" fill="hold"/>
                                        <p:tgtEl>
                                          <p:spTgt spid="593"/>
                                        </p:tgtEl>
                                        <p:attrNameLst>
                                          <p:attrName>ppt_h</p:attrName>
                                        </p:attrNameLst>
                                      </p:cBhvr>
                                      <p:tavLst>
                                        <p:tav tm="0">
                                          <p:val>
                                            <p:fltVal val="0"/>
                                          </p:val>
                                        </p:tav>
                                        <p:tav tm="100000">
                                          <p:val>
                                            <p:strVal val="#ppt_h"/>
                                          </p:val>
                                        </p:tav>
                                      </p:tavLst>
                                    </p:anim>
                                    <p:animEffect transition="in" filter="fade">
                                      <p:cBhvr>
                                        <p:cTn id="9" dur="500"/>
                                        <p:tgtEl>
                                          <p:spTgt spid="5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00"/>
                                        </p:tgtEl>
                                        <p:attrNameLst>
                                          <p:attrName>style.visibility</p:attrName>
                                        </p:attrNameLst>
                                      </p:cBhvr>
                                      <p:to>
                                        <p:strVal val="visible"/>
                                      </p:to>
                                    </p:set>
                                    <p:anim calcmode="lin" valueType="num">
                                      <p:cBhvr>
                                        <p:cTn id="12" dur="500" fill="hold"/>
                                        <p:tgtEl>
                                          <p:spTgt spid="600"/>
                                        </p:tgtEl>
                                        <p:attrNameLst>
                                          <p:attrName>ppt_w</p:attrName>
                                        </p:attrNameLst>
                                      </p:cBhvr>
                                      <p:tavLst>
                                        <p:tav tm="0">
                                          <p:val>
                                            <p:fltVal val="0"/>
                                          </p:val>
                                        </p:tav>
                                        <p:tav tm="100000">
                                          <p:val>
                                            <p:strVal val="#ppt_w"/>
                                          </p:val>
                                        </p:tav>
                                      </p:tavLst>
                                    </p:anim>
                                    <p:anim calcmode="lin" valueType="num">
                                      <p:cBhvr>
                                        <p:cTn id="13" dur="500" fill="hold"/>
                                        <p:tgtEl>
                                          <p:spTgt spid="600"/>
                                        </p:tgtEl>
                                        <p:attrNameLst>
                                          <p:attrName>ppt_h</p:attrName>
                                        </p:attrNameLst>
                                      </p:cBhvr>
                                      <p:tavLst>
                                        <p:tav tm="0">
                                          <p:val>
                                            <p:fltVal val="0"/>
                                          </p:val>
                                        </p:tav>
                                        <p:tav tm="100000">
                                          <p:val>
                                            <p:strVal val="#ppt_h"/>
                                          </p:val>
                                        </p:tav>
                                      </p:tavLst>
                                    </p:anim>
                                    <p:animEffect transition="in" filter="fade">
                                      <p:cBhvr>
                                        <p:cTn id="14"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596B5-CBDA-B5A6-2E2F-48CADB8C4CC9}"/>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4"/>
          <p:cNvSpPr/>
          <p:nvPr/>
        </p:nvSpPr>
        <p:spPr>
          <a:xfrm>
            <a:off x="3963530" y="42740"/>
            <a:ext cx="3363421" cy="752065"/>
          </a:xfrm>
          <a:prstGeom prst="rect">
            <a:avLst/>
          </a:prstGeom>
        </p:spPr>
        <p:txBody>
          <a:bodyPr wrap="none">
            <a:spAutoFit/>
          </a:bodyPr>
          <a:lstStyle/>
          <a:p>
            <a:pPr algn="just">
              <a:lnSpc>
                <a:spcPct val="150000"/>
              </a:lnSpc>
              <a:spcAft>
                <a:spcPts val="80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95966" y="1310660"/>
            <a:ext cx="6096000" cy="4914166"/>
          </a:xfrm>
          <a:prstGeom prst="rect">
            <a:avLst/>
          </a:prstGeom>
        </p:spPr>
        <p:txBody>
          <a:bodyPr>
            <a:spAutoFit/>
          </a:bodyPr>
          <a:lstStyle/>
          <a:p>
            <a:pPr>
              <a:spcAft>
                <a:spcPts val="80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khói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lửa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chẳng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Chặn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bụi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lầy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bùn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Hóc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Ba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Cao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Lừng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lẫy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chấn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dậy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đạp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bùn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đen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kiếp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80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Rắn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thép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điệp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7104571" y="1022759"/>
            <a:ext cx="6096000" cy="4093428"/>
          </a:xfrm>
          <a:prstGeom prst="rect">
            <a:avLst/>
          </a:prstGeom>
        </p:spPr>
        <p:txBody>
          <a:bodyPr>
            <a:spAutoFit/>
          </a:bodyPr>
          <a:lstStyle/>
          <a:p>
            <a:pPr>
              <a:spcAft>
                <a:spcPts val="80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Cao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cắt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Mau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nam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tuyến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Thủ</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đô</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Nam!”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Google Shape;2045;p65">
            <a:extLst>
              <a:ext uri="{FF2B5EF4-FFF2-40B4-BE49-F238E27FC236}">
                <a16:creationId xmlns:a16="http://schemas.microsoft.com/office/drawing/2014/main" id="{37C03868-5C85-7AD8-312F-25BFC5FA878D}"/>
              </a:ext>
            </a:extLst>
          </p:cNvPr>
          <p:cNvSpPr/>
          <p:nvPr/>
        </p:nvSpPr>
        <p:spPr>
          <a:xfrm>
            <a:off x="902925" y="103423"/>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9"/>
          <p:cNvSpPr/>
          <p:nvPr/>
        </p:nvSpPr>
        <p:spPr>
          <a:xfrm>
            <a:off x="6368891" y="5155354"/>
            <a:ext cx="5716308" cy="369332"/>
          </a:xfrm>
          <a:prstGeom prst="rect">
            <a:avLst/>
          </a:prstGeom>
        </p:spPr>
        <p:txBody>
          <a:bodyPr wrap="none">
            <a:spAutoFit/>
          </a:bodyPr>
          <a:lstStyle/>
          <a:p>
            <a:pPr>
              <a:spcAft>
                <a:spcPts val="80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i="1" dirty="0">
                <a:latin typeface="Times New Roman" panose="02020603050405020304" pitchFamily="18" charset="0"/>
                <a:ea typeface="Times New Roman" panose="02020603050405020304" pitchFamily="18" charset="0"/>
                <a:cs typeface="Times New Roman" panose="02020603050405020304" pitchFamily="18" charset="0"/>
              </a:rPr>
              <a:t>, NXB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i="1" dirty="0">
                <a:latin typeface="Times New Roman" panose="02020603050405020304" pitchFamily="18" charset="0"/>
                <a:ea typeface="Times New Roman" panose="02020603050405020304" pitchFamily="18" charset="0"/>
                <a:cs typeface="Times New Roman" panose="02020603050405020304" pitchFamily="18" charset="0"/>
              </a:rPr>
              <a:t>, 2003)</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771" y="-178759"/>
            <a:ext cx="2028694" cy="1625079"/>
          </a:xfrm>
          <a:prstGeom prst="rect">
            <a:avLst/>
          </a:prstGeom>
        </p:spPr>
      </p:pic>
      <p:sp>
        <p:nvSpPr>
          <p:cNvPr id="13" name="Google Shape;692;p48">
            <a:extLst>
              <a:ext uri="{FF2B5EF4-FFF2-40B4-BE49-F238E27FC236}">
                <a16:creationId xmlns:a16="http://schemas.microsoft.com/office/drawing/2014/main" id="{411955A4-3E50-D15D-A8D6-C07F988DA720}"/>
              </a:ext>
            </a:extLst>
          </p:cNvPr>
          <p:cNvSpPr/>
          <p:nvPr/>
        </p:nvSpPr>
        <p:spPr>
          <a:xfrm>
            <a:off x="5184261" y="4777331"/>
            <a:ext cx="921957" cy="2037929"/>
          </a:xfrm>
          <a:custGeom>
            <a:avLst/>
            <a:gdLst/>
            <a:ahLst/>
            <a:cxnLst/>
            <a:rect l="l" t="t" r="r" b="b"/>
            <a:pathLst>
              <a:path w="76022" h="168042" extrusionOk="0">
                <a:moveTo>
                  <a:pt x="35092" y="14798"/>
                </a:moveTo>
                <a:cubicBezTo>
                  <a:pt x="35092" y="14798"/>
                  <a:pt x="35159" y="17167"/>
                  <a:pt x="35393" y="17600"/>
                </a:cubicBezTo>
                <a:cubicBezTo>
                  <a:pt x="35626" y="18034"/>
                  <a:pt x="37694" y="19569"/>
                  <a:pt x="37961" y="19869"/>
                </a:cubicBezTo>
                <a:cubicBezTo>
                  <a:pt x="38228" y="20202"/>
                  <a:pt x="38361" y="22270"/>
                  <a:pt x="38595" y="22571"/>
                </a:cubicBezTo>
                <a:cubicBezTo>
                  <a:pt x="38928" y="23104"/>
                  <a:pt x="39195" y="23705"/>
                  <a:pt x="39395" y="24305"/>
                </a:cubicBezTo>
                <a:cubicBezTo>
                  <a:pt x="39462" y="24639"/>
                  <a:pt x="39362" y="25673"/>
                  <a:pt x="39195" y="25740"/>
                </a:cubicBezTo>
                <a:lnTo>
                  <a:pt x="39229" y="25740"/>
                </a:lnTo>
                <a:cubicBezTo>
                  <a:pt x="39207" y="25748"/>
                  <a:pt x="39161" y="25752"/>
                  <a:pt x="39096" y="25752"/>
                </a:cubicBezTo>
                <a:cubicBezTo>
                  <a:pt x="38797" y="25752"/>
                  <a:pt x="38078" y="25678"/>
                  <a:pt x="37226" y="25678"/>
                </a:cubicBezTo>
                <a:cubicBezTo>
                  <a:pt x="36834" y="25678"/>
                  <a:pt x="36414" y="25694"/>
                  <a:pt x="35993" y="25740"/>
                </a:cubicBezTo>
                <a:cubicBezTo>
                  <a:pt x="35813" y="25758"/>
                  <a:pt x="35632" y="25765"/>
                  <a:pt x="35451" y="25765"/>
                </a:cubicBezTo>
                <a:cubicBezTo>
                  <a:pt x="34890" y="25765"/>
                  <a:pt x="34327" y="25697"/>
                  <a:pt x="33756" y="25697"/>
                </a:cubicBezTo>
                <a:cubicBezTo>
                  <a:pt x="33524" y="25697"/>
                  <a:pt x="33292" y="25708"/>
                  <a:pt x="33058" y="25740"/>
                </a:cubicBezTo>
                <a:cubicBezTo>
                  <a:pt x="32190" y="25940"/>
                  <a:pt x="31356" y="26240"/>
                  <a:pt x="30556" y="26707"/>
                </a:cubicBezTo>
                <a:cubicBezTo>
                  <a:pt x="29922" y="27041"/>
                  <a:pt x="29288" y="27374"/>
                  <a:pt x="28621" y="27708"/>
                </a:cubicBezTo>
                <a:cubicBezTo>
                  <a:pt x="27220" y="28408"/>
                  <a:pt x="25652" y="28175"/>
                  <a:pt x="24118" y="28508"/>
                </a:cubicBezTo>
                <a:cubicBezTo>
                  <a:pt x="23440" y="28600"/>
                  <a:pt x="22772" y="28651"/>
                  <a:pt x="22108" y="28651"/>
                </a:cubicBezTo>
                <a:cubicBezTo>
                  <a:pt x="21564" y="28651"/>
                  <a:pt x="21023" y="28617"/>
                  <a:pt x="20482" y="28542"/>
                </a:cubicBezTo>
                <a:cubicBezTo>
                  <a:pt x="19964" y="28498"/>
                  <a:pt x="19414" y="28437"/>
                  <a:pt x="18874" y="28437"/>
                </a:cubicBezTo>
                <a:cubicBezTo>
                  <a:pt x="18163" y="28437"/>
                  <a:pt x="17467" y="28544"/>
                  <a:pt x="16879" y="28942"/>
                </a:cubicBezTo>
                <a:cubicBezTo>
                  <a:pt x="16479" y="29242"/>
                  <a:pt x="15945" y="30109"/>
                  <a:pt x="15445" y="30109"/>
                </a:cubicBezTo>
                <a:cubicBezTo>
                  <a:pt x="15245" y="29676"/>
                  <a:pt x="15945" y="29009"/>
                  <a:pt x="16179" y="28642"/>
                </a:cubicBezTo>
                <a:cubicBezTo>
                  <a:pt x="16613" y="27941"/>
                  <a:pt x="17013" y="27207"/>
                  <a:pt x="17446" y="26507"/>
                </a:cubicBezTo>
                <a:cubicBezTo>
                  <a:pt x="17847" y="25906"/>
                  <a:pt x="18314" y="25306"/>
                  <a:pt x="18847" y="24772"/>
                </a:cubicBezTo>
                <a:cubicBezTo>
                  <a:pt x="19214" y="24372"/>
                  <a:pt x="20082" y="23171"/>
                  <a:pt x="20549" y="22871"/>
                </a:cubicBezTo>
                <a:cubicBezTo>
                  <a:pt x="20549" y="22871"/>
                  <a:pt x="20745" y="22878"/>
                  <a:pt x="21049" y="22878"/>
                </a:cubicBezTo>
                <a:cubicBezTo>
                  <a:pt x="21862" y="22878"/>
                  <a:pt x="23448" y="22825"/>
                  <a:pt x="24151" y="22437"/>
                </a:cubicBezTo>
                <a:cubicBezTo>
                  <a:pt x="25119" y="21937"/>
                  <a:pt x="25953" y="20769"/>
                  <a:pt x="26720" y="20636"/>
                </a:cubicBezTo>
                <a:cubicBezTo>
                  <a:pt x="27454" y="20469"/>
                  <a:pt x="31023" y="20002"/>
                  <a:pt x="31256" y="19468"/>
                </a:cubicBezTo>
                <a:cubicBezTo>
                  <a:pt x="31523" y="18968"/>
                  <a:pt x="31523" y="18101"/>
                  <a:pt x="30756" y="18001"/>
                </a:cubicBezTo>
                <a:cubicBezTo>
                  <a:pt x="29989" y="17867"/>
                  <a:pt x="28388" y="17767"/>
                  <a:pt x="28388" y="17567"/>
                </a:cubicBezTo>
                <a:cubicBezTo>
                  <a:pt x="28388" y="17400"/>
                  <a:pt x="28755" y="16767"/>
                  <a:pt x="29155" y="16733"/>
                </a:cubicBezTo>
                <a:cubicBezTo>
                  <a:pt x="29555" y="16700"/>
                  <a:pt x="32290" y="16333"/>
                  <a:pt x="33158" y="15899"/>
                </a:cubicBezTo>
                <a:cubicBezTo>
                  <a:pt x="33892" y="15532"/>
                  <a:pt x="35092" y="14798"/>
                  <a:pt x="35092" y="14798"/>
                </a:cubicBezTo>
                <a:close/>
                <a:moveTo>
                  <a:pt x="62045" y="66469"/>
                </a:moveTo>
                <a:cubicBezTo>
                  <a:pt x="62045" y="66469"/>
                  <a:pt x="63713" y="74675"/>
                  <a:pt x="63546" y="76176"/>
                </a:cubicBezTo>
                <a:cubicBezTo>
                  <a:pt x="63513" y="76443"/>
                  <a:pt x="63479" y="77076"/>
                  <a:pt x="63479" y="77910"/>
                </a:cubicBezTo>
                <a:cubicBezTo>
                  <a:pt x="63179" y="78144"/>
                  <a:pt x="62879" y="78411"/>
                  <a:pt x="62579" y="78644"/>
                </a:cubicBezTo>
                <a:lnTo>
                  <a:pt x="62579" y="78544"/>
                </a:lnTo>
                <a:cubicBezTo>
                  <a:pt x="62445" y="76543"/>
                  <a:pt x="62145" y="71339"/>
                  <a:pt x="62012" y="70238"/>
                </a:cubicBezTo>
                <a:cubicBezTo>
                  <a:pt x="61945" y="68971"/>
                  <a:pt x="61945" y="67703"/>
                  <a:pt x="62045" y="66469"/>
                </a:cubicBezTo>
                <a:close/>
                <a:moveTo>
                  <a:pt x="63479" y="79812"/>
                </a:moveTo>
                <a:cubicBezTo>
                  <a:pt x="63479" y="83548"/>
                  <a:pt x="63513" y="86583"/>
                  <a:pt x="63513" y="86583"/>
                </a:cubicBezTo>
                <a:cubicBezTo>
                  <a:pt x="63513" y="86583"/>
                  <a:pt x="62893" y="88020"/>
                  <a:pt x="62637" y="88020"/>
                </a:cubicBezTo>
                <a:cubicBezTo>
                  <a:pt x="62615" y="88020"/>
                  <a:pt x="62595" y="88009"/>
                  <a:pt x="62579" y="87984"/>
                </a:cubicBezTo>
                <a:cubicBezTo>
                  <a:pt x="62379" y="87684"/>
                  <a:pt x="62745" y="85916"/>
                  <a:pt x="62579" y="84915"/>
                </a:cubicBezTo>
                <a:cubicBezTo>
                  <a:pt x="62412" y="84181"/>
                  <a:pt x="62812" y="83381"/>
                  <a:pt x="62846" y="81646"/>
                </a:cubicBezTo>
                <a:cubicBezTo>
                  <a:pt x="63146" y="81379"/>
                  <a:pt x="63179" y="80079"/>
                  <a:pt x="63479" y="79812"/>
                </a:cubicBezTo>
                <a:close/>
                <a:moveTo>
                  <a:pt x="44032" y="110267"/>
                </a:moveTo>
                <a:lnTo>
                  <a:pt x="44032" y="110267"/>
                </a:lnTo>
                <a:cubicBezTo>
                  <a:pt x="44866" y="110600"/>
                  <a:pt x="45266" y="111568"/>
                  <a:pt x="45667" y="112335"/>
                </a:cubicBezTo>
                <a:cubicBezTo>
                  <a:pt x="46100" y="113202"/>
                  <a:pt x="45800" y="113803"/>
                  <a:pt x="45933" y="114737"/>
                </a:cubicBezTo>
                <a:cubicBezTo>
                  <a:pt x="46034" y="115637"/>
                  <a:pt x="46400" y="116505"/>
                  <a:pt x="46534" y="117439"/>
                </a:cubicBezTo>
                <a:cubicBezTo>
                  <a:pt x="46601" y="118139"/>
                  <a:pt x="46801" y="118806"/>
                  <a:pt x="47134" y="119440"/>
                </a:cubicBezTo>
                <a:cubicBezTo>
                  <a:pt x="46267" y="119674"/>
                  <a:pt x="46400" y="121875"/>
                  <a:pt x="46667" y="122542"/>
                </a:cubicBezTo>
                <a:cubicBezTo>
                  <a:pt x="46968" y="123243"/>
                  <a:pt x="47468" y="123243"/>
                  <a:pt x="47535" y="124010"/>
                </a:cubicBezTo>
                <a:cubicBezTo>
                  <a:pt x="47601" y="124610"/>
                  <a:pt x="47435" y="125244"/>
                  <a:pt x="47468" y="125878"/>
                </a:cubicBezTo>
                <a:cubicBezTo>
                  <a:pt x="47501" y="126478"/>
                  <a:pt x="47668" y="127045"/>
                  <a:pt x="47268" y="127646"/>
                </a:cubicBezTo>
                <a:cubicBezTo>
                  <a:pt x="46834" y="128246"/>
                  <a:pt x="46467" y="128380"/>
                  <a:pt x="46400" y="129280"/>
                </a:cubicBezTo>
                <a:cubicBezTo>
                  <a:pt x="46267" y="130515"/>
                  <a:pt x="45500" y="131549"/>
                  <a:pt x="45600" y="132816"/>
                </a:cubicBezTo>
                <a:cubicBezTo>
                  <a:pt x="45466" y="131582"/>
                  <a:pt x="44933" y="130415"/>
                  <a:pt x="44065" y="129481"/>
                </a:cubicBezTo>
                <a:cubicBezTo>
                  <a:pt x="43565" y="128913"/>
                  <a:pt x="43432" y="128947"/>
                  <a:pt x="43365" y="128180"/>
                </a:cubicBezTo>
                <a:cubicBezTo>
                  <a:pt x="43398" y="127646"/>
                  <a:pt x="43298" y="127146"/>
                  <a:pt x="43131" y="126645"/>
                </a:cubicBezTo>
                <a:cubicBezTo>
                  <a:pt x="42765" y="125945"/>
                  <a:pt x="42197" y="125644"/>
                  <a:pt x="42431" y="124811"/>
                </a:cubicBezTo>
                <a:lnTo>
                  <a:pt x="42464" y="124811"/>
                </a:lnTo>
                <a:cubicBezTo>
                  <a:pt x="42698" y="123977"/>
                  <a:pt x="43198" y="123510"/>
                  <a:pt x="43232" y="122542"/>
                </a:cubicBezTo>
                <a:cubicBezTo>
                  <a:pt x="43232" y="121775"/>
                  <a:pt x="43198" y="121275"/>
                  <a:pt x="43598" y="120608"/>
                </a:cubicBezTo>
                <a:cubicBezTo>
                  <a:pt x="43965" y="120074"/>
                  <a:pt x="44299" y="119774"/>
                  <a:pt x="44166" y="119006"/>
                </a:cubicBezTo>
                <a:cubicBezTo>
                  <a:pt x="43965" y="117972"/>
                  <a:pt x="43332" y="118606"/>
                  <a:pt x="42898" y="118006"/>
                </a:cubicBezTo>
                <a:cubicBezTo>
                  <a:pt x="42631" y="117639"/>
                  <a:pt x="42998" y="116238"/>
                  <a:pt x="43065" y="115837"/>
                </a:cubicBezTo>
                <a:cubicBezTo>
                  <a:pt x="43332" y="114070"/>
                  <a:pt x="44766" y="112168"/>
                  <a:pt x="44032" y="110267"/>
                </a:cubicBezTo>
                <a:close/>
                <a:moveTo>
                  <a:pt x="35059" y="146893"/>
                </a:moveTo>
                <a:cubicBezTo>
                  <a:pt x="34959" y="147260"/>
                  <a:pt x="34859" y="147627"/>
                  <a:pt x="34792" y="147994"/>
                </a:cubicBezTo>
                <a:cubicBezTo>
                  <a:pt x="34892" y="147627"/>
                  <a:pt x="34959" y="147260"/>
                  <a:pt x="35059" y="146893"/>
                </a:cubicBezTo>
                <a:close/>
                <a:moveTo>
                  <a:pt x="34792" y="147994"/>
                </a:moveTo>
                <a:cubicBezTo>
                  <a:pt x="34705" y="148308"/>
                  <a:pt x="34627" y="148627"/>
                  <a:pt x="34558" y="148949"/>
                </a:cubicBezTo>
                <a:lnTo>
                  <a:pt x="34558" y="148949"/>
                </a:lnTo>
                <a:cubicBezTo>
                  <a:pt x="34631" y="148629"/>
                  <a:pt x="34710" y="148310"/>
                  <a:pt x="34792" y="147994"/>
                </a:cubicBezTo>
                <a:close/>
                <a:moveTo>
                  <a:pt x="35426" y="148427"/>
                </a:moveTo>
                <a:lnTo>
                  <a:pt x="35426" y="148427"/>
                </a:lnTo>
                <a:cubicBezTo>
                  <a:pt x="35726" y="150029"/>
                  <a:pt x="35926" y="151663"/>
                  <a:pt x="36060" y="153298"/>
                </a:cubicBezTo>
                <a:cubicBezTo>
                  <a:pt x="36060" y="153398"/>
                  <a:pt x="36026" y="153531"/>
                  <a:pt x="35993" y="153665"/>
                </a:cubicBezTo>
                <a:cubicBezTo>
                  <a:pt x="35393" y="152897"/>
                  <a:pt x="35326" y="150529"/>
                  <a:pt x="35426" y="148427"/>
                </a:cubicBezTo>
                <a:close/>
                <a:moveTo>
                  <a:pt x="54473" y="149895"/>
                </a:moveTo>
                <a:cubicBezTo>
                  <a:pt x="54840" y="150629"/>
                  <a:pt x="55173" y="151363"/>
                  <a:pt x="55440" y="152130"/>
                </a:cubicBezTo>
                <a:cubicBezTo>
                  <a:pt x="55807" y="153231"/>
                  <a:pt x="56041" y="154799"/>
                  <a:pt x="54907" y="155599"/>
                </a:cubicBezTo>
                <a:cubicBezTo>
                  <a:pt x="54740" y="155699"/>
                  <a:pt x="54573" y="155766"/>
                  <a:pt x="54406" y="155799"/>
                </a:cubicBezTo>
                <a:cubicBezTo>
                  <a:pt x="54239" y="154065"/>
                  <a:pt x="54106" y="151463"/>
                  <a:pt x="54206" y="150929"/>
                </a:cubicBezTo>
                <a:cubicBezTo>
                  <a:pt x="54239" y="150762"/>
                  <a:pt x="54339" y="150396"/>
                  <a:pt x="54473" y="149895"/>
                </a:cubicBezTo>
                <a:close/>
                <a:moveTo>
                  <a:pt x="45733" y="139521"/>
                </a:moveTo>
                <a:cubicBezTo>
                  <a:pt x="46367" y="140322"/>
                  <a:pt x="46400" y="141022"/>
                  <a:pt x="47468" y="141456"/>
                </a:cubicBezTo>
                <a:cubicBezTo>
                  <a:pt x="47668" y="142657"/>
                  <a:pt x="48135" y="145192"/>
                  <a:pt x="47301" y="146159"/>
                </a:cubicBezTo>
                <a:lnTo>
                  <a:pt x="47334" y="146159"/>
                </a:lnTo>
                <a:cubicBezTo>
                  <a:pt x="46767" y="146760"/>
                  <a:pt x="46501" y="150262"/>
                  <a:pt x="46400" y="151330"/>
                </a:cubicBezTo>
                <a:cubicBezTo>
                  <a:pt x="46300" y="152430"/>
                  <a:pt x="46234" y="155599"/>
                  <a:pt x="46067" y="155899"/>
                </a:cubicBezTo>
                <a:cubicBezTo>
                  <a:pt x="45933" y="156200"/>
                  <a:pt x="45466" y="157734"/>
                  <a:pt x="45466" y="157734"/>
                </a:cubicBezTo>
                <a:cubicBezTo>
                  <a:pt x="45466" y="157734"/>
                  <a:pt x="44532" y="154899"/>
                  <a:pt x="44132" y="153731"/>
                </a:cubicBezTo>
                <a:cubicBezTo>
                  <a:pt x="43765" y="152564"/>
                  <a:pt x="43065" y="151029"/>
                  <a:pt x="43131" y="149562"/>
                </a:cubicBezTo>
                <a:cubicBezTo>
                  <a:pt x="43232" y="148094"/>
                  <a:pt x="43465" y="144625"/>
                  <a:pt x="43131" y="142757"/>
                </a:cubicBezTo>
                <a:cubicBezTo>
                  <a:pt x="43999" y="142657"/>
                  <a:pt x="44766" y="142156"/>
                  <a:pt x="45233" y="141422"/>
                </a:cubicBezTo>
                <a:cubicBezTo>
                  <a:pt x="45567" y="140855"/>
                  <a:pt x="45333" y="140055"/>
                  <a:pt x="45733" y="139521"/>
                </a:cubicBezTo>
                <a:close/>
                <a:moveTo>
                  <a:pt x="60364" y="0"/>
                </a:moveTo>
                <a:cubicBezTo>
                  <a:pt x="60168" y="0"/>
                  <a:pt x="59977" y="92"/>
                  <a:pt x="59977" y="288"/>
                </a:cubicBezTo>
                <a:cubicBezTo>
                  <a:pt x="59977" y="655"/>
                  <a:pt x="60244" y="13297"/>
                  <a:pt x="60244" y="13297"/>
                </a:cubicBezTo>
                <a:lnTo>
                  <a:pt x="60777" y="13397"/>
                </a:lnTo>
                <a:lnTo>
                  <a:pt x="60777" y="16800"/>
                </a:lnTo>
                <a:lnTo>
                  <a:pt x="58943" y="17067"/>
                </a:lnTo>
                <a:lnTo>
                  <a:pt x="58943" y="18134"/>
                </a:lnTo>
                <a:lnTo>
                  <a:pt x="59710" y="18134"/>
                </a:lnTo>
                <a:lnTo>
                  <a:pt x="59710" y="28708"/>
                </a:lnTo>
                <a:cubicBezTo>
                  <a:pt x="58809" y="27041"/>
                  <a:pt x="54339" y="26073"/>
                  <a:pt x="54339" y="26073"/>
                </a:cubicBezTo>
                <a:cubicBezTo>
                  <a:pt x="54339" y="26073"/>
                  <a:pt x="54573" y="24739"/>
                  <a:pt x="54339" y="24405"/>
                </a:cubicBezTo>
                <a:cubicBezTo>
                  <a:pt x="54106" y="24105"/>
                  <a:pt x="53239" y="22737"/>
                  <a:pt x="53239" y="22737"/>
                </a:cubicBezTo>
                <a:cubicBezTo>
                  <a:pt x="53939" y="22337"/>
                  <a:pt x="54506" y="20269"/>
                  <a:pt x="54506" y="20269"/>
                </a:cubicBezTo>
                <a:cubicBezTo>
                  <a:pt x="54506" y="20269"/>
                  <a:pt x="56274" y="19302"/>
                  <a:pt x="56608" y="18735"/>
                </a:cubicBezTo>
                <a:cubicBezTo>
                  <a:pt x="56908" y="18201"/>
                  <a:pt x="57642" y="13397"/>
                  <a:pt x="57008" y="11163"/>
                </a:cubicBezTo>
                <a:cubicBezTo>
                  <a:pt x="56374" y="8928"/>
                  <a:pt x="52538" y="2957"/>
                  <a:pt x="51437" y="2089"/>
                </a:cubicBezTo>
                <a:cubicBezTo>
                  <a:pt x="50750" y="1543"/>
                  <a:pt x="48494" y="1304"/>
                  <a:pt x="46251" y="1304"/>
                </a:cubicBezTo>
                <a:cubicBezTo>
                  <a:pt x="44794" y="1304"/>
                  <a:pt x="43343" y="1405"/>
                  <a:pt x="42331" y="1589"/>
                </a:cubicBezTo>
                <a:cubicBezTo>
                  <a:pt x="39796" y="2089"/>
                  <a:pt x="37361" y="6226"/>
                  <a:pt x="36327" y="7727"/>
                </a:cubicBezTo>
                <a:cubicBezTo>
                  <a:pt x="35293" y="9261"/>
                  <a:pt x="35259" y="12463"/>
                  <a:pt x="35259" y="12463"/>
                </a:cubicBezTo>
                <a:cubicBezTo>
                  <a:pt x="33691" y="12997"/>
                  <a:pt x="32124" y="13431"/>
                  <a:pt x="30522" y="13764"/>
                </a:cubicBezTo>
                <a:cubicBezTo>
                  <a:pt x="28654" y="14098"/>
                  <a:pt x="26019" y="14265"/>
                  <a:pt x="25486" y="14365"/>
                </a:cubicBezTo>
                <a:cubicBezTo>
                  <a:pt x="24952" y="14498"/>
                  <a:pt x="23217" y="15866"/>
                  <a:pt x="21850" y="16500"/>
                </a:cubicBezTo>
                <a:cubicBezTo>
                  <a:pt x="20482" y="17133"/>
                  <a:pt x="17480" y="18835"/>
                  <a:pt x="17480" y="18835"/>
                </a:cubicBezTo>
                <a:cubicBezTo>
                  <a:pt x="17283" y="18763"/>
                  <a:pt x="17077" y="18730"/>
                  <a:pt x="16866" y="18730"/>
                </a:cubicBezTo>
                <a:cubicBezTo>
                  <a:pt x="16684" y="18730"/>
                  <a:pt x="16498" y="18755"/>
                  <a:pt x="16312" y="18801"/>
                </a:cubicBezTo>
                <a:cubicBezTo>
                  <a:pt x="15779" y="19001"/>
                  <a:pt x="12643" y="22037"/>
                  <a:pt x="11943" y="22204"/>
                </a:cubicBezTo>
                <a:cubicBezTo>
                  <a:pt x="11209" y="22371"/>
                  <a:pt x="8707" y="22471"/>
                  <a:pt x="8707" y="22471"/>
                </a:cubicBezTo>
                <a:cubicBezTo>
                  <a:pt x="8707" y="22471"/>
                  <a:pt x="6439" y="23872"/>
                  <a:pt x="5905" y="24806"/>
                </a:cubicBezTo>
                <a:cubicBezTo>
                  <a:pt x="5405" y="25773"/>
                  <a:pt x="3703" y="28942"/>
                  <a:pt x="3436" y="29509"/>
                </a:cubicBezTo>
                <a:cubicBezTo>
                  <a:pt x="2636" y="30676"/>
                  <a:pt x="1769" y="31811"/>
                  <a:pt x="835" y="32878"/>
                </a:cubicBezTo>
                <a:cubicBezTo>
                  <a:pt x="268" y="33445"/>
                  <a:pt x="1" y="36647"/>
                  <a:pt x="201" y="37681"/>
                </a:cubicBezTo>
                <a:cubicBezTo>
                  <a:pt x="401" y="38749"/>
                  <a:pt x="5238" y="41851"/>
                  <a:pt x="7406" y="42618"/>
                </a:cubicBezTo>
                <a:cubicBezTo>
                  <a:pt x="9356" y="43289"/>
                  <a:pt x="13169" y="43903"/>
                  <a:pt x="14756" y="43903"/>
                </a:cubicBezTo>
                <a:cubicBezTo>
                  <a:pt x="14907" y="43903"/>
                  <a:pt x="15038" y="43898"/>
                  <a:pt x="15145" y="43886"/>
                </a:cubicBezTo>
                <a:cubicBezTo>
                  <a:pt x="16051" y="43791"/>
                  <a:pt x="20129" y="43542"/>
                  <a:pt x="22478" y="43542"/>
                </a:cubicBezTo>
                <a:cubicBezTo>
                  <a:pt x="23414" y="43542"/>
                  <a:pt x="24075" y="43581"/>
                  <a:pt x="24151" y="43686"/>
                </a:cubicBezTo>
                <a:cubicBezTo>
                  <a:pt x="24418" y="44053"/>
                  <a:pt x="27053" y="47522"/>
                  <a:pt x="27153" y="48122"/>
                </a:cubicBezTo>
                <a:cubicBezTo>
                  <a:pt x="27253" y="48723"/>
                  <a:pt x="28354" y="53226"/>
                  <a:pt x="28421" y="53526"/>
                </a:cubicBezTo>
                <a:cubicBezTo>
                  <a:pt x="28521" y="53860"/>
                  <a:pt x="28921" y="55361"/>
                  <a:pt x="28588" y="56028"/>
                </a:cubicBezTo>
                <a:cubicBezTo>
                  <a:pt x="28288" y="56662"/>
                  <a:pt x="27087" y="62499"/>
                  <a:pt x="26920" y="63133"/>
                </a:cubicBezTo>
                <a:cubicBezTo>
                  <a:pt x="26786" y="63767"/>
                  <a:pt x="25819" y="64834"/>
                  <a:pt x="25452" y="65435"/>
                </a:cubicBezTo>
                <a:cubicBezTo>
                  <a:pt x="25085" y="66035"/>
                  <a:pt x="24051" y="74808"/>
                  <a:pt x="24151" y="75242"/>
                </a:cubicBezTo>
                <a:cubicBezTo>
                  <a:pt x="24285" y="75675"/>
                  <a:pt x="27420" y="78044"/>
                  <a:pt x="27554" y="78544"/>
                </a:cubicBezTo>
                <a:cubicBezTo>
                  <a:pt x="27720" y="79011"/>
                  <a:pt x="27454" y="80479"/>
                  <a:pt x="27220" y="81179"/>
                </a:cubicBezTo>
                <a:cubicBezTo>
                  <a:pt x="26853" y="82614"/>
                  <a:pt x="26586" y="84115"/>
                  <a:pt x="26453" y="85616"/>
                </a:cubicBezTo>
                <a:cubicBezTo>
                  <a:pt x="26420" y="86450"/>
                  <a:pt x="26953" y="91620"/>
                  <a:pt x="26887" y="94255"/>
                </a:cubicBezTo>
                <a:cubicBezTo>
                  <a:pt x="26786" y="96891"/>
                  <a:pt x="26920" y="105397"/>
                  <a:pt x="26887" y="106364"/>
                </a:cubicBezTo>
                <a:cubicBezTo>
                  <a:pt x="26853" y="107331"/>
                  <a:pt x="27520" y="108132"/>
                  <a:pt x="27320" y="108799"/>
                </a:cubicBezTo>
                <a:cubicBezTo>
                  <a:pt x="27120" y="109466"/>
                  <a:pt x="27153" y="110534"/>
                  <a:pt x="27153" y="111634"/>
                </a:cubicBezTo>
                <a:cubicBezTo>
                  <a:pt x="27153" y="112769"/>
                  <a:pt x="30522" y="113536"/>
                  <a:pt x="30889" y="114036"/>
                </a:cubicBezTo>
                <a:cubicBezTo>
                  <a:pt x="31256" y="114570"/>
                  <a:pt x="31190" y="117138"/>
                  <a:pt x="31156" y="117639"/>
                </a:cubicBezTo>
                <a:cubicBezTo>
                  <a:pt x="31123" y="118172"/>
                  <a:pt x="30556" y="119573"/>
                  <a:pt x="30589" y="120374"/>
                </a:cubicBezTo>
                <a:cubicBezTo>
                  <a:pt x="30756" y="121375"/>
                  <a:pt x="31090" y="122309"/>
                  <a:pt x="31590" y="123209"/>
                </a:cubicBezTo>
                <a:cubicBezTo>
                  <a:pt x="31857" y="123476"/>
                  <a:pt x="31923" y="125311"/>
                  <a:pt x="31857" y="125678"/>
                </a:cubicBezTo>
                <a:cubicBezTo>
                  <a:pt x="31757" y="126045"/>
                  <a:pt x="30589" y="126612"/>
                  <a:pt x="30522" y="127412"/>
                </a:cubicBezTo>
                <a:cubicBezTo>
                  <a:pt x="30456" y="128213"/>
                  <a:pt x="30956" y="134517"/>
                  <a:pt x="30956" y="135251"/>
                </a:cubicBezTo>
                <a:cubicBezTo>
                  <a:pt x="30956" y="135952"/>
                  <a:pt x="31557" y="136719"/>
                  <a:pt x="31723" y="137386"/>
                </a:cubicBezTo>
                <a:cubicBezTo>
                  <a:pt x="32024" y="138954"/>
                  <a:pt x="32224" y="140522"/>
                  <a:pt x="32324" y="142090"/>
                </a:cubicBezTo>
                <a:cubicBezTo>
                  <a:pt x="32290" y="142890"/>
                  <a:pt x="34092" y="143491"/>
                  <a:pt x="34092" y="143491"/>
                </a:cubicBezTo>
                <a:cubicBezTo>
                  <a:pt x="33992" y="143824"/>
                  <a:pt x="34592" y="145792"/>
                  <a:pt x="35059" y="146826"/>
                </a:cubicBezTo>
                <a:lnTo>
                  <a:pt x="35059" y="146893"/>
                </a:lnTo>
                <a:cubicBezTo>
                  <a:pt x="35192" y="147260"/>
                  <a:pt x="35293" y="147627"/>
                  <a:pt x="35359" y="147994"/>
                </a:cubicBezTo>
                <a:cubicBezTo>
                  <a:pt x="35159" y="150362"/>
                  <a:pt x="35126" y="153231"/>
                  <a:pt x="35893" y="153965"/>
                </a:cubicBezTo>
                <a:cubicBezTo>
                  <a:pt x="35760" y="154398"/>
                  <a:pt x="35526" y="154899"/>
                  <a:pt x="35293" y="155466"/>
                </a:cubicBezTo>
                <a:cubicBezTo>
                  <a:pt x="34292" y="154899"/>
                  <a:pt x="34192" y="152464"/>
                  <a:pt x="34225" y="151696"/>
                </a:cubicBezTo>
                <a:cubicBezTo>
                  <a:pt x="34250" y="150785"/>
                  <a:pt x="34365" y="149856"/>
                  <a:pt x="34558" y="148949"/>
                </a:cubicBezTo>
                <a:lnTo>
                  <a:pt x="34558" y="148949"/>
                </a:lnTo>
                <a:cubicBezTo>
                  <a:pt x="34216" y="150452"/>
                  <a:pt x="34005" y="151991"/>
                  <a:pt x="34225" y="153531"/>
                </a:cubicBezTo>
                <a:cubicBezTo>
                  <a:pt x="34325" y="154298"/>
                  <a:pt x="34659" y="155232"/>
                  <a:pt x="35226" y="155633"/>
                </a:cubicBezTo>
                <a:cubicBezTo>
                  <a:pt x="34659" y="156867"/>
                  <a:pt x="33892" y="158268"/>
                  <a:pt x="33291" y="158768"/>
                </a:cubicBezTo>
                <a:cubicBezTo>
                  <a:pt x="32124" y="159736"/>
                  <a:pt x="30089" y="161270"/>
                  <a:pt x="30055" y="163238"/>
                </a:cubicBezTo>
                <a:cubicBezTo>
                  <a:pt x="29989" y="165239"/>
                  <a:pt x="30156" y="167208"/>
                  <a:pt x="33525" y="167408"/>
                </a:cubicBezTo>
                <a:cubicBezTo>
                  <a:pt x="33882" y="167432"/>
                  <a:pt x="34224" y="167444"/>
                  <a:pt x="34550" y="167444"/>
                </a:cubicBezTo>
                <a:cubicBezTo>
                  <a:pt x="37302" y="167444"/>
                  <a:pt x="38979" y="166619"/>
                  <a:pt x="39963" y="165873"/>
                </a:cubicBezTo>
                <a:cubicBezTo>
                  <a:pt x="41097" y="165006"/>
                  <a:pt x="40530" y="162871"/>
                  <a:pt x="40997" y="162404"/>
                </a:cubicBezTo>
                <a:cubicBezTo>
                  <a:pt x="41497" y="161970"/>
                  <a:pt x="42631" y="162104"/>
                  <a:pt x="43565" y="161670"/>
                </a:cubicBezTo>
                <a:cubicBezTo>
                  <a:pt x="44266" y="161237"/>
                  <a:pt x="44899" y="160703"/>
                  <a:pt x="45400" y="160069"/>
                </a:cubicBezTo>
                <a:cubicBezTo>
                  <a:pt x="45667" y="161270"/>
                  <a:pt x="47401" y="161570"/>
                  <a:pt x="47601" y="162071"/>
                </a:cubicBezTo>
                <a:cubicBezTo>
                  <a:pt x="47801" y="162538"/>
                  <a:pt x="47668" y="164772"/>
                  <a:pt x="48002" y="165540"/>
                </a:cubicBezTo>
                <a:cubicBezTo>
                  <a:pt x="48369" y="166307"/>
                  <a:pt x="50503" y="168008"/>
                  <a:pt x="53272" y="168041"/>
                </a:cubicBezTo>
                <a:cubicBezTo>
                  <a:pt x="56007" y="168041"/>
                  <a:pt x="57108" y="167808"/>
                  <a:pt x="57742" y="167341"/>
                </a:cubicBezTo>
                <a:cubicBezTo>
                  <a:pt x="58376" y="166907"/>
                  <a:pt x="58142" y="163238"/>
                  <a:pt x="57742" y="162171"/>
                </a:cubicBezTo>
                <a:cubicBezTo>
                  <a:pt x="57308" y="161070"/>
                  <a:pt x="54673" y="157968"/>
                  <a:pt x="54573" y="157401"/>
                </a:cubicBezTo>
                <a:cubicBezTo>
                  <a:pt x="54540" y="157234"/>
                  <a:pt x="54473" y="156700"/>
                  <a:pt x="54406" y="156000"/>
                </a:cubicBezTo>
                <a:cubicBezTo>
                  <a:pt x="55040" y="155933"/>
                  <a:pt x="55607" y="155499"/>
                  <a:pt x="55841" y="154932"/>
                </a:cubicBezTo>
                <a:cubicBezTo>
                  <a:pt x="56608" y="153298"/>
                  <a:pt x="55640" y="151163"/>
                  <a:pt x="54673" y="149328"/>
                </a:cubicBezTo>
                <a:cubicBezTo>
                  <a:pt x="55207" y="147493"/>
                  <a:pt x="56041" y="144825"/>
                  <a:pt x="56041" y="144825"/>
                </a:cubicBezTo>
                <a:lnTo>
                  <a:pt x="56207" y="144825"/>
                </a:lnTo>
                <a:cubicBezTo>
                  <a:pt x="56541" y="144825"/>
                  <a:pt x="57975" y="144091"/>
                  <a:pt x="58009" y="143557"/>
                </a:cubicBezTo>
                <a:cubicBezTo>
                  <a:pt x="58042" y="143024"/>
                  <a:pt x="57408" y="141689"/>
                  <a:pt x="57008" y="141156"/>
                </a:cubicBezTo>
                <a:cubicBezTo>
                  <a:pt x="56608" y="140655"/>
                  <a:pt x="56941" y="139254"/>
                  <a:pt x="57208" y="138787"/>
                </a:cubicBezTo>
                <a:cubicBezTo>
                  <a:pt x="57508" y="138354"/>
                  <a:pt x="57508" y="137720"/>
                  <a:pt x="57375" y="136786"/>
                </a:cubicBezTo>
                <a:cubicBezTo>
                  <a:pt x="57242" y="135885"/>
                  <a:pt x="56908" y="134751"/>
                  <a:pt x="56941" y="134551"/>
                </a:cubicBezTo>
                <a:cubicBezTo>
                  <a:pt x="57008" y="134351"/>
                  <a:pt x="58075" y="132483"/>
                  <a:pt x="58209" y="131849"/>
                </a:cubicBezTo>
                <a:cubicBezTo>
                  <a:pt x="58476" y="130448"/>
                  <a:pt x="58643" y="129014"/>
                  <a:pt x="58743" y="127613"/>
                </a:cubicBezTo>
                <a:cubicBezTo>
                  <a:pt x="58709" y="126779"/>
                  <a:pt x="59210" y="126011"/>
                  <a:pt x="59376" y="124277"/>
                </a:cubicBezTo>
                <a:cubicBezTo>
                  <a:pt x="59543" y="122542"/>
                  <a:pt x="59110" y="119507"/>
                  <a:pt x="59009" y="119140"/>
                </a:cubicBezTo>
                <a:cubicBezTo>
                  <a:pt x="58943" y="118806"/>
                  <a:pt x="58609" y="113736"/>
                  <a:pt x="58609" y="113736"/>
                </a:cubicBezTo>
                <a:cubicBezTo>
                  <a:pt x="58609" y="113736"/>
                  <a:pt x="60811" y="112802"/>
                  <a:pt x="61244" y="112402"/>
                </a:cubicBezTo>
                <a:cubicBezTo>
                  <a:pt x="61678" y="112001"/>
                  <a:pt x="63046" y="111067"/>
                  <a:pt x="63246" y="110467"/>
                </a:cubicBezTo>
                <a:cubicBezTo>
                  <a:pt x="63513" y="109366"/>
                  <a:pt x="63579" y="108232"/>
                  <a:pt x="63479" y="107098"/>
                </a:cubicBezTo>
                <a:cubicBezTo>
                  <a:pt x="63379" y="105830"/>
                  <a:pt x="63046" y="101127"/>
                  <a:pt x="62912" y="99626"/>
                </a:cubicBezTo>
                <a:cubicBezTo>
                  <a:pt x="62812" y="98091"/>
                  <a:pt x="62445" y="90820"/>
                  <a:pt x="62445" y="90820"/>
                </a:cubicBezTo>
                <a:lnTo>
                  <a:pt x="62445" y="90820"/>
                </a:lnTo>
                <a:cubicBezTo>
                  <a:pt x="62445" y="90820"/>
                  <a:pt x="63846" y="92087"/>
                  <a:pt x="64313" y="92454"/>
                </a:cubicBezTo>
                <a:cubicBezTo>
                  <a:pt x="64774" y="92792"/>
                  <a:pt x="66875" y="94120"/>
                  <a:pt x="67700" y="94120"/>
                </a:cubicBezTo>
                <a:cubicBezTo>
                  <a:pt x="67771" y="94120"/>
                  <a:pt x="67832" y="94110"/>
                  <a:pt x="67882" y="94089"/>
                </a:cubicBezTo>
                <a:cubicBezTo>
                  <a:pt x="69217" y="93355"/>
                  <a:pt x="70451" y="92487"/>
                  <a:pt x="71618" y="91520"/>
                </a:cubicBezTo>
                <a:cubicBezTo>
                  <a:pt x="71885" y="91186"/>
                  <a:pt x="72319" y="86516"/>
                  <a:pt x="72319" y="86516"/>
                </a:cubicBezTo>
                <a:cubicBezTo>
                  <a:pt x="72519" y="86083"/>
                  <a:pt x="72786" y="85683"/>
                  <a:pt x="73086" y="85316"/>
                </a:cubicBezTo>
                <a:cubicBezTo>
                  <a:pt x="73653" y="85015"/>
                  <a:pt x="74020" y="84415"/>
                  <a:pt x="74054" y="83781"/>
                </a:cubicBezTo>
                <a:cubicBezTo>
                  <a:pt x="74187" y="82680"/>
                  <a:pt x="74254" y="79311"/>
                  <a:pt x="74254" y="79311"/>
                </a:cubicBezTo>
                <a:cubicBezTo>
                  <a:pt x="74420" y="78911"/>
                  <a:pt x="75054" y="78611"/>
                  <a:pt x="75388" y="78277"/>
                </a:cubicBezTo>
                <a:cubicBezTo>
                  <a:pt x="76022" y="77610"/>
                  <a:pt x="75721" y="76443"/>
                  <a:pt x="75688" y="75575"/>
                </a:cubicBezTo>
                <a:cubicBezTo>
                  <a:pt x="75588" y="73474"/>
                  <a:pt x="75521" y="71439"/>
                  <a:pt x="75221" y="69371"/>
                </a:cubicBezTo>
                <a:cubicBezTo>
                  <a:pt x="75088" y="68270"/>
                  <a:pt x="75088" y="67002"/>
                  <a:pt x="74487" y="66002"/>
                </a:cubicBezTo>
                <a:cubicBezTo>
                  <a:pt x="74220" y="65568"/>
                  <a:pt x="74154" y="65201"/>
                  <a:pt x="73887" y="64801"/>
                </a:cubicBezTo>
                <a:cubicBezTo>
                  <a:pt x="73587" y="64434"/>
                  <a:pt x="73353" y="64034"/>
                  <a:pt x="73153" y="63633"/>
                </a:cubicBezTo>
                <a:cubicBezTo>
                  <a:pt x="73053" y="63100"/>
                  <a:pt x="73019" y="62566"/>
                  <a:pt x="73086" y="62066"/>
                </a:cubicBezTo>
                <a:cubicBezTo>
                  <a:pt x="73086" y="61265"/>
                  <a:pt x="73086" y="60498"/>
                  <a:pt x="73120" y="59697"/>
                </a:cubicBezTo>
                <a:cubicBezTo>
                  <a:pt x="73220" y="57429"/>
                  <a:pt x="73987" y="55061"/>
                  <a:pt x="73019" y="52892"/>
                </a:cubicBezTo>
                <a:cubicBezTo>
                  <a:pt x="72152" y="50924"/>
                  <a:pt x="73053" y="48623"/>
                  <a:pt x="72653" y="46588"/>
                </a:cubicBezTo>
                <a:cubicBezTo>
                  <a:pt x="72519" y="45921"/>
                  <a:pt x="72152" y="45320"/>
                  <a:pt x="71585" y="44887"/>
                </a:cubicBezTo>
                <a:cubicBezTo>
                  <a:pt x="71118" y="44586"/>
                  <a:pt x="70851" y="44053"/>
                  <a:pt x="70851" y="43519"/>
                </a:cubicBezTo>
                <a:cubicBezTo>
                  <a:pt x="70785" y="42618"/>
                  <a:pt x="70785" y="41417"/>
                  <a:pt x="70351" y="40584"/>
                </a:cubicBezTo>
                <a:cubicBezTo>
                  <a:pt x="69584" y="39283"/>
                  <a:pt x="68516" y="38082"/>
                  <a:pt x="67582" y="36881"/>
                </a:cubicBezTo>
                <a:cubicBezTo>
                  <a:pt x="66848" y="35947"/>
                  <a:pt x="66115" y="35013"/>
                  <a:pt x="65414" y="34079"/>
                </a:cubicBezTo>
                <a:lnTo>
                  <a:pt x="65047" y="28842"/>
                </a:lnTo>
                <a:lnTo>
                  <a:pt x="64380" y="28708"/>
                </a:lnTo>
                <a:cubicBezTo>
                  <a:pt x="64380" y="28708"/>
                  <a:pt x="64180" y="16800"/>
                  <a:pt x="63846" y="16800"/>
                </a:cubicBezTo>
                <a:lnTo>
                  <a:pt x="62946" y="16800"/>
                </a:lnTo>
                <a:lnTo>
                  <a:pt x="62879" y="12630"/>
                </a:lnTo>
                <a:lnTo>
                  <a:pt x="63446" y="12630"/>
                </a:lnTo>
                <a:cubicBezTo>
                  <a:pt x="63613" y="12630"/>
                  <a:pt x="63646" y="12030"/>
                  <a:pt x="63446" y="11996"/>
                </a:cubicBezTo>
                <a:cubicBezTo>
                  <a:pt x="63279" y="11963"/>
                  <a:pt x="61511" y="11963"/>
                  <a:pt x="61511" y="11963"/>
                </a:cubicBezTo>
                <a:cubicBezTo>
                  <a:pt x="61511" y="11963"/>
                  <a:pt x="60777" y="655"/>
                  <a:pt x="60777" y="288"/>
                </a:cubicBezTo>
                <a:cubicBezTo>
                  <a:pt x="60777" y="101"/>
                  <a:pt x="60568" y="0"/>
                  <a:pt x="60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431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5CB429-0B5B-6EFF-8933-32B844DC3290}"/>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5"/>
          <p:cNvSpPr/>
          <p:nvPr/>
        </p:nvSpPr>
        <p:spPr>
          <a:xfrm>
            <a:off x="3405330" y="0"/>
            <a:ext cx="4911922" cy="752065"/>
          </a:xfrm>
          <a:prstGeom prst="rect">
            <a:avLst/>
          </a:prstGeom>
        </p:spPr>
        <p:txBody>
          <a:bodyPr wrap="none">
            <a:spAutoFit/>
          </a:bodyPr>
          <a:lstStyle/>
          <a:p>
            <a:pPr algn="just">
              <a:lnSpc>
                <a:spcPct val="150000"/>
              </a:lnSpc>
              <a:spcAft>
                <a:spcPts val="80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2045;p65">
            <a:extLst>
              <a:ext uri="{FF2B5EF4-FFF2-40B4-BE49-F238E27FC236}">
                <a16:creationId xmlns:a16="http://schemas.microsoft.com/office/drawing/2014/main" id="{37C03868-5C85-7AD8-312F-25BFC5FA878D}"/>
              </a:ext>
            </a:extLst>
          </p:cNvPr>
          <p:cNvSpPr/>
          <p:nvPr/>
        </p:nvSpPr>
        <p:spPr>
          <a:xfrm>
            <a:off x="902925" y="103423"/>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p:cNvSpPr/>
          <p:nvPr/>
        </p:nvSpPr>
        <p:spPr>
          <a:xfrm>
            <a:off x="4408970" y="1358281"/>
            <a:ext cx="6410687" cy="3724096"/>
          </a:xfrm>
          <a:prstGeom prst="rect">
            <a:avLst/>
          </a:prstGeom>
          <a:solidFill>
            <a:schemeClr val="bg1"/>
          </a:solidFill>
          <a:effectLst>
            <a:outerShdw blurRad="50800" dist="38100" dir="8100000" algn="tr" rotWithShape="0">
              <a:prstClr val="black">
                <a:alpha val="40000"/>
              </a:prstClr>
            </a:outerShdw>
          </a:effectLst>
        </p:spPr>
        <p:txBody>
          <a:bodyPr wrap="square">
            <a:spAutoFit/>
          </a:bodyPr>
          <a:lstStyle/>
          <a:p>
            <a:pPr algn="just">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Lừng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lẫy</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chấn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02824D-C390-CC75-9EA0-838F778A4FDB}"/>
              </a:ext>
            </a:extLst>
          </p:cNvPr>
          <p:cNvPicPr>
            <a:picLocks noChangeAspect="1"/>
          </p:cNvPicPr>
          <p:nvPr/>
        </p:nvPicPr>
        <p:blipFill>
          <a:blip r:embed="rId3"/>
          <a:stretch>
            <a:fillRect/>
          </a:stretch>
        </p:blipFill>
        <p:spPr>
          <a:xfrm flipH="1">
            <a:off x="686215" y="2793982"/>
            <a:ext cx="4336359" cy="3837062"/>
          </a:xfrm>
          <a:prstGeom prst="rect">
            <a:avLst/>
          </a:prstGeom>
        </p:spPr>
      </p:pic>
    </p:spTree>
    <p:extLst>
      <p:ext uri="{BB962C8B-B14F-4D97-AF65-F5344CB8AC3E}">
        <p14:creationId xmlns:p14="http://schemas.microsoft.com/office/powerpoint/2010/main" val="2672465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93A71-A8FC-1F28-3294-FA980D15B152}"/>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5"/>
          <p:cNvSpPr/>
          <p:nvPr/>
        </p:nvSpPr>
        <p:spPr>
          <a:xfrm>
            <a:off x="4114423" y="-125177"/>
            <a:ext cx="3004349" cy="905056"/>
          </a:xfrm>
          <a:prstGeom prst="rect">
            <a:avLst/>
          </a:prstGeom>
        </p:spPr>
        <p:txBody>
          <a:bodyPr wrap="none">
            <a:spAutoFit/>
          </a:bodyPr>
          <a:lstStyle/>
          <a:p>
            <a:pPr algn="just">
              <a:lnSpc>
                <a:spcPct val="150000"/>
              </a:lnSpc>
              <a:spcAft>
                <a:spcPts val="8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Google Shape;2045;p65">
            <a:extLst>
              <a:ext uri="{FF2B5EF4-FFF2-40B4-BE49-F238E27FC236}">
                <a16:creationId xmlns:a16="http://schemas.microsoft.com/office/drawing/2014/main" id="{37C03868-5C85-7AD8-312F-25BFC5FA878D}"/>
              </a:ext>
            </a:extLst>
          </p:cNvPr>
          <p:cNvSpPr/>
          <p:nvPr/>
        </p:nvSpPr>
        <p:spPr>
          <a:xfrm>
            <a:off x="902925" y="103423"/>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p:cNvSpPr/>
          <p:nvPr/>
        </p:nvSpPr>
        <p:spPr>
          <a:xfrm>
            <a:off x="8006192" y="3289282"/>
            <a:ext cx="3962954" cy="1569660"/>
          </a:xfrm>
          <a:prstGeom prst="rect">
            <a:avLst/>
          </a:prstGeom>
        </p:spPr>
        <p:txBody>
          <a:bodyPr wrap="square">
            <a:spAutoFit/>
          </a:bodyPr>
          <a:lstStyle/>
          <a:p>
            <a:pPr algn="just">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051532" y="3958506"/>
            <a:ext cx="2941831" cy="587148"/>
          </a:xfrm>
          <a:prstGeom prst="rect">
            <a:avLst/>
          </a:prstGeom>
        </p:spPr>
        <p:txBody>
          <a:bodyPr wrap="none">
            <a:spAutoFit/>
          </a:bodyPr>
          <a:lstStyle/>
          <a:p>
            <a:pPr algn="just">
              <a:lnSpc>
                <a:spcPct val="150000"/>
              </a:lnSpc>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do.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图片 33">
            <a:extLst>
              <a:ext uri="{FF2B5EF4-FFF2-40B4-BE49-F238E27FC236}">
                <a16:creationId xmlns:a16="http://schemas.microsoft.com/office/drawing/2014/main" id="{989B6F91-43B7-452F-A657-C066CD25FBC8}"/>
              </a:ext>
            </a:extLst>
          </p:cNvPr>
          <p:cNvPicPr>
            <a:picLocks noChangeAspect="1"/>
          </p:cNvPicPr>
          <p:nvPr/>
        </p:nvPicPr>
        <p:blipFill rotWithShape="1">
          <a:blip r:embed="rId3">
            <a:extLst>
              <a:ext uri="{28A0092B-C50C-407E-A947-70E740481C1C}">
                <a14:useLocalDpi xmlns:a14="http://schemas.microsoft.com/office/drawing/2010/main" val="0"/>
              </a:ext>
            </a:extLst>
          </a:blip>
          <a:srcRect l="49807" t="6503" r="4936" b="70943"/>
          <a:stretch/>
        </p:blipFill>
        <p:spPr>
          <a:xfrm>
            <a:off x="3162892" y="3704841"/>
            <a:ext cx="4843300" cy="3200401"/>
          </a:xfrm>
          <a:prstGeom prst="rect">
            <a:avLst/>
          </a:prstGeom>
        </p:spPr>
      </p:pic>
      <p:sp>
        <p:nvSpPr>
          <p:cNvPr id="10" name="Rectangle 9"/>
          <p:cNvSpPr/>
          <p:nvPr/>
        </p:nvSpPr>
        <p:spPr>
          <a:xfrm>
            <a:off x="3457645" y="1617029"/>
            <a:ext cx="5084266" cy="1672253"/>
          </a:xfrm>
          <a:prstGeom prst="rect">
            <a:avLst/>
          </a:prstGeom>
        </p:spPr>
        <p:txBody>
          <a:bodyPr wrap="square">
            <a:spAutoFit/>
          </a:bodyPr>
          <a:lstStyle/>
          <a:p>
            <a:pPr algn="ctr">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6970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99315-E7BE-82B0-9422-AF5FE10C822E}"/>
              </a:ext>
            </a:extLst>
          </p:cNvPr>
          <p:cNvPicPr>
            <a:picLocks noChangeAspect="1"/>
          </p:cNvPicPr>
          <p:nvPr/>
        </p:nvPicPr>
        <p:blipFill>
          <a:blip r:embed="rId2"/>
          <a:stretch>
            <a:fillRect/>
          </a:stretch>
        </p:blipFill>
        <p:spPr>
          <a:xfrm>
            <a:off x="0" y="1673"/>
            <a:ext cx="12192000" cy="6854653"/>
          </a:xfrm>
          <a:prstGeom prst="rect">
            <a:avLst/>
          </a:prstGeom>
        </p:spPr>
      </p:pic>
      <p:sp>
        <p:nvSpPr>
          <p:cNvPr id="7" name="Google Shape;2045;p65">
            <a:extLst>
              <a:ext uri="{FF2B5EF4-FFF2-40B4-BE49-F238E27FC236}">
                <a16:creationId xmlns:a16="http://schemas.microsoft.com/office/drawing/2014/main" id="{37C03868-5C85-7AD8-312F-25BFC5FA878D}"/>
              </a:ext>
            </a:extLst>
          </p:cNvPr>
          <p:cNvSpPr/>
          <p:nvPr/>
        </p:nvSpPr>
        <p:spPr>
          <a:xfrm>
            <a:off x="2826075" y="238112"/>
            <a:ext cx="7268074"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p:cNvSpPr/>
          <p:nvPr/>
        </p:nvSpPr>
        <p:spPr>
          <a:xfrm>
            <a:off x="520119" y="1466704"/>
            <a:ext cx="4107221" cy="2226250"/>
          </a:xfrm>
          <a:prstGeom prst="rect">
            <a:avLst/>
          </a:prstGeom>
        </p:spPr>
        <p:txBody>
          <a:bodyPr wrap="square">
            <a:spAutoFit/>
          </a:bodyPr>
          <a:lstStyle/>
          <a:p>
            <a:pPr algn="ctr">
              <a:spcAft>
                <a:spcPts val="800"/>
              </a:spcAft>
            </a:pP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3. </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Lừng</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lẫy</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chấn</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Phủ</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(5/1954)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ta.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4191345" y="9512"/>
            <a:ext cx="3627437" cy="905056"/>
          </a:xfrm>
          <a:prstGeom prst="rect">
            <a:avLst/>
          </a:prstGeom>
        </p:spPr>
        <p:txBody>
          <a:bodyPr wrap="square">
            <a:spAutoFit/>
          </a:bodyPr>
          <a:lstStyle/>
          <a:p>
            <a:pPr algn="just">
              <a:lnSpc>
                <a:spcPct val="150000"/>
              </a:lnSpc>
              <a:spcAft>
                <a:spcPts val="8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Rectangle 4"/>
          <p:cNvSpPr/>
          <p:nvPr/>
        </p:nvSpPr>
        <p:spPr>
          <a:xfrm>
            <a:off x="7275445" y="1914984"/>
            <a:ext cx="4039588" cy="1446550"/>
          </a:xfrm>
          <a:prstGeom prst="rect">
            <a:avLst/>
          </a:prstGeom>
        </p:spPr>
        <p:txBody>
          <a:bodyPr wrap="square">
            <a:spAutoFit/>
          </a:bodyPr>
          <a:lstStyle/>
          <a:p>
            <a:pPr algn="just">
              <a:spcAft>
                <a:spcPts val="8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niềm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hào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ngợi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lẫy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lừng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图片 33">
            <a:extLst>
              <a:ext uri="{FF2B5EF4-FFF2-40B4-BE49-F238E27FC236}">
                <a16:creationId xmlns:a16="http://schemas.microsoft.com/office/drawing/2014/main" id="{989B6F91-43B7-452F-A657-C066CD25FBC8}"/>
              </a:ext>
            </a:extLst>
          </p:cNvPr>
          <p:cNvPicPr>
            <a:picLocks noChangeAspect="1"/>
          </p:cNvPicPr>
          <p:nvPr/>
        </p:nvPicPr>
        <p:blipFill rotWithShape="1">
          <a:blip r:embed="rId3">
            <a:extLst>
              <a:ext uri="{28A0092B-C50C-407E-A947-70E740481C1C}">
                <a14:useLocalDpi xmlns:a14="http://schemas.microsoft.com/office/drawing/2010/main" val="0"/>
              </a:ext>
            </a:extLst>
          </a:blip>
          <a:srcRect l="49807" t="6503" r="4936" b="70943"/>
          <a:stretch/>
        </p:blipFill>
        <p:spPr>
          <a:xfrm>
            <a:off x="2826075" y="2992063"/>
            <a:ext cx="5581044" cy="3687894"/>
          </a:xfrm>
          <a:prstGeom prst="rect">
            <a:avLst/>
          </a:prstGeom>
        </p:spPr>
      </p:pic>
      <p:pic>
        <p:nvPicPr>
          <p:cNvPr id="6" name="Google Shape;63;p15">
            <a:extLst>
              <a:ext uri="{FF2B5EF4-FFF2-40B4-BE49-F238E27FC236}">
                <a16:creationId xmlns:a16="http://schemas.microsoft.com/office/drawing/2014/main" id="{560AA396-9BBC-5F0E-A967-8936C70A7F1B}"/>
              </a:ext>
            </a:extLst>
          </p:cNvPr>
          <p:cNvPicPr preferRelativeResize="0"/>
          <p:nvPr/>
        </p:nvPicPr>
        <p:blipFill rotWithShape="1">
          <a:blip r:embed="rId4">
            <a:alphaModFix/>
          </a:blip>
          <a:srcRect t="5374"/>
          <a:stretch/>
        </p:blipFill>
        <p:spPr>
          <a:xfrm>
            <a:off x="10150148" y="4196952"/>
            <a:ext cx="2041852" cy="2661048"/>
          </a:xfrm>
          <a:prstGeom prst="rect">
            <a:avLst/>
          </a:prstGeom>
          <a:noFill/>
          <a:ln>
            <a:noFill/>
          </a:ln>
        </p:spPr>
      </p:pic>
      <p:pic>
        <p:nvPicPr>
          <p:cNvPr id="12" name="Google Shape;64;p15">
            <a:extLst>
              <a:ext uri="{FF2B5EF4-FFF2-40B4-BE49-F238E27FC236}">
                <a16:creationId xmlns:a16="http://schemas.microsoft.com/office/drawing/2014/main" id="{792362B9-BE8A-510F-CC7C-76903D0326B3}"/>
              </a:ext>
            </a:extLst>
          </p:cNvPr>
          <p:cNvPicPr preferRelativeResize="0"/>
          <p:nvPr/>
        </p:nvPicPr>
        <p:blipFill>
          <a:blip r:embed="rId5">
            <a:alphaModFix/>
          </a:blip>
          <a:stretch>
            <a:fillRect/>
          </a:stretch>
        </p:blipFill>
        <p:spPr>
          <a:xfrm>
            <a:off x="9133398" y="4884705"/>
            <a:ext cx="1640870" cy="1973320"/>
          </a:xfrm>
          <a:prstGeom prst="rect">
            <a:avLst/>
          </a:prstGeom>
          <a:noFill/>
          <a:ln>
            <a:noFill/>
          </a:ln>
        </p:spPr>
      </p:pic>
    </p:spTree>
    <p:extLst>
      <p:ext uri="{BB962C8B-B14F-4D97-AF65-F5344CB8AC3E}">
        <p14:creationId xmlns:p14="http://schemas.microsoft.com/office/powerpoint/2010/main" val="384851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648D75-D7D4-FED7-3ABA-34E4553B1C10}"/>
              </a:ext>
            </a:extLst>
          </p:cNvPr>
          <p:cNvPicPr>
            <a:picLocks noChangeAspect="1"/>
          </p:cNvPicPr>
          <p:nvPr/>
        </p:nvPicPr>
        <p:blipFill>
          <a:blip r:embed="rId2"/>
          <a:stretch>
            <a:fillRect/>
          </a:stretch>
        </p:blipFill>
        <p:spPr>
          <a:xfrm>
            <a:off x="0" y="1673"/>
            <a:ext cx="12192000" cy="6854653"/>
          </a:xfrm>
          <a:prstGeom prst="rect">
            <a:avLst/>
          </a:prstGeom>
        </p:spPr>
      </p:pic>
      <p:pic>
        <p:nvPicPr>
          <p:cNvPr id="3" name="图片 8">
            <a:extLst>
              <a:ext uri="{FF2B5EF4-FFF2-40B4-BE49-F238E27FC236}">
                <a16:creationId xmlns:a16="http://schemas.microsoft.com/office/drawing/2014/main" id="{F71AEA74-20EB-529C-C5AE-B4E800DAF064}"/>
              </a:ext>
            </a:extLst>
          </p:cNvPr>
          <p:cNvPicPr>
            <a:picLocks noChangeAspect="1"/>
          </p:cNvPicPr>
          <p:nvPr/>
        </p:nvPicPr>
        <p:blipFill rotWithShape="1">
          <a:blip r:embed="rId3"/>
          <a:srcRect t="28559"/>
          <a:stretch/>
        </p:blipFill>
        <p:spPr>
          <a:xfrm>
            <a:off x="4340180" y="1297067"/>
            <a:ext cx="7199965" cy="4781810"/>
          </a:xfrm>
          <a:prstGeom prst="rect">
            <a:avLst/>
          </a:prstGeom>
        </p:spPr>
      </p:pic>
      <p:sp>
        <p:nvSpPr>
          <p:cNvPr id="7" name="Google Shape;2045;p65">
            <a:extLst>
              <a:ext uri="{FF2B5EF4-FFF2-40B4-BE49-F238E27FC236}">
                <a16:creationId xmlns:a16="http://schemas.microsoft.com/office/drawing/2014/main" id="{37C03868-5C85-7AD8-312F-25BFC5FA878D}"/>
              </a:ext>
            </a:extLst>
          </p:cNvPr>
          <p:cNvSpPr/>
          <p:nvPr/>
        </p:nvSpPr>
        <p:spPr>
          <a:xfrm>
            <a:off x="902925" y="103423"/>
            <a:ext cx="9916732"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p:cNvSpPr/>
          <p:nvPr/>
        </p:nvSpPr>
        <p:spPr>
          <a:xfrm>
            <a:off x="4114423" y="-125177"/>
            <a:ext cx="3004349" cy="905056"/>
          </a:xfrm>
          <a:prstGeom prst="rect">
            <a:avLst/>
          </a:prstGeom>
        </p:spPr>
        <p:txBody>
          <a:bodyPr wrap="none">
            <a:spAutoFit/>
          </a:bodyPr>
          <a:lstStyle/>
          <a:p>
            <a:pPr algn="just">
              <a:lnSpc>
                <a:spcPct val="150000"/>
              </a:lnSpc>
              <a:spcAft>
                <a:spcPts val="8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Rectangle 4"/>
          <p:cNvSpPr/>
          <p:nvPr/>
        </p:nvSpPr>
        <p:spPr>
          <a:xfrm>
            <a:off x="5861291" y="2023376"/>
            <a:ext cx="4043966" cy="2410916"/>
          </a:xfrm>
          <a:prstGeom prst="rect">
            <a:avLst/>
          </a:prstGeom>
        </p:spPr>
        <p:txBody>
          <a:bodyPr wrap="square">
            <a:spAutoFit/>
          </a:bodyPr>
          <a:lstStyle/>
          <a:p>
            <a:pPr algn="ctr">
              <a:spcAft>
                <a:spcPts val="8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4. 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“ta”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33">
            <a:extLst>
              <a:ext uri="{FF2B5EF4-FFF2-40B4-BE49-F238E27FC236}">
                <a16:creationId xmlns:a16="http://schemas.microsoft.com/office/drawing/2014/main" id="{989B6F91-43B7-452F-A657-C066CD25FBC8}"/>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651855" y="3657599"/>
            <a:ext cx="4843300" cy="3200401"/>
          </a:xfrm>
          <a:prstGeom prst="rect">
            <a:avLst/>
          </a:prstGeom>
        </p:spPr>
      </p:pic>
      <p:pic>
        <p:nvPicPr>
          <p:cNvPr id="11" name="Google Shape;63;p15">
            <a:extLst>
              <a:ext uri="{FF2B5EF4-FFF2-40B4-BE49-F238E27FC236}">
                <a16:creationId xmlns:a16="http://schemas.microsoft.com/office/drawing/2014/main" id="{3B2FBC70-D804-A87E-1187-A85B579AB832}"/>
              </a:ext>
            </a:extLst>
          </p:cNvPr>
          <p:cNvPicPr preferRelativeResize="0"/>
          <p:nvPr/>
        </p:nvPicPr>
        <p:blipFill rotWithShape="1">
          <a:blip r:embed="rId5">
            <a:alphaModFix/>
          </a:blip>
          <a:srcRect t="5374"/>
          <a:stretch/>
        </p:blipFill>
        <p:spPr>
          <a:xfrm>
            <a:off x="10150148" y="4195252"/>
            <a:ext cx="2041852" cy="2661048"/>
          </a:xfrm>
          <a:prstGeom prst="rect">
            <a:avLst/>
          </a:prstGeom>
          <a:noFill/>
          <a:ln>
            <a:noFill/>
          </a:ln>
        </p:spPr>
      </p:pic>
      <p:pic>
        <p:nvPicPr>
          <p:cNvPr id="12" name="Google Shape;64;p15">
            <a:extLst>
              <a:ext uri="{FF2B5EF4-FFF2-40B4-BE49-F238E27FC236}">
                <a16:creationId xmlns:a16="http://schemas.microsoft.com/office/drawing/2014/main" id="{7764EC22-3F6D-8521-81AE-297157D1C9C1}"/>
              </a:ext>
            </a:extLst>
          </p:cNvPr>
          <p:cNvPicPr preferRelativeResize="0"/>
          <p:nvPr/>
        </p:nvPicPr>
        <p:blipFill>
          <a:blip r:embed="rId6">
            <a:alphaModFix/>
          </a:blip>
          <a:stretch>
            <a:fillRect/>
          </a:stretch>
        </p:blipFill>
        <p:spPr>
          <a:xfrm>
            <a:off x="9133398" y="4883005"/>
            <a:ext cx="1640870" cy="1973320"/>
          </a:xfrm>
          <a:prstGeom prst="rect">
            <a:avLst/>
          </a:prstGeom>
          <a:noFill/>
          <a:ln>
            <a:noFill/>
          </a:ln>
        </p:spPr>
      </p:pic>
    </p:spTree>
    <p:extLst>
      <p:ext uri="{BB962C8B-B14F-4D97-AF65-F5344CB8AC3E}">
        <p14:creationId xmlns:p14="http://schemas.microsoft.com/office/powerpoint/2010/main" val="246748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7" name="Google Shape;857;p54"/>
          <p:cNvSpPr/>
          <p:nvPr/>
        </p:nvSpPr>
        <p:spPr>
          <a:xfrm flipH="1">
            <a:off x="10408482" y="2300770"/>
            <a:ext cx="1799437" cy="947804"/>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54"/>
          <p:cNvSpPr/>
          <p:nvPr/>
        </p:nvSpPr>
        <p:spPr>
          <a:xfrm flipH="1">
            <a:off x="8474921" y="-798667"/>
            <a:ext cx="5346347" cy="2816043"/>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9" name="Google Shape;859;p54"/>
          <p:cNvGrpSpPr/>
          <p:nvPr/>
        </p:nvGrpSpPr>
        <p:grpSpPr>
          <a:xfrm flipH="1">
            <a:off x="-308251" y="-1233"/>
            <a:ext cx="2115280" cy="6857884"/>
            <a:chOff x="7972317" y="-925"/>
            <a:chExt cx="1586460" cy="5143413"/>
          </a:xfrm>
        </p:grpSpPr>
        <p:sp>
          <p:nvSpPr>
            <p:cNvPr id="860" name="Google Shape;860;p54"/>
            <p:cNvSpPr/>
            <p:nvPr/>
          </p:nvSpPr>
          <p:spPr>
            <a:xfrm>
              <a:off x="7972317" y="-925"/>
              <a:ext cx="1134904" cy="5143413"/>
            </a:xfrm>
            <a:custGeom>
              <a:avLst/>
              <a:gdLst/>
              <a:ahLst/>
              <a:cxnLst/>
              <a:rect l="l" t="t" r="r" b="b"/>
              <a:pathLst>
                <a:path w="28587" h="129557" extrusionOk="0">
                  <a:moveTo>
                    <a:pt x="22222" y="44049"/>
                  </a:moveTo>
                  <a:lnTo>
                    <a:pt x="22222" y="44049"/>
                  </a:lnTo>
                  <a:cubicBezTo>
                    <a:pt x="22222" y="44049"/>
                    <a:pt x="22616" y="35240"/>
                    <a:pt x="24440" y="32275"/>
                  </a:cubicBezTo>
                  <a:cubicBezTo>
                    <a:pt x="26244" y="29290"/>
                    <a:pt x="28586" y="22553"/>
                    <a:pt x="28586" y="22553"/>
                  </a:cubicBezTo>
                  <a:lnTo>
                    <a:pt x="27156" y="21911"/>
                  </a:lnTo>
                  <a:cubicBezTo>
                    <a:pt x="27156" y="21911"/>
                    <a:pt x="25995" y="26181"/>
                    <a:pt x="24814" y="28130"/>
                  </a:cubicBezTo>
                  <a:cubicBezTo>
                    <a:pt x="24171" y="29207"/>
                    <a:pt x="22865" y="31032"/>
                    <a:pt x="21808" y="32441"/>
                  </a:cubicBezTo>
                  <a:cubicBezTo>
                    <a:pt x="21352" y="24937"/>
                    <a:pt x="20668" y="16687"/>
                    <a:pt x="20419" y="12583"/>
                  </a:cubicBezTo>
                  <a:cubicBezTo>
                    <a:pt x="20025" y="6219"/>
                    <a:pt x="19258" y="0"/>
                    <a:pt x="19258" y="0"/>
                  </a:cubicBezTo>
                  <a:lnTo>
                    <a:pt x="7712" y="0"/>
                  </a:lnTo>
                  <a:cubicBezTo>
                    <a:pt x="7712" y="0"/>
                    <a:pt x="9142" y="19838"/>
                    <a:pt x="9267" y="24626"/>
                  </a:cubicBezTo>
                  <a:cubicBezTo>
                    <a:pt x="9412" y="29415"/>
                    <a:pt x="9536" y="46786"/>
                    <a:pt x="9267" y="50538"/>
                  </a:cubicBezTo>
                  <a:cubicBezTo>
                    <a:pt x="9184" y="51761"/>
                    <a:pt x="8914" y="54352"/>
                    <a:pt x="8562" y="57503"/>
                  </a:cubicBezTo>
                  <a:lnTo>
                    <a:pt x="8500" y="57523"/>
                  </a:lnTo>
                  <a:cubicBezTo>
                    <a:pt x="6158" y="58954"/>
                    <a:pt x="4872" y="55326"/>
                    <a:pt x="4250" y="54290"/>
                  </a:cubicBezTo>
                  <a:cubicBezTo>
                    <a:pt x="3629" y="53253"/>
                    <a:pt x="1639" y="48589"/>
                    <a:pt x="1639" y="48589"/>
                  </a:cubicBezTo>
                  <a:lnTo>
                    <a:pt x="1" y="50144"/>
                  </a:lnTo>
                  <a:cubicBezTo>
                    <a:pt x="1" y="50144"/>
                    <a:pt x="1369" y="56363"/>
                    <a:pt x="3442" y="59472"/>
                  </a:cubicBezTo>
                  <a:cubicBezTo>
                    <a:pt x="4727" y="61400"/>
                    <a:pt x="6344" y="65110"/>
                    <a:pt x="7401" y="67660"/>
                  </a:cubicBezTo>
                  <a:cubicBezTo>
                    <a:pt x="6987" y="71370"/>
                    <a:pt x="6614" y="74770"/>
                    <a:pt x="6427" y="76739"/>
                  </a:cubicBezTo>
                  <a:cubicBezTo>
                    <a:pt x="5909" y="82274"/>
                    <a:pt x="4168" y="95084"/>
                    <a:pt x="4458" y="100412"/>
                  </a:cubicBezTo>
                  <a:cubicBezTo>
                    <a:pt x="4748" y="105739"/>
                    <a:pt x="4458" y="129557"/>
                    <a:pt x="4458" y="129557"/>
                  </a:cubicBezTo>
                  <a:lnTo>
                    <a:pt x="23010" y="129557"/>
                  </a:lnTo>
                  <a:cubicBezTo>
                    <a:pt x="23010" y="129557"/>
                    <a:pt x="20792" y="98733"/>
                    <a:pt x="21186" y="92244"/>
                  </a:cubicBezTo>
                  <a:cubicBezTo>
                    <a:pt x="21580" y="85777"/>
                    <a:pt x="21062" y="75661"/>
                    <a:pt x="21456" y="66603"/>
                  </a:cubicBezTo>
                  <a:cubicBezTo>
                    <a:pt x="21829" y="57814"/>
                    <a:pt x="22202" y="51844"/>
                    <a:pt x="22222" y="440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54"/>
            <p:cNvSpPr/>
            <p:nvPr/>
          </p:nvSpPr>
          <p:spPr>
            <a:xfrm>
              <a:off x="8584225" y="445881"/>
              <a:ext cx="974552" cy="513318"/>
            </a:xfrm>
            <a:custGeom>
              <a:avLst/>
              <a:gdLst/>
              <a:ahLst/>
              <a:cxnLst/>
              <a:rect l="l" t="t" r="r" b="b"/>
              <a:pathLst>
                <a:path w="79539" h="41895" extrusionOk="0">
                  <a:moveTo>
                    <a:pt x="78336" y="9370"/>
                  </a:moveTo>
                  <a:cubicBezTo>
                    <a:pt x="78833" y="9557"/>
                    <a:pt x="79372" y="9267"/>
                    <a:pt x="79497" y="8749"/>
                  </a:cubicBezTo>
                  <a:cubicBezTo>
                    <a:pt x="79538" y="8479"/>
                    <a:pt x="79497" y="8210"/>
                    <a:pt x="79372" y="7982"/>
                  </a:cubicBezTo>
                  <a:cubicBezTo>
                    <a:pt x="79248" y="7712"/>
                    <a:pt x="78709" y="7878"/>
                    <a:pt x="78502" y="7982"/>
                  </a:cubicBezTo>
                  <a:cubicBezTo>
                    <a:pt x="78460" y="7857"/>
                    <a:pt x="78398" y="7754"/>
                    <a:pt x="78315" y="7650"/>
                  </a:cubicBezTo>
                  <a:cubicBezTo>
                    <a:pt x="78211" y="7526"/>
                    <a:pt x="78232" y="7588"/>
                    <a:pt x="78108" y="7608"/>
                  </a:cubicBezTo>
                  <a:cubicBezTo>
                    <a:pt x="78149" y="7567"/>
                    <a:pt x="78211" y="7505"/>
                    <a:pt x="78253" y="7443"/>
                  </a:cubicBezTo>
                  <a:cubicBezTo>
                    <a:pt x="78087" y="7360"/>
                    <a:pt x="77900" y="7215"/>
                    <a:pt x="78025" y="7007"/>
                  </a:cubicBezTo>
                  <a:cubicBezTo>
                    <a:pt x="78108" y="6904"/>
                    <a:pt x="78211" y="6841"/>
                    <a:pt x="78274" y="6738"/>
                  </a:cubicBezTo>
                  <a:cubicBezTo>
                    <a:pt x="77755" y="6468"/>
                    <a:pt x="77154" y="6634"/>
                    <a:pt x="76615" y="6696"/>
                  </a:cubicBezTo>
                  <a:cubicBezTo>
                    <a:pt x="76449" y="6717"/>
                    <a:pt x="76263" y="6759"/>
                    <a:pt x="76097" y="6759"/>
                  </a:cubicBezTo>
                  <a:cubicBezTo>
                    <a:pt x="76035" y="6655"/>
                    <a:pt x="75910" y="6613"/>
                    <a:pt x="75786" y="6655"/>
                  </a:cubicBezTo>
                  <a:cubicBezTo>
                    <a:pt x="75620" y="6676"/>
                    <a:pt x="75496" y="6821"/>
                    <a:pt x="75496" y="6987"/>
                  </a:cubicBezTo>
                  <a:cubicBezTo>
                    <a:pt x="75454" y="6945"/>
                    <a:pt x="75372" y="6904"/>
                    <a:pt x="75309" y="6883"/>
                  </a:cubicBezTo>
                  <a:cubicBezTo>
                    <a:pt x="75558" y="6717"/>
                    <a:pt x="75682" y="6406"/>
                    <a:pt x="75600" y="6116"/>
                  </a:cubicBezTo>
                  <a:cubicBezTo>
                    <a:pt x="75807" y="6074"/>
                    <a:pt x="76014" y="6012"/>
                    <a:pt x="76221" y="5950"/>
                  </a:cubicBezTo>
                  <a:cubicBezTo>
                    <a:pt x="76367" y="5909"/>
                    <a:pt x="76760" y="5846"/>
                    <a:pt x="76760" y="5701"/>
                  </a:cubicBezTo>
                  <a:cubicBezTo>
                    <a:pt x="76760" y="5453"/>
                    <a:pt x="76595" y="5204"/>
                    <a:pt x="76367" y="5100"/>
                  </a:cubicBezTo>
                  <a:cubicBezTo>
                    <a:pt x="76263" y="5038"/>
                    <a:pt x="76242" y="4997"/>
                    <a:pt x="76159" y="5080"/>
                  </a:cubicBezTo>
                  <a:cubicBezTo>
                    <a:pt x="76118" y="5121"/>
                    <a:pt x="76056" y="5162"/>
                    <a:pt x="75993" y="5183"/>
                  </a:cubicBezTo>
                  <a:cubicBezTo>
                    <a:pt x="75890" y="5204"/>
                    <a:pt x="75765" y="5204"/>
                    <a:pt x="75641" y="5183"/>
                  </a:cubicBezTo>
                  <a:cubicBezTo>
                    <a:pt x="75372" y="5142"/>
                    <a:pt x="75123" y="5308"/>
                    <a:pt x="75019" y="5556"/>
                  </a:cubicBezTo>
                  <a:cubicBezTo>
                    <a:pt x="75081" y="5577"/>
                    <a:pt x="75144" y="5618"/>
                    <a:pt x="75206" y="5660"/>
                  </a:cubicBezTo>
                  <a:cubicBezTo>
                    <a:pt x="75061" y="5577"/>
                    <a:pt x="74853" y="5494"/>
                    <a:pt x="74750" y="5618"/>
                  </a:cubicBezTo>
                  <a:cubicBezTo>
                    <a:pt x="74687" y="5681"/>
                    <a:pt x="74625" y="5743"/>
                    <a:pt x="74584" y="5826"/>
                  </a:cubicBezTo>
                  <a:cubicBezTo>
                    <a:pt x="74542" y="5805"/>
                    <a:pt x="74480" y="5805"/>
                    <a:pt x="74418" y="5805"/>
                  </a:cubicBezTo>
                  <a:lnTo>
                    <a:pt x="74729" y="5598"/>
                  </a:lnTo>
                  <a:cubicBezTo>
                    <a:pt x="74667" y="5494"/>
                    <a:pt x="74584" y="5390"/>
                    <a:pt x="74501" y="5308"/>
                  </a:cubicBezTo>
                  <a:cubicBezTo>
                    <a:pt x="74377" y="5183"/>
                    <a:pt x="74149" y="4997"/>
                    <a:pt x="73983" y="5100"/>
                  </a:cubicBezTo>
                  <a:cubicBezTo>
                    <a:pt x="73900" y="5142"/>
                    <a:pt x="73838" y="5204"/>
                    <a:pt x="73796" y="5308"/>
                  </a:cubicBezTo>
                  <a:cubicBezTo>
                    <a:pt x="73775" y="5390"/>
                    <a:pt x="73630" y="5370"/>
                    <a:pt x="73547" y="5432"/>
                  </a:cubicBezTo>
                  <a:cubicBezTo>
                    <a:pt x="73402" y="5515"/>
                    <a:pt x="73340" y="5743"/>
                    <a:pt x="73568" y="5743"/>
                  </a:cubicBezTo>
                  <a:cubicBezTo>
                    <a:pt x="73506" y="5764"/>
                    <a:pt x="73444" y="5805"/>
                    <a:pt x="73402" y="5867"/>
                  </a:cubicBezTo>
                  <a:cubicBezTo>
                    <a:pt x="73402" y="5722"/>
                    <a:pt x="73319" y="5701"/>
                    <a:pt x="73195" y="5764"/>
                  </a:cubicBezTo>
                  <a:cubicBezTo>
                    <a:pt x="73154" y="5701"/>
                    <a:pt x="73174" y="5660"/>
                    <a:pt x="73216" y="5681"/>
                  </a:cubicBezTo>
                  <a:cubicBezTo>
                    <a:pt x="73174" y="5618"/>
                    <a:pt x="73340" y="5473"/>
                    <a:pt x="73361" y="5370"/>
                  </a:cubicBezTo>
                  <a:cubicBezTo>
                    <a:pt x="73402" y="5266"/>
                    <a:pt x="73506" y="5038"/>
                    <a:pt x="73630" y="5204"/>
                  </a:cubicBezTo>
                  <a:cubicBezTo>
                    <a:pt x="73672" y="5121"/>
                    <a:pt x="73672" y="5038"/>
                    <a:pt x="73630" y="4976"/>
                  </a:cubicBezTo>
                  <a:lnTo>
                    <a:pt x="73755" y="4831"/>
                  </a:lnTo>
                  <a:cubicBezTo>
                    <a:pt x="73838" y="4727"/>
                    <a:pt x="73921" y="4623"/>
                    <a:pt x="74003" y="4520"/>
                  </a:cubicBezTo>
                  <a:cubicBezTo>
                    <a:pt x="74190" y="4292"/>
                    <a:pt x="74335" y="4022"/>
                    <a:pt x="74480" y="3774"/>
                  </a:cubicBezTo>
                  <a:cubicBezTo>
                    <a:pt x="74501" y="3608"/>
                    <a:pt x="74563" y="3483"/>
                    <a:pt x="74646" y="3359"/>
                  </a:cubicBezTo>
                  <a:cubicBezTo>
                    <a:pt x="74770" y="3235"/>
                    <a:pt x="74874" y="3131"/>
                    <a:pt x="74978" y="3027"/>
                  </a:cubicBezTo>
                  <a:cubicBezTo>
                    <a:pt x="75164" y="2861"/>
                    <a:pt x="74812" y="2592"/>
                    <a:pt x="74625" y="2530"/>
                  </a:cubicBezTo>
                  <a:cubicBezTo>
                    <a:pt x="74915" y="2281"/>
                    <a:pt x="74978" y="1866"/>
                    <a:pt x="74770" y="1535"/>
                  </a:cubicBezTo>
                  <a:cubicBezTo>
                    <a:pt x="74667" y="1369"/>
                    <a:pt x="74501" y="1224"/>
                    <a:pt x="74294" y="1141"/>
                  </a:cubicBezTo>
                  <a:cubicBezTo>
                    <a:pt x="74086" y="1203"/>
                    <a:pt x="73921" y="1348"/>
                    <a:pt x="73796" y="1535"/>
                  </a:cubicBezTo>
                  <a:cubicBezTo>
                    <a:pt x="73692" y="1680"/>
                    <a:pt x="73672" y="1949"/>
                    <a:pt x="73547" y="2074"/>
                  </a:cubicBezTo>
                  <a:cubicBezTo>
                    <a:pt x="73402" y="2198"/>
                    <a:pt x="73174" y="2219"/>
                    <a:pt x="73029" y="2364"/>
                  </a:cubicBezTo>
                  <a:cubicBezTo>
                    <a:pt x="72843" y="2530"/>
                    <a:pt x="72739" y="2758"/>
                    <a:pt x="72677" y="2986"/>
                  </a:cubicBezTo>
                  <a:cubicBezTo>
                    <a:pt x="72615" y="3110"/>
                    <a:pt x="72573" y="3235"/>
                    <a:pt x="72552" y="3380"/>
                  </a:cubicBezTo>
                  <a:cubicBezTo>
                    <a:pt x="72490" y="3608"/>
                    <a:pt x="72490" y="3525"/>
                    <a:pt x="72283" y="3566"/>
                  </a:cubicBezTo>
                  <a:lnTo>
                    <a:pt x="72573" y="3048"/>
                  </a:lnTo>
                  <a:cubicBezTo>
                    <a:pt x="72428" y="2965"/>
                    <a:pt x="72283" y="2903"/>
                    <a:pt x="72138" y="2861"/>
                  </a:cubicBezTo>
                  <a:cubicBezTo>
                    <a:pt x="72096" y="2737"/>
                    <a:pt x="72013" y="2633"/>
                    <a:pt x="71910" y="2551"/>
                  </a:cubicBezTo>
                  <a:cubicBezTo>
                    <a:pt x="71765" y="2468"/>
                    <a:pt x="71765" y="2509"/>
                    <a:pt x="71744" y="2323"/>
                  </a:cubicBezTo>
                  <a:cubicBezTo>
                    <a:pt x="71889" y="2405"/>
                    <a:pt x="72076" y="2447"/>
                    <a:pt x="72241" y="2468"/>
                  </a:cubicBezTo>
                  <a:cubicBezTo>
                    <a:pt x="72407" y="2468"/>
                    <a:pt x="72428" y="2240"/>
                    <a:pt x="72573" y="2157"/>
                  </a:cubicBezTo>
                  <a:cubicBezTo>
                    <a:pt x="72718" y="2509"/>
                    <a:pt x="73527" y="1514"/>
                    <a:pt x="73610" y="1369"/>
                  </a:cubicBezTo>
                  <a:cubicBezTo>
                    <a:pt x="73506" y="1348"/>
                    <a:pt x="73382" y="1369"/>
                    <a:pt x="73319" y="1452"/>
                  </a:cubicBezTo>
                  <a:lnTo>
                    <a:pt x="73319" y="1328"/>
                  </a:lnTo>
                  <a:cubicBezTo>
                    <a:pt x="72801" y="1410"/>
                    <a:pt x="72946" y="934"/>
                    <a:pt x="73133" y="664"/>
                  </a:cubicBezTo>
                  <a:cubicBezTo>
                    <a:pt x="72988" y="643"/>
                    <a:pt x="72822" y="706"/>
                    <a:pt x="72739" y="851"/>
                  </a:cubicBezTo>
                  <a:cubicBezTo>
                    <a:pt x="72635" y="954"/>
                    <a:pt x="72490" y="1037"/>
                    <a:pt x="72366" y="1100"/>
                  </a:cubicBezTo>
                  <a:cubicBezTo>
                    <a:pt x="72076" y="1307"/>
                    <a:pt x="71827" y="1576"/>
                    <a:pt x="71557" y="1804"/>
                  </a:cubicBezTo>
                  <a:cubicBezTo>
                    <a:pt x="71454" y="1659"/>
                    <a:pt x="71288" y="1556"/>
                    <a:pt x="71122" y="1514"/>
                  </a:cubicBezTo>
                  <a:cubicBezTo>
                    <a:pt x="71454" y="1245"/>
                    <a:pt x="71495" y="747"/>
                    <a:pt x="71226" y="415"/>
                  </a:cubicBezTo>
                  <a:cubicBezTo>
                    <a:pt x="71081" y="250"/>
                    <a:pt x="70873" y="146"/>
                    <a:pt x="70666" y="105"/>
                  </a:cubicBezTo>
                  <a:cubicBezTo>
                    <a:pt x="70479" y="84"/>
                    <a:pt x="70417" y="84"/>
                    <a:pt x="70314" y="229"/>
                  </a:cubicBezTo>
                  <a:cubicBezTo>
                    <a:pt x="70251" y="312"/>
                    <a:pt x="70210" y="395"/>
                    <a:pt x="70169" y="478"/>
                  </a:cubicBezTo>
                  <a:cubicBezTo>
                    <a:pt x="70065" y="851"/>
                    <a:pt x="70272" y="1224"/>
                    <a:pt x="70169" y="1597"/>
                  </a:cubicBezTo>
                  <a:cubicBezTo>
                    <a:pt x="70106" y="1784"/>
                    <a:pt x="69920" y="1908"/>
                    <a:pt x="69733" y="1949"/>
                  </a:cubicBezTo>
                  <a:cubicBezTo>
                    <a:pt x="69713" y="2240"/>
                    <a:pt x="69754" y="2551"/>
                    <a:pt x="69795" y="2841"/>
                  </a:cubicBezTo>
                  <a:cubicBezTo>
                    <a:pt x="69692" y="2737"/>
                    <a:pt x="69547" y="2675"/>
                    <a:pt x="69402" y="2675"/>
                  </a:cubicBezTo>
                  <a:cubicBezTo>
                    <a:pt x="69339" y="2530"/>
                    <a:pt x="69402" y="2364"/>
                    <a:pt x="69319" y="2198"/>
                  </a:cubicBezTo>
                  <a:cubicBezTo>
                    <a:pt x="69236" y="2053"/>
                    <a:pt x="69194" y="2074"/>
                    <a:pt x="69236" y="1908"/>
                  </a:cubicBezTo>
                  <a:cubicBezTo>
                    <a:pt x="69256" y="1846"/>
                    <a:pt x="69298" y="1763"/>
                    <a:pt x="69339" y="1721"/>
                  </a:cubicBezTo>
                  <a:cubicBezTo>
                    <a:pt x="69630" y="1369"/>
                    <a:pt x="69816" y="1203"/>
                    <a:pt x="69630" y="706"/>
                  </a:cubicBezTo>
                  <a:cubicBezTo>
                    <a:pt x="69484" y="809"/>
                    <a:pt x="69298" y="872"/>
                    <a:pt x="69194" y="706"/>
                  </a:cubicBezTo>
                  <a:cubicBezTo>
                    <a:pt x="69153" y="602"/>
                    <a:pt x="69153" y="478"/>
                    <a:pt x="69111" y="395"/>
                  </a:cubicBezTo>
                  <a:cubicBezTo>
                    <a:pt x="68738" y="623"/>
                    <a:pt x="68572" y="1100"/>
                    <a:pt x="68407" y="1493"/>
                  </a:cubicBezTo>
                  <a:cubicBezTo>
                    <a:pt x="68365" y="1597"/>
                    <a:pt x="68324" y="1721"/>
                    <a:pt x="68261" y="1825"/>
                  </a:cubicBezTo>
                  <a:cubicBezTo>
                    <a:pt x="68220" y="1929"/>
                    <a:pt x="68220" y="2053"/>
                    <a:pt x="68096" y="1929"/>
                  </a:cubicBezTo>
                  <a:cubicBezTo>
                    <a:pt x="67930" y="1742"/>
                    <a:pt x="68220" y="1556"/>
                    <a:pt x="68303" y="1431"/>
                  </a:cubicBezTo>
                  <a:cubicBezTo>
                    <a:pt x="68137" y="1390"/>
                    <a:pt x="67971" y="1328"/>
                    <a:pt x="67847" y="1245"/>
                  </a:cubicBezTo>
                  <a:cubicBezTo>
                    <a:pt x="67723" y="1141"/>
                    <a:pt x="67557" y="1079"/>
                    <a:pt x="67412" y="1079"/>
                  </a:cubicBezTo>
                  <a:cubicBezTo>
                    <a:pt x="67204" y="1079"/>
                    <a:pt x="67018" y="1120"/>
                    <a:pt x="66976" y="1348"/>
                  </a:cubicBezTo>
                  <a:cubicBezTo>
                    <a:pt x="66956" y="1493"/>
                    <a:pt x="66603" y="1473"/>
                    <a:pt x="66458" y="1493"/>
                  </a:cubicBezTo>
                  <a:cubicBezTo>
                    <a:pt x="66458" y="1079"/>
                    <a:pt x="66375" y="664"/>
                    <a:pt x="66334" y="250"/>
                  </a:cubicBezTo>
                  <a:cubicBezTo>
                    <a:pt x="66334" y="125"/>
                    <a:pt x="66375" y="42"/>
                    <a:pt x="66230" y="22"/>
                  </a:cubicBezTo>
                  <a:cubicBezTo>
                    <a:pt x="66147" y="1"/>
                    <a:pt x="66064" y="1"/>
                    <a:pt x="65981" y="1"/>
                  </a:cubicBezTo>
                  <a:cubicBezTo>
                    <a:pt x="65857" y="22"/>
                    <a:pt x="65733" y="42"/>
                    <a:pt x="65629" y="125"/>
                  </a:cubicBezTo>
                  <a:cubicBezTo>
                    <a:pt x="65505" y="208"/>
                    <a:pt x="65401" y="333"/>
                    <a:pt x="65297" y="457"/>
                  </a:cubicBezTo>
                  <a:cubicBezTo>
                    <a:pt x="65194" y="581"/>
                    <a:pt x="65380" y="706"/>
                    <a:pt x="65380" y="851"/>
                  </a:cubicBezTo>
                  <a:cubicBezTo>
                    <a:pt x="65380" y="975"/>
                    <a:pt x="65297" y="1224"/>
                    <a:pt x="65318" y="1265"/>
                  </a:cubicBezTo>
                  <a:cubicBezTo>
                    <a:pt x="65277" y="1410"/>
                    <a:pt x="65318" y="1410"/>
                    <a:pt x="65194" y="1431"/>
                  </a:cubicBezTo>
                  <a:cubicBezTo>
                    <a:pt x="65111" y="1452"/>
                    <a:pt x="65048" y="1473"/>
                    <a:pt x="64986" y="1514"/>
                  </a:cubicBezTo>
                  <a:cubicBezTo>
                    <a:pt x="64986" y="1348"/>
                    <a:pt x="64903" y="872"/>
                    <a:pt x="64655" y="975"/>
                  </a:cubicBezTo>
                  <a:cubicBezTo>
                    <a:pt x="64447" y="1058"/>
                    <a:pt x="64572" y="1286"/>
                    <a:pt x="64613" y="1431"/>
                  </a:cubicBezTo>
                  <a:cubicBezTo>
                    <a:pt x="64675" y="1576"/>
                    <a:pt x="64510" y="1473"/>
                    <a:pt x="64468" y="1431"/>
                  </a:cubicBezTo>
                  <a:cubicBezTo>
                    <a:pt x="64427" y="1473"/>
                    <a:pt x="64385" y="1493"/>
                    <a:pt x="64364" y="1556"/>
                  </a:cubicBezTo>
                  <a:cubicBezTo>
                    <a:pt x="64199" y="1763"/>
                    <a:pt x="64095" y="1991"/>
                    <a:pt x="64033" y="2240"/>
                  </a:cubicBezTo>
                  <a:cubicBezTo>
                    <a:pt x="63888" y="2136"/>
                    <a:pt x="63867" y="2053"/>
                    <a:pt x="63701" y="2198"/>
                  </a:cubicBezTo>
                  <a:cubicBezTo>
                    <a:pt x="63639" y="2260"/>
                    <a:pt x="63577" y="2323"/>
                    <a:pt x="63515" y="2405"/>
                  </a:cubicBezTo>
                  <a:cubicBezTo>
                    <a:pt x="63432" y="2571"/>
                    <a:pt x="63390" y="2779"/>
                    <a:pt x="63432" y="2965"/>
                  </a:cubicBezTo>
                  <a:cubicBezTo>
                    <a:pt x="63432" y="3172"/>
                    <a:pt x="63183" y="3235"/>
                    <a:pt x="63349" y="3504"/>
                  </a:cubicBezTo>
                  <a:cubicBezTo>
                    <a:pt x="63452" y="3649"/>
                    <a:pt x="63701" y="3794"/>
                    <a:pt x="63763" y="3898"/>
                  </a:cubicBezTo>
                  <a:cubicBezTo>
                    <a:pt x="63639" y="3919"/>
                    <a:pt x="63535" y="3836"/>
                    <a:pt x="63432" y="3898"/>
                  </a:cubicBezTo>
                  <a:cubicBezTo>
                    <a:pt x="63369" y="4002"/>
                    <a:pt x="63411" y="4085"/>
                    <a:pt x="63266" y="4105"/>
                  </a:cubicBezTo>
                  <a:cubicBezTo>
                    <a:pt x="63079" y="4147"/>
                    <a:pt x="63266" y="4002"/>
                    <a:pt x="63266" y="3919"/>
                  </a:cubicBezTo>
                  <a:cubicBezTo>
                    <a:pt x="63266" y="3856"/>
                    <a:pt x="63162" y="3753"/>
                    <a:pt x="63100" y="3670"/>
                  </a:cubicBezTo>
                  <a:cubicBezTo>
                    <a:pt x="63141" y="3587"/>
                    <a:pt x="63204" y="3628"/>
                    <a:pt x="63245" y="3670"/>
                  </a:cubicBezTo>
                  <a:cubicBezTo>
                    <a:pt x="63390" y="3400"/>
                    <a:pt x="63100" y="3400"/>
                    <a:pt x="62913" y="3421"/>
                  </a:cubicBezTo>
                  <a:cubicBezTo>
                    <a:pt x="62748" y="3442"/>
                    <a:pt x="62830" y="3628"/>
                    <a:pt x="62851" y="3732"/>
                  </a:cubicBezTo>
                  <a:cubicBezTo>
                    <a:pt x="62685" y="3774"/>
                    <a:pt x="62561" y="3898"/>
                    <a:pt x="62499" y="4043"/>
                  </a:cubicBezTo>
                  <a:cubicBezTo>
                    <a:pt x="62416" y="4022"/>
                    <a:pt x="62395" y="3919"/>
                    <a:pt x="62312" y="4002"/>
                  </a:cubicBezTo>
                  <a:cubicBezTo>
                    <a:pt x="62271" y="3960"/>
                    <a:pt x="62250" y="3919"/>
                    <a:pt x="62292" y="3877"/>
                  </a:cubicBezTo>
                  <a:cubicBezTo>
                    <a:pt x="62229" y="3939"/>
                    <a:pt x="62229" y="3815"/>
                    <a:pt x="62126" y="3856"/>
                  </a:cubicBezTo>
                  <a:cubicBezTo>
                    <a:pt x="62084" y="3877"/>
                    <a:pt x="62043" y="3898"/>
                    <a:pt x="62001" y="3939"/>
                  </a:cubicBezTo>
                  <a:cubicBezTo>
                    <a:pt x="61960" y="3981"/>
                    <a:pt x="61815" y="4002"/>
                    <a:pt x="61835" y="4064"/>
                  </a:cubicBezTo>
                  <a:cubicBezTo>
                    <a:pt x="61607" y="4043"/>
                    <a:pt x="61566" y="3919"/>
                    <a:pt x="61753" y="3794"/>
                  </a:cubicBezTo>
                  <a:cubicBezTo>
                    <a:pt x="61587" y="3794"/>
                    <a:pt x="61690" y="3566"/>
                    <a:pt x="61711" y="3483"/>
                  </a:cubicBezTo>
                  <a:cubicBezTo>
                    <a:pt x="61835" y="3525"/>
                    <a:pt x="61981" y="3546"/>
                    <a:pt x="62126" y="3546"/>
                  </a:cubicBezTo>
                  <a:cubicBezTo>
                    <a:pt x="62271" y="3546"/>
                    <a:pt x="62312" y="3608"/>
                    <a:pt x="62333" y="3463"/>
                  </a:cubicBezTo>
                  <a:lnTo>
                    <a:pt x="62354" y="3255"/>
                  </a:lnTo>
                  <a:cubicBezTo>
                    <a:pt x="62727" y="3753"/>
                    <a:pt x="62830" y="2986"/>
                    <a:pt x="63121" y="3193"/>
                  </a:cubicBezTo>
                  <a:cubicBezTo>
                    <a:pt x="63245" y="2861"/>
                    <a:pt x="62685" y="2861"/>
                    <a:pt x="62561" y="2633"/>
                  </a:cubicBezTo>
                  <a:cubicBezTo>
                    <a:pt x="62478" y="2696"/>
                    <a:pt x="62395" y="2758"/>
                    <a:pt x="62333" y="2841"/>
                  </a:cubicBezTo>
                  <a:cubicBezTo>
                    <a:pt x="62229" y="2841"/>
                    <a:pt x="62126" y="2841"/>
                    <a:pt x="62022" y="2841"/>
                  </a:cubicBezTo>
                  <a:cubicBezTo>
                    <a:pt x="62084" y="2613"/>
                    <a:pt x="62126" y="2364"/>
                    <a:pt x="62146" y="2095"/>
                  </a:cubicBezTo>
                  <a:cubicBezTo>
                    <a:pt x="62271" y="2032"/>
                    <a:pt x="62354" y="1929"/>
                    <a:pt x="62395" y="1784"/>
                  </a:cubicBezTo>
                  <a:cubicBezTo>
                    <a:pt x="62437" y="1680"/>
                    <a:pt x="62478" y="1431"/>
                    <a:pt x="62312" y="1410"/>
                  </a:cubicBezTo>
                  <a:cubicBezTo>
                    <a:pt x="62167" y="1410"/>
                    <a:pt x="62146" y="1556"/>
                    <a:pt x="62126" y="1659"/>
                  </a:cubicBezTo>
                  <a:cubicBezTo>
                    <a:pt x="61960" y="1576"/>
                    <a:pt x="61773" y="1597"/>
                    <a:pt x="61607" y="1680"/>
                  </a:cubicBezTo>
                  <a:cubicBezTo>
                    <a:pt x="61504" y="1742"/>
                    <a:pt x="61504" y="1825"/>
                    <a:pt x="61379" y="1763"/>
                  </a:cubicBezTo>
                  <a:cubicBezTo>
                    <a:pt x="61297" y="1721"/>
                    <a:pt x="61214" y="1680"/>
                    <a:pt x="61131" y="1680"/>
                  </a:cubicBezTo>
                  <a:cubicBezTo>
                    <a:pt x="61462" y="1348"/>
                    <a:pt x="61400" y="809"/>
                    <a:pt x="61006" y="540"/>
                  </a:cubicBezTo>
                  <a:cubicBezTo>
                    <a:pt x="60841" y="436"/>
                    <a:pt x="60467" y="312"/>
                    <a:pt x="60322" y="498"/>
                  </a:cubicBezTo>
                  <a:cubicBezTo>
                    <a:pt x="60177" y="747"/>
                    <a:pt x="60115" y="1037"/>
                    <a:pt x="60198" y="1307"/>
                  </a:cubicBezTo>
                  <a:cubicBezTo>
                    <a:pt x="60094" y="1245"/>
                    <a:pt x="59970" y="1182"/>
                    <a:pt x="59846" y="1182"/>
                  </a:cubicBezTo>
                  <a:cubicBezTo>
                    <a:pt x="59721" y="1182"/>
                    <a:pt x="59742" y="1141"/>
                    <a:pt x="59680" y="1037"/>
                  </a:cubicBezTo>
                  <a:cubicBezTo>
                    <a:pt x="59348" y="1307"/>
                    <a:pt x="59348" y="996"/>
                    <a:pt x="59182" y="768"/>
                  </a:cubicBezTo>
                  <a:cubicBezTo>
                    <a:pt x="59079" y="872"/>
                    <a:pt x="58975" y="975"/>
                    <a:pt x="58913" y="1100"/>
                  </a:cubicBezTo>
                  <a:cubicBezTo>
                    <a:pt x="58851" y="1182"/>
                    <a:pt x="58809" y="1286"/>
                    <a:pt x="58788" y="1369"/>
                  </a:cubicBezTo>
                  <a:cubicBezTo>
                    <a:pt x="58747" y="1348"/>
                    <a:pt x="58705" y="1348"/>
                    <a:pt x="58685" y="1369"/>
                  </a:cubicBezTo>
                  <a:cubicBezTo>
                    <a:pt x="58809" y="1182"/>
                    <a:pt x="58892" y="954"/>
                    <a:pt x="58933" y="726"/>
                  </a:cubicBezTo>
                  <a:cubicBezTo>
                    <a:pt x="58602" y="747"/>
                    <a:pt x="58643" y="1265"/>
                    <a:pt x="58477" y="1493"/>
                  </a:cubicBezTo>
                  <a:cubicBezTo>
                    <a:pt x="58519" y="1473"/>
                    <a:pt x="58560" y="1452"/>
                    <a:pt x="58602" y="1431"/>
                  </a:cubicBezTo>
                  <a:cubicBezTo>
                    <a:pt x="58540" y="1556"/>
                    <a:pt x="58415" y="1452"/>
                    <a:pt x="58270" y="1431"/>
                  </a:cubicBezTo>
                  <a:cubicBezTo>
                    <a:pt x="58166" y="1431"/>
                    <a:pt x="58063" y="1452"/>
                    <a:pt x="57959" y="1493"/>
                  </a:cubicBezTo>
                  <a:cubicBezTo>
                    <a:pt x="57710" y="1597"/>
                    <a:pt x="57503" y="1763"/>
                    <a:pt x="57358" y="1991"/>
                  </a:cubicBezTo>
                  <a:cubicBezTo>
                    <a:pt x="57317" y="1887"/>
                    <a:pt x="57399" y="1784"/>
                    <a:pt x="57399" y="1680"/>
                  </a:cubicBezTo>
                  <a:cubicBezTo>
                    <a:pt x="57068" y="1680"/>
                    <a:pt x="56778" y="1929"/>
                    <a:pt x="56550" y="2115"/>
                  </a:cubicBezTo>
                  <a:cubicBezTo>
                    <a:pt x="56301" y="2260"/>
                    <a:pt x="56094" y="2426"/>
                    <a:pt x="55907" y="2613"/>
                  </a:cubicBezTo>
                  <a:cubicBezTo>
                    <a:pt x="55845" y="2716"/>
                    <a:pt x="55824" y="2820"/>
                    <a:pt x="55866" y="2924"/>
                  </a:cubicBezTo>
                  <a:cubicBezTo>
                    <a:pt x="55886" y="3069"/>
                    <a:pt x="55824" y="3131"/>
                    <a:pt x="55803" y="3235"/>
                  </a:cubicBezTo>
                  <a:cubicBezTo>
                    <a:pt x="55803" y="3338"/>
                    <a:pt x="55700" y="3276"/>
                    <a:pt x="55638" y="3276"/>
                  </a:cubicBezTo>
                  <a:cubicBezTo>
                    <a:pt x="55555" y="3297"/>
                    <a:pt x="55513" y="3297"/>
                    <a:pt x="55513" y="3214"/>
                  </a:cubicBezTo>
                  <a:cubicBezTo>
                    <a:pt x="55389" y="3172"/>
                    <a:pt x="55389" y="3297"/>
                    <a:pt x="55368" y="3400"/>
                  </a:cubicBezTo>
                  <a:cubicBezTo>
                    <a:pt x="55306" y="3400"/>
                    <a:pt x="55306" y="3380"/>
                    <a:pt x="55306" y="3318"/>
                  </a:cubicBezTo>
                  <a:cubicBezTo>
                    <a:pt x="55223" y="3338"/>
                    <a:pt x="55202" y="3380"/>
                    <a:pt x="55244" y="3463"/>
                  </a:cubicBezTo>
                  <a:cubicBezTo>
                    <a:pt x="55285" y="3525"/>
                    <a:pt x="55244" y="3525"/>
                    <a:pt x="55202" y="3608"/>
                  </a:cubicBezTo>
                  <a:cubicBezTo>
                    <a:pt x="55244" y="3753"/>
                    <a:pt x="55327" y="3877"/>
                    <a:pt x="55451" y="3939"/>
                  </a:cubicBezTo>
                  <a:cubicBezTo>
                    <a:pt x="55410" y="3919"/>
                    <a:pt x="55430" y="3939"/>
                    <a:pt x="55472" y="3981"/>
                  </a:cubicBezTo>
                  <a:cubicBezTo>
                    <a:pt x="55368" y="4167"/>
                    <a:pt x="55161" y="3836"/>
                    <a:pt x="55099" y="3774"/>
                  </a:cubicBezTo>
                  <a:cubicBezTo>
                    <a:pt x="55016" y="3670"/>
                    <a:pt x="54912" y="3587"/>
                    <a:pt x="54788" y="3546"/>
                  </a:cubicBezTo>
                  <a:cubicBezTo>
                    <a:pt x="54746" y="3525"/>
                    <a:pt x="54684" y="3525"/>
                    <a:pt x="54643" y="3525"/>
                  </a:cubicBezTo>
                  <a:cubicBezTo>
                    <a:pt x="54643" y="3463"/>
                    <a:pt x="54622" y="3421"/>
                    <a:pt x="54601" y="3380"/>
                  </a:cubicBezTo>
                  <a:cubicBezTo>
                    <a:pt x="54518" y="3297"/>
                    <a:pt x="54497" y="3172"/>
                    <a:pt x="54373" y="3090"/>
                  </a:cubicBezTo>
                  <a:cubicBezTo>
                    <a:pt x="54269" y="3027"/>
                    <a:pt x="54021" y="3110"/>
                    <a:pt x="53958" y="3007"/>
                  </a:cubicBezTo>
                  <a:cubicBezTo>
                    <a:pt x="53896" y="2882"/>
                    <a:pt x="54021" y="2882"/>
                    <a:pt x="53876" y="2779"/>
                  </a:cubicBezTo>
                  <a:cubicBezTo>
                    <a:pt x="53813" y="2758"/>
                    <a:pt x="53751" y="2737"/>
                    <a:pt x="53710" y="2737"/>
                  </a:cubicBezTo>
                  <a:cubicBezTo>
                    <a:pt x="53565" y="2696"/>
                    <a:pt x="53440" y="2675"/>
                    <a:pt x="53295" y="2696"/>
                  </a:cubicBezTo>
                  <a:cubicBezTo>
                    <a:pt x="53109" y="2737"/>
                    <a:pt x="53088" y="2799"/>
                    <a:pt x="53046" y="2986"/>
                  </a:cubicBezTo>
                  <a:cubicBezTo>
                    <a:pt x="52922" y="2986"/>
                    <a:pt x="53088" y="2861"/>
                    <a:pt x="52922" y="2903"/>
                  </a:cubicBezTo>
                  <a:cubicBezTo>
                    <a:pt x="52839" y="2924"/>
                    <a:pt x="52839" y="2965"/>
                    <a:pt x="52777" y="3007"/>
                  </a:cubicBezTo>
                  <a:cubicBezTo>
                    <a:pt x="52798" y="2882"/>
                    <a:pt x="52735" y="2820"/>
                    <a:pt x="52715" y="2696"/>
                  </a:cubicBezTo>
                  <a:cubicBezTo>
                    <a:pt x="52694" y="2592"/>
                    <a:pt x="52694" y="2468"/>
                    <a:pt x="52715" y="2343"/>
                  </a:cubicBezTo>
                  <a:cubicBezTo>
                    <a:pt x="52570" y="2364"/>
                    <a:pt x="52611" y="2343"/>
                    <a:pt x="52549" y="2198"/>
                  </a:cubicBezTo>
                  <a:cubicBezTo>
                    <a:pt x="52507" y="2095"/>
                    <a:pt x="52466" y="1991"/>
                    <a:pt x="52425" y="1908"/>
                  </a:cubicBezTo>
                  <a:cubicBezTo>
                    <a:pt x="52342" y="1721"/>
                    <a:pt x="52259" y="1514"/>
                    <a:pt x="52176" y="1328"/>
                  </a:cubicBezTo>
                  <a:cubicBezTo>
                    <a:pt x="51886" y="1328"/>
                    <a:pt x="51637" y="1493"/>
                    <a:pt x="51512" y="1763"/>
                  </a:cubicBezTo>
                  <a:cubicBezTo>
                    <a:pt x="51326" y="1638"/>
                    <a:pt x="51139" y="1597"/>
                    <a:pt x="50932" y="1597"/>
                  </a:cubicBezTo>
                  <a:cubicBezTo>
                    <a:pt x="50766" y="1473"/>
                    <a:pt x="50580" y="1431"/>
                    <a:pt x="50393" y="1473"/>
                  </a:cubicBezTo>
                  <a:cubicBezTo>
                    <a:pt x="50414" y="1369"/>
                    <a:pt x="50455" y="1348"/>
                    <a:pt x="50352" y="1286"/>
                  </a:cubicBezTo>
                  <a:cubicBezTo>
                    <a:pt x="50289" y="1245"/>
                    <a:pt x="50207" y="1203"/>
                    <a:pt x="50144" y="1182"/>
                  </a:cubicBezTo>
                  <a:cubicBezTo>
                    <a:pt x="49979" y="1162"/>
                    <a:pt x="49833" y="1182"/>
                    <a:pt x="49688" y="1245"/>
                  </a:cubicBezTo>
                  <a:cubicBezTo>
                    <a:pt x="49605" y="1286"/>
                    <a:pt x="49522" y="1328"/>
                    <a:pt x="49460" y="1369"/>
                  </a:cubicBezTo>
                  <a:cubicBezTo>
                    <a:pt x="49481" y="1452"/>
                    <a:pt x="49481" y="1535"/>
                    <a:pt x="49460" y="1638"/>
                  </a:cubicBezTo>
                  <a:cubicBezTo>
                    <a:pt x="49419" y="1784"/>
                    <a:pt x="49315" y="1929"/>
                    <a:pt x="49212" y="2032"/>
                  </a:cubicBezTo>
                  <a:cubicBezTo>
                    <a:pt x="49170" y="1929"/>
                    <a:pt x="49004" y="2095"/>
                    <a:pt x="49129" y="2260"/>
                  </a:cubicBezTo>
                  <a:cubicBezTo>
                    <a:pt x="49108" y="2426"/>
                    <a:pt x="49149" y="2592"/>
                    <a:pt x="49232" y="2737"/>
                  </a:cubicBezTo>
                  <a:cubicBezTo>
                    <a:pt x="49564" y="2447"/>
                    <a:pt x="49585" y="2758"/>
                    <a:pt x="49730" y="2965"/>
                  </a:cubicBezTo>
                  <a:cubicBezTo>
                    <a:pt x="49854" y="2861"/>
                    <a:pt x="50041" y="2675"/>
                    <a:pt x="50165" y="2882"/>
                  </a:cubicBezTo>
                  <a:cubicBezTo>
                    <a:pt x="50289" y="3110"/>
                    <a:pt x="49833" y="3338"/>
                    <a:pt x="49979" y="3483"/>
                  </a:cubicBezTo>
                  <a:cubicBezTo>
                    <a:pt x="50124" y="3608"/>
                    <a:pt x="50331" y="3649"/>
                    <a:pt x="50497" y="3587"/>
                  </a:cubicBezTo>
                  <a:cubicBezTo>
                    <a:pt x="50497" y="3359"/>
                    <a:pt x="50745" y="3338"/>
                    <a:pt x="50953" y="3255"/>
                  </a:cubicBezTo>
                  <a:cubicBezTo>
                    <a:pt x="51202" y="3152"/>
                    <a:pt x="51036" y="3442"/>
                    <a:pt x="50870" y="3483"/>
                  </a:cubicBezTo>
                  <a:cubicBezTo>
                    <a:pt x="50725" y="3525"/>
                    <a:pt x="50766" y="3628"/>
                    <a:pt x="50745" y="3774"/>
                  </a:cubicBezTo>
                  <a:cubicBezTo>
                    <a:pt x="50642" y="3836"/>
                    <a:pt x="50580" y="3939"/>
                    <a:pt x="50476" y="4022"/>
                  </a:cubicBezTo>
                  <a:cubicBezTo>
                    <a:pt x="50372" y="4002"/>
                    <a:pt x="50248" y="3981"/>
                    <a:pt x="50144" y="3981"/>
                  </a:cubicBezTo>
                  <a:cubicBezTo>
                    <a:pt x="50082" y="3898"/>
                    <a:pt x="49896" y="3919"/>
                    <a:pt x="49750" y="3898"/>
                  </a:cubicBezTo>
                  <a:cubicBezTo>
                    <a:pt x="49792" y="3774"/>
                    <a:pt x="49916" y="3774"/>
                    <a:pt x="49979" y="3711"/>
                  </a:cubicBezTo>
                  <a:cubicBezTo>
                    <a:pt x="49875" y="3608"/>
                    <a:pt x="49647" y="3587"/>
                    <a:pt x="49647" y="3421"/>
                  </a:cubicBezTo>
                  <a:lnTo>
                    <a:pt x="49647" y="3152"/>
                  </a:lnTo>
                  <a:cubicBezTo>
                    <a:pt x="49564" y="3131"/>
                    <a:pt x="49460" y="3131"/>
                    <a:pt x="49377" y="3152"/>
                  </a:cubicBezTo>
                  <a:lnTo>
                    <a:pt x="49502" y="2944"/>
                  </a:lnTo>
                  <a:cubicBezTo>
                    <a:pt x="49440" y="2903"/>
                    <a:pt x="49377" y="2861"/>
                    <a:pt x="49315" y="2820"/>
                  </a:cubicBezTo>
                  <a:cubicBezTo>
                    <a:pt x="49170" y="2737"/>
                    <a:pt x="49025" y="2696"/>
                    <a:pt x="48859" y="2675"/>
                  </a:cubicBezTo>
                  <a:cubicBezTo>
                    <a:pt x="48714" y="2613"/>
                    <a:pt x="48569" y="2654"/>
                    <a:pt x="48465" y="2779"/>
                  </a:cubicBezTo>
                  <a:cubicBezTo>
                    <a:pt x="48403" y="2841"/>
                    <a:pt x="48362" y="2903"/>
                    <a:pt x="48362" y="2986"/>
                  </a:cubicBezTo>
                  <a:cubicBezTo>
                    <a:pt x="48299" y="3007"/>
                    <a:pt x="48217" y="3048"/>
                    <a:pt x="48154" y="3069"/>
                  </a:cubicBezTo>
                  <a:cubicBezTo>
                    <a:pt x="48071" y="2737"/>
                    <a:pt x="47906" y="2447"/>
                    <a:pt x="47657" y="2198"/>
                  </a:cubicBezTo>
                  <a:cubicBezTo>
                    <a:pt x="47595" y="2157"/>
                    <a:pt x="47532" y="2115"/>
                    <a:pt x="47450" y="2074"/>
                  </a:cubicBezTo>
                  <a:cubicBezTo>
                    <a:pt x="47491" y="1991"/>
                    <a:pt x="47532" y="1887"/>
                    <a:pt x="47574" y="1784"/>
                  </a:cubicBezTo>
                  <a:cubicBezTo>
                    <a:pt x="47615" y="1618"/>
                    <a:pt x="47678" y="1452"/>
                    <a:pt x="47740" y="1265"/>
                  </a:cubicBezTo>
                  <a:cubicBezTo>
                    <a:pt x="47761" y="1162"/>
                    <a:pt x="47802" y="1058"/>
                    <a:pt x="47843" y="975"/>
                  </a:cubicBezTo>
                  <a:cubicBezTo>
                    <a:pt x="47781" y="913"/>
                    <a:pt x="47719" y="872"/>
                    <a:pt x="47636" y="830"/>
                  </a:cubicBezTo>
                  <a:cubicBezTo>
                    <a:pt x="47512" y="768"/>
                    <a:pt x="47387" y="768"/>
                    <a:pt x="47284" y="768"/>
                  </a:cubicBezTo>
                  <a:cubicBezTo>
                    <a:pt x="47139" y="789"/>
                    <a:pt x="47014" y="851"/>
                    <a:pt x="46890" y="913"/>
                  </a:cubicBezTo>
                  <a:cubicBezTo>
                    <a:pt x="46745" y="975"/>
                    <a:pt x="46848" y="1120"/>
                    <a:pt x="46786" y="1265"/>
                  </a:cubicBezTo>
                  <a:cubicBezTo>
                    <a:pt x="46703" y="1203"/>
                    <a:pt x="46579" y="1162"/>
                    <a:pt x="46475" y="1141"/>
                  </a:cubicBezTo>
                  <a:cubicBezTo>
                    <a:pt x="46413" y="1141"/>
                    <a:pt x="46351" y="1141"/>
                    <a:pt x="46268" y="1141"/>
                  </a:cubicBezTo>
                  <a:cubicBezTo>
                    <a:pt x="46268" y="1100"/>
                    <a:pt x="46206" y="1058"/>
                    <a:pt x="46164" y="1079"/>
                  </a:cubicBezTo>
                  <a:cubicBezTo>
                    <a:pt x="46081" y="1100"/>
                    <a:pt x="45999" y="1162"/>
                    <a:pt x="45999" y="1245"/>
                  </a:cubicBezTo>
                  <a:cubicBezTo>
                    <a:pt x="45874" y="1286"/>
                    <a:pt x="45874" y="1328"/>
                    <a:pt x="45874" y="1452"/>
                  </a:cubicBezTo>
                  <a:cubicBezTo>
                    <a:pt x="45853" y="1431"/>
                    <a:pt x="45853" y="1390"/>
                    <a:pt x="45853" y="1348"/>
                  </a:cubicBezTo>
                  <a:cubicBezTo>
                    <a:pt x="45460" y="1473"/>
                    <a:pt x="45874" y="1763"/>
                    <a:pt x="45978" y="1929"/>
                  </a:cubicBezTo>
                  <a:cubicBezTo>
                    <a:pt x="46102" y="2157"/>
                    <a:pt x="46434" y="2405"/>
                    <a:pt x="46351" y="2696"/>
                  </a:cubicBezTo>
                  <a:cubicBezTo>
                    <a:pt x="46351" y="2633"/>
                    <a:pt x="45874" y="2758"/>
                    <a:pt x="45853" y="2509"/>
                  </a:cubicBezTo>
                  <a:cubicBezTo>
                    <a:pt x="45812" y="2343"/>
                    <a:pt x="45708" y="2198"/>
                    <a:pt x="45563" y="2095"/>
                  </a:cubicBezTo>
                  <a:cubicBezTo>
                    <a:pt x="45377" y="2488"/>
                    <a:pt x="45169" y="2198"/>
                    <a:pt x="45004" y="2012"/>
                  </a:cubicBezTo>
                  <a:cubicBezTo>
                    <a:pt x="44921" y="1908"/>
                    <a:pt x="44858" y="2012"/>
                    <a:pt x="44776" y="1887"/>
                  </a:cubicBezTo>
                  <a:cubicBezTo>
                    <a:pt x="44693" y="1763"/>
                    <a:pt x="44672" y="1721"/>
                    <a:pt x="44548" y="1721"/>
                  </a:cubicBezTo>
                  <a:cubicBezTo>
                    <a:pt x="44382" y="1721"/>
                    <a:pt x="44195" y="1784"/>
                    <a:pt x="44029" y="1866"/>
                  </a:cubicBezTo>
                  <a:cubicBezTo>
                    <a:pt x="43822" y="1991"/>
                    <a:pt x="43553" y="2488"/>
                    <a:pt x="43325" y="2447"/>
                  </a:cubicBezTo>
                  <a:cubicBezTo>
                    <a:pt x="43117" y="2426"/>
                    <a:pt x="42827" y="2405"/>
                    <a:pt x="42578" y="2405"/>
                  </a:cubicBezTo>
                  <a:cubicBezTo>
                    <a:pt x="42392" y="2405"/>
                    <a:pt x="42164" y="2426"/>
                    <a:pt x="42019" y="2281"/>
                  </a:cubicBezTo>
                  <a:cubicBezTo>
                    <a:pt x="42060" y="2219"/>
                    <a:pt x="42122" y="2157"/>
                    <a:pt x="42205" y="2115"/>
                  </a:cubicBezTo>
                  <a:cubicBezTo>
                    <a:pt x="42288" y="2074"/>
                    <a:pt x="42309" y="2115"/>
                    <a:pt x="42371" y="2177"/>
                  </a:cubicBezTo>
                  <a:cubicBezTo>
                    <a:pt x="42475" y="1991"/>
                    <a:pt x="42578" y="2053"/>
                    <a:pt x="42786" y="2053"/>
                  </a:cubicBezTo>
                  <a:cubicBezTo>
                    <a:pt x="42972" y="2053"/>
                    <a:pt x="42910" y="2136"/>
                    <a:pt x="43034" y="2198"/>
                  </a:cubicBezTo>
                  <a:cubicBezTo>
                    <a:pt x="43076" y="2136"/>
                    <a:pt x="43096" y="2053"/>
                    <a:pt x="43117" y="1991"/>
                  </a:cubicBezTo>
                  <a:cubicBezTo>
                    <a:pt x="43179" y="1970"/>
                    <a:pt x="43221" y="1929"/>
                    <a:pt x="43283" y="1887"/>
                  </a:cubicBezTo>
                  <a:cubicBezTo>
                    <a:pt x="43387" y="1784"/>
                    <a:pt x="43470" y="1659"/>
                    <a:pt x="43532" y="1514"/>
                  </a:cubicBezTo>
                  <a:cubicBezTo>
                    <a:pt x="43366" y="1473"/>
                    <a:pt x="43159" y="1390"/>
                    <a:pt x="43221" y="1182"/>
                  </a:cubicBezTo>
                  <a:cubicBezTo>
                    <a:pt x="43262" y="1058"/>
                    <a:pt x="43366" y="954"/>
                    <a:pt x="43407" y="851"/>
                  </a:cubicBezTo>
                  <a:cubicBezTo>
                    <a:pt x="43262" y="809"/>
                    <a:pt x="43117" y="872"/>
                    <a:pt x="43096" y="706"/>
                  </a:cubicBezTo>
                  <a:cubicBezTo>
                    <a:pt x="43076" y="602"/>
                    <a:pt x="43055" y="498"/>
                    <a:pt x="43055" y="395"/>
                  </a:cubicBezTo>
                  <a:cubicBezTo>
                    <a:pt x="43034" y="270"/>
                    <a:pt x="43034" y="187"/>
                    <a:pt x="43014" y="84"/>
                  </a:cubicBezTo>
                  <a:cubicBezTo>
                    <a:pt x="42931" y="42"/>
                    <a:pt x="42848" y="42"/>
                    <a:pt x="42765" y="42"/>
                  </a:cubicBezTo>
                  <a:cubicBezTo>
                    <a:pt x="42392" y="42"/>
                    <a:pt x="42143" y="291"/>
                    <a:pt x="41956" y="581"/>
                  </a:cubicBezTo>
                  <a:cubicBezTo>
                    <a:pt x="42060" y="706"/>
                    <a:pt x="42205" y="996"/>
                    <a:pt x="42019" y="1058"/>
                  </a:cubicBezTo>
                  <a:lnTo>
                    <a:pt x="41728" y="1162"/>
                  </a:lnTo>
                  <a:cubicBezTo>
                    <a:pt x="41583" y="1224"/>
                    <a:pt x="41645" y="1141"/>
                    <a:pt x="41542" y="1058"/>
                  </a:cubicBezTo>
                  <a:cubicBezTo>
                    <a:pt x="41252" y="830"/>
                    <a:pt x="41272" y="1473"/>
                    <a:pt x="41272" y="1576"/>
                  </a:cubicBezTo>
                  <a:cubicBezTo>
                    <a:pt x="41231" y="1556"/>
                    <a:pt x="41210" y="1514"/>
                    <a:pt x="41189" y="1473"/>
                  </a:cubicBezTo>
                  <a:cubicBezTo>
                    <a:pt x="40982" y="1659"/>
                    <a:pt x="41148" y="1804"/>
                    <a:pt x="41335" y="1866"/>
                  </a:cubicBezTo>
                  <a:cubicBezTo>
                    <a:pt x="41542" y="1949"/>
                    <a:pt x="41645" y="2136"/>
                    <a:pt x="41811" y="2219"/>
                  </a:cubicBezTo>
                  <a:cubicBezTo>
                    <a:pt x="41625" y="2343"/>
                    <a:pt x="41459" y="2530"/>
                    <a:pt x="41563" y="2779"/>
                  </a:cubicBezTo>
                  <a:cubicBezTo>
                    <a:pt x="41438" y="2799"/>
                    <a:pt x="41438" y="2799"/>
                    <a:pt x="41459" y="2924"/>
                  </a:cubicBezTo>
                  <a:cubicBezTo>
                    <a:pt x="41397" y="2965"/>
                    <a:pt x="41335" y="2986"/>
                    <a:pt x="41293" y="3048"/>
                  </a:cubicBezTo>
                  <a:lnTo>
                    <a:pt x="40733" y="3007"/>
                  </a:lnTo>
                  <a:cubicBezTo>
                    <a:pt x="40526" y="3007"/>
                    <a:pt x="40422" y="2924"/>
                    <a:pt x="40360" y="3172"/>
                  </a:cubicBezTo>
                  <a:cubicBezTo>
                    <a:pt x="40319" y="3297"/>
                    <a:pt x="40319" y="3421"/>
                    <a:pt x="40360" y="3566"/>
                  </a:cubicBezTo>
                  <a:cubicBezTo>
                    <a:pt x="40008" y="3380"/>
                    <a:pt x="39759" y="3214"/>
                    <a:pt x="39407" y="3048"/>
                  </a:cubicBezTo>
                  <a:cubicBezTo>
                    <a:pt x="39510" y="2903"/>
                    <a:pt x="39593" y="2758"/>
                    <a:pt x="39697" y="2633"/>
                  </a:cubicBezTo>
                  <a:cubicBezTo>
                    <a:pt x="39801" y="2509"/>
                    <a:pt x="39697" y="2468"/>
                    <a:pt x="39614" y="2364"/>
                  </a:cubicBezTo>
                  <a:cubicBezTo>
                    <a:pt x="39490" y="2240"/>
                    <a:pt x="39345" y="2177"/>
                    <a:pt x="39158" y="2157"/>
                  </a:cubicBezTo>
                  <a:cubicBezTo>
                    <a:pt x="38992" y="2136"/>
                    <a:pt x="38640" y="2115"/>
                    <a:pt x="38619" y="2281"/>
                  </a:cubicBezTo>
                  <a:cubicBezTo>
                    <a:pt x="38598" y="2468"/>
                    <a:pt x="38474" y="2613"/>
                    <a:pt x="38287" y="2675"/>
                  </a:cubicBezTo>
                  <a:cubicBezTo>
                    <a:pt x="38412" y="2302"/>
                    <a:pt x="38163" y="1908"/>
                    <a:pt x="37769" y="1866"/>
                  </a:cubicBezTo>
                  <a:cubicBezTo>
                    <a:pt x="37583" y="1846"/>
                    <a:pt x="37230" y="1908"/>
                    <a:pt x="37209" y="2136"/>
                  </a:cubicBezTo>
                  <a:cubicBezTo>
                    <a:pt x="37209" y="2281"/>
                    <a:pt x="37230" y="2405"/>
                    <a:pt x="37272" y="2530"/>
                  </a:cubicBezTo>
                  <a:cubicBezTo>
                    <a:pt x="37272" y="2654"/>
                    <a:pt x="37230" y="2675"/>
                    <a:pt x="37168" y="2799"/>
                  </a:cubicBezTo>
                  <a:cubicBezTo>
                    <a:pt x="36816" y="2571"/>
                    <a:pt x="36339" y="2633"/>
                    <a:pt x="36069" y="2965"/>
                  </a:cubicBezTo>
                  <a:cubicBezTo>
                    <a:pt x="35945" y="2737"/>
                    <a:pt x="35738" y="2571"/>
                    <a:pt x="35489" y="2530"/>
                  </a:cubicBezTo>
                  <a:cubicBezTo>
                    <a:pt x="35344" y="2509"/>
                    <a:pt x="35199" y="2509"/>
                    <a:pt x="35054" y="2530"/>
                  </a:cubicBezTo>
                  <a:cubicBezTo>
                    <a:pt x="34971" y="2654"/>
                    <a:pt x="34909" y="2799"/>
                    <a:pt x="34888" y="2965"/>
                  </a:cubicBezTo>
                  <a:cubicBezTo>
                    <a:pt x="34846" y="3338"/>
                    <a:pt x="35261" y="3856"/>
                    <a:pt x="35012" y="4188"/>
                  </a:cubicBezTo>
                  <a:cubicBezTo>
                    <a:pt x="34909" y="3815"/>
                    <a:pt x="34763" y="3463"/>
                    <a:pt x="34556" y="3152"/>
                  </a:cubicBezTo>
                  <a:cubicBezTo>
                    <a:pt x="34473" y="2986"/>
                    <a:pt x="34390" y="2820"/>
                    <a:pt x="34328" y="2654"/>
                  </a:cubicBezTo>
                  <a:cubicBezTo>
                    <a:pt x="34204" y="2675"/>
                    <a:pt x="34079" y="2696"/>
                    <a:pt x="33976" y="2758"/>
                  </a:cubicBezTo>
                  <a:cubicBezTo>
                    <a:pt x="33789" y="2861"/>
                    <a:pt x="33644" y="3027"/>
                    <a:pt x="33582" y="3255"/>
                  </a:cubicBezTo>
                  <a:cubicBezTo>
                    <a:pt x="33540" y="3318"/>
                    <a:pt x="33520" y="3400"/>
                    <a:pt x="33499" y="3483"/>
                  </a:cubicBezTo>
                  <a:cubicBezTo>
                    <a:pt x="33603" y="3504"/>
                    <a:pt x="33623" y="3546"/>
                    <a:pt x="33561" y="3628"/>
                  </a:cubicBezTo>
                  <a:cubicBezTo>
                    <a:pt x="33499" y="3794"/>
                    <a:pt x="33458" y="3960"/>
                    <a:pt x="33437" y="4147"/>
                  </a:cubicBezTo>
                  <a:cubicBezTo>
                    <a:pt x="33333" y="4064"/>
                    <a:pt x="33229" y="3981"/>
                    <a:pt x="33126" y="4085"/>
                  </a:cubicBezTo>
                  <a:cubicBezTo>
                    <a:pt x="33064" y="4147"/>
                    <a:pt x="33064" y="4230"/>
                    <a:pt x="33105" y="4313"/>
                  </a:cubicBezTo>
                  <a:cubicBezTo>
                    <a:pt x="33167" y="4395"/>
                    <a:pt x="33229" y="4458"/>
                    <a:pt x="33292" y="4541"/>
                  </a:cubicBezTo>
                  <a:cubicBezTo>
                    <a:pt x="33229" y="4623"/>
                    <a:pt x="33167" y="4582"/>
                    <a:pt x="33084" y="4541"/>
                  </a:cubicBezTo>
                  <a:cubicBezTo>
                    <a:pt x="33022" y="4665"/>
                    <a:pt x="33043" y="4789"/>
                    <a:pt x="33209" y="4831"/>
                  </a:cubicBezTo>
                  <a:cubicBezTo>
                    <a:pt x="33375" y="4872"/>
                    <a:pt x="33458" y="4914"/>
                    <a:pt x="33603" y="4955"/>
                  </a:cubicBezTo>
                  <a:cubicBezTo>
                    <a:pt x="33727" y="4976"/>
                    <a:pt x="33872" y="4955"/>
                    <a:pt x="33996" y="4893"/>
                  </a:cubicBezTo>
                  <a:cubicBezTo>
                    <a:pt x="34100" y="4851"/>
                    <a:pt x="34183" y="4789"/>
                    <a:pt x="34266" y="4748"/>
                  </a:cubicBezTo>
                  <a:cubicBezTo>
                    <a:pt x="34307" y="4769"/>
                    <a:pt x="34370" y="4789"/>
                    <a:pt x="34432" y="4810"/>
                  </a:cubicBezTo>
                  <a:cubicBezTo>
                    <a:pt x="34452" y="4623"/>
                    <a:pt x="34515" y="4416"/>
                    <a:pt x="34743" y="4478"/>
                  </a:cubicBezTo>
                  <a:cubicBezTo>
                    <a:pt x="34535" y="4623"/>
                    <a:pt x="34494" y="4914"/>
                    <a:pt x="34660" y="5142"/>
                  </a:cubicBezTo>
                  <a:cubicBezTo>
                    <a:pt x="34722" y="5225"/>
                    <a:pt x="34867" y="5411"/>
                    <a:pt x="34991" y="5411"/>
                  </a:cubicBezTo>
                  <a:cubicBezTo>
                    <a:pt x="35116" y="5411"/>
                    <a:pt x="35033" y="5556"/>
                    <a:pt x="35033" y="5681"/>
                  </a:cubicBezTo>
                  <a:lnTo>
                    <a:pt x="34598" y="5225"/>
                  </a:lnTo>
                  <a:cubicBezTo>
                    <a:pt x="34473" y="5121"/>
                    <a:pt x="34473" y="5204"/>
                    <a:pt x="34370" y="5308"/>
                  </a:cubicBezTo>
                  <a:cubicBezTo>
                    <a:pt x="34328" y="5349"/>
                    <a:pt x="34287" y="5411"/>
                    <a:pt x="34245" y="5453"/>
                  </a:cubicBezTo>
                  <a:cubicBezTo>
                    <a:pt x="34162" y="5577"/>
                    <a:pt x="34121" y="5722"/>
                    <a:pt x="33996" y="5764"/>
                  </a:cubicBezTo>
                  <a:cubicBezTo>
                    <a:pt x="33893" y="5805"/>
                    <a:pt x="33872" y="5867"/>
                    <a:pt x="33768" y="5846"/>
                  </a:cubicBezTo>
                  <a:cubicBezTo>
                    <a:pt x="33665" y="5846"/>
                    <a:pt x="33665" y="5846"/>
                    <a:pt x="33665" y="5929"/>
                  </a:cubicBezTo>
                  <a:cubicBezTo>
                    <a:pt x="33478" y="5536"/>
                    <a:pt x="33147" y="5080"/>
                    <a:pt x="32649" y="5225"/>
                  </a:cubicBezTo>
                  <a:cubicBezTo>
                    <a:pt x="32608" y="5204"/>
                    <a:pt x="32628" y="4872"/>
                    <a:pt x="32608" y="4789"/>
                  </a:cubicBezTo>
                  <a:cubicBezTo>
                    <a:pt x="32566" y="4665"/>
                    <a:pt x="32525" y="4561"/>
                    <a:pt x="32504" y="4437"/>
                  </a:cubicBezTo>
                  <a:cubicBezTo>
                    <a:pt x="32421" y="4167"/>
                    <a:pt x="32276" y="3919"/>
                    <a:pt x="32089" y="3711"/>
                  </a:cubicBezTo>
                  <a:cubicBezTo>
                    <a:pt x="31924" y="3960"/>
                    <a:pt x="32152" y="4230"/>
                    <a:pt x="32297" y="4395"/>
                  </a:cubicBezTo>
                  <a:cubicBezTo>
                    <a:pt x="32069" y="4292"/>
                    <a:pt x="31841" y="4292"/>
                    <a:pt x="31613" y="4395"/>
                  </a:cubicBezTo>
                  <a:cubicBezTo>
                    <a:pt x="31364" y="4499"/>
                    <a:pt x="31364" y="4727"/>
                    <a:pt x="31447" y="4976"/>
                  </a:cubicBezTo>
                  <a:cubicBezTo>
                    <a:pt x="31550" y="5266"/>
                    <a:pt x="31841" y="5432"/>
                    <a:pt x="31944" y="5722"/>
                  </a:cubicBezTo>
                  <a:cubicBezTo>
                    <a:pt x="31799" y="5764"/>
                    <a:pt x="31820" y="5784"/>
                    <a:pt x="31758" y="5639"/>
                  </a:cubicBezTo>
                  <a:cubicBezTo>
                    <a:pt x="31488" y="5867"/>
                    <a:pt x="31488" y="5618"/>
                    <a:pt x="31364" y="5432"/>
                  </a:cubicBezTo>
                  <a:cubicBezTo>
                    <a:pt x="31260" y="5515"/>
                    <a:pt x="31239" y="5411"/>
                    <a:pt x="31136" y="5328"/>
                  </a:cubicBezTo>
                  <a:cubicBezTo>
                    <a:pt x="31074" y="5473"/>
                    <a:pt x="30825" y="5701"/>
                    <a:pt x="30804" y="5390"/>
                  </a:cubicBezTo>
                  <a:cubicBezTo>
                    <a:pt x="30804" y="5245"/>
                    <a:pt x="30929" y="5162"/>
                    <a:pt x="30949" y="5017"/>
                  </a:cubicBezTo>
                  <a:cubicBezTo>
                    <a:pt x="30431" y="4934"/>
                    <a:pt x="29913" y="5266"/>
                    <a:pt x="29457" y="5473"/>
                  </a:cubicBezTo>
                  <a:cubicBezTo>
                    <a:pt x="29332" y="5536"/>
                    <a:pt x="29208" y="5598"/>
                    <a:pt x="29063" y="5639"/>
                  </a:cubicBezTo>
                  <a:cubicBezTo>
                    <a:pt x="29063" y="5764"/>
                    <a:pt x="29167" y="5846"/>
                    <a:pt x="29042" y="5909"/>
                  </a:cubicBezTo>
                  <a:cubicBezTo>
                    <a:pt x="28876" y="6012"/>
                    <a:pt x="28711" y="6095"/>
                    <a:pt x="28545" y="6157"/>
                  </a:cubicBezTo>
                  <a:cubicBezTo>
                    <a:pt x="28752" y="6240"/>
                    <a:pt x="28980" y="6199"/>
                    <a:pt x="29146" y="6054"/>
                  </a:cubicBezTo>
                  <a:cubicBezTo>
                    <a:pt x="29104" y="6220"/>
                    <a:pt x="28545" y="6365"/>
                    <a:pt x="28648" y="6634"/>
                  </a:cubicBezTo>
                  <a:cubicBezTo>
                    <a:pt x="28400" y="6489"/>
                    <a:pt x="28400" y="6841"/>
                    <a:pt x="28400" y="7007"/>
                  </a:cubicBezTo>
                  <a:cubicBezTo>
                    <a:pt x="28400" y="7152"/>
                    <a:pt x="28752" y="7049"/>
                    <a:pt x="28814" y="7007"/>
                  </a:cubicBezTo>
                  <a:cubicBezTo>
                    <a:pt x="28939" y="6945"/>
                    <a:pt x="29146" y="7132"/>
                    <a:pt x="29291" y="7173"/>
                  </a:cubicBezTo>
                  <a:cubicBezTo>
                    <a:pt x="29125" y="7215"/>
                    <a:pt x="28959" y="7256"/>
                    <a:pt x="28793" y="7256"/>
                  </a:cubicBezTo>
                  <a:cubicBezTo>
                    <a:pt x="28586" y="7298"/>
                    <a:pt x="28441" y="7463"/>
                    <a:pt x="28379" y="7650"/>
                  </a:cubicBezTo>
                  <a:cubicBezTo>
                    <a:pt x="28420" y="7650"/>
                    <a:pt x="28462" y="7671"/>
                    <a:pt x="28483" y="7691"/>
                  </a:cubicBezTo>
                  <a:cubicBezTo>
                    <a:pt x="28462" y="7733"/>
                    <a:pt x="28462" y="7774"/>
                    <a:pt x="28462" y="7816"/>
                  </a:cubicBezTo>
                  <a:cubicBezTo>
                    <a:pt x="28400" y="7795"/>
                    <a:pt x="28379" y="7795"/>
                    <a:pt x="28400" y="7857"/>
                  </a:cubicBezTo>
                  <a:cubicBezTo>
                    <a:pt x="28234" y="7795"/>
                    <a:pt x="28089" y="7691"/>
                    <a:pt x="27964" y="7546"/>
                  </a:cubicBezTo>
                  <a:cubicBezTo>
                    <a:pt x="27840" y="7422"/>
                    <a:pt x="27695" y="7339"/>
                    <a:pt x="27529" y="7298"/>
                  </a:cubicBezTo>
                  <a:cubicBezTo>
                    <a:pt x="27612" y="7215"/>
                    <a:pt x="27695" y="7215"/>
                    <a:pt x="27653" y="7090"/>
                  </a:cubicBezTo>
                  <a:cubicBezTo>
                    <a:pt x="27612" y="7028"/>
                    <a:pt x="27570" y="6987"/>
                    <a:pt x="27508" y="6945"/>
                  </a:cubicBezTo>
                  <a:cubicBezTo>
                    <a:pt x="27425" y="6883"/>
                    <a:pt x="27301" y="6841"/>
                    <a:pt x="27197" y="6841"/>
                  </a:cubicBezTo>
                  <a:cubicBezTo>
                    <a:pt x="27052" y="6841"/>
                    <a:pt x="27052" y="7007"/>
                    <a:pt x="26907" y="7069"/>
                  </a:cubicBezTo>
                  <a:cubicBezTo>
                    <a:pt x="26783" y="7132"/>
                    <a:pt x="26803" y="6987"/>
                    <a:pt x="26679" y="6966"/>
                  </a:cubicBezTo>
                  <a:cubicBezTo>
                    <a:pt x="26866" y="6759"/>
                    <a:pt x="26658" y="6634"/>
                    <a:pt x="26513" y="6862"/>
                  </a:cubicBezTo>
                  <a:cubicBezTo>
                    <a:pt x="26534" y="6717"/>
                    <a:pt x="26493" y="6572"/>
                    <a:pt x="26410" y="6448"/>
                  </a:cubicBezTo>
                  <a:cubicBezTo>
                    <a:pt x="26493" y="6406"/>
                    <a:pt x="26555" y="6344"/>
                    <a:pt x="26617" y="6282"/>
                  </a:cubicBezTo>
                  <a:cubicBezTo>
                    <a:pt x="26824" y="6572"/>
                    <a:pt x="27301" y="6468"/>
                    <a:pt x="27612" y="6427"/>
                  </a:cubicBezTo>
                  <a:cubicBezTo>
                    <a:pt x="27446" y="6074"/>
                    <a:pt x="26907" y="6323"/>
                    <a:pt x="26617" y="6261"/>
                  </a:cubicBezTo>
                  <a:cubicBezTo>
                    <a:pt x="26658" y="6220"/>
                    <a:pt x="26700" y="6157"/>
                    <a:pt x="26762" y="6095"/>
                  </a:cubicBezTo>
                  <a:cubicBezTo>
                    <a:pt x="26555" y="6033"/>
                    <a:pt x="26451" y="6261"/>
                    <a:pt x="26347" y="6385"/>
                  </a:cubicBezTo>
                  <a:cubicBezTo>
                    <a:pt x="26285" y="6323"/>
                    <a:pt x="26244" y="6261"/>
                    <a:pt x="26140" y="6303"/>
                  </a:cubicBezTo>
                  <a:cubicBezTo>
                    <a:pt x="26244" y="6095"/>
                    <a:pt x="26306" y="5909"/>
                    <a:pt x="26389" y="5701"/>
                  </a:cubicBezTo>
                  <a:cubicBezTo>
                    <a:pt x="26410" y="5598"/>
                    <a:pt x="26451" y="5494"/>
                    <a:pt x="26493" y="5411"/>
                  </a:cubicBezTo>
                  <a:cubicBezTo>
                    <a:pt x="26534" y="5308"/>
                    <a:pt x="26513" y="5266"/>
                    <a:pt x="26410" y="5204"/>
                  </a:cubicBezTo>
                  <a:cubicBezTo>
                    <a:pt x="26140" y="5080"/>
                    <a:pt x="25850" y="5100"/>
                    <a:pt x="25601" y="5266"/>
                  </a:cubicBezTo>
                  <a:cubicBezTo>
                    <a:pt x="25643" y="5556"/>
                    <a:pt x="25456" y="5826"/>
                    <a:pt x="25187" y="5909"/>
                  </a:cubicBezTo>
                  <a:cubicBezTo>
                    <a:pt x="25042" y="5950"/>
                    <a:pt x="24938" y="6033"/>
                    <a:pt x="24855" y="6157"/>
                  </a:cubicBezTo>
                  <a:cubicBezTo>
                    <a:pt x="24710" y="6240"/>
                    <a:pt x="24565" y="6344"/>
                    <a:pt x="24420" y="6448"/>
                  </a:cubicBezTo>
                  <a:cubicBezTo>
                    <a:pt x="24440" y="6303"/>
                    <a:pt x="24399" y="6323"/>
                    <a:pt x="24337" y="6406"/>
                  </a:cubicBezTo>
                  <a:cubicBezTo>
                    <a:pt x="24233" y="6261"/>
                    <a:pt x="24067" y="6095"/>
                    <a:pt x="24067" y="5888"/>
                  </a:cubicBezTo>
                  <a:cubicBezTo>
                    <a:pt x="23694" y="5929"/>
                    <a:pt x="23404" y="6116"/>
                    <a:pt x="23528" y="6531"/>
                  </a:cubicBezTo>
                  <a:cubicBezTo>
                    <a:pt x="23445" y="6489"/>
                    <a:pt x="23134" y="6385"/>
                    <a:pt x="23072" y="6448"/>
                  </a:cubicBezTo>
                  <a:cubicBezTo>
                    <a:pt x="22989" y="6344"/>
                    <a:pt x="22886" y="6261"/>
                    <a:pt x="22761" y="6199"/>
                  </a:cubicBezTo>
                  <a:cubicBezTo>
                    <a:pt x="22616" y="6116"/>
                    <a:pt x="22575" y="6282"/>
                    <a:pt x="22430" y="6323"/>
                  </a:cubicBezTo>
                  <a:lnTo>
                    <a:pt x="22596" y="5805"/>
                  </a:lnTo>
                  <a:lnTo>
                    <a:pt x="22699" y="5473"/>
                  </a:lnTo>
                  <a:cubicBezTo>
                    <a:pt x="22616" y="5453"/>
                    <a:pt x="22554" y="5432"/>
                    <a:pt x="22471" y="5411"/>
                  </a:cubicBezTo>
                  <a:cubicBezTo>
                    <a:pt x="22181" y="5308"/>
                    <a:pt x="21849" y="5308"/>
                    <a:pt x="21559" y="5453"/>
                  </a:cubicBezTo>
                  <a:cubicBezTo>
                    <a:pt x="21227" y="6033"/>
                    <a:pt x="21829" y="6199"/>
                    <a:pt x="22285" y="6323"/>
                  </a:cubicBezTo>
                  <a:cubicBezTo>
                    <a:pt x="22119" y="6303"/>
                    <a:pt x="21932" y="6323"/>
                    <a:pt x="21787" y="6406"/>
                  </a:cubicBezTo>
                  <a:cubicBezTo>
                    <a:pt x="21663" y="6510"/>
                    <a:pt x="21683" y="6448"/>
                    <a:pt x="21559" y="6385"/>
                  </a:cubicBezTo>
                  <a:cubicBezTo>
                    <a:pt x="21476" y="6344"/>
                    <a:pt x="21393" y="6323"/>
                    <a:pt x="21310" y="6323"/>
                  </a:cubicBezTo>
                  <a:cubicBezTo>
                    <a:pt x="21331" y="6137"/>
                    <a:pt x="21331" y="5950"/>
                    <a:pt x="21310" y="5764"/>
                  </a:cubicBezTo>
                  <a:cubicBezTo>
                    <a:pt x="21290" y="5618"/>
                    <a:pt x="21310" y="5245"/>
                    <a:pt x="21165" y="5245"/>
                  </a:cubicBezTo>
                  <a:cubicBezTo>
                    <a:pt x="21020" y="5204"/>
                    <a:pt x="20875" y="5266"/>
                    <a:pt x="20771" y="5370"/>
                  </a:cubicBezTo>
                  <a:cubicBezTo>
                    <a:pt x="20709" y="5411"/>
                    <a:pt x="20647" y="5473"/>
                    <a:pt x="20585" y="5556"/>
                  </a:cubicBezTo>
                  <a:cubicBezTo>
                    <a:pt x="20626" y="5598"/>
                    <a:pt x="20647" y="5639"/>
                    <a:pt x="20668" y="5681"/>
                  </a:cubicBezTo>
                  <a:cubicBezTo>
                    <a:pt x="20502" y="5701"/>
                    <a:pt x="20336" y="5681"/>
                    <a:pt x="20191" y="5598"/>
                  </a:cubicBezTo>
                  <a:cubicBezTo>
                    <a:pt x="20170" y="5639"/>
                    <a:pt x="20149" y="5681"/>
                    <a:pt x="20149" y="5722"/>
                  </a:cubicBezTo>
                  <a:cubicBezTo>
                    <a:pt x="20025" y="5618"/>
                    <a:pt x="19984" y="5867"/>
                    <a:pt x="19859" y="5764"/>
                  </a:cubicBezTo>
                  <a:cubicBezTo>
                    <a:pt x="20315" y="5660"/>
                    <a:pt x="20481" y="5080"/>
                    <a:pt x="20129" y="4748"/>
                  </a:cubicBezTo>
                  <a:cubicBezTo>
                    <a:pt x="19673" y="4271"/>
                    <a:pt x="19424" y="4997"/>
                    <a:pt x="19279" y="5349"/>
                  </a:cubicBezTo>
                  <a:cubicBezTo>
                    <a:pt x="19217" y="5266"/>
                    <a:pt x="19030" y="5225"/>
                    <a:pt x="19072" y="5162"/>
                  </a:cubicBezTo>
                  <a:cubicBezTo>
                    <a:pt x="19009" y="5162"/>
                    <a:pt x="18926" y="5162"/>
                    <a:pt x="18864" y="5183"/>
                  </a:cubicBezTo>
                  <a:cubicBezTo>
                    <a:pt x="19030" y="5080"/>
                    <a:pt x="19134" y="4893"/>
                    <a:pt x="19113" y="4706"/>
                  </a:cubicBezTo>
                  <a:cubicBezTo>
                    <a:pt x="18761" y="4748"/>
                    <a:pt x="18885" y="4520"/>
                    <a:pt x="18885" y="4313"/>
                  </a:cubicBezTo>
                  <a:cubicBezTo>
                    <a:pt x="18491" y="4333"/>
                    <a:pt x="18180" y="4665"/>
                    <a:pt x="17911" y="4914"/>
                  </a:cubicBezTo>
                  <a:cubicBezTo>
                    <a:pt x="17828" y="4997"/>
                    <a:pt x="17786" y="5080"/>
                    <a:pt x="17683" y="4997"/>
                  </a:cubicBezTo>
                  <a:cubicBezTo>
                    <a:pt x="17662" y="4914"/>
                    <a:pt x="17600" y="4934"/>
                    <a:pt x="17538" y="4914"/>
                  </a:cubicBezTo>
                  <a:cubicBezTo>
                    <a:pt x="17455" y="4893"/>
                    <a:pt x="17351" y="4872"/>
                    <a:pt x="17268" y="4893"/>
                  </a:cubicBezTo>
                  <a:cubicBezTo>
                    <a:pt x="17351" y="4748"/>
                    <a:pt x="17475" y="4603"/>
                    <a:pt x="17579" y="4458"/>
                  </a:cubicBezTo>
                  <a:cubicBezTo>
                    <a:pt x="17496" y="4437"/>
                    <a:pt x="17413" y="4458"/>
                    <a:pt x="17372" y="4520"/>
                  </a:cubicBezTo>
                  <a:cubicBezTo>
                    <a:pt x="17351" y="4209"/>
                    <a:pt x="17102" y="3960"/>
                    <a:pt x="16791" y="3939"/>
                  </a:cubicBezTo>
                  <a:cubicBezTo>
                    <a:pt x="16584" y="3919"/>
                    <a:pt x="16377" y="3939"/>
                    <a:pt x="16315" y="4147"/>
                  </a:cubicBezTo>
                  <a:cubicBezTo>
                    <a:pt x="16294" y="4271"/>
                    <a:pt x="16294" y="4395"/>
                    <a:pt x="16315" y="4520"/>
                  </a:cubicBezTo>
                  <a:cubicBezTo>
                    <a:pt x="16418" y="4727"/>
                    <a:pt x="16501" y="4955"/>
                    <a:pt x="16584" y="5162"/>
                  </a:cubicBezTo>
                  <a:cubicBezTo>
                    <a:pt x="16584" y="5287"/>
                    <a:pt x="16543" y="5390"/>
                    <a:pt x="16439" y="5473"/>
                  </a:cubicBezTo>
                  <a:cubicBezTo>
                    <a:pt x="16377" y="5556"/>
                    <a:pt x="16315" y="5515"/>
                    <a:pt x="16356" y="5639"/>
                  </a:cubicBezTo>
                  <a:cubicBezTo>
                    <a:pt x="16398" y="5764"/>
                    <a:pt x="16315" y="5764"/>
                    <a:pt x="16232" y="5846"/>
                  </a:cubicBezTo>
                  <a:cubicBezTo>
                    <a:pt x="16190" y="5722"/>
                    <a:pt x="16149" y="5722"/>
                    <a:pt x="16211" y="5618"/>
                  </a:cubicBezTo>
                  <a:cubicBezTo>
                    <a:pt x="16232" y="5556"/>
                    <a:pt x="16232" y="5515"/>
                    <a:pt x="16232" y="5453"/>
                  </a:cubicBezTo>
                  <a:cubicBezTo>
                    <a:pt x="16232" y="5266"/>
                    <a:pt x="16045" y="5432"/>
                    <a:pt x="16024" y="5515"/>
                  </a:cubicBezTo>
                  <a:cubicBezTo>
                    <a:pt x="15983" y="5411"/>
                    <a:pt x="16087" y="5266"/>
                    <a:pt x="16128" y="5162"/>
                  </a:cubicBezTo>
                  <a:cubicBezTo>
                    <a:pt x="16149" y="5038"/>
                    <a:pt x="16004" y="4831"/>
                    <a:pt x="16045" y="4727"/>
                  </a:cubicBezTo>
                  <a:cubicBezTo>
                    <a:pt x="15983" y="4748"/>
                    <a:pt x="15962" y="4727"/>
                    <a:pt x="15941" y="4665"/>
                  </a:cubicBezTo>
                  <a:cubicBezTo>
                    <a:pt x="15693" y="4976"/>
                    <a:pt x="15631" y="4706"/>
                    <a:pt x="15465" y="4561"/>
                  </a:cubicBezTo>
                  <a:cubicBezTo>
                    <a:pt x="15278" y="4831"/>
                    <a:pt x="15195" y="5183"/>
                    <a:pt x="15195" y="5515"/>
                  </a:cubicBezTo>
                  <a:cubicBezTo>
                    <a:pt x="15195" y="5701"/>
                    <a:pt x="15195" y="5888"/>
                    <a:pt x="15154" y="6074"/>
                  </a:cubicBezTo>
                  <a:cubicBezTo>
                    <a:pt x="15320" y="6157"/>
                    <a:pt x="15485" y="6157"/>
                    <a:pt x="15631" y="6116"/>
                  </a:cubicBezTo>
                  <a:cubicBezTo>
                    <a:pt x="15631" y="6199"/>
                    <a:pt x="15651" y="6261"/>
                    <a:pt x="15651" y="6344"/>
                  </a:cubicBezTo>
                  <a:cubicBezTo>
                    <a:pt x="15610" y="6344"/>
                    <a:pt x="15548" y="6365"/>
                    <a:pt x="15506" y="6365"/>
                  </a:cubicBezTo>
                  <a:cubicBezTo>
                    <a:pt x="15485" y="6282"/>
                    <a:pt x="15444" y="6220"/>
                    <a:pt x="15361" y="6178"/>
                  </a:cubicBezTo>
                  <a:cubicBezTo>
                    <a:pt x="15154" y="6033"/>
                    <a:pt x="15299" y="6385"/>
                    <a:pt x="15340" y="6427"/>
                  </a:cubicBezTo>
                  <a:cubicBezTo>
                    <a:pt x="15299" y="6489"/>
                    <a:pt x="15257" y="6448"/>
                    <a:pt x="15216" y="6427"/>
                  </a:cubicBezTo>
                  <a:cubicBezTo>
                    <a:pt x="15175" y="6510"/>
                    <a:pt x="15195" y="6572"/>
                    <a:pt x="15299" y="6593"/>
                  </a:cubicBezTo>
                  <a:cubicBezTo>
                    <a:pt x="15444" y="6634"/>
                    <a:pt x="15340" y="6717"/>
                    <a:pt x="15216" y="6696"/>
                  </a:cubicBezTo>
                  <a:cubicBezTo>
                    <a:pt x="15257" y="6696"/>
                    <a:pt x="15175" y="6572"/>
                    <a:pt x="15133" y="6572"/>
                  </a:cubicBezTo>
                  <a:cubicBezTo>
                    <a:pt x="15092" y="6551"/>
                    <a:pt x="15050" y="6551"/>
                    <a:pt x="14988" y="6572"/>
                  </a:cubicBezTo>
                  <a:cubicBezTo>
                    <a:pt x="14884" y="6593"/>
                    <a:pt x="14760" y="6593"/>
                    <a:pt x="14656" y="6551"/>
                  </a:cubicBezTo>
                  <a:cubicBezTo>
                    <a:pt x="14636" y="6613"/>
                    <a:pt x="14615" y="6655"/>
                    <a:pt x="14594" y="6717"/>
                  </a:cubicBezTo>
                  <a:cubicBezTo>
                    <a:pt x="14449" y="6551"/>
                    <a:pt x="14304" y="6468"/>
                    <a:pt x="14283" y="6240"/>
                  </a:cubicBezTo>
                  <a:cubicBezTo>
                    <a:pt x="14262" y="6282"/>
                    <a:pt x="14242" y="6344"/>
                    <a:pt x="14221" y="6385"/>
                  </a:cubicBezTo>
                  <a:cubicBezTo>
                    <a:pt x="14117" y="6323"/>
                    <a:pt x="14034" y="6240"/>
                    <a:pt x="13931" y="6157"/>
                  </a:cubicBezTo>
                  <a:cubicBezTo>
                    <a:pt x="13869" y="6199"/>
                    <a:pt x="13786" y="6261"/>
                    <a:pt x="13744" y="6344"/>
                  </a:cubicBezTo>
                  <a:cubicBezTo>
                    <a:pt x="13661" y="6468"/>
                    <a:pt x="13620" y="6779"/>
                    <a:pt x="13765" y="6821"/>
                  </a:cubicBezTo>
                  <a:cubicBezTo>
                    <a:pt x="13599" y="6821"/>
                    <a:pt x="13620" y="7007"/>
                    <a:pt x="13661" y="7132"/>
                  </a:cubicBezTo>
                  <a:cubicBezTo>
                    <a:pt x="13641" y="7132"/>
                    <a:pt x="13641" y="7111"/>
                    <a:pt x="13641" y="7090"/>
                  </a:cubicBezTo>
                  <a:cubicBezTo>
                    <a:pt x="13620" y="7173"/>
                    <a:pt x="13495" y="7028"/>
                    <a:pt x="13475" y="7007"/>
                  </a:cubicBezTo>
                  <a:cubicBezTo>
                    <a:pt x="13392" y="6924"/>
                    <a:pt x="13288" y="6883"/>
                    <a:pt x="13185" y="6862"/>
                  </a:cubicBezTo>
                  <a:cubicBezTo>
                    <a:pt x="13019" y="6821"/>
                    <a:pt x="12853" y="6427"/>
                    <a:pt x="12811" y="6261"/>
                  </a:cubicBezTo>
                  <a:cubicBezTo>
                    <a:pt x="12749" y="5909"/>
                    <a:pt x="12666" y="5577"/>
                    <a:pt x="12583" y="5245"/>
                  </a:cubicBezTo>
                  <a:cubicBezTo>
                    <a:pt x="12397" y="4686"/>
                    <a:pt x="12065" y="4043"/>
                    <a:pt x="11360" y="4188"/>
                  </a:cubicBezTo>
                  <a:cubicBezTo>
                    <a:pt x="11568" y="3774"/>
                    <a:pt x="11443" y="3297"/>
                    <a:pt x="11070" y="3048"/>
                  </a:cubicBezTo>
                  <a:cubicBezTo>
                    <a:pt x="10863" y="2924"/>
                    <a:pt x="10635" y="2882"/>
                    <a:pt x="10428" y="2903"/>
                  </a:cubicBezTo>
                  <a:cubicBezTo>
                    <a:pt x="10262" y="2924"/>
                    <a:pt x="10137" y="2965"/>
                    <a:pt x="9992" y="3027"/>
                  </a:cubicBezTo>
                  <a:cubicBezTo>
                    <a:pt x="9951" y="3131"/>
                    <a:pt x="9930" y="3214"/>
                    <a:pt x="9909" y="3318"/>
                  </a:cubicBezTo>
                  <a:cubicBezTo>
                    <a:pt x="9868" y="3711"/>
                    <a:pt x="10075" y="4022"/>
                    <a:pt x="10262" y="4333"/>
                  </a:cubicBezTo>
                  <a:cubicBezTo>
                    <a:pt x="10448" y="4644"/>
                    <a:pt x="10490" y="4893"/>
                    <a:pt x="10262" y="5142"/>
                  </a:cubicBezTo>
                  <a:cubicBezTo>
                    <a:pt x="10158" y="5059"/>
                    <a:pt x="10158" y="4997"/>
                    <a:pt x="10034" y="5059"/>
                  </a:cubicBezTo>
                  <a:cubicBezTo>
                    <a:pt x="9972" y="5100"/>
                    <a:pt x="9909" y="5162"/>
                    <a:pt x="9847" y="5225"/>
                  </a:cubicBezTo>
                  <a:cubicBezTo>
                    <a:pt x="9785" y="5308"/>
                    <a:pt x="9744" y="5453"/>
                    <a:pt x="9640" y="5432"/>
                  </a:cubicBezTo>
                  <a:cubicBezTo>
                    <a:pt x="10013" y="4976"/>
                    <a:pt x="9847" y="4395"/>
                    <a:pt x="9453" y="4043"/>
                  </a:cubicBezTo>
                  <a:cubicBezTo>
                    <a:pt x="9370" y="4147"/>
                    <a:pt x="9205" y="4022"/>
                    <a:pt x="9080" y="4002"/>
                  </a:cubicBezTo>
                  <a:cubicBezTo>
                    <a:pt x="8956" y="3981"/>
                    <a:pt x="8852" y="4002"/>
                    <a:pt x="8769" y="3939"/>
                  </a:cubicBezTo>
                  <a:cubicBezTo>
                    <a:pt x="8728" y="4002"/>
                    <a:pt x="8666" y="3981"/>
                    <a:pt x="8603" y="4002"/>
                  </a:cubicBezTo>
                  <a:cubicBezTo>
                    <a:pt x="8541" y="4085"/>
                    <a:pt x="8479" y="4188"/>
                    <a:pt x="8438" y="4292"/>
                  </a:cubicBezTo>
                  <a:cubicBezTo>
                    <a:pt x="8396" y="4437"/>
                    <a:pt x="8375" y="4582"/>
                    <a:pt x="8396" y="4727"/>
                  </a:cubicBezTo>
                  <a:cubicBezTo>
                    <a:pt x="8417" y="4893"/>
                    <a:pt x="8458" y="5059"/>
                    <a:pt x="8500" y="5225"/>
                  </a:cubicBezTo>
                  <a:cubicBezTo>
                    <a:pt x="8541" y="5390"/>
                    <a:pt x="8562" y="5556"/>
                    <a:pt x="8541" y="5743"/>
                  </a:cubicBezTo>
                  <a:cubicBezTo>
                    <a:pt x="8355" y="5681"/>
                    <a:pt x="8147" y="5722"/>
                    <a:pt x="7961" y="5826"/>
                  </a:cubicBezTo>
                  <a:cubicBezTo>
                    <a:pt x="7754" y="5971"/>
                    <a:pt x="7671" y="6095"/>
                    <a:pt x="7774" y="6344"/>
                  </a:cubicBezTo>
                  <a:cubicBezTo>
                    <a:pt x="7878" y="6510"/>
                    <a:pt x="8023" y="6655"/>
                    <a:pt x="8189" y="6759"/>
                  </a:cubicBezTo>
                  <a:cubicBezTo>
                    <a:pt x="8313" y="6821"/>
                    <a:pt x="8313" y="6841"/>
                    <a:pt x="8251" y="6987"/>
                  </a:cubicBezTo>
                  <a:cubicBezTo>
                    <a:pt x="8210" y="7069"/>
                    <a:pt x="8168" y="7152"/>
                    <a:pt x="8147" y="7256"/>
                  </a:cubicBezTo>
                  <a:cubicBezTo>
                    <a:pt x="8106" y="7152"/>
                    <a:pt x="8044" y="7090"/>
                    <a:pt x="7961" y="7049"/>
                  </a:cubicBezTo>
                  <a:cubicBezTo>
                    <a:pt x="7961" y="6945"/>
                    <a:pt x="7919" y="6841"/>
                    <a:pt x="7836" y="6779"/>
                  </a:cubicBezTo>
                  <a:cubicBezTo>
                    <a:pt x="7588" y="6779"/>
                    <a:pt x="7733" y="7028"/>
                    <a:pt x="7650" y="7152"/>
                  </a:cubicBezTo>
                  <a:cubicBezTo>
                    <a:pt x="7608" y="7152"/>
                    <a:pt x="7588" y="7111"/>
                    <a:pt x="7588" y="7069"/>
                  </a:cubicBezTo>
                  <a:cubicBezTo>
                    <a:pt x="7526" y="7111"/>
                    <a:pt x="7463" y="7152"/>
                    <a:pt x="7484" y="7235"/>
                  </a:cubicBezTo>
                  <a:cubicBezTo>
                    <a:pt x="7401" y="7215"/>
                    <a:pt x="7318" y="7152"/>
                    <a:pt x="7235" y="7132"/>
                  </a:cubicBezTo>
                  <a:cubicBezTo>
                    <a:pt x="7215" y="7194"/>
                    <a:pt x="7215" y="7256"/>
                    <a:pt x="7235" y="7318"/>
                  </a:cubicBezTo>
                  <a:cubicBezTo>
                    <a:pt x="7090" y="7256"/>
                    <a:pt x="6945" y="7215"/>
                    <a:pt x="6779" y="7215"/>
                  </a:cubicBezTo>
                  <a:cubicBezTo>
                    <a:pt x="6634" y="7215"/>
                    <a:pt x="6551" y="7360"/>
                    <a:pt x="6510" y="7484"/>
                  </a:cubicBezTo>
                  <a:cubicBezTo>
                    <a:pt x="6448" y="7712"/>
                    <a:pt x="6427" y="7919"/>
                    <a:pt x="6489" y="8147"/>
                  </a:cubicBezTo>
                  <a:cubicBezTo>
                    <a:pt x="6551" y="8313"/>
                    <a:pt x="6551" y="8500"/>
                    <a:pt x="6468" y="8666"/>
                  </a:cubicBezTo>
                  <a:cubicBezTo>
                    <a:pt x="6406" y="8749"/>
                    <a:pt x="6323" y="8811"/>
                    <a:pt x="6220" y="8852"/>
                  </a:cubicBezTo>
                  <a:cubicBezTo>
                    <a:pt x="6074" y="8894"/>
                    <a:pt x="6137" y="9101"/>
                    <a:pt x="6157" y="9246"/>
                  </a:cubicBezTo>
                  <a:cubicBezTo>
                    <a:pt x="6095" y="9142"/>
                    <a:pt x="6012" y="9059"/>
                    <a:pt x="5909" y="8977"/>
                  </a:cubicBezTo>
                  <a:cubicBezTo>
                    <a:pt x="5846" y="8935"/>
                    <a:pt x="5681" y="8914"/>
                    <a:pt x="5701" y="8831"/>
                  </a:cubicBezTo>
                  <a:cubicBezTo>
                    <a:pt x="5743" y="8728"/>
                    <a:pt x="5805" y="8624"/>
                    <a:pt x="5888" y="8541"/>
                  </a:cubicBezTo>
                  <a:cubicBezTo>
                    <a:pt x="6095" y="8334"/>
                    <a:pt x="6137" y="8023"/>
                    <a:pt x="5992" y="7774"/>
                  </a:cubicBezTo>
                  <a:cubicBezTo>
                    <a:pt x="5639" y="8023"/>
                    <a:pt x="5660" y="7712"/>
                    <a:pt x="5515" y="7505"/>
                  </a:cubicBezTo>
                  <a:cubicBezTo>
                    <a:pt x="5370" y="7608"/>
                    <a:pt x="5266" y="7733"/>
                    <a:pt x="5183" y="7899"/>
                  </a:cubicBezTo>
                  <a:cubicBezTo>
                    <a:pt x="4872" y="7608"/>
                    <a:pt x="4416" y="7546"/>
                    <a:pt x="4043" y="7733"/>
                  </a:cubicBezTo>
                  <a:cubicBezTo>
                    <a:pt x="3919" y="8044"/>
                    <a:pt x="3939" y="8396"/>
                    <a:pt x="4105" y="8686"/>
                  </a:cubicBezTo>
                  <a:cubicBezTo>
                    <a:pt x="4209" y="8914"/>
                    <a:pt x="4437" y="9142"/>
                    <a:pt x="4416" y="9412"/>
                  </a:cubicBezTo>
                  <a:cubicBezTo>
                    <a:pt x="4416" y="9474"/>
                    <a:pt x="4395" y="9557"/>
                    <a:pt x="4354" y="9598"/>
                  </a:cubicBezTo>
                  <a:cubicBezTo>
                    <a:pt x="4209" y="9557"/>
                    <a:pt x="4167" y="9474"/>
                    <a:pt x="4064" y="9598"/>
                  </a:cubicBezTo>
                  <a:cubicBezTo>
                    <a:pt x="3960" y="9785"/>
                    <a:pt x="3960" y="10013"/>
                    <a:pt x="4043" y="10200"/>
                  </a:cubicBezTo>
                  <a:cubicBezTo>
                    <a:pt x="3836" y="10241"/>
                    <a:pt x="3836" y="9951"/>
                    <a:pt x="3753" y="9847"/>
                  </a:cubicBezTo>
                  <a:cubicBezTo>
                    <a:pt x="3691" y="9889"/>
                    <a:pt x="3649" y="9930"/>
                    <a:pt x="3608" y="9992"/>
                  </a:cubicBezTo>
                  <a:cubicBezTo>
                    <a:pt x="3628" y="9785"/>
                    <a:pt x="3691" y="9578"/>
                    <a:pt x="3774" y="9391"/>
                  </a:cubicBezTo>
                  <a:cubicBezTo>
                    <a:pt x="3815" y="9122"/>
                    <a:pt x="3711" y="8831"/>
                    <a:pt x="3504" y="8666"/>
                  </a:cubicBezTo>
                  <a:cubicBezTo>
                    <a:pt x="3400" y="8831"/>
                    <a:pt x="3235" y="8977"/>
                    <a:pt x="3069" y="8831"/>
                  </a:cubicBezTo>
                  <a:cubicBezTo>
                    <a:pt x="2986" y="8769"/>
                    <a:pt x="2944" y="8645"/>
                    <a:pt x="2841" y="8583"/>
                  </a:cubicBezTo>
                  <a:cubicBezTo>
                    <a:pt x="2592" y="8956"/>
                    <a:pt x="2592" y="9453"/>
                    <a:pt x="2613" y="9889"/>
                  </a:cubicBezTo>
                  <a:lnTo>
                    <a:pt x="2613" y="10656"/>
                  </a:lnTo>
                  <a:cubicBezTo>
                    <a:pt x="2841" y="10739"/>
                    <a:pt x="3090" y="10739"/>
                    <a:pt x="3297" y="10635"/>
                  </a:cubicBezTo>
                  <a:cubicBezTo>
                    <a:pt x="3255" y="10780"/>
                    <a:pt x="3214" y="10946"/>
                    <a:pt x="3172" y="11091"/>
                  </a:cubicBezTo>
                  <a:cubicBezTo>
                    <a:pt x="2986" y="11008"/>
                    <a:pt x="2799" y="10925"/>
                    <a:pt x="2613" y="10842"/>
                  </a:cubicBezTo>
                  <a:cubicBezTo>
                    <a:pt x="2509" y="10801"/>
                    <a:pt x="2426" y="10739"/>
                    <a:pt x="2343" y="10697"/>
                  </a:cubicBezTo>
                  <a:cubicBezTo>
                    <a:pt x="2281" y="10759"/>
                    <a:pt x="2219" y="10821"/>
                    <a:pt x="2177" y="10884"/>
                  </a:cubicBezTo>
                  <a:cubicBezTo>
                    <a:pt x="2053" y="11132"/>
                    <a:pt x="2053" y="11443"/>
                    <a:pt x="2177" y="11692"/>
                  </a:cubicBezTo>
                  <a:cubicBezTo>
                    <a:pt x="2074" y="11568"/>
                    <a:pt x="1949" y="12210"/>
                    <a:pt x="1949" y="12314"/>
                  </a:cubicBezTo>
                  <a:cubicBezTo>
                    <a:pt x="1659" y="12190"/>
                    <a:pt x="1369" y="12086"/>
                    <a:pt x="1100" y="11962"/>
                  </a:cubicBezTo>
                  <a:cubicBezTo>
                    <a:pt x="872" y="11858"/>
                    <a:pt x="747" y="12335"/>
                    <a:pt x="747" y="12521"/>
                  </a:cubicBezTo>
                  <a:cubicBezTo>
                    <a:pt x="768" y="12646"/>
                    <a:pt x="768" y="12770"/>
                    <a:pt x="726" y="12894"/>
                  </a:cubicBezTo>
                  <a:cubicBezTo>
                    <a:pt x="685" y="13019"/>
                    <a:pt x="623" y="13122"/>
                    <a:pt x="726" y="13226"/>
                  </a:cubicBezTo>
                  <a:cubicBezTo>
                    <a:pt x="872" y="13392"/>
                    <a:pt x="1037" y="13475"/>
                    <a:pt x="1245" y="13516"/>
                  </a:cubicBezTo>
                  <a:cubicBezTo>
                    <a:pt x="1431" y="13537"/>
                    <a:pt x="1618" y="13516"/>
                    <a:pt x="1804" y="13537"/>
                  </a:cubicBezTo>
                  <a:cubicBezTo>
                    <a:pt x="1887" y="13558"/>
                    <a:pt x="1949" y="13578"/>
                    <a:pt x="2012" y="13599"/>
                  </a:cubicBezTo>
                  <a:cubicBezTo>
                    <a:pt x="2012" y="13786"/>
                    <a:pt x="2012" y="13806"/>
                    <a:pt x="2198" y="13848"/>
                  </a:cubicBezTo>
                  <a:cubicBezTo>
                    <a:pt x="2240" y="13972"/>
                    <a:pt x="2177" y="14014"/>
                    <a:pt x="2343" y="14055"/>
                  </a:cubicBezTo>
                  <a:lnTo>
                    <a:pt x="2551" y="14076"/>
                  </a:lnTo>
                  <a:cubicBezTo>
                    <a:pt x="2758" y="14097"/>
                    <a:pt x="2737" y="14076"/>
                    <a:pt x="2779" y="14283"/>
                  </a:cubicBezTo>
                  <a:cubicBezTo>
                    <a:pt x="2820" y="14490"/>
                    <a:pt x="2924" y="14698"/>
                    <a:pt x="3172" y="14719"/>
                  </a:cubicBezTo>
                  <a:cubicBezTo>
                    <a:pt x="3131" y="14781"/>
                    <a:pt x="3090" y="14864"/>
                    <a:pt x="3090" y="14947"/>
                  </a:cubicBezTo>
                  <a:cubicBezTo>
                    <a:pt x="2903" y="14822"/>
                    <a:pt x="2737" y="14967"/>
                    <a:pt x="2882" y="15133"/>
                  </a:cubicBezTo>
                  <a:cubicBezTo>
                    <a:pt x="2716" y="15133"/>
                    <a:pt x="2551" y="15175"/>
                    <a:pt x="2405" y="15237"/>
                  </a:cubicBezTo>
                  <a:cubicBezTo>
                    <a:pt x="2364" y="15133"/>
                    <a:pt x="2447" y="14947"/>
                    <a:pt x="2426" y="14801"/>
                  </a:cubicBezTo>
                  <a:cubicBezTo>
                    <a:pt x="2426" y="14698"/>
                    <a:pt x="2405" y="14594"/>
                    <a:pt x="2364" y="14511"/>
                  </a:cubicBezTo>
                  <a:cubicBezTo>
                    <a:pt x="2323" y="14511"/>
                    <a:pt x="2260" y="14511"/>
                    <a:pt x="2198" y="14490"/>
                  </a:cubicBezTo>
                  <a:cubicBezTo>
                    <a:pt x="2074" y="14449"/>
                    <a:pt x="1970" y="14366"/>
                    <a:pt x="1908" y="14262"/>
                  </a:cubicBezTo>
                  <a:cubicBezTo>
                    <a:pt x="1825" y="14138"/>
                    <a:pt x="1742" y="14117"/>
                    <a:pt x="1867" y="14014"/>
                  </a:cubicBezTo>
                  <a:cubicBezTo>
                    <a:pt x="1784" y="13786"/>
                    <a:pt x="1556" y="13620"/>
                    <a:pt x="1307" y="13599"/>
                  </a:cubicBezTo>
                  <a:cubicBezTo>
                    <a:pt x="1182" y="13578"/>
                    <a:pt x="1037" y="13599"/>
                    <a:pt x="1017" y="13744"/>
                  </a:cubicBezTo>
                  <a:cubicBezTo>
                    <a:pt x="1017" y="13889"/>
                    <a:pt x="1100" y="13931"/>
                    <a:pt x="1203" y="13952"/>
                  </a:cubicBezTo>
                  <a:cubicBezTo>
                    <a:pt x="1037" y="13972"/>
                    <a:pt x="1203" y="14076"/>
                    <a:pt x="1182" y="14200"/>
                  </a:cubicBezTo>
                  <a:cubicBezTo>
                    <a:pt x="1162" y="14262"/>
                    <a:pt x="1100" y="14325"/>
                    <a:pt x="1037" y="14325"/>
                  </a:cubicBezTo>
                  <a:cubicBezTo>
                    <a:pt x="996" y="14345"/>
                    <a:pt x="747" y="14345"/>
                    <a:pt x="789" y="14408"/>
                  </a:cubicBezTo>
                  <a:cubicBezTo>
                    <a:pt x="540" y="14262"/>
                    <a:pt x="291" y="14159"/>
                    <a:pt x="1" y="14138"/>
                  </a:cubicBezTo>
                  <a:cubicBezTo>
                    <a:pt x="42" y="14553"/>
                    <a:pt x="706" y="14490"/>
                    <a:pt x="975" y="14656"/>
                  </a:cubicBezTo>
                  <a:cubicBezTo>
                    <a:pt x="1182" y="14843"/>
                    <a:pt x="1410" y="15009"/>
                    <a:pt x="1659" y="15154"/>
                  </a:cubicBezTo>
                  <a:cubicBezTo>
                    <a:pt x="1804" y="15237"/>
                    <a:pt x="1949" y="15320"/>
                    <a:pt x="2074" y="15403"/>
                  </a:cubicBezTo>
                  <a:cubicBezTo>
                    <a:pt x="2219" y="15506"/>
                    <a:pt x="2074" y="15589"/>
                    <a:pt x="2032" y="15714"/>
                  </a:cubicBezTo>
                  <a:cubicBezTo>
                    <a:pt x="1763" y="15340"/>
                    <a:pt x="1224" y="15237"/>
                    <a:pt x="851" y="15506"/>
                  </a:cubicBezTo>
                  <a:cubicBezTo>
                    <a:pt x="643" y="15651"/>
                    <a:pt x="519" y="15859"/>
                    <a:pt x="457" y="16107"/>
                  </a:cubicBezTo>
                  <a:cubicBezTo>
                    <a:pt x="395" y="16252"/>
                    <a:pt x="457" y="16439"/>
                    <a:pt x="581" y="16501"/>
                  </a:cubicBezTo>
                  <a:cubicBezTo>
                    <a:pt x="685" y="16584"/>
                    <a:pt x="789" y="16626"/>
                    <a:pt x="892" y="16667"/>
                  </a:cubicBezTo>
                  <a:cubicBezTo>
                    <a:pt x="1265" y="16812"/>
                    <a:pt x="1742" y="16605"/>
                    <a:pt x="2095" y="16791"/>
                  </a:cubicBezTo>
                  <a:cubicBezTo>
                    <a:pt x="2177" y="16833"/>
                    <a:pt x="2240" y="16916"/>
                    <a:pt x="2281" y="17019"/>
                  </a:cubicBezTo>
                  <a:cubicBezTo>
                    <a:pt x="2343" y="17144"/>
                    <a:pt x="2302" y="17268"/>
                    <a:pt x="2468" y="17289"/>
                  </a:cubicBezTo>
                  <a:cubicBezTo>
                    <a:pt x="2841" y="17330"/>
                    <a:pt x="3214" y="17330"/>
                    <a:pt x="3587" y="17268"/>
                  </a:cubicBezTo>
                  <a:cubicBezTo>
                    <a:pt x="3566" y="17310"/>
                    <a:pt x="3546" y="17351"/>
                    <a:pt x="3504" y="17393"/>
                  </a:cubicBezTo>
                  <a:cubicBezTo>
                    <a:pt x="3587" y="17496"/>
                    <a:pt x="3691" y="17558"/>
                    <a:pt x="3815" y="17600"/>
                  </a:cubicBezTo>
                  <a:cubicBezTo>
                    <a:pt x="3691" y="17766"/>
                    <a:pt x="3587" y="17932"/>
                    <a:pt x="3483" y="18097"/>
                  </a:cubicBezTo>
                  <a:cubicBezTo>
                    <a:pt x="3380" y="18263"/>
                    <a:pt x="3193" y="18388"/>
                    <a:pt x="3359" y="18553"/>
                  </a:cubicBezTo>
                  <a:cubicBezTo>
                    <a:pt x="3566" y="18740"/>
                    <a:pt x="3856" y="18802"/>
                    <a:pt x="4126" y="18719"/>
                  </a:cubicBezTo>
                  <a:cubicBezTo>
                    <a:pt x="4250" y="18678"/>
                    <a:pt x="4230" y="18450"/>
                    <a:pt x="4354" y="18346"/>
                  </a:cubicBezTo>
                  <a:cubicBezTo>
                    <a:pt x="4458" y="18222"/>
                    <a:pt x="4582" y="18139"/>
                    <a:pt x="4686" y="18263"/>
                  </a:cubicBezTo>
                  <a:cubicBezTo>
                    <a:pt x="4810" y="18429"/>
                    <a:pt x="4520" y="18989"/>
                    <a:pt x="4748" y="19051"/>
                  </a:cubicBezTo>
                  <a:cubicBezTo>
                    <a:pt x="4665" y="19155"/>
                    <a:pt x="4582" y="19279"/>
                    <a:pt x="4458" y="19362"/>
                  </a:cubicBezTo>
                  <a:cubicBezTo>
                    <a:pt x="4354" y="19424"/>
                    <a:pt x="4292" y="19528"/>
                    <a:pt x="4230" y="19631"/>
                  </a:cubicBezTo>
                  <a:cubicBezTo>
                    <a:pt x="4188" y="19756"/>
                    <a:pt x="4167" y="19901"/>
                    <a:pt x="4188" y="20046"/>
                  </a:cubicBezTo>
                  <a:cubicBezTo>
                    <a:pt x="4188" y="20191"/>
                    <a:pt x="4147" y="20336"/>
                    <a:pt x="4064" y="20440"/>
                  </a:cubicBezTo>
                  <a:cubicBezTo>
                    <a:pt x="4250" y="20647"/>
                    <a:pt x="4541" y="20730"/>
                    <a:pt x="4789" y="20668"/>
                  </a:cubicBezTo>
                  <a:cubicBezTo>
                    <a:pt x="4831" y="20751"/>
                    <a:pt x="4976" y="20916"/>
                    <a:pt x="4914" y="20999"/>
                  </a:cubicBezTo>
                  <a:cubicBezTo>
                    <a:pt x="4831" y="21062"/>
                    <a:pt x="4769" y="21062"/>
                    <a:pt x="4706" y="21124"/>
                  </a:cubicBezTo>
                  <a:cubicBezTo>
                    <a:pt x="4851" y="21248"/>
                    <a:pt x="4851" y="21207"/>
                    <a:pt x="4748" y="21393"/>
                  </a:cubicBezTo>
                  <a:lnTo>
                    <a:pt x="4520" y="21746"/>
                  </a:lnTo>
                  <a:cubicBezTo>
                    <a:pt x="4437" y="21870"/>
                    <a:pt x="4354" y="21974"/>
                    <a:pt x="4271" y="22098"/>
                  </a:cubicBezTo>
                  <a:cubicBezTo>
                    <a:pt x="4333" y="22160"/>
                    <a:pt x="4375" y="22222"/>
                    <a:pt x="4437" y="22285"/>
                  </a:cubicBezTo>
                  <a:cubicBezTo>
                    <a:pt x="4582" y="22388"/>
                    <a:pt x="4748" y="22471"/>
                    <a:pt x="4934" y="22450"/>
                  </a:cubicBezTo>
                  <a:cubicBezTo>
                    <a:pt x="5100" y="22450"/>
                    <a:pt x="5245" y="22430"/>
                    <a:pt x="5411" y="22388"/>
                  </a:cubicBezTo>
                  <a:cubicBezTo>
                    <a:pt x="5598" y="22554"/>
                    <a:pt x="5826" y="22637"/>
                    <a:pt x="6054" y="22658"/>
                  </a:cubicBezTo>
                  <a:cubicBezTo>
                    <a:pt x="6282" y="22658"/>
                    <a:pt x="6344" y="22575"/>
                    <a:pt x="6427" y="22388"/>
                  </a:cubicBezTo>
                  <a:cubicBezTo>
                    <a:pt x="6489" y="22285"/>
                    <a:pt x="6510" y="22160"/>
                    <a:pt x="6510" y="22057"/>
                  </a:cubicBezTo>
                  <a:cubicBezTo>
                    <a:pt x="6551" y="22098"/>
                    <a:pt x="6572" y="22160"/>
                    <a:pt x="6531" y="22202"/>
                  </a:cubicBezTo>
                  <a:cubicBezTo>
                    <a:pt x="6966" y="22181"/>
                    <a:pt x="6634" y="21580"/>
                    <a:pt x="6468" y="21621"/>
                  </a:cubicBezTo>
                  <a:cubicBezTo>
                    <a:pt x="6448" y="21476"/>
                    <a:pt x="6427" y="21352"/>
                    <a:pt x="6406" y="21207"/>
                  </a:cubicBezTo>
                  <a:cubicBezTo>
                    <a:pt x="6448" y="21124"/>
                    <a:pt x="6468" y="21041"/>
                    <a:pt x="6489" y="20958"/>
                  </a:cubicBezTo>
                  <a:cubicBezTo>
                    <a:pt x="6676" y="20916"/>
                    <a:pt x="6800" y="20751"/>
                    <a:pt x="6966" y="20751"/>
                  </a:cubicBezTo>
                  <a:cubicBezTo>
                    <a:pt x="6945" y="20896"/>
                    <a:pt x="6987" y="21041"/>
                    <a:pt x="7069" y="21165"/>
                  </a:cubicBezTo>
                  <a:cubicBezTo>
                    <a:pt x="7028" y="21227"/>
                    <a:pt x="6987" y="21290"/>
                    <a:pt x="6966" y="21352"/>
                  </a:cubicBezTo>
                  <a:cubicBezTo>
                    <a:pt x="6904" y="21559"/>
                    <a:pt x="6945" y="21787"/>
                    <a:pt x="7049" y="21953"/>
                  </a:cubicBezTo>
                  <a:cubicBezTo>
                    <a:pt x="7111" y="21932"/>
                    <a:pt x="7152" y="21891"/>
                    <a:pt x="7194" y="21870"/>
                  </a:cubicBezTo>
                  <a:cubicBezTo>
                    <a:pt x="7152" y="21932"/>
                    <a:pt x="7090" y="22015"/>
                    <a:pt x="7049" y="22098"/>
                  </a:cubicBezTo>
                  <a:cubicBezTo>
                    <a:pt x="7007" y="22181"/>
                    <a:pt x="6924" y="22202"/>
                    <a:pt x="6779" y="22202"/>
                  </a:cubicBezTo>
                  <a:cubicBezTo>
                    <a:pt x="6821" y="22264"/>
                    <a:pt x="6862" y="22305"/>
                    <a:pt x="6924" y="22326"/>
                  </a:cubicBezTo>
                  <a:cubicBezTo>
                    <a:pt x="6841" y="22450"/>
                    <a:pt x="6779" y="22596"/>
                    <a:pt x="6676" y="22720"/>
                  </a:cubicBezTo>
                  <a:cubicBezTo>
                    <a:pt x="6759" y="22824"/>
                    <a:pt x="6696" y="22803"/>
                    <a:pt x="6634" y="22906"/>
                  </a:cubicBezTo>
                  <a:cubicBezTo>
                    <a:pt x="6510" y="23093"/>
                    <a:pt x="6427" y="23300"/>
                    <a:pt x="6344" y="23508"/>
                  </a:cubicBezTo>
                  <a:cubicBezTo>
                    <a:pt x="6676" y="23528"/>
                    <a:pt x="6779" y="23114"/>
                    <a:pt x="6883" y="22886"/>
                  </a:cubicBezTo>
                  <a:cubicBezTo>
                    <a:pt x="7069" y="22969"/>
                    <a:pt x="7298" y="22969"/>
                    <a:pt x="7505" y="22886"/>
                  </a:cubicBezTo>
                  <a:cubicBezTo>
                    <a:pt x="7505" y="22699"/>
                    <a:pt x="7608" y="22533"/>
                    <a:pt x="7774" y="22430"/>
                  </a:cubicBezTo>
                  <a:cubicBezTo>
                    <a:pt x="7691" y="22616"/>
                    <a:pt x="7608" y="22782"/>
                    <a:pt x="7546" y="22969"/>
                  </a:cubicBezTo>
                  <a:cubicBezTo>
                    <a:pt x="7505" y="23114"/>
                    <a:pt x="7318" y="23404"/>
                    <a:pt x="7443" y="23487"/>
                  </a:cubicBezTo>
                  <a:cubicBezTo>
                    <a:pt x="7712" y="23653"/>
                    <a:pt x="8023" y="23653"/>
                    <a:pt x="8272" y="23466"/>
                  </a:cubicBezTo>
                  <a:lnTo>
                    <a:pt x="8210" y="23673"/>
                  </a:lnTo>
                  <a:cubicBezTo>
                    <a:pt x="8375" y="23673"/>
                    <a:pt x="8396" y="23487"/>
                    <a:pt x="8521" y="23570"/>
                  </a:cubicBezTo>
                  <a:cubicBezTo>
                    <a:pt x="8603" y="23653"/>
                    <a:pt x="8749" y="23632"/>
                    <a:pt x="8831" y="23528"/>
                  </a:cubicBezTo>
                  <a:cubicBezTo>
                    <a:pt x="8894" y="23466"/>
                    <a:pt x="8956" y="23363"/>
                    <a:pt x="8977" y="23280"/>
                  </a:cubicBezTo>
                  <a:cubicBezTo>
                    <a:pt x="9018" y="23155"/>
                    <a:pt x="9184" y="23217"/>
                    <a:pt x="9287" y="23197"/>
                  </a:cubicBezTo>
                  <a:cubicBezTo>
                    <a:pt x="9287" y="23280"/>
                    <a:pt x="9287" y="23342"/>
                    <a:pt x="9287" y="23425"/>
                  </a:cubicBezTo>
                  <a:cubicBezTo>
                    <a:pt x="9329" y="23404"/>
                    <a:pt x="9370" y="23404"/>
                    <a:pt x="9391" y="23404"/>
                  </a:cubicBezTo>
                  <a:cubicBezTo>
                    <a:pt x="9412" y="23549"/>
                    <a:pt x="9308" y="23694"/>
                    <a:pt x="9163" y="23756"/>
                  </a:cubicBezTo>
                  <a:cubicBezTo>
                    <a:pt x="9246" y="23798"/>
                    <a:pt x="9267" y="23901"/>
                    <a:pt x="9225" y="23984"/>
                  </a:cubicBezTo>
                  <a:cubicBezTo>
                    <a:pt x="9225" y="24026"/>
                    <a:pt x="9163" y="24192"/>
                    <a:pt x="9225" y="24171"/>
                  </a:cubicBezTo>
                  <a:cubicBezTo>
                    <a:pt x="9142" y="24254"/>
                    <a:pt x="8997" y="24254"/>
                    <a:pt x="8894" y="24316"/>
                  </a:cubicBezTo>
                  <a:cubicBezTo>
                    <a:pt x="8997" y="24461"/>
                    <a:pt x="9163" y="24586"/>
                    <a:pt x="9329" y="24668"/>
                  </a:cubicBezTo>
                  <a:cubicBezTo>
                    <a:pt x="9246" y="24793"/>
                    <a:pt x="9225" y="24814"/>
                    <a:pt x="9350" y="24917"/>
                  </a:cubicBezTo>
                  <a:cubicBezTo>
                    <a:pt x="9391" y="24979"/>
                    <a:pt x="9453" y="25021"/>
                    <a:pt x="9516" y="25042"/>
                  </a:cubicBezTo>
                  <a:cubicBezTo>
                    <a:pt x="9681" y="25104"/>
                    <a:pt x="9847" y="25124"/>
                    <a:pt x="10013" y="25083"/>
                  </a:cubicBezTo>
                  <a:cubicBezTo>
                    <a:pt x="9744" y="25705"/>
                    <a:pt x="10345" y="26202"/>
                    <a:pt x="10946" y="26161"/>
                  </a:cubicBezTo>
                  <a:cubicBezTo>
                    <a:pt x="10884" y="26493"/>
                    <a:pt x="11029" y="26845"/>
                    <a:pt x="11298" y="27052"/>
                  </a:cubicBezTo>
                  <a:cubicBezTo>
                    <a:pt x="11505" y="27239"/>
                    <a:pt x="11899" y="26928"/>
                    <a:pt x="12024" y="26741"/>
                  </a:cubicBezTo>
                  <a:cubicBezTo>
                    <a:pt x="12024" y="26886"/>
                    <a:pt x="11982" y="26990"/>
                    <a:pt x="12127" y="27032"/>
                  </a:cubicBezTo>
                  <a:cubicBezTo>
                    <a:pt x="12231" y="27052"/>
                    <a:pt x="12314" y="27052"/>
                    <a:pt x="12418" y="27052"/>
                  </a:cubicBezTo>
                  <a:cubicBezTo>
                    <a:pt x="12376" y="27177"/>
                    <a:pt x="12563" y="27135"/>
                    <a:pt x="12646" y="27197"/>
                  </a:cubicBezTo>
                  <a:cubicBezTo>
                    <a:pt x="12708" y="27239"/>
                    <a:pt x="12729" y="27301"/>
                    <a:pt x="12729" y="27384"/>
                  </a:cubicBezTo>
                  <a:cubicBezTo>
                    <a:pt x="12708" y="27488"/>
                    <a:pt x="12625" y="27591"/>
                    <a:pt x="12604" y="27695"/>
                  </a:cubicBezTo>
                  <a:cubicBezTo>
                    <a:pt x="12791" y="27716"/>
                    <a:pt x="12957" y="27674"/>
                    <a:pt x="13122" y="27612"/>
                  </a:cubicBezTo>
                  <a:cubicBezTo>
                    <a:pt x="13288" y="27550"/>
                    <a:pt x="13247" y="27612"/>
                    <a:pt x="13330" y="27716"/>
                  </a:cubicBezTo>
                  <a:cubicBezTo>
                    <a:pt x="13371" y="27778"/>
                    <a:pt x="13413" y="27819"/>
                    <a:pt x="13475" y="27861"/>
                  </a:cubicBezTo>
                  <a:cubicBezTo>
                    <a:pt x="13620" y="27985"/>
                    <a:pt x="13703" y="27985"/>
                    <a:pt x="13889" y="27881"/>
                  </a:cubicBezTo>
                  <a:cubicBezTo>
                    <a:pt x="13993" y="27819"/>
                    <a:pt x="14076" y="27736"/>
                    <a:pt x="14159" y="27653"/>
                  </a:cubicBezTo>
                  <a:cubicBezTo>
                    <a:pt x="14076" y="27964"/>
                    <a:pt x="14180" y="28317"/>
                    <a:pt x="14428" y="28524"/>
                  </a:cubicBezTo>
                  <a:cubicBezTo>
                    <a:pt x="14677" y="28731"/>
                    <a:pt x="14097" y="28628"/>
                    <a:pt x="14034" y="28628"/>
                  </a:cubicBezTo>
                  <a:cubicBezTo>
                    <a:pt x="14076" y="28897"/>
                    <a:pt x="14200" y="29125"/>
                    <a:pt x="14366" y="29312"/>
                  </a:cubicBezTo>
                  <a:cubicBezTo>
                    <a:pt x="14200" y="29270"/>
                    <a:pt x="14055" y="29229"/>
                    <a:pt x="13910" y="29167"/>
                  </a:cubicBezTo>
                  <a:cubicBezTo>
                    <a:pt x="13765" y="29104"/>
                    <a:pt x="13723" y="29229"/>
                    <a:pt x="13661" y="29374"/>
                  </a:cubicBezTo>
                  <a:cubicBezTo>
                    <a:pt x="13578" y="29581"/>
                    <a:pt x="13578" y="29809"/>
                    <a:pt x="13661" y="30017"/>
                  </a:cubicBezTo>
                  <a:cubicBezTo>
                    <a:pt x="13723" y="30099"/>
                    <a:pt x="13723" y="30224"/>
                    <a:pt x="13661" y="30327"/>
                  </a:cubicBezTo>
                  <a:cubicBezTo>
                    <a:pt x="13599" y="30452"/>
                    <a:pt x="13558" y="30556"/>
                    <a:pt x="13641" y="30659"/>
                  </a:cubicBezTo>
                  <a:cubicBezTo>
                    <a:pt x="13765" y="30804"/>
                    <a:pt x="13910" y="30929"/>
                    <a:pt x="14076" y="30991"/>
                  </a:cubicBezTo>
                  <a:cubicBezTo>
                    <a:pt x="13972" y="31053"/>
                    <a:pt x="13972" y="31219"/>
                    <a:pt x="14076" y="31281"/>
                  </a:cubicBezTo>
                  <a:cubicBezTo>
                    <a:pt x="14180" y="31343"/>
                    <a:pt x="14180" y="31281"/>
                    <a:pt x="14221" y="31405"/>
                  </a:cubicBezTo>
                  <a:cubicBezTo>
                    <a:pt x="14221" y="31468"/>
                    <a:pt x="14262" y="31509"/>
                    <a:pt x="14283" y="31571"/>
                  </a:cubicBezTo>
                  <a:cubicBezTo>
                    <a:pt x="14221" y="31571"/>
                    <a:pt x="14159" y="31571"/>
                    <a:pt x="14076" y="31592"/>
                  </a:cubicBezTo>
                  <a:cubicBezTo>
                    <a:pt x="14138" y="31716"/>
                    <a:pt x="14200" y="31882"/>
                    <a:pt x="14097" y="31986"/>
                  </a:cubicBezTo>
                  <a:cubicBezTo>
                    <a:pt x="14014" y="32089"/>
                    <a:pt x="13931" y="31965"/>
                    <a:pt x="13848" y="31903"/>
                  </a:cubicBezTo>
                  <a:cubicBezTo>
                    <a:pt x="13558" y="31737"/>
                    <a:pt x="13247" y="31675"/>
                    <a:pt x="12936" y="31675"/>
                  </a:cubicBezTo>
                  <a:cubicBezTo>
                    <a:pt x="13019" y="32069"/>
                    <a:pt x="13578" y="32007"/>
                    <a:pt x="13869" y="32069"/>
                  </a:cubicBezTo>
                  <a:cubicBezTo>
                    <a:pt x="13786" y="32069"/>
                    <a:pt x="13703" y="32069"/>
                    <a:pt x="13641" y="32089"/>
                  </a:cubicBezTo>
                  <a:cubicBezTo>
                    <a:pt x="13827" y="32608"/>
                    <a:pt x="14408" y="32919"/>
                    <a:pt x="14843" y="33209"/>
                  </a:cubicBezTo>
                  <a:cubicBezTo>
                    <a:pt x="14573" y="33147"/>
                    <a:pt x="14304" y="33147"/>
                    <a:pt x="14055" y="33209"/>
                  </a:cubicBezTo>
                  <a:cubicBezTo>
                    <a:pt x="14138" y="33395"/>
                    <a:pt x="14366" y="33395"/>
                    <a:pt x="14553" y="33395"/>
                  </a:cubicBezTo>
                  <a:cubicBezTo>
                    <a:pt x="14636" y="33395"/>
                    <a:pt x="15050" y="33312"/>
                    <a:pt x="15092" y="33354"/>
                  </a:cubicBezTo>
                  <a:cubicBezTo>
                    <a:pt x="15195" y="33437"/>
                    <a:pt x="15216" y="33520"/>
                    <a:pt x="15340" y="33437"/>
                  </a:cubicBezTo>
                  <a:cubicBezTo>
                    <a:pt x="15403" y="33375"/>
                    <a:pt x="15465" y="33333"/>
                    <a:pt x="15506" y="33271"/>
                  </a:cubicBezTo>
                  <a:cubicBezTo>
                    <a:pt x="15589" y="33147"/>
                    <a:pt x="15651" y="33002"/>
                    <a:pt x="15651" y="32856"/>
                  </a:cubicBezTo>
                  <a:cubicBezTo>
                    <a:pt x="15900" y="33230"/>
                    <a:pt x="16149" y="33561"/>
                    <a:pt x="16439" y="33893"/>
                  </a:cubicBezTo>
                  <a:cubicBezTo>
                    <a:pt x="16501" y="33976"/>
                    <a:pt x="16522" y="34059"/>
                    <a:pt x="16626" y="34017"/>
                  </a:cubicBezTo>
                  <a:cubicBezTo>
                    <a:pt x="16688" y="33976"/>
                    <a:pt x="16771" y="33934"/>
                    <a:pt x="16812" y="33893"/>
                  </a:cubicBezTo>
                  <a:cubicBezTo>
                    <a:pt x="16916" y="33831"/>
                    <a:pt x="16999" y="33727"/>
                    <a:pt x="17040" y="33603"/>
                  </a:cubicBezTo>
                  <a:cubicBezTo>
                    <a:pt x="17102" y="33458"/>
                    <a:pt x="17061" y="33271"/>
                    <a:pt x="17206" y="33230"/>
                  </a:cubicBezTo>
                  <a:cubicBezTo>
                    <a:pt x="17372" y="33188"/>
                    <a:pt x="17330" y="33126"/>
                    <a:pt x="17413" y="33230"/>
                  </a:cubicBezTo>
                  <a:cubicBezTo>
                    <a:pt x="17475" y="33354"/>
                    <a:pt x="17517" y="33395"/>
                    <a:pt x="17579" y="33458"/>
                  </a:cubicBezTo>
                  <a:cubicBezTo>
                    <a:pt x="17351" y="33706"/>
                    <a:pt x="17310" y="34059"/>
                    <a:pt x="17434" y="34349"/>
                  </a:cubicBezTo>
                  <a:cubicBezTo>
                    <a:pt x="17040" y="34432"/>
                    <a:pt x="16812" y="34888"/>
                    <a:pt x="16999" y="35261"/>
                  </a:cubicBezTo>
                  <a:cubicBezTo>
                    <a:pt x="17082" y="35489"/>
                    <a:pt x="17475" y="35406"/>
                    <a:pt x="17641" y="35323"/>
                  </a:cubicBezTo>
                  <a:cubicBezTo>
                    <a:pt x="17703" y="35468"/>
                    <a:pt x="17828" y="35344"/>
                    <a:pt x="17828" y="35510"/>
                  </a:cubicBezTo>
                  <a:cubicBezTo>
                    <a:pt x="17828" y="35655"/>
                    <a:pt x="17786" y="35634"/>
                    <a:pt x="17703" y="35717"/>
                  </a:cubicBezTo>
                  <a:cubicBezTo>
                    <a:pt x="18035" y="35904"/>
                    <a:pt x="17786" y="36007"/>
                    <a:pt x="17662" y="36173"/>
                  </a:cubicBezTo>
                  <a:cubicBezTo>
                    <a:pt x="17849" y="36297"/>
                    <a:pt x="18056" y="36339"/>
                    <a:pt x="18284" y="36339"/>
                  </a:cubicBezTo>
                  <a:cubicBezTo>
                    <a:pt x="17911" y="36588"/>
                    <a:pt x="17828" y="37106"/>
                    <a:pt x="18097" y="37458"/>
                  </a:cubicBezTo>
                  <a:cubicBezTo>
                    <a:pt x="18284" y="37666"/>
                    <a:pt x="18533" y="37790"/>
                    <a:pt x="18781" y="37811"/>
                  </a:cubicBezTo>
                  <a:cubicBezTo>
                    <a:pt x="18864" y="37748"/>
                    <a:pt x="18947" y="37686"/>
                    <a:pt x="19009" y="37603"/>
                  </a:cubicBezTo>
                  <a:cubicBezTo>
                    <a:pt x="19051" y="37645"/>
                    <a:pt x="19092" y="37686"/>
                    <a:pt x="19154" y="37707"/>
                  </a:cubicBezTo>
                  <a:cubicBezTo>
                    <a:pt x="19279" y="37811"/>
                    <a:pt x="19424" y="37873"/>
                    <a:pt x="19569" y="37956"/>
                  </a:cubicBezTo>
                  <a:cubicBezTo>
                    <a:pt x="19693" y="38018"/>
                    <a:pt x="19776" y="37977"/>
                    <a:pt x="19714" y="38142"/>
                  </a:cubicBezTo>
                  <a:cubicBezTo>
                    <a:pt x="19693" y="38225"/>
                    <a:pt x="19652" y="38329"/>
                    <a:pt x="19631" y="38433"/>
                  </a:cubicBezTo>
                  <a:cubicBezTo>
                    <a:pt x="19569" y="38598"/>
                    <a:pt x="19507" y="38764"/>
                    <a:pt x="19445" y="38930"/>
                  </a:cubicBezTo>
                  <a:cubicBezTo>
                    <a:pt x="19383" y="39075"/>
                    <a:pt x="19341" y="39075"/>
                    <a:pt x="19445" y="39179"/>
                  </a:cubicBezTo>
                  <a:cubicBezTo>
                    <a:pt x="19507" y="39220"/>
                    <a:pt x="19548" y="39241"/>
                    <a:pt x="19611" y="39282"/>
                  </a:cubicBezTo>
                  <a:cubicBezTo>
                    <a:pt x="19735" y="39324"/>
                    <a:pt x="19859" y="39365"/>
                    <a:pt x="19984" y="39345"/>
                  </a:cubicBezTo>
                  <a:cubicBezTo>
                    <a:pt x="20170" y="39345"/>
                    <a:pt x="20191" y="39262"/>
                    <a:pt x="20295" y="39428"/>
                  </a:cubicBezTo>
                  <a:cubicBezTo>
                    <a:pt x="20336" y="39531"/>
                    <a:pt x="20419" y="39614"/>
                    <a:pt x="20523" y="39676"/>
                  </a:cubicBezTo>
                  <a:cubicBezTo>
                    <a:pt x="20626" y="39759"/>
                    <a:pt x="20751" y="39801"/>
                    <a:pt x="20875" y="39842"/>
                  </a:cubicBezTo>
                  <a:cubicBezTo>
                    <a:pt x="21062" y="39884"/>
                    <a:pt x="21144" y="39884"/>
                    <a:pt x="21269" y="39718"/>
                  </a:cubicBezTo>
                  <a:cubicBezTo>
                    <a:pt x="21331" y="39946"/>
                    <a:pt x="21435" y="40153"/>
                    <a:pt x="21683" y="40132"/>
                  </a:cubicBezTo>
                  <a:cubicBezTo>
                    <a:pt x="21849" y="40112"/>
                    <a:pt x="21994" y="40049"/>
                    <a:pt x="22119" y="39967"/>
                  </a:cubicBezTo>
                  <a:cubicBezTo>
                    <a:pt x="22347" y="39801"/>
                    <a:pt x="22533" y="39428"/>
                    <a:pt x="22824" y="39386"/>
                  </a:cubicBezTo>
                  <a:cubicBezTo>
                    <a:pt x="22824" y="39552"/>
                    <a:pt x="22969" y="39884"/>
                    <a:pt x="23176" y="39863"/>
                  </a:cubicBezTo>
                  <a:cubicBezTo>
                    <a:pt x="23362" y="39821"/>
                    <a:pt x="23528" y="39738"/>
                    <a:pt x="23632" y="39593"/>
                  </a:cubicBezTo>
                  <a:cubicBezTo>
                    <a:pt x="23673" y="39676"/>
                    <a:pt x="23736" y="39738"/>
                    <a:pt x="23798" y="39780"/>
                  </a:cubicBezTo>
                  <a:cubicBezTo>
                    <a:pt x="23694" y="39718"/>
                    <a:pt x="23590" y="39884"/>
                    <a:pt x="23445" y="39925"/>
                  </a:cubicBezTo>
                  <a:cubicBezTo>
                    <a:pt x="23342" y="39946"/>
                    <a:pt x="23217" y="39946"/>
                    <a:pt x="23114" y="39925"/>
                  </a:cubicBezTo>
                  <a:cubicBezTo>
                    <a:pt x="22824" y="39884"/>
                    <a:pt x="22533" y="40070"/>
                    <a:pt x="22430" y="40340"/>
                  </a:cubicBezTo>
                  <a:cubicBezTo>
                    <a:pt x="22865" y="40464"/>
                    <a:pt x="22596" y="40651"/>
                    <a:pt x="22513" y="40899"/>
                  </a:cubicBezTo>
                  <a:cubicBezTo>
                    <a:pt x="23031" y="41086"/>
                    <a:pt x="23632" y="40775"/>
                    <a:pt x="24109" y="40651"/>
                  </a:cubicBezTo>
                  <a:cubicBezTo>
                    <a:pt x="24316" y="40588"/>
                    <a:pt x="24337" y="40588"/>
                    <a:pt x="24295" y="40360"/>
                  </a:cubicBezTo>
                  <a:cubicBezTo>
                    <a:pt x="24440" y="40340"/>
                    <a:pt x="24585" y="40277"/>
                    <a:pt x="24710" y="40236"/>
                  </a:cubicBezTo>
                  <a:cubicBezTo>
                    <a:pt x="24834" y="40174"/>
                    <a:pt x="24979" y="40112"/>
                    <a:pt x="25124" y="40049"/>
                  </a:cubicBezTo>
                  <a:cubicBezTo>
                    <a:pt x="25270" y="40008"/>
                    <a:pt x="25228" y="39925"/>
                    <a:pt x="25187" y="39780"/>
                  </a:cubicBezTo>
                  <a:cubicBezTo>
                    <a:pt x="25290" y="39759"/>
                    <a:pt x="25415" y="39780"/>
                    <a:pt x="25539" y="39801"/>
                  </a:cubicBezTo>
                  <a:cubicBezTo>
                    <a:pt x="25373" y="39531"/>
                    <a:pt x="24876" y="39718"/>
                    <a:pt x="24793" y="39365"/>
                  </a:cubicBezTo>
                  <a:cubicBezTo>
                    <a:pt x="24793" y="39324"/>
                    <a:pt x="24627" y="38992"/>
                    <a:pt x="24648" y="38972"/>
                  </a:cubicBezTo>
                  <a:cubicBezTo>
                    <a:pt x="24772" y="38951"/>
                    <a:pt x="24896" y="38868"/>
                    <a:pt x="24959" y="38743"/>
                  </a:cubicBezTo>
                  <a:cubicBezTo>
                    <a:pt x="25021" y="38806"/>
                    <a:pt x="25083" y="38868"/>
                    <a:pt x="25145" y="38930"/>
                  </a:cubicBezTo>
                  <a:cubicBezTo>
                    <a:pt x="25228" y="38764"/>
                    <a:pt x="25249" y="38806"/>
                    <a:pt x="25394" y="38764"/>
                  </a:cubicBezTo>
                  <a:cubicBezTo>
                    <a:pt x="25352" y="38889"/>
                    <a:pt x="25228" y="38826"/>
                    <a:pt x="25332" y="39013"/>
                  </a:cubicBezTo>
                  <a:cubicBezTo>
                    <a:pt x="25352" y="39054"/>
                    <a:pt x="25477" y="39096"/>
                    <a:pt x="25435" y="39137"/>
                  </a:cubicBezTo>
                  <a:cubicBezTo>
                    <a:pt x="25415" y="39345"/>
                    <a:pt x="25622" y="39303"/>
                    <a:pt x="25746" y="39282"/>
                  </a:cubicBezTo>
                  <a:cubicBezTo>
                    <a:pt x="25767" y="39365"/>
                    <a:pt x="25726" y="39386"/>
                    <a:pt x="25663" y="39407"/>
                  </a:cubicBezTo>
                  <a:cubicBezTo>
                    <a:pt x="25788" y="39635"/>
                    <a:pt x="25933" y="39365"/>
                    <a:pt x="26037" y="39282"/>
                  </a:cubicBezTo>
                  <a:cubicBezTo>
                    <a:pt x="26078" y="39303"/>
                    <a:pt x="26078" y="39345"/>
                    <a:pt x="26037" y="39365"/>
                  </a:cubicBezTo>
                  <a:cubicBezTo>
                    <a:pt x="26182" y="39448"/>
                    <a:pt x="26285" y="39075"/>
                    <a:pt x="26016" y="39158"/>
                  </a:cubicBezTo>
                  <a:cubicBezTo>
                    <a:pt x="26016" y="39096"/>
                    <a:pt x="26016" y="39054"/>
                    <a:pt x="26016" y="39013"/>
                  </a:cubicBezTo>
                  <a:cubicBezTo>
                    <a:pt x="26057" y="38992"/>
                    <a:pt x="26306" y="39282"/>
                    <a:pt x="26327" y="39303"/>
                  </a:cubicBezTo>
                  <a:cubicBezTo>
                    <a:pt x="26265" y="39469"/>
                    <a:pt x="26244" y="39635"/>
                    <a:pt x="26202" y="39801"/>
                  </a:cubicBezTo>
                  <a:cubicBezTo>
                    <a:pt x="26161" y="39967"/>
                    <a:pt x="26327" y="40008"/>
                    <a:pt x="26472" y="39967"/>
                  </a:cubicBezTo>
                  <a:cubicBezTo>
                    <a:pt x="26555" y="39946"/>
                    <a:pt x="26617" y="39904"/>
                    <a:pt x="26700" y="39863"/>
                  </a:cubicBezTo>
                  <a:cubicBezTo>
                    <a:pt x="26679" y="39801"/>
                    <a:pt x="26679" y="39759"/>
                    <a:pt x="26679" y="39718"/>
                  </a:cubicBezTo>
                  <a:cubicBezTo>
                    <a:pt x="26803" y="39842"/>
                    <a:pt x="26762" y="39863"/>
                    <a:pt x="26679" y="40008"/>
                  </a:cubicBezTo>
                  <a:cubicBezTo>
                    <a:pt x="26617" y="40153"/>
                    <a:pt x="26658" y="40236"/>
                    <a:pt x="26472" y="40257"/>
                  </a:cubicBezTo>
                  <a:cubicBezTo>
                    <a:pt x="26534" y="40360"/>
                    <a:pt x="26596" y="40319"/>
                    <a:pt x="26617" y="40443"/>
                  </a:cubicBezTo>
                  <a:cubicBezTo>
                    <a:pt x="26638" y="40526"/>
                    <a:pt x="26658" y="40630"/>
                    <a:pt x="26721" y="40692"/>
                  </a:cubicBezTo>
                  <a:cubicBezTo>
                    <a:pt x="26783" y="40837"/>
                    <a:pt x="26969" y="40816"/>
                    <a:pt x="27114" y="40775"/>
                  </a:cubicBezTo>
                  <a:cubicBezTo>
                    <a:pt x="27260" y="40713"/>
                    <a:pt x="27384" y="40671"/>
                    <a:pt x="27508" y="40588"/>
                  </a:cubicBezTo>
                  <a:cubicBezTo>
                    <a:pt x="27653" y="40526"/>
                    <a:pt x="27778" y="40671"/>
                    <a:pt x="27923" y="40733"/>
                  </a:cubicBezTo>
                  <a:cubicBezTo>
                    <a:pt x="27736" y="40733"/>
                    <a:pt x="27570" y="40858"/>
                    <a:pt x="27488" y="41024"/>
                  </a:cubicBezTo>
                  <a:cubicBezTo>
                    <a:pt x="27612" y="41065"/>
                    <a:pt x="27757" y="41169"/>
                    <a:pt x="27653" y="41314"/>
                  </a:cubicBezTo>
                  <a:cubicBezTo>
                    <a:pt x="27570" y="41438"/>
                    <a:pt x="27425" y="41459"/>
                    <a:pt x="27612" y="41521"/>
                  </a:cubicBezTo>
                  <a:cubicBezTo>
                    <a:pt x="27591" y="41542"/>
                    <a:pt x="27550" y="41563"/>
                    <a:pt x="27529" y="41604"/>
                  </a:cubicBezTo>
                  <a:cubicBezTo>
                    <a:pt x="27840" y="41749"/>
                    <a:pt x="28213" y="41811"/>
                    <a:pt x="28565" y="41749"/>
                  </a:cubicBezTo>
                  <a:cubicBezTo>
                    <a:pt x="28752" y="41749"/>
                    <a:pt x="28959" y="41728"/>
                    <a:pt x="29146" y="41728"/>
                  </a:cubicBezTo>
                  <a:cubicBezTo>
                    <a:pt x="29332" y="41728"/>
                    <a:pt x="29312" y="41397"/>
                    <a:pt x="29250" y="41252"/>
                  </a:cubicBezTo>
                  <a:cubicBezTo>
                    <a:pt x="29623" y="41438"/>
                    <a:pt x="30576" y="41190"/>
                    <a:pt x="30410" y="40671"/>
                  </a:cubicBezTo>
                  <a:cubicBezTo>
                    <a:pt x="30555" y="40671"/>
                    <a:pt x="30618" y="40568"/>
                    <a:pt x="30742" y="40526"/>
                  </a:cubicBezTo>
                  <a:cubicBezTo>
                    <a:pt x="30866" y="40485"/>
                    <a:pt x="30908" y="40671"/>
                    <a:pt x="30949" y="40775"/>
                  </a:cubicBezTo>
                  <a:cubicBezTo>
                    <a:pt x="30949" y="40651"/>
                    <a:pt x="30949" y="40547"/>
                    <a:pt x="30908" y="40443"/>
                  </a:cubicBezTo>
                  <a:cubicBezTo>
                    <a:pt x="30991" y="40402"/>
                    <a:pt x="31074" y="40340"/>
                    <a:pt x="31157" y="40277"/>
                  </a:cubicBezTo>
                  <a:cubicBezTo>
                    <a:pt x="31322" y="40112"/>
                    <a:pt x="31343" y="40174"/>
                    <a:pt x="31509" y="40319"/>
                  </a:cubicBezTo>
                  <a:cubicBezTo>
                    <a:pt x="31468" y="40360"/>
                    <a:pt x="31405" y="40402"/>
                    <a:pt x="31364" y="40443"/>
                  </a:cubicBezTo>
                  <a:cubicBezTo>
                    <a:pt x="31426" y="40505"/>
                    <a:pt x="31426" y="40547"/>
                    <a:pt x="31364" y="40568"/>
                  </a:cubicBezTo>
                  <a:cubicBezTo>
                    <a:pt x="31260" y="40630"/>
                    <a:pt x="31198" y="40713"/>
                    <a:pt x="31136" y="40816"/>
                  </a:cubicBezTo>
                  <a:cubicBezTo>
                    <a:pt x="31509" y="40961"/>
                    <a:pt x="31260" y="41107"/>
                    <a:pt x="31157" y="41314"/>
                  </a:cubicBezTo>
                  <a:cubicBezTo>
                    <a:pt x="31260" y="41355"/>
                    <a:pt x="31343" y="41376"/>
                    <a:pt x="31447" y="41376"/>
                  </a:cubicBezTo>
                  <a:cubicBezTo>
                    <a:pt x="31260" y="41459"/>
                    <a:pt x="31571" y="41521"/>
                    <a:pt x="31654" y="41500"/>
                  </a:cubicBezTo>
                  <a:cubicBezTo>
                    <a:pt x="31758" y="41480"/>
                    <a:pt x="31861" y="41459"/>
                    <a:pt x="31965" y="41397"/>
                  </a:cubicBezTo>
                  <a:cubicBezTo>
                    <a:pt x="32110" y="41563"/>
                    <a:pt x="32297" y="41646"/>
                    <a:pt x="32483" y="41666"/>
                  </a:cubicBezTo>
                  <a:cubicBezTo>
                    <a:pt x="32587" y="41666"/>
                    <a:pt x="32670" y="41666"/>
                    <a:pt x="32773" y="41666"/>
                  </a:cubicBezTo>
                  <a:cubicBezTo>
                    <a:pt x="32773" y="41604"/>
                    <a:pt x="32794" y="41542"/>
                    <a:pt x="32815" y="41500"/>
                  </a:cubicBezTo>
                  <a:cubicBezTo>
                    <a:pt x="32877" y="41397"/>
                    <a:pt x="32939" y="41335"/>
                    <a:pt x="33043" y="41376"/>
                  </a:cubicBezTo>
                  <a:cubicBezTo>
                    <a:pt x="33292" y="41418"/>
                    <a:pt x="33520" y="41355"/>
                    <a:pt x="33686" y="41169"/>
                  </a:cubicBezTo>
                  <a:cubicBezTo>
                    <a:pt x="33706" y="41272"/>
                    <a:pt x="33644" y="41252"/>
                    <a:pt x="33561" y="41314"/>
                  </a:cubicBezTo>
                  <a:cubicBezTo>
                    <a:pt x="33478" y="41355"/>
                    <a:pt x="33416" y="41418"/>
                    <a:pt x="33375" y="41500"/>
                  </a:cubicBezTo>
                  <a:cubicBezTo>
                    <a:pt x="33312" y="41604"/>
                    <a:pt x="33250" y="41770"/>
                    <a:pt x="33395" y="41832"/>
                  </a:cubicBezTo>
                  <a:cubicBezTo>
                    <a:pt x="33520" y="41894"/>
                    <a:pt x="33623" y="41728"/>
                    <a:pt x="33686" y="41625"/>
                  </a:cubicBezTo>
                  <a:cubicBezTo>
                    <a:pt x="33768" y="41459"/>
                    <a:pt x="33810" y="41625"/>
                    <a:pt x="33768" y="41728"/>
                  </a:cubicBezTo>
                  <a:cubicBezTo>
                    <a:pt x="33872" y="41728"/>
                    <a:pt x="33976" y="41728"/>
                    <a:pt x="33996" y="41604"/>
                  </a:cubicBezTo>
                  <a:cubicBezTo>
                    <a:pt x="34162" y="41687"/>
                    <a:pt x="34328" y="41749"/>
                    <a:pt x="34515" y="41749"/>
                  </a:cubicBezTo>
                  <a:cubicBezTo>
                    <a:pt x="34701" y="41749"/>
                    <a:pt x="34784" y="41708"/>
                    <a:pt x="34826" y="41521"/>
                  </a:cubicBezTo>
                  <a:cubicBezTo>
                    <a:pt x="34846" y="41438"/>
                    <a:pt x="35033" y="41272"/>
                    <a:pt x="35012" y="41169"/>
                  </a:cubicBezTo>
                  <a:cubicBezTo>
                    <a:pt x="35095" y="41148"/>
                    <a:pt x="35116" y="41086"/>
                    <a:pt x="35157" y="41169"/>
                  </a:cubicBezTo>
                  <a:cubicBezTo>
                    <a:pt x="35219" y="41272"/>
                    <a:pt x="35219" y="41252"/>
                    <a:pt x="35261" y="41169"/>
                  </a:cubicBezTo>
                  <a:cubicBezTo>
                    <a:pt x="35365" y="41335"/>
                    <a:pt x="35199" y="41480"/>
                    <a:pt x="35178" y="41625"/>
                  </a:cubicBezTo>
                  <a:cubicBezTo>
                    <a:pt x="35800" y="41687"/>
                    <a:pt x="36360" y="41148"/>
                    <a:pt x="36878" y="40879"/>
                  </a:cubicBezTo>
                  <a:cubicBezTo>
                    <a:pt x="37085" y="40775"/>
                    <a:pt x="36836" y="40423"/>
                    <a:pt x="36691" y="40319"/>
                  </a:cubicBezTo>
                  <a:cubicBezTo>
                    <a:pt x="36608" y="40257"/>
                    <a:pt x="36173" y="40049"/>
                    <a:pt x="36132" y="40132"/>
                  </a:cubicBezTo>
                  <a:cubicBezTo>
                    <a:pt x="36132" y="39925"/>
                    <a:pt x="35945" y="39821"/>
                    <a:pt x="35779" y="39738"/>
                  </a:cubicBezTo>
                  <a:cubicBezTo>
                    <a:pt x="35862" y="39635"/>
                    <a:pt x="35945" y="39635"/>
                    <a:pt x="36028" y="39759"/>
                  </a:cubicBezTo>
                  <a:cubicBezTo>
                    <a:pt x="36152" y="39656"/>
                    <a:pt x="36297" y="39510"/>
                    <a:pt x="36194" y="39324"/>
                  </a:cubicBezTo>
                  <a:cubicBezTo>
                    <a:pt x="36111" y="39137"/>
                    <a:pt x="36090" y="39179"/>
                    <a:pt x="36318" y="39137"/>
                  </a:cubicBezTo>
                  <a:cubicBezTo>
                    <a:pt x="36277" y="39179"/>
                    <a:pt x="36422" y="39158"/>
                    <a:pt x="36463" y="39179"/>
                  </a:cubicBezTo>
                  <a:cubicBezTo>
                    <a:pt x="36588" y="39220"/>
                    <a:pt x="36650" y="39220"/>
                    <a:pt x="36650" y="39345"/>
                  </a:cubicBezTo>
                  <a:cubicBezTo>
                    <a:pt x="36670" y="39490"/>
                    <a:pt x="36691" y="39656"/>
                    <a:pt x="36733" y="39821"/>
                  </a:cubicBezTo>
                  <a:cubicBezTo>
                    <a:pt x="36836" y="40091"/>
                    <a:pt x="37085" y="40298"/>
                    <a:pt x="37375" y="40340"/>
                  </a:cubicBezTo>
                  <a:cubicBezTo>
                    <a:pt x="36795" y="40941"/>
                    <a:pt x="37375" y="41728"/>
                    <a:pt x="38101" y="41687"/>
                  </a:cubicBezTo>
                  <a:cubicBezTo>
                    <a:pt x="38329" y="41687"/>
                    <a:pt x="38412" y="41272"/>
                    <a:pt x="38412" y="41086"/>
                  </a:cubicBezTo>
                  <a:cubicBezTo>
                    <a:pt x="38412" y="40879"/>
                    <a:pt x="38391" y="40692"/>
                    <a:pt x="38329" y="40485"/>
                  </a:cubicBezTo>
                  <a:cubicBezTo>
                    <a:pt x="38267" y="40319"/>
                    <a:pt x="38287" y="40153"/>
                    <a:pt x="38370" y="40008"/>
                  </a:cubicBezTo>
                  <a:cubicBezTo>
                    <a:pt x="38598" y="40070"/>
                    <a:pt x="38826" y="40091"/>
                    <a:pt x="39054" y="40049"/>
                  </a:cubicBezTo>
                  <a:cubicBezTo>
                    <a:pt x="38785" y="40298"/>
                    <a:pt x="38743" y="40692"/>
                    <a:pt x="38930" y="40982"/>
                  </a:cubicBezTo>
                  <a:cubicBezTo>
                    <a:pt x="39054" y="40899"/>
                    <a:pt x="39241" y="40796"/>
                    <a:pt x="39345" y="40941"/>
                  </a:cubicBezTo>
                  <a:cubicBezTo>
                    <a:pt x="39407" y="41044"/>
                    <a:pt x="39407" y="41169"/>
                    <a:pt x="39469" y="41252"/>
                  </a:cubicBezTo>
                  <a:cubicBezTo>
                    <a:pt x="39614" y="41148"/>
                    <a:pt x="39718" y="41024"/>
                    <a:pt x="39801" y="40879"/>
                  </a:cubicBezTo>
                  <a:cubicBezTo>
                    <a:pt x="39842" y="40775"/>
                    <a:pt x="39863" y="40692"/>
                    <a:pt x="39904" y="40609"/>
                  </a:cubicBezTo>
                  <a:cubicBezTo>
                    <a:pt x="39987" y="40609"/>
                    <a:pt x="40049" y="40609"/>
                    <a:pt x="40132" y="40588"/>
                  </a:cubicBezTo>
                  <a:cubicBezTo>
                    <a:pt x="40277" y="40547"/>
                    <a:pt x="40796" y="40153"/>
                    <a:pt x="40650" y="40008"/>
                  </a:cubicBezTo>
                  <a:cubicBezTo>
                    <a:pt x="40754" y="39967"/>
                    <a:pt x="41107" y="39614"/>
                    <a:pt x="41107" y="39614"/>
                  </a:cubicBezTo>
                  <a:cubicBezTo>
                    <a:pt x="41293" y="39573"/>
                    <a:pt x="41293" y="39428"/>
                    <a:pt x="41231" y="39282"/>
                  </a:cubicBezTo>
                  <a:cubicBezTo>
                    <a:pt x="41480" y="39282"/>
                    <a:pt x="41708" y="39158"/>
                    <a:pt x="41832" y="38951"/>
                  </a:cubicBezTo>
                  <a:cubicBezTo>
                    <a:pt x="41873" y="38868"/>
                    <a:pt x="41915" y="38806"/>
                    <a:pt x="41956" y="38723"/>
                  </a:cubicBezTo>
                  <a:cubicBezTo>
                    <a:pt x="41894" y="38681"/>
                    <a:pt x="41853" y="38619"/>
                    <a:pt x="41832" y="38578"/>
                  </a:cubicBezTo>
                  <a:cubicBezTo>
                    <a:pt x="41770" y="38433"/>
                    <a:pt x="41749" y="38308"/>
                    <a:pt x="41791" y="38163"/>
                  </a:cubicBezTo>
                  <a:cubicBezTo>
                    <a:pt x="41832" y="38205"/>
                    <a:pt x="41853" y="38474"/>
                    <a:pt x="41915" y="38557"/>
                  </a:cubicBezTo>
                  <a:cubicBezTo>
                    <a:pt x="42019" y="38661"/>
                    <a:pt x="42122" y="38743"/>
                    <a:pt x="42267" y="38785"/>
                  </a:cubicBezTo>
                  <a:cubicBezTo>
                    <a:pt x="42433" y="38826"/>
                    <a:pt x="42599" y="38826"/>
                    <a:pt x="42765" y="38785"/>
                  </a:cubicBezTo>
                  <a:cubicBezTo>
                    <a:pt x="42868" y="38598"/>
                    <a:pt x="42827" y="38433"/>
                    <a:pt x="42993" y="38308"/>
                  </a:cubicBezTo>
                  <a:cubicBezTo>
                    <a:pt x="43014" y="38391"/>
                    <a:pt x="43055" y="38412"/>
                    <a:pt x="42972" y="38495"/>
                  </a:cubicBezTo>
                  <a:cubicBezTo>
                    <a:pt x="43076" y="38557"/>
                    <a:pt x="43159" y="38640"/>
                    <a:pt x="43200" y="38764"/>
                  </a:cubicBezTo>
                  <a:cubicBezTo>
                    <a:pt x="43345" y="38598"/>
                    <a:pt x="43200" y="38059"/>
                    <a:pt x="43428" y="37997"/>
                  </a:cubicBezTo>
                  <a:cubicBezTo>
                    <a:pt x="43449" y="38122"/>
                    <a:pt x="43428" y="38163"/>
                    <a:pt x="43553" y="38142"/>
                  </a:cubicBezTo>
                  <a:cubicBezTo>
                    <a:pt x="43677" y="38142"/>
                    <a:pt x="43635" y="38184"/>
                    <a:pt x="43718" y="38267"/>
                  </a:cubicBezTo>
                  <a:cubicBezTo>
                    <a:pt x="43822" y="38142"/>
                    <a:pt x="43926" y="38018"/>
                    <a:pt x="44029" y="37894"/>
                  </a:cubicBezTo>
                  <a:cubicBezTo>
                    <a:pt x="44091" y="37977"/>
                    <a:pt x="44133" y="38059"/>
                    <a:pt x="44133" y="38163"/>
                  </a:cubicBezTo>
                  <a:cubicBezTo>
                    <a:pt x="44299" y="38122"/>
                    <a:pt x="44465" y="38039"/>
                    <a:pt x="44589" y="37935"/>
                  </a:cubicBezTo>
                  <a:cubicBezTo>
                    <a:pt x="44630" y="37873"/>
                    <a:pt x="44651" y="37748"/>
                    <a:pt x="44713" y="37707"/>
                  </a:cubicBezTo>
                  <a:cubicBezTo>
                    <a:pt x="44589" y="37977"/>
                    <a:pt x="44651" y="38308"/>
                    <a:pt x="44858" y="38536"/>
                  </a:cubicBezTo>
                  <a:cubicBezTo>
                    <a:pt x="44402" y="38557"/>
                    <a:pt x="44050" y="38972"/>
                    <a:pt x="44112" y="39428"/>
                  </a:cubicBezTo>
                  <a:cubicBezTo>
                    <a:pt x="44154" y="39656"/>
                    <a:pt x="44257" y="39884"/>
                    <a:pt x="44444" y="40049"/>
                  </a:cubicBezTo>
                  <a:cubicBezTo>
                    <a:pt x="44630" y="40195"/>
                    <a:pt x="44817" y="40112"/>
                    <a:pt x="45004" y="39987"/>
                  </a:cubicBezTo>
                  <a:cubicBezTo>
                    <a:pt x="45294" y="39780"/>
                    <a:pt x="45397" y="39448"/>
                    <a:pt x="45584" y="39179"/>
                  </a:cubicBezTo>
                  <a:cubicBezTo>
                    <a:pt x="45646" y="39054"/>
                    <a:pt x="45771" y="38972"/>
                    <a:pt x="45895" y="38951"/>
                  </a:cubicBezTo>
                  <a:cubicBezTo>
                    <a:pt x="45999" y="38930"/>
                    <a:pt x="46081" y="38951"/>
                    <a:pt x="46164" y="38972"/>
                  </a:cubicBezTo>
                  <a:cubicBezTo>
                    <a:pt x="46289" y="39013"/>
                    <a:pt x="46289" y="39013"/>
                    <a:pt x="46372" y="38909"/>
                  </a:cubicBezTo>
                  <a:cubicBezTo>
                    <a:pt x="46434" y="39096"/>
                    <a:pt x="46517" y="39282"/>
                    <a:pt x="46745" y="39282"/>
                  </a:cubicBezTo>
                  <a:cubicBezTo>
                    <a:pt x="46579" y="39448"/>
                    <a:pt x="46351" y="39448"/>
                    <a:pt x="46144" y="39510"/>
                  </a:cubicBezTo>
                  <a:cubicBezTo>
                    <a:pt x="45874" y="39593"/>
                    <a:pt x="45667" y="39821"/>
                    <a:pt x="45646" y="40112"/>
                  </a:cubicBezTo>
                  <a:cubicBezTo>
                    <a:pt x="45791" y="40112"/>
                    <a:pt x="45999" y="40153"/>
                    <a:pt x="45999" y="40381"/>
                  </a:cubicBezTo>
                  <a:cubicBezTo>
                    <a:pt x="45999" y="40485"/>
                    <a:pt x="45895" y="40588"/>
                    <a:pt x="45874" y="40713"/>
                  </a:cubicBezTo>
                  <a:cubicBezTo>
                    <a:pt x="46309" y="40733"/>
                    <a:pt x="46724" y="40464"/>
                    <a:pt x="47076" y="40236"/>
                  </a:cubicBezTo>
                  <a:cubicBezTo>
                    <a:pt x="47076" y="40423"/>
                    <a:pt x="47429" y="40381"/>
                    <a:pt x="47574" y="40340"/>
                  </a:cubicBezTo>
                  <a:cubicBezTo>
                    <a:pt x="47698" y="40423"/>
                    <a:pt x="47864" y="40464"/>
                    <a:pt x="48030" y="40443"/>
                  </a:cubicBezTo>
                  <a:cubicBezTo>
                    <a:pt x="48134" y="40443"/>
                    <a:pt x="48217" y="40423"/>
                    <a:pt x="48320" y="40402"/>
                  </a:cubicBezTo>
                  <a:cubicBezTo>
                    <a:pt x="48320" y="40319"/>
                    <a:pt x="48341" y="40236"/>
                    <a:pt x="48362" y="40174"/>
                  </a:cubicBezTo>
                  <a:cubicBezTo>
                    <a:pt x="48569" y="40132"/>
                    <a:pt x="48756" y="40070"/>
                    <a:pt x="48942" y="40029"/>
                  </a:cubicBezTo>
                  <a:cubicBezTo>
                    <a:pt x="48859" y="40132"/>
                    <a:pt x="48838" y="40277"/>
                    <a:pt x="48880" y="40402"/>
                  </a:cubicBezTo>
                  <a:cubicBezTo>
                    <a:pt x="48942" y="40443"/>
                    <a:pt x="49046" y="40443"/>
                    <a:pt x="49108" y="40402"/>
                  </a:cubicBezTo>
                  <a:cubicBezTo>
                    <a:pt x="49170" y="40298"/>
                    <a:pt x="49212" y="40215"/>
                    <a:pt x="49232" y="40112"/>
                  </a:cubicBezTo>
                  <a:cubicBezTo>
                    <a:pt x="49336" y="40112"/>
                    <a:pt x="49336" y="40174"/>
                    <a:pt x="49315" y="40257"/>
                  </a:cubicBezTo>
                  <a:cubicBezTo>
                    <a:pt x="49398" y="40257"/>
                    <a:pt x="49502" y="40236"/>
                    <a:pt x="49522" y="40132"/>
                  </a:cubicBezTo>
                  <a:cubicBezTo>
                    <a:pt x="49543" y="40215"/>
                    <a:pt x="49647" y="40070"/>
                    <a:pt x="49730" y="40049"/>
                  </a:cubicBezTo>
                  <a:cubicBezTo>
                    <a:pt x="49854" y="39987"/>
                    <a:pt x="49833" y="40049"/>
                    <a:pt x="49979" y="40091"/>
                  </a:cubicBezTo>
                  <a:cubicBezTo>
                    <a:pt x="50165" y="40174"/>
                    <a:pt x="50352" y="40195"/>
                    <a:pt x="50538" y="40153"/>
                  </a:cubicBezTo>
                  <a:cubicBezTo>
                    <a:pt x="50683" y="40132"/>
                    <a:pt x="50891" y="40049"/>
                    <a:pt x="50870" y="40298"/>
                  </a:cubicBezTo>
                  <a:cubicBezTo>
                    <a:pt x="50870" y="40402"/>
                    <a:pt x="50787" y="40505"/>
                    <a:pt x="50766" y="40630"/>
                  </a:cubicBezTo>
                  <a:cubicBezTo>
                    <a:pt x="51243" y="40651"/>
                    <a:pt x="51658" y="40319"/>
                    <a:pt x="52031" y="40070"/>
                  </a:cubicBezTo>
                  <a:cubicBezTo>
                    <a:pt x="52155" y="39987"/>
                    <a:pt x="52259" y="39925"/>
                    <a:pt x="52383" y="39842"/>
                  </a:cubicBezTo>
                  <a:cubicBezTo>
                    <a:pt x="52528" y="39738"/>
                    <a:pt x="52570" y="39759"/>
                    <a:pt x="52487" y="39573"/>
                  </a:cubicBezTo>
                  <a:cubicBezTo>
                    <a:pt x="52425" y="39407"/>
                    <a:pt x="52321" y="39262"/>
                    <a:pt x="52155" y="39200"/>
                  </a:cubicBezTo>
                  <a:cubicBezTo>
                    <a:pt x="52445" y="39117"/>
                    <a:pt x="52715" y="39013"/>
                    <a:pt x="52963" y="38889"/>
                  </a:cubicBezTo>
                  <a:cubicBezTo>
                    <a:pt x="53088" y="38847"/>
                    <a:pt x="53295" y="38847"/>
                    <a:pt x="53274" y="38702"/>
                  </a:cubicBezTo>
                  <a:cubicBezTo>
                    <a:pt x="53274" y="38598"/>
                    <a:pt x="53233" y="38515"/>
                    <a:pt x="53192" y="38433"/>
                  </a:cubicBezTo>
                  <a:cubicBezTo>
                    <a:pt x="53150" y="38370"/>
                    <a:pt x="53088" y="38308"/>
                    <a:pt x="53005" y="38246"/>
                  </a:cubicBezTo>
                  <a:cubicBezTo>
                    <a:pt x="52901" y="38163"/>
                    <a:pt x="52901" y="38184"/>
                    <a:pt x="52881" y="38039"/>
                  </a:cubicBezTo>
                  <a:cubicBezTo>
                    <a:pt x="52818" y="37790"/>
                    <a:pt x="52715" y="37624"/>
                    <a:pt x="52445" y="37728"/>
                  </a:cubicBezTo>
                  <a:cubicBezTo>
                    <a:pt x="52507" y="37645"/>
                    <a:pt x="52590" y="37562"/>
                    <a:pt x="52653" y="37500"/>
                  </a:cubicBezTo>
                  <a:cubicBezTo>
                    <a:pt x="52715" y="37417"/>
                    <a:pt x="52798" y="37438"/>
                    <a:pt x="52922" y="37479"/>
                  </a:cubicBezTo>
                  <a:cubicBezTo>
                    <a:pt x="53026" y="37500"/>
                    <a:pt x="53129" y="37520"/>
                    <a:pt x="53233" y="37562"/>
                  </a:cubicBezTo>
                  <a:cubicBezTo>
                    <a:pt x="53420" y="37645"/>
                    <a:pt x="53274" y="37624"/>
                    <a:pt x="53357" y="37728"/>
                  </a:cubicBezTo>
                  <a:cubicBezTo>
                    <a:pt x="53420" y="37790"/>
                    <a:pt x="53482" y="37831"/>
                    <a:pt x="53544" y="37852"/>
                  </a:cubicBezTo>
                  <a:cubicBezTo>
                    <a:pt x="53544" y="37935"/>
                    <a:pt x="53565" y="38018"/>
                    <a:pt x="53585" y="38101"/>
                  </a:cubicBezTo>
                  <a:cubicBezTo>
                    <a:pt x="53606" y="38267"/>
                    <a:pt x="53627" y="38412"/>
                    <a:pt x="53668" y="38578"/>
                  </a:cubicBezTo>
                  <a:cubicBezTo>
                    <a:pt x="53793" y="39096"/>
                    <a:pt x="54062" y="39656"/>
                    <a:pt x="54684" y="39593"/>
                  </a:cubicBezTo>
                  <a:cubicBezTo>
                    <a:pt x="54456" y="39967"/>
                    <a:pt x="54539" y="40443"/>
                    <a:pt x="54891" y="40692"/>
                  </a:cubicBezTo>
                  <a:cubicBezTo>
                    <a:pt x="55078" y="40816"/>
                    <a:pt x="55306" y="40879"/>
                    <a:pt x="55513" y="40858"/>
                  </a:cubicBezTo>
                  <a:cubicBezTo>
                    <a:pt x="55803" y="40837"/>
                    <a:pt x="55907" y="40754"/>
                    <a:pt x="55948" y="40485"/>
                  </a:cubicBezTo>
                  <a:cubicBezTo>
                    <a:pt x="56031" y="40112"/>
                    <a:pt x="55824" y="39801"/>
                    <a:pt x="55700" y="39469"/>
                  </a:cubicBezTo>
                  <a:cubicBezTo>
                    <a:pt x="55617" y="39324"/>
                    <a:pt x="55617" y="39179"/>
                    <a:pt x="55638" y="39034"/>
                  </a:cubicBezTo>
                  <a:cubicBezTo>
                    <a:pt x="55679" y="38972"/>
                    <a:pt x="55720" y="38909"/>
                    <a:pt x="55762" y="38847"/>
                  </a:cubicBezTo>
                  <a:cubicBezTo>
                    <a:pt x="55845" y="38909"/>
                    <a:pt x="55969" y="38889"/>
                    <a:pt x="56031" y="38806"/>
                  </a:cubicBezTo>
                  <a:cubicBezTo>
                    <a:pt x="56114" y="38909"/>
                    <a:pt x="56197" y="39013"/>
                    <a:pt x="56259" y="39117"/>
                  </a:cubicBezTo>
                  <a:cubicBezTo>
                    <a:pt x="56239" y="39200"/>
                    <a:pt x="56218" y="39282"/>
                    <a:pt x="56218" y="39386"/>
                  </a:cubicBezTo>
                  <a:cubicBezTo>
                    <a:pt x="56218" y="39510"/>
                    <a:pt x="56259" y="39552"/>
                    <a:pt x="56218" y="39676"/>
                  </a:cubicBezTo>
                  <a:cubicBezTo>
                    <a:pt x="56176" y="39801"/>
                    <a:pt x="56135" y="39884"/>
                    <a:pt x="56094" y="39987"/>
                  </a:cubicBezTo>
                  <a:cubicBezTo>
                    <a:pt x="56218" y="39987"/>
                    <a:pt x="56342" y="39925"/>
                    <a:pt x="56404" y="39821"/>
                  </a:cubicBezTo>
                  <a:cubicBezTo>
                    <a:pt x="56529" y="39967"/>
                    <a:pt x="56550" y="39759"/>
                    <a:pt x="56674" y="39718"/>
                  </a:cubicBezTo>
                  <a:cubicBezTo>
                    <a:pt x="56757" y="39697"/>
                    <a:pt x="56840" y="39718"/>
                    <a:pt x="56881" y="39759"/>
                  </a:cubicBezTo>
                  <a:cubicBezTo>
                    <a:pt x="56964" y="39842"/>
                    <a:pt x="57006" y="39967"/>
                    <a:pt x="57089" y="40049"/>
                  </a:cubicBezTo>
                  <a:cubicBezTo>
                    <a:pt x="57317" y="39718"/>
                    <a:pt x="57420" y="39345"/>
                    <a:pt x="57420" y="38951"/>
                  </a:cubicBezTo>
                  <a:cubicBezTo>
                    <a:pt x="57420" y="38743"/>
                    <a:pt x="57441" y="38536"/>
                    <a:pt x="57462" y="38308"/>
                  </a:cubicBezTo>
                  <a:cubicBezTo>
                    <a:pt x="57462" y="38225"/>
                    <a:pt x="57482" y="38142"/>
                    <a:pt x="57482" y="38039"/>
                  </a:cubicBezTo>
                  <a:cubicBezTo>
                    <a:pt x="57358" y="37977"/>
                    <a:pt x="57441" y="37935"/>
                    <a:pt x="57462" y="37831"/>
                  </a:cubicBezTo>
                  <a:cubicBezTo>
                    <a:pt x="57586" y="37831"/>
                    <a:pt x="57607" y="37977"/>
                    <a:pt x="57690" y="38039"/>
                  </a:cubicBezTo>
                  <a:cubicBezTo>
                    <a:pt x="57793" y="37914"/>
                    <a:pt x="57856" y="37748"/>
                    <a:pt x="57876" y="37583"/>
                  </a:cubicBezTo>
                  <a:cubicBezTo>
                    <a:pt x="57938" y="37666"/>
                    <a:pt x="58042" y="37728"/>
                    <a:pt x="58125" y="37811"/>
                  </a:cubicBezTo>
                  <a:cubicBezTo>
                    <a:pt x="58166" y="37666"/>
                    <a:pt x="58146" y="37520"/>
                    <a:pt x="58042" y="37438"/>
                  </a:cubicBezTo>
                  <a:cubicBezTo>
                    <a:pt x="57938" y="37355"/>
                    <a:pt x="57876" y="37210"/>
                    <a:pt x="57918" y="37085"/>
                  </a:cubicBezTo>
                  <a:cubicBezTo>
                    <a:pt x="57918" y="36982"/>
                    <a:pt x="57918" y="36857"/>
                    <a:pt x="57938" y="36753"/>
                  </a:cubicBezTo>
                  <a:cubicBezTo>
                    <a:pt x="58001" y="36733"/>
                    <a:pt x="58063" y="36733"/>
                    <a:pt x="58125" y="36733"/>
                  </a:cubicBezTo>
                  <a:cubicBezTo>
                    <a:pt x="58187" y="36733"/>
                    <a:pt x="58374" y="36795"/>
                    <a:pt x="58415" y="36753"/>
                  </a:cubicBezTo>
                  <a:cubicBezTo>
                    <a:pt x="58643" y="36857"/>
                    <a:pt x="58892" y="36961"/>
                    <a:pt x="59141" y="37085"/>
                  </a:cubicBezTo>
                  <a:cubicBezTo>
                    <a:pt x="59307" y="37168"/>
                    <a:pt x="59431" y="36878"/>
                    <a:pt x="59452" y="36733"/>
                  </a:cubicBezTo>
                  <a:cubicBezTo>
                    <a:pt x="59472" y="36546"/>
                    <a:pt x="59452" y="36380"/>
                    <a:pt x="59369" y="36215"/>
                  </a:cubicBezTo>
                  <a:cubicBezTo>
                    <a:pt x="59327" y="36090"/>
                    <a:pt x="59037" y="36111"/>
                    <a:pt x="58892" y="35987"/>
                  </a:cubicBezTo>
                  <a:cubicBezTo>
                    <a:pt x="59016" y="35987"/>
                    <a:pt x="59410" y="35862"/>
                    <a:pt x="59369" y="35717"/>
                  </a:cubicBezTo>
                  <a:cubicBezTo>
                    <a:pt x="59452" y="35551"/>
                    <a:pt x="59452" y="35385"/>
                    <a:pt x="59410" y="35220"/>
                  </a:cubicBezTo>
                  <a:cubicBezTo>
                    <a:pt x="59389" y="35137"/>
                    <a:pt x="59389" y="35054"/>
                    <a:pt x="59410" y="34992"/>
                  </a:cubicBezTo>
                  <a:cubicBezTo>
                    <a:pt x="59617" y="35157"/>
                    <a:pt x="59846" y="35323"/>
                    <a:pt x="60032" y="35510"/>
                  </a:cubicBezTo>
                  <a:cubicBezTo>
                    <a:pt x="60198" y="35427"/>
                    <a:pt x="60322" y="35282"/>
                    <a:pt x="60405" y="35116"/>
                  </a:cubicBezTo>
                  <a:cubicBezTo>
                    <a:pt x="60488" y="34888"/>
                    <a:pt x="60550" y="34639"/>
                    <a:pt x="60571" y="34390"/>
                  </a:cubicBezTo>
                  <a:cubicBezTo>
                    <a:pt x="60592" y="34245"/>
                    <a:pt x="60695" y="34287"/>
                    <a:pt x="60841" y="34225"/>
                  </a:cubicBezTo>
                  <a:cubicBezTo>
                    <a:pt x="60861" y="34142"/>
                    <a:pt x="60882" y="34059"/>
                    <a:pt x="60861" y="33997"/>
                  </a:cubicBezTo>
                  <a:cubicBezTo>
                    <a:pt x="60986" y="34059"/>
                    <a:pt x="61089" y="34121"/>
                    <a:pt x="61214" y="34183"/>
                  </a:cubicBezTo>
                  <a:cubicBezTo>
                    <a:pt x="61234" y="33976"/>
                    <a:pt x="61027" y="33872"/>
                    <a:pt x="60882" y="33789"/>
                  </a:cubicBezTo>
                  <a:cubicBezTo>
                    <a:pt x="60882" y="33727"/>
                    <a:pt x="60820" y="33623"/>
                    <a:pt x="60944" y="33644"/>
                  </a:cubicBezTo>
                  <a:cubicBezTo>
                    <a:pt x="61006" y="33665"/>
                    <a:pt x="61006" y="33727"/>
                    <a:pt x="61006" y="33789"/>
                  </a:cubicBezTo>
                  <a:cubicBezTo>
                    <a:pt x="61172" y="33727"/>
                    <a:pt x="61131" y="33520"/>
                    <a:pt x="61276" y="33499"/>
                  </a:cubicBezTo>
                  <a:cubicBezTo>
                    <a:pt x="61421" y="33478"/>
                    <a:pt x="61442" y="33623"/>
                    <a:pt x="61525" y="33665"/>
                  </a:cubicBezTo>
                  <a:cubicBezTo>
                    <a:pt x="61649" y="33416"/>
                    <a:pt x="61670" y="33147"/>
                    <a:pt x="61628" y="32898"/>
                  </a:cubicBezTo>
                  <a:cubicBezTo>
                    <a:pt x="61773" y="32856"/>
                    <a:pt x="61877" y="32691"/>
                    <a:pt x="62001" y="32711"/>
                  </a:cubicBezTo>
                  <a:cubicBezTo>
                    <a:pt x="62126" y="32711"/>
                    <a:pt x="62209" y="32794"/>
                    <a:pt x="62312" y="32877"/>
                  </a:cubicBezTo>
                  <a:cubicBezTo>
                    <a:pt x="62561" y="33022"/>
                    <a:pt x="62830" y="33147"/>
                    <a:pt x="63100" y="33292"/>
                  </a:cubicBezTo>
                  <a:cubicBezTo>
                    <a:pt x="63224" y="33354"/>
                    <a:pt x="63328" y="33499"/>
                    <a:pt x="63432" y="33395"/>
                  </a:cubicBezTo>
                  <a:cubicBezTo>
                    <a:pt x="63515" y="33312"/>
                    <a:pt x="63577" y="33230"/>
                    <a:pt x="63618" y="33126"/>
                  </a:cubicBezTo>
                  <a:cubicBezTo>
                    <a:pt x="63660" y="33022"/>
                    <a:pt x="63680" y="32898"/>
                    <a:pt x="63660" y="32774"/>
                  </a:cubicBezTo>
                  <a:cubicBezTo>
                    <a:pt x="63639" y="32628"/>
                    <a:pt x="63639" y="32649"/>
                    <a:pt x="63763" y="32545"/>
                  </a:cubicBezTo>
                  <a:cubicBezTo>
                    <a:pt x="63888" y="32442"/>
                    <a:pt x="64136" y="32110"/>
                    <a:pt x="63991" y="31924"/>
                  </a:cubicBezTo>
                  <a:cubicBezTo>
                    <a:pt x="63908" y="31799"/>
                    <a:pt x="63805" y="31716"/>
                    <a:pt x="63660" y="31654"/>
                  </a:cubicBezTo>
                  <a:cubicBezTo>
                    <a:pt x="63597" y="31613"/>
                    <a:pt x="63515" y="31571"/>
                    <a:pt x="63452" y="31530"/>
                  </a:cubicBezTo>
                  <a:cubicBezTo>
                    <a:pt x="63349" y="31488"/>
                    <a:pt x="63245" y="31447"/>
                    <a:pt x="63141" y="31447"/>
                  </a:cubicBezTo>
                  <a:cubicBezTo>
                    <a:pt x="63141" y="31343"/>
                    <a:pt x="63224" y="31322"/>
                    <a:pt x="63307" y="31322"/>
                  </a:cubicBezTo>
                  <a:cubicBezTo>
                    <a:pt x="63266" y="30929"/>
                    <a:pt x="62706" y="31281"/>
                    <a:pt x="62768" y="31468"/>
                  </a:cubicBezTo>
                  <a:cubicBezTo>
                    <a:pt x="62706" y="31405"/>
                    <a:pt x="62644" y="31302"/>
                    <a:pt x="62623" y="31219"/>
                  </a:cubicBezTo>
                  <a:cubicBezTo>
                    <a:pt x="62789" y="31198"/>
                    <a:pt x="63079" y="31074"/>
                    <a:pt x="63224" y="31136"/>
                  </a:cubicBezTo>
                  <a:cubicBezTo>
                    <a:pt x="63369" y="31198"/>
                    <a:pt x="63535" y="31219"/>
                    <a:pt x="63680" y="31177"/>
                  </a:cubicBezTo>
                  <a:cubicBezTo>
                    <a:pt x="63660" y="31115"/>
                    <a:pt x="63597" y="30949"/>
                    <a:pt x="63680" y="30908"/>
                  </a:cubicBezTo>
                  <a:cubicBezTo>
                    <a:pt x="63805" y="31240"/>
                    <a:pt x="64240" y="31322"/>
                    <a:pt x="64530" y="31426"/>
                  </a:cubicBezTo>
                  <a:cubicBezTo>
                    <a:pt x="64530" y="31053"/>
                    <a:pt x="63971" y="31032"/>
                    <a:pt x="63743" y="30887"/>
                  </a:cubicBezTo>
                  <a:cubicBezTo>
                    <a:pt x="63846" y="30825"/>
                    <a:pt x="63929" y="30846"/>
                    <a:pt x="64074" y="30804"/>
                  </a:cubicBezTo>
                  <a:cubicBezTo>
                    <a:pt x="64033" y="30701"/>
                    <a:pt x="63991" y="30701"/>
                    <a:pt x="64053" y="30597"/>
                  </a:cubicBezTo>
                  <a:cubicBezTo>
                    <a:pt x="64095" y="30535"/>
                    <a:pt x="64136" y="30473"/>
                    <a:pt x="64157" y="30390"/>
                  </a:cubicBezTo>
                  <a:cubicBezTo>
                    <a:pt x="64219" y="30348"/>
                    <a:pt x="64302" y="30286"/>
                    <a:pt x="64364" y="30224"/>
                  </a:cubicBezTo>
                  <a:cubicBezTo>
                    <a:pt x="64447" y="30120"/>
                    <a:pt x="64489" y="30182"/>
                    <a:pt x="64634" y="30182"/>
                  </a:cubicBezTo>
                  <a:cubicBezTo>
                    <a:pt x="64779" y="30203"/>
                    <a:pt x="64820" y="30162"/>
                    <a:pt x="64924" y="30182"/>
                  </a:cubicBezTo>
                  <a:cubicBezTo>
                    <a:pt x="64986" y="30224"/>
                    <a:pt x="65048" y="30224"/>
                    <a:pt x="65111" y="30245"/>
                  </a:cubicBezTo>
                  <a:cubicBezTo>
                    <a:pt x="65214" y="30245"/>
                    <a:pt x="65318" y="30245"/>
                    <a:pt x="65422" y="30224"/>
                  </a:cubicBezTo>
                  <a:cubicBezTo>
                    <a:pt x="65650" y="30162"/>
                    <a:pt x="65857" y="29996"/>
                    <a:pt x="65961" y="29768"/>
                  </a:cubicBezTo>
                  <a:cubicBezTo>
                    <a:pt x="66043" y="29643"/>
                    <a:pt x="66085" y="29478"/>
                    <a:pt x="66106" y="29332"/>
                  </a:cubicBezTo>
                  <a:cubicBezTo>
                    <a:pt x="66106" y="29187"/>
                    <a:pt x="65961" y="29104"/>
                    <a:pt x="65836" y="29022"/>
                  </a:cubicBezTo>
                  <a:cubicBezTo>
                    <a:pt x="65961" y="28939"/>
                    <a:pt x="66126" y="28876"/>
                    <a:pt x="66230" y="29001"/>
                  </a:cubicBezTo>
                  <a:cubicBezTo>
                    <a:pt x="66272" y="29084"/>
                    <a:pt x="66106" y="29395"/>
                    <a:pt x="66064" y="29478"/>
                  </a:cubicBezTo>
                  <a:cubicBezTo>
                    <a:pt x="66396" y="29519"/>
                    <a:pt x="66707" y="29022"/>
                    <a:pt x="66831" y="28773"/>
                  </a:cubicBezTo>
                  <a:cubicBezTo>
                    <a:pt x="66935" y="28566"/>
                    <a:pt x="67018" y="28338"/>
                    <a:pt x="67101" y="28130"/>
                  </a:cubicBezTo>
                  <a:cubicBezTo>
                    <a:pt x="67121" y="28068"/>
                    <a:pt x="67225" y="27736"/>
                    <a:pt x="67308" y="27716"/>
                  </a:cubicBezTo>
                  <a:cubicBezTo>
                    <a:pt x="67101" y="28047"/>
                    <a:pt x="67142" y="28462"/>
                    <a:pt x="67412" y="28731"/>
                  </a:cubicBezTo>
                  <a:cubicBezTo>
                    <a:pt x="67681" y="28959"/>
                    <a:pt x="68344" y="29104"/>
                    <a:pt x="68469" y="28711"/>
                  </a:cubicBezTo>
                  <a:cubicBezTo>
                    <a:pt x="68614" y="28317"/>
                    <a:pt x="68448" y="28006"/>
                    <a:pt x="68282" y="27674"/>
                  </a:cubicBezTo>
                  <a:cubicBezTo>
                    <a:pt x="68220" y="27550"/>
                    <a:pt x="68179" y="27405"/>
                    <a:pt x="68179" y="27280"/>
                  </a:cubicBezTo>
                  <a:cubicBezTo>
                    <a:pt x="68199" y="27197"/>
                    <a:pt x="68220" y="27135"/>
                    <a:pt x="68261" y="27073"/>
                  </a:cubicBezTo>
                  <a:cubicBezTo>
                    <a:pt x="68365" y="27052"/>
                    <a:pt x="68427" y="27177"/>
                    <a:pt x="68510" y="27260"/>
                  </a:cubicBezTo>
                  <a:cubicBezTo>
                    <a:pt x="68572" y="27135"/>
                    <a:pt x="68469" y="26990"/>
                    <a:pt x="68531" y="26907"/>
                  </a:cubicBezTo>
                  <a:cubicBezTo>
                    <a:pt x="68614" y="26845"/>
                    <a:pt x="68593" y="26804"/>
                    <a:pt x="68572" y="26741"/>
                  </a:cubicBezTo>
                  <a:cubicBezTo>
                    <a:pt x="68883" y="26741"/>
                    <a:pt x="68863" y="26161"/>
                    <a:pt x="68842" y="25954"/>
                  </a:cubicBezTo>
                  <a:cubicBezTo>
                    <a:pt x="68946" y="25954"/>
                    <a:pt x="69008" y="26037"/>
                    <a:pt x="69111" y="26078"/>
                  </a:cubicBezTo>
                  <a:cubicBezTo>
                    <a:pt x="69132" y="25954"/>
                    <a:pt x="69132" y="25809"/>
                    <a:pt x="69111" y="25684"/>
                  </a:cubicBezTo>
                  <a:cubicBezTo>
                    <a:pt x="69070" y="25560"/>
                    <a:pt x="68946" y="25415"/>
                    <a:pt x="69091" y="25353"/>
                  </a:cubicBezTo>
                  <a:cubicBezTo>
                    <a:pt x="69215" y="25290"/>
                    <a:pt x="69174" y="25145"/>
                    <a:pt x="69174" y="24979"/>
                  </a:cubicBezTo>
                  <a:cubicBezTo>
                    <a:pt x="69174" y="24896"/>
                    <a:pt x="69153" y="24793"/>
                    <a:pt x="69132" y="24689"/>
                  </a:cubicBezTo>
                  <a:cubicBezTo>
                    <a:pt x="69256" y="24731"/>
                    <a:pt x="69360" y="24793"/>
                    <a:pt x="69443" y="24876"/>
                  </a:cubicBezTo>
                  <a:cubicBezTo>
                    <a:pt x="69381" y="24751"/>
                    <a:pt x="69319" y="24648"/>
                    <a:pt x="69215" y="24565"/>
                  </a:cubicBezTo>
                  <a:cubicBezTo>
                    <a:pt x="69484" y="24544"/>
                    <a:pt x="69713" y="24523"/>
                    <a:pt x="69961" y="24503"/>
                  </a:cubicBezTo>
                  <a:cubicBezTo>
                    <a:pt x="70106" y="24482"/>
                    <a:pt x="70251" y="24461"/>
                    <a:pt x="70376" y="24440"/>
                  </a:cubicBezTo>
                  <a:cubicBezTo>
                    <a:pt x="70521" y="24420"/>
                    <a:pt x="70583" y="24358"/>
                    <a:pt x="70604" y="24482"/>
                  </a:cubicBezTo>
                  <a:cubicBezTo>
                    <a:pt x="70687" y="24461"/>
                    <a:pt x="70915" y="24731"/>
                    <a:pt x="71039" y="24793"/>
                  </a:cubicBezTo>
                  <a:cubicBezTo>
                    <a:pt x="71205" y="24876"/>
                    <a:pt x="71412" y="24855"/>
                    <a:pt x="71578" y="24772"/>
                  </a:cubicBezTo>
                  <a:cubicBezTo>
                    <a:pt x="71495" y="25187"/>
                    <a:pt x="71785" y="25601"/>
                    <a:pt x="72200" y="25643"/>
                  </a:cubicBezTo>
                  <a:cubicBezTo>
                    <a:pt x="72449" y="25663"/>
                    <a:pt x="72697" y="25581"/>
                    <a:pt x="72884" y="25415"/>
                  </a:cubicBezTo>
                  <a:cubicBezTo>
                    <a:pt x="72905" y="25249"/>
                    <a:pt x="72884" y="25083"/>
                    <a:pt x="72801" y="24938"/>
                  </a:cubicBezTo>
                  <a:cubicBezTo>
                    <a:pt x="72697" y="24668"/>
                    <a:pt x="72449" y="24523"/>
                    <a:pt x="72283" y="24295"/>
                  </a:cubicBezTo>
                  <a:cubicBezTo>
                    <a:pt x="72221" y="24192"/>
                    <a:pt x="72200" y="24067"/>
                    <a:pt x="72221" y="23943"/>
                  </a:cubicBezTo>
                  <a:cubicBezTo>
                    <a:pt x="72241" y="23881"/>
                    <a:pt x="72283" y="23819"/>
                    <a:pt x="72324" y="23756"/>
                  </a:cubicBezTo>
                  <a:cubicBezTo>
                    <a:pt x="72387" y="23653"/>
                    <a:pt x="72221" y="23528"/>
                    <a:pt x="72159" y="23445"/>
                  </a:cubicBezTo>
                  <a:cubicBezTo>
                    <a:pt x="72262" y="23466"/>
                    <a:pt x="72366" y="23466"/>
                    <a:pt x="72469" y="23445"/>
                  </a:cubicBezTo>
                  <a:cubicBezTo>
                    <a:pt x="72407" y="23591"/>
                    <a:pt x="72387" y="23777"/>
                    <a:pt x="72449" y="23943"/>
                  </a:cubicBezTo>
                  <a:cubicBezTo>
                    <a:pt x="72490" y="24067"/>
                    <a:pt x="72656" y="24088"/>
                    <a:pt x="72739" y="23984"/>
                  </a:cubicBezTo>
                  <a:cubicBezTo>
                    <a:pt x="72739" y="24233"/>
                    <a:pt x="72905" y="24440"/>
                    <a:pt x="73112" y="24544"/>
                  </a:cubicBezTo>
                  <a:cubicBezTo>
                    <a:pt x="73154" y="24461"/>
                    <a:pt x="73195" y="24337"/>
                    <a:pt x="73299" y="24295"/>
                  </a:cubicBezTo>
                  <a:cubicBezTo>
                    <a:pt x="73236" y="24544"/>
                    <a:pt x="73195" y="24793"/>
                    <a:pt x="73216" y="25042"/>
                  </a:cubicBezTo>
                  <a:cubicBezTo>
                    <a:pt x="73506" y="24959"/>
                    <a:pt x="73485" y="24606"/>
                    <a:pt x="73506" y="24358"/>
                  </a:cubicBezTo>
                  <a:cubicBezTo>
                    <a:pt x="73547" y="24399"/>
                    <a:pt x="73610" y="24440"/>
                    <a:pt x="73672" y="24482"/>
                  </a:cubicBezTo>
                  <a:cubicBezTo>
                    <a:pt x="73879" y="23943"/>
                    <a:pt x="73527" y="23300"/>
                    <a:pt x="73423" y="22761"/>
                  </a:cubicBezTo>
                  <a:cubicBezTo>
                    <a:pt x="73568" y="22865"/>
                    <a:pt x="73610" y="22824"/>
                    <a:pt x="73713" y="22699"/>
                  </a:cubicBezTo>
                  <a:cubicBezTo>
                    <a:pt x="73775" y="22596"/>
                    <a:pt x="73796" y="22492"/>
                    <a:pt x="73796" y="22388"/>
                  </a:cubicBezTo>
                  <a:cubicBezTo>
                    <a:pt x="73796" y="22264"/>
                    <a:pt x="73796" y="22098"/>
                    <a:pt x="73672" y="22077"/>
                  </a:cubicBezTo>
                  <a:cubicBezTo>
                    <a:pt x="73568" y="22057"/>
                    <a:pt x="73464" y="21994"/>
                    <a:pt x="73402" y="21911"/>
                  </a:cubicBezTo>
                  <a:cubicBezTo>
                    <a:pt x="73361" y="21829"/>
                    <a:pt x="73299" y="21746"/>
                    <a:pt x="73236" y="21683"/>
                  </a:cubicBezTo>
                  <a:cubicBezTo>
                    <a:pt x="73236" y="21580"/>
                    <a:pt x="73174" y="21455"/>
                    <a:pt x="73091" y="21393"/>
                  </a:cubicBezTo>
                  <a:cubicBezTo>
                    <a:pt x="73008" y="21331"/>
                    <a:pt x="72863" y="21352"/>
                    <a:pt x="72801" y="21269"/>
                  </a:cubicBezTo>
                  <a:cubicBezTo>
                    <a:pt x="72718" y="21165"/>
                    <a:pt x="72697" y="21041"/>
                    <a:pt x="72760" y="20916"/>
                  </a:cubicBezTo>
                  <a:cubicBezTo>
                    <a:pt x="72884" y="21165"/>
                    <a:pt x="73174" y="21062"/>
                    <a:pt x="72884" y="20875"/>
                  </a:cubicBezTo>
                  <a:cubicBezTo>
                    <a:pt x="72905" y="20834"/>
                    <a:pt x="72946" y="20813"/>
                    <a:pt x="72967" y="20854"/>
                  </a:cubicBezTo>
                  <a:cubicBezTo>
                    <a:pt x="73008" y="20730"/>
                    <a:pt x="72884" y="20730"/>
                    <a:pt x="72801" y="20771"/>
                  </a:cubicBezTo>
                  <a:cubicBezTo>
                    <a:pt x="72801" y="20668"/>
                    <a:pt x="72760" y="20626"/>
                    <a:pt x="72843" y="20564"/>
                  </a:cubicBezTo>
                  <a:cubicBezTo>
                    <a:pt x="72926" y="20523"/>
                    <a:pt x="73008" y="20543"/>
                    <a:pt x="73091" y="20502"/>
                  </a:cubicBezTo>
                  <a:cubicBezTo>
                    <a:pt x="73071" y="20606"/>
                    <a:pt x="73091" y="20626"/>
                    <a:pt x="73174" y="20543"/>
                  </a:cubicBezTo>
                  <a:cubicBezTo>
                    <a:pt x="73257" y="20585"/>
                    <a:pt x="73257" y="20647"/>
                    <a:pt x="73195" y="20688"/>
                  </a:cubicBezTo>
                  <a:cubicBezTo>
                    <a:pt x="73195" y="20688"/>
                    <a:pt x="73133" y="20771"/>
                    <a:pt x="73133" y="20792"/>
                  </a:cubicBezTo>
                  <a:cubicBezTo>
                    <a:pt x="73008" y="20958"/>
                    <a:pt x="73008" y="21165"/>
                    <a:pt x="73133" y="21331"/>
                  </a:cubicBezTo>
                  <a:cubicBezTo>
                    <a:pt x="73174" y="21290"/>
                    <a:pt x="73236" y="21248"/>
                    <a:pt x="73299" y="21248"/>
                  </a:cubicBezTo>
                  <a:cubicBezTo>
                    <a:pt x="73091" y="21373"/>
                    <a:pt x="73340" y="21580"/>
                    <a:pt x="73506" y="21642"/>
                  </a:cubicBezTo>
                  <a:cubicBezTo>
                    <a:pt x="73672" y="21704"/>
                    <a:pt x="73879" y="21538"/>
                    <a:pt x="73672" y="21435"/>
                  </a:cubicBezTo>
                  <a:cubicBezTo>
                    <a:pt x="73817" y="21393"/>
                    <a:pt x="73879" y="21290"/>
                    <a:pt x="74045" y="21352"/>
                  </a:cubicBezTo>
                  <a:cubicBezTo>
                    <a:pt x="74128" y="21414"/>
                    <a:pt x="74231" y="21435"/>
                    <a:pt x="74314" y="21455"/>
                  </a:cubicBezTo>
                  <a:cubicBezTo>
                    <a:pt x="74522" y="21476"/>
                    <a:pt x="74729" y="21435"/>
                    <a:pt x="74895" y="21310"/>
                  </a:cubicBezTo>
                  <a:cubicBezTo>
                    <a:pt x="74874" y="21787"/>
                    <a:pt x="75268" y="22202"/>
                    <a:pt x="75765" y="22181"/>
                  </a:cubicBezTo>
                  <a:cubicBezTo>
                    <a:pt x="76035" y="22160"/>
                    <a:pt x="76284" y="22036"/>
                    <a:pt x="76470" y="21829"/>
                  </a:cubicBezTo>
                  <a:cubicBezTo>
                    <a:pt x="76615" y="21704"/>
                    <a:pt x="76470" y="21393"/>
                    <a:pt x="76367" y="21248"/>
                  </a:cubicBezTo>
                  <a:cubicBezTo>
                    <a:pt x="76180" y="20937"/>
                    <a:pt x="75828" y="20813"/>
                    <a:pt x="75600" y="20564"/>
                  </a:cubicBezTo>
                  <a:cubicBezTo>
                    <a:pt x="75496" y="20481"/>
                    <a:pt x="75434" y="20336"/>
                    <a:pt x="75454" y="20212"/>
                  </a:cubicBezTo>
                  <a:cubicBezTo>
                    <a:pt x="75475" y="20108"/>
                    <a:pt x="75496" y="20025"/>
                    <a:pt x="75537" y="19942"/>
                  </a:cubicBezTo>
                  <a:cubicBezTo>
                    <a:pt x="75579" y="19818"/>
                    <a:pt x="75372" y="19714"/>
                    <a:pt x="75268" y="19631"/>
                  </a:cubicBezTo>
                  <a:cubicBezTo>
                    <a:pt x="75454" y="19693"/>
                    <a:pt x="75330" y="19445"/>
                    <a:pt x="75268" y="19362"/>
                  </a:cubicBezTo>
                  <a:cubicBezTo>
                    <a:pt x="75206" y="19196"/>
                    <a:pt x="75102" y="19134"/>
                    <a:pt x="75102" y="18968"/>
                  </a:cubicBezTo>
                  <a:cubicBezTo>
                    <a:pt x="75372" y="19134"/>
                    <a:pt x="75724" y="19092"/>
                    <a:pt x="75952" y="18844"/>
                  </a:cubicBezTo>
                  <a:cubicBezTo>
                    <a:pt x="75869" y="18968"/>
                    <a:pt x="75807" y="19092"/>
                    <a:pt x="75765" y="19217"/>
                  </a:cubicBezTo>
                  <a:cubicBezTo>
                    <a:pt x="75724" y="19362"/>
                    <a:pt x="75807" y="19341"/>
                    <a:pt x="75890" y="19445"/>
                  </a:cubicBezTo>
                  <a:cubicBezTo>
                    <a:pt x="75993" y="19569"/>
                    <a:pt x="76035" y="19714"/>
                    <a:pt x="76035" y="19859"/>
                  </a:cubicBezTo>
                  <a:cubicBezTo>
                    <a:pt x="76076" y="20295"/>
                    <a:pt x="76180" y="20543"/>
                    <a:pt x="76615" y="20688"/>
                  </a:cubicBezTo>
                  <a:cubicBezTo>
                    <a:pt x="76636" y="20523"/>
                    <a:pt x="76719" y="20315"/>
                    <a:pt x="76926" y="20357"/>
                  </a:cubicBezTo>
                  <a:cubicBezTo>
                    <a:pt x="77051" y="20378"/>
                    <a:pt x="77133" y="20481"/>
                    <a:pt x="77258" y="20502"/>
                  </a:cubicBezTo>
                  <a:cubicBezTo>
                    <a:pt x="77382" y="19839"/>
                    <a:pt x="76864" y="19175"/>
                    <a:pt x="76636" y="18595"/>
                  </a:cubicBezTo>
                  <a:cubicBezTo>
                    <a:pt x="76802" y="18533"/>
                    <a:pt x="76968" y="18388"/>
                    <a:pt x="77051" y="18222"/>
                  </a:cubicBezTo>
                  <a:cubicBezTo>
                    <a:pt x="77258" y="18719"/>
                    <a:pt x="77838" y="18947"/>
                    <a:pt x="78315" y="18698"/>
                  </a:cubicBezTo>
                  <a:cubicBezTo>
                    <a:pt x="78543" y="18553"/>
                    <a:pt x="78730" y="18325"/>
                    <a:pt x="78833" y="18056"/>
                  </a:cubicBezTo>
                  <a:cubicBezTo>
                    <a:pt x="78895" y="17849"/>
                    <a:pt x="78564" y="17579"/>
                    <a:pt x="78398" y="17496"/>
                  </a:cubicBezTo>
                  <a:cubicBezTo>
                    <a:pt x="78046" y="17310"/>
                    <a:pt x="77548" y="17372"/>
                    <a:pt x="77237" y="17102"/>
                  </a:cubicBezTo>
                  <a:cubicBezTo>
                    <a:pt x="77175" y="17040"/>
                    <a:pt x="77133" y="16957"/>
                    <a:pt x="77113" y="16874"/>
                  </a:cubicBezTo>
                  <a:cubicBezTo>
                    <a:pt x="77071" y="16709"/>
                    <a:pt x="77154" y="16563"/>
                    <a:pt x="76988" y="16501"/>
                  </a:cubicBezTo>
                  <a:cubicBezTo>
                    <a:pt x="76615" y="16377"/>
                    <a:pt x="76242" y="16315"/>
                    <a:pt x="75869" y="16273"/>
                  </a:cubicBezTo>
                  <a:cubicBezTo>
                    <a:pt x="76035" y="16190"/>
                    <a:pt x="75973" y="16149"/>
                    <a:pt x="76118" y="16252"/>
                  </a:cubicBezTo>
                  <a:cubicBezTo>
                    <a:pt x="76221" y="16294"/>
                    <a:pt x="76304" y="16315"/>
                    <a:pt x="76408" y="16315"/>
                  </a:cubicBezTo>
                  <a:cubicBezTo>
                    <a:pt x="76553" y="16315"/>
                    <a:pt x="76802" y="16170"/>
                    <a:pt x="76574" y="16066"/>
                  </a:cubicBezTo>
                  <a:cubicBezTo>
                    <a:pt x="76760" y="16024"/>
                    <a:pt x="76926" y="15921"/>
                    <a:pt x="77009" y="15755"/>
                  </a:cubicBezTo>
                  <a:cubicBezTo>
                    <a:pt x="77009" y="15942"/>
                    <a:pt x="77030" y="15900"/>
                    <a:pt x="77175" y="15962"/>
                  </a:cubicBezTo>
                  <a:cubicBezTo>
                    <a:pt x="77258" y="16004"/>
                    <a:pt x="77320" y="16045"/>
                    <a:pt x="77382" y="16107"/>
                  </a:cubicBezTo>
                  <a:cubicBezTo>
                    <a:pt x="77465" y="16190"/>
                    <a:pt x="77548" y="16315"/>
                    <a:pt x="77590" y="16439"/>
                  </a:cubicBezTo>
                  <a:cubicBezTo>
                    <a:pt x="77755" y="16771"/>
                    <a:pt x="78108" y="16957"/>
                    <a:pt x="78460" y="16874"/>
                  </a:cubicBezTo>
                  <a:cubicBezTo>
                    <a:pt x="78419" y="16709"/>
                    <a:pt x="78398" y="16480"/>
                    <a:pt x="78605" y="16439"/>
                  </a:cubicBezTo>
                  <a:cubicBezTo>
                    <a:pt x="78750" y="16398"/>
                    <a:pt x="78875" y="16460"/>
                    <a:pt x="78999" y="16439"/>
                  </a:cubicBezTo>
                  <a:cubicBezTo>
                    <a:pt x="78895" y="15942"/>
                    <a:pt x="78439" y="15589"/>
                    <a:pt x="78087" y="15278"/>
                  </a:cubicBezTo>
                  <a:cubicBezTo>
                    <a:pt x="77963" y="15175"/>
                    <a:pt x="77818" y="15071"/>
                    <a:pt x="77714" y="14967"/>
                  </a:cubicBezTo>
                  <a:cubicBezTo>
                    <a:pt x="77610" y="14864"/>
                    <a:pt x="77548" y="14739"/>
                    <a:pt x="77424" y="14822"/>
                  </a:cubicBezTo>
                  <a:cubicBezTo>
                    <a:pt x="77237" y="14926"/>
                    <a:pt x="77092" y="15112"/>
                    <a:pt x="77030" y="15299"/>
                  </a:cubicBezTo>
                  <a:cubicBezTo>
                    <a:pt x="76740" y="15071"/>
                    <a:pt x="76449" y="15216"/>
                    <a:pt x="76139" y="15237"/>
                  </a:cubicBezTo>
                  <a:cubicBezTo>
                    <a:pt x="75993" y="15257"/>
                    <a:pt x="75869" y="15195"/>
                    <a:pt x="75807" y="15092"/>
                  </a:cubicBezTo>
                  <a:cubicBezTo>
                    <a:pt x="75703" y="14926"/>
                    <a:pt x="75724" y="14947"/>
                    <a:pt x="75517" y="14967"/>
                  </a:cubicBezTo>
                  <a:cubicBezTo>
                    <a:pt x="75413" y="14988"/>
                    <a:pt x="75309" y="14988"/>
                    <a:pt x="75206" y="15029"/>
                  </a:cubicBezTo>
                  <a:cubicBezTo>
                    <a:pt x="75289" y="14884"/>
                    <a:pt x="75330" y="14760"/>
                    <a:pt x="75330" y="14615"/>
                  </a:cubicBezTo>
                  <a:cubicBezTo>
                    <a:pt x="75475" y="14656"/>
                    <a:pt x="75579" y="14573"/>
                    <a:pt x="75745" y="14615"/>
                  </a:cubicBezTo>
                  <a:cubicBezTo>
                    <a:pt x="75828" y="14636"/>
                    <a:pt x="75910" y="14677"/>
                    <a:pt x="75973" y="14739"/>
                  </a:cubicBezTo>
                  <a:cubicBezTo>
                    <a:pt x="76139" y="14905"/>
                    <a:pt x="76408" y="14947"/>
                    <a:pt x="76595" y="14822"/>
                  </a:cubicBezTo>
                  <a:cubicBezTo>
                    <a:pt x="76387" y="14553"/>
                    <a:pt x="76636" y="14553"/>
                    <a:pt x="76781" y="14428"/>
                  </a:cubicBezTo>
                  <a:cubicBezTo>
                    <a:pt x="76719" y="14345"/>
                    <a:pt x="76781" y="14366"/>
                    <a:pt x="76864" y="14283"/>
                  </a:cubicBezTo>
                  <a:cubicBezTo>
                    <a:pt x="77051" y="13806"/>
                    <a:pt x="77755" y="13848"/>
                    <a:pt x="77880" y="14345"/>
                  </a:cubicBezTo>
                  <a:cubicBezTo>
                    <a:pt x="78046" y="14221"/>
                    <a:pt x="78149" y="14034"/>
                    <a:pt x="78191" y="13827"/>
                  </a:cubicBezTo>
                  <a:cubicBezTo>
                    <a:pt x="78087" y="13661"/>
                    <a:pt x="77921" y="13537"/>
                    <a:pt x="77714" y="13495"/>
                  </a:cubicBezTo>
                  <a:cubicBezTo>
                    <a:pt x="77465" y="13433"/>
                    <a:pt x="77030" y="13516"/>
                    <a:pt x="76905" y="13226"/>
                  </a:cubicBezTo>
                  <a:cubicBezTo>
                    <a:pt x="76843" y="13081"/>
                    <a:pt x="76905" y="12977"/>
                    <a:pt x="76760" y="12936"/>
                  </a:cubicBezTo>
                  <a:cubicBezTo>
                    <a:pt x="76595" y="12915"/>
                    <a:pt x="76449" y="12936"/>
                    <a:pt x="76449" y="12791"/>
                  </a:cubicBezTo>
                  <a:cubicBezTo>
                    <a:pt x="76491" y="12604"/>
                    <a:pt x="76408" y="12418"/>
                    <a:pt x="76263" y="12314"/>
                  </a:cubicBezTo>
                  <a:cubicBezTo>
                    <a:pt x="76408" y="12272"/>
                    <a:pt x="76574" y="12210"/>
                    <a:pt x="76740" y="12148"/>
                  </a:cubicBezTo>
                  <a:cubicBezTo>
                    <a:pt x="76719" y="12314"/>
                    <a:pt x="76615" y="12231"/>
                    <a:pt x="76491" y="12293"/>
                  </a:cubicBezTo>
                  <a:cubicBezTo>
                    <a:pt x="76595" y="12480"/>
                    <a:pt x="76760" y="12625"/>
                    <a:pt x="76947" y="12729"/>
                  </a:cubicBezTo>
                  <a:cubicBezTo>
                    <a:pt x="77071" y="12770"/>
                    <a:pt x="77175" y="12832"/>
                    <a:pt x="77279" y="12894"/>
                  </a:cubicBezTo>
                  <a:cubicBezTo>
                    <a:pt x="77527" y="13143"/>
                    <a:pt x="77838" y="13309"/>
                    <a:pt x="78170" y="13433"/>
                  </a:cubicBezTo>
                  <a:cubicBezTo>
                    <a:pt x="78357" y="13516"/>
                    <a:pt x="78564" y="13599"/>
                    <a:pt x="78750" y="13661"/>
                  </a:cubicBezTo>
                  <a:lnTo>
                    <a:pt x="78999" y="13786"/>
                  </a:lnTo>
                  <a:cubicBezTo>
                    <a:pt x="79103" y="13827"/>
                    <a:pt x="79123" y="13786"/>
                    <a:pt x="79186" y="13682"/>
                  </a:cubicBezTo>
                  <a:cubicBezTo>
                    <a:pt x="79351" y="13433"/>
                    <a:pt x="79393" y="13102"/>
                    <a:pt x="79289" y="12832"/>
                  </a:cubicBezTo>
                  <a:cubicBezTo>
                    <a:pt x="79248" y="12729"/>
                    <a:pt x="79227" y="12563"/>
                    <a:pt x="79103" y="12583"/>
                  </a:cubicBezTo>
                  <a:cubicBezTo>
                    <a:pt x="79041" y="12604"/>
                    <a:pt x="78978" y="12604"/>
                    <a:pt x="78916" y="12583"/>
                  </a:cubicBezTo>
                  <a:cubicBezTo>
                    <a:pt x="78813" y="12563"/>
                    <a:pt x="78730" y="12521"/>
                    <a:pt x="78647" y="12459"/>
                  </a:cubicBezTo>
                  <a:cubicBezTo>
                    <a:pt x="78502" y="12293"/>
                    <a:pt x="78357" y="12169"/>
                    <a:pt x="78170" y="12065"/>
                  </a:cubicBezTo>
                  <a:cubicBezTo>
                    <a:pt x="78046" y="12024"/>
                    <a:pt x="77880" y="12003"/>
                    <a:pt x="77735" y="12044"/>
                  </a:cubicBezTo>
                  <a:cubicBezTo>
                    <a:pt x="77631" y="11962"/>
                    <a:pt x="77548" y="11837"/>
                    <a:pt x="77424" y="11754"/>
                  </a:cubicBezTo>
                  <a:cubicBezTo>
                    <a:pt x="77341" y="11692"/>
                    <a:pt x="77279" y="11671"/>
                    <a:pt x="77196" y="11671"/>
                  </a:cubicBezTo>
                  <a:cubicBezTo>
                    <a:pt x="77196" y="11547"/>
                    <a:pt x="77175" y="11443"/>
                    <a:pt x="77175" y="11340"/>
                  </a:cubicBezTo>
                  <a:cubicBezTo>
                    <a:pt x="77154" y="11153"/>
                    <a:pt x="77092" y="10987"/>
                    <a:pt x="76988" y="10842"/>
                  </a:cubicBezTo>
                  <a:cubicBezTo>
                    <a:pt x="77610" y="10635"/>
                    <a:pt x="78585" y="10200"/>
                    <a:pt x="78315" y="9370"/>
                  </a:cubicBezTo>
                  <a:cubicBezTo>
                    <a:pt x="79206" y="9661"/>
                    <a:pt x="78564" y="10137"/>
                    <a:pt x="78336" y="93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62" name="Google Shape;862;p54"/>
          <p:cNvSpPr/>
          <p:nvPr/>
        </p:nvSpPr>
        <p:spPr>
          <a:xfrm>
            <a:off x="1824928" y="4893951"/>
            <a:ext cx="1210491" cy="2362107"/>
          </a:xfrm>
          <a:custGeom>
            <a:avLst/>
            <a:gdLst/>
            <a:ahLst/>
            <a:cxnLst/>
            <a:rect l="l" t="t" r="r" b="b"/>
            <a:pathLst>
              <a:path w="82160" h="160324" extrusionOk="0">
                <a:moveTo>
                  <a:pt x="34143" y="101257"/>
                </a:moveTo>
                <a:cubicBezTo>
                  <a:pt x="34472" y="101257"/>
                  <a:pt x="34911" y="101911"/>
                  <a:pt x="35126" y="102340"/>
                </a:cubicBezTo>
                <a:cubicBezTo>
                  <a:pt x="35393" y="102807"/>
                  <a:pt x="37061" y="105976"/>
                  <a:pt x="37127" y="107077"/>
                </a:cubicBezTo>
                <a:cubicBezTo>
                  <a:pt x="37161" y="108144"/>
                  <a:pt x="38795" y="112114"/>
                  <a:pt x="39095" y="112481"/>
                </a:cubicBezTo>
                <a:cubicBezTo>
                  <a:pt x="39362" y="112848"/>
                  <a:pt x="39229" y="114749"/>
                  <a:pt x="39496" y="115349"/>
                </a:cubicBezTo>
                <a:cubicBezTo>
                  <a:pt x="39796" y="115917"/>
                  <a:pt x="39562" y="117851"/>
                  <a:pt x="39762" y="118452"/>
                </a:cubicBezTo>
                <a:cubicBezTo>
                  <a:pt x="39963" y="119052"/>
                  <a:pt x="40663" y="120019"/>
                  <a:pt x="40730" y="120520"/>
                </a:cubicBezTo>
                <a:lnTo>
                  <a:pt x="40863" y="122455"/>
                </a:lnTo>
                <a:cubicBezTo>
                  <a:pt x="40863" y="122455"/>
                  <a:pt x="39942" y="120119"/>
                  <a:pt x="39668" y="120119"/>
                </a:cubicBezTo>
                <a:cubicBezTo>
                  <a:pt x="39666" y="120119"/>
                  <a:pt x="39664" y="120119"/>
                  <a:pt x="39662" y="120120"/>
                </a:cubicBezTo>
                <a:cubicBezTo>
                  <a:pt x="39429" y="120120"/>
                  <a:pt x="38328" y="120053"/>
                  <a:pt x="38261" y="119786"/>
                </a:cubicBezTo>
                <a:cubicBezTo>
                  <a:pt x="38161" y="119486"/>
                  <a:pt x="38028" y="118285"/>
                  <a:pt x="37894" y="118051"/>
                </a:cubicBezTo>
                <a:cubicBezTo>
                  <a:pt x="37794" y="117818"/>
                  <a:pt x="37261" y="116817"/>
                  <a:pt x="37027" y="116384"/>
                </a:cubicBezTo>
                <a:cubicBezTo>
                  <a:pt x="36794" y="115983"/>
                  <a:pt x="36127" y="114582"/>
                  <a:pt x="35926" y="114249"/>
                </a:cubicBezTo>
                <a:cubicBezTo>
                  <a:pt x="35693" y="113915"/>
                  <a:pt x="34325" y="111880"/>
                  <a:pt x="33091" y="111814"/>
                </a:cubicBezTo>
                <a:cubicBezTo>
                  <a:pt x="33047" y="111812"/>
                  <a:pt x="33001" y="111812"/>
                  <a:pt x="32954" y="111812"/>
                </a:cubicBezTo>
                <a:cubicBezTo>
                  <a:pt x="31657" y="111812"/>
                  <a:pt x="29393" y="112265"/>
                  <a:pt x="28588" y="113682"/>
                </a:cubicBezTo>
                <a:cubicBezTo>
                  <a:pt x="27754" y="115149"/>
                  <a:pt x="26186" y="119586"/>
                  <a:pt x="26253" y="120453"/>
                </a:cubicBezTo>
                <a:cubicBezTo>
                  <a:pt x="26219" y="121554"/>
                  <a:pt x="25953" y="122655"/>
                  <a:pt x="25519" y="123689"/>
                </a:cubicBezTo>
                <a:cubicBezTo>
                  <a:pt x="25219" y="124256"/>
                  <a:pt x="24351" y="125457"/>
                  <a:pt x="24351" y="125457"/>
                </a:cubicBezTo>
                <a:cubicBezTo>
                  <a:pt x="24351" y="125457"/>
                  <a:pt x="24485" y="122621"/>
                  <a:pt x="24452" y="122321"/>
                </a:cubicBezTo>
                <a:cubicBezTo>
                  <a:pt x="24351" y="121821"/>
                  <a:pt x="24151" y="121320"/>
                  <a:pt x="23851" y="120887"/>
                </a:cubicBezTo>
                <a:cubicBezTo>
                  <a:pt x="23618" y="120587"/>
                  <a:pt x="23818" y="119753"/>
                  <a:pt x="23751" y="119252"/>
                </a:cubicBezTo>
                <a:cubicBezTo>
                  <a:pt x="23718" y="118752"/>
                  <a:pt x="23551" y="117017"/>
                  <a:pt x="23051" y="116717"/>
                </a:cubicBezTo>
                <a:cubicBezTo>
                  <a:pt x="22584" y="116384"/>
                  <a:pt x="21883" y="116150"/>
                  <a:pt x="21783" y="115650"/>
                </a:cubicBezTo>
                <a:cubicBezTo>
                  <a:pt x="21683" y="115183"/>
                  <a:pt x="21549" y="109745"/>
                  <a:pt x="21249" y="108778"/>
                </a:cubicBezTo>
                <a:lnTo>
                  <a:pt x="22150" y="107611"/>
                </a:lnTo>
                <a:cubicBezTo>
                  <a:pt x="22150" y="107611"/>
                  <a:pt x="22566" y="108116"/>
                  <a:pt x="22781" y="108116"/>
                </a:cubicBezTo>
                <a:cubicBezTo>
                  <a:pt x="22794" y="108116"/>
                  <a:pt x="22806" y="108115"/>
                  <a:pt x="22817" y="108111"/>
                </a:cubicBezTo>
                <a:cubicBezTo>
                  <a:pt x="23217" y="107844"/>
                  <a:pt x="23584" y="107511"/>
                  <a:pt x="23884" y="107144"/>
                </a:cubicBezTo>
                <a:cubicBezTo>
                  <a:pt x="24018" y="106977"/>
                  <a:pt x="23751" y="105509"/>
                  <a:pt x="23751" y="105509"/>
                </a:cubicBezTo>
                <a:lnTo>
                  <a:pt x="24685" y="103941"/>
                </a:lnTo>
                <a:cubicBezTo>
                  <a:pt x="24685" y="103941"/>
                  <a:pt x="25554" y="106399"/>
                  <a:pt x="25872" y="106399"/>
                </a:cubicBezTo>
                <a:cubicBezTo>
                  <a:pt x="25890" y="106399"/>
                  <a:pt x="25905" y="106392"/>
                  <a:pt x="25919" y="106376"/>
                </a:cubicBezTo>
                <a:cubicBezTo>
                  <a:pt x="26219" y="106043"/>
                  <a:pt x="27687" y="103975"/>
                  <a:pt x="27687" y="103975"/>
                </a:cubicBezTo>
                <a:cubicBezTo>
                  <a:pt x="27921" y="103408"/>
                  <a:pt x="28188" y="102874"/>
                  <a:pt x="28521" y="102307"/>
                </a:cubicBezTo>
                <a:cubicBezTo>
                  <a:pt x="28655" y="102207"/>
                  <a:pt x="33725" y="101406"/>
                  <a:pt x="34058" y="101273"/>
                </a:cubicBezTo>
                <a:cubicBezTo>
                  <a:pt x="34085" y="101262"/>
                  <a:pt x="34114" y="101257"/>
                  <a:pt x="34143" y="101257"/>
                </a:cubicBezTo>
                <a:close/>
                <a:moveTo>
                  <a:pt x="44399" y="0"/>
                </a:moveTo>
                <a:cubicBezTo>
                  <a:pt x="37494" y="834"/>
                  <a:pt x="33792" y="3970"/>
                  <a:pt x="31990" y="5704"/>
                </a:cubicBezTo>
                <a:cubicBezTo>
                  <a:pt x="30189" y="7472"/>
                  <a:pt x="29322" y="11609"/>
                  <a:pt x="29288" y="13443"/>
                </a:cubicBezTo>
                <a:cubicBezTo>
                  <a:pt x="29222" y="15311"/>
                  <a:pt x="29955" y="21215"/>
                  <a:pt x="30322" y="23384"/>
                </a:cubicBezTo>
                <a:cubicBezTo>
                  <a:pt x="30689" y="25552"/>
                  <a:pt x="31123" y="25418"/>
                  <a:pt x="31390" y="25452"/>
                </a:cubicBezTo>
                <a:cubicBezTo>
                  <a:pt x="31425" y="25459"/>
                  <a:pt x="31463" y="25462"/>
                  <a:pt x="31503" y="25462"/>
                </a:cubicBezTo>
                <a:cubicBezTo>
                  <a:pt x="32427" y="25462"/>
                  <a:pt x="34692" y="23717"/>
                  <a:pt x="34692" y="23717"/>
                </a:cubicBezTo>
                <a:cubicBezTo>
                  <a:pt x="34926" y="24051"/>
                  <a:pt x="35193" y="24351"/>
                  <a:pt x="35526" y="24618"/>
                </a:cubicBezTo>
                <a:cubicBezTo>
                  <a:pt x="35526" y="24618"/>
                  <a:pt x="34692" y="25518"/>
                  <a:pt x="34225" y="26019"/>
                </a:cubicBezTo>
                <a:cubicBezTo>
                  <a:pt x="33792" y="26486"/>
                  <a:pt x="32524" y="28287"/>
                  <a:pt x="32190" y="28421"/>
                </a:cubicBezTo>
                <a:cubicBezTo>
                  <a:pt x="32040" y="28437"/>
                  <a:pt x="31888" y="28446"/>
                  <a:pt x="31736" y="28446"/>
                </a:cubicBezTo>
                <a:cubicBezTo>
                  <a:pt x="31279" y="28446"/>
                  <a:pt x="30823" y="28371"/>
                  <a:pt x="30422" y="28220"/>
                </a:cubicBezTo>
                <a:cubicBezTo>
                  <a:pt x="29953" y="28001"/>
                  <a:pt x="29102" y="27547"/>
                  <a:pt x="28833" y="27547"/>
                </a:cubicBezTo>
                <a:cubicBezTo>
                  <a:pt x="28815" y="27547"/>
                  <a:pt x="28800" y="27549"/>
                  <a:pt x="28788" y="27553"/>
                </a:cubicBezTo>
                <a:cubicBezTo>
                  <a:pt x="28616" y="27611"/>
                  <a:pt x="27705" y="27840"/>
                  <a:pt x="27346" y="27840"/>
                </a:cubicBezTo>
                <a:cubicBezTo>
                  <a:pt x="27288" y="27840"/>
                  <a:pt x="27244" y="27834"/>
                  <a:pt x="27220" y="27820"/>
                </a:cubicBezTo>
                <a:cubicBezTo>
                  <a:pt x="27205" y="27811"/>
                  <a:pt x="27180" y="27806"/>
                  <a:pt x="27149" y="27806"/>
                </a:cubicBezTo>
                <a:cubicBezTo>
                  <a:pt x="26846" y="27806"/>
                  <a:pt x="25880" y="28224"/>
                  <a:pt x="25819" y="28587"/>
                </a:cubicBezTo>
                <a:cubicBezTo>
                  <a:pt x="25752" y="28988"/>
                  <a:pt x="24552" y="29988"/>
                  <a:pt x="24385" y="30322"/>
                </a:cubicBezTo>
                <a:cubicBezTo>
                  <a:pt x="24151" y="30889"/>
                  <a:pt x="24085" y="31456"/>
                  <a:pt x="24118" y="32056"/>
                </a:cubicBezTo>
                <a:cubicBezTo>
                  <a:pt x="24185" y="32457"/>
                  <a:pt x="22950" y="33591"/>
                  <a:pt x="22950" y="33591"/>
                </a:cubicBezTo>
                <a:cubicBezTo>
                  <a:pt x="22950" y="33591"/>
                  <a:pt x="20449" y="34725"/>
                  <a:pt x="19515" y="35592"/>
                </a:cubicBezTo>
                <a:cubicBezTo>
                  <a:pt x="18614" y="36493"/>
                  <a:pt x="17080" y="38595"/>
                  <a:pt x="16946" y="39462"/>
                </a:cubicBezTo>
                <a:cubicBezTo>
                  <a:pt x="16813" y="40296"/>
                  <a:pt x="16746" y="41497"/>
                  <a:pt x="16379" y="41897"/>
                </a:cubicBezTo>
                <a:cubicBezTo>
                  <a:pt x="16012" y="42264"/>
                  <a:pt x="15712" y="42931"/>
                  <a:pt x="14611" y="43932"/>
                </a:cubicBezTo>
                <a:cubicBezTo>
                  <a:pt x="13477" y="44899"/>
                  <a:pt x="12376" y="47267"/>
                  <a:pt x="12443" y="47468"/>
                </a:cubicBezTo>
                <a:cubicBezTo>
                  <a:pt x="12510" y="47701"/>
                  <a:pt x="11376" y="49636"/>
                  <a:pt x="11275" y="50169"/>
                </a:cubicBezTo>
                <a:cubicBezTo>
                  <a:pt x="11175" y="50670"/>
                  <a:pt x="10308" y="52371"/>
                  <a:pt x="10108" y="53639"/>
                </a:cubicBezTo>
                <a:cubicBezTo>
                  <a:pt x="9908" y="54906"/>
                  <a:pt x="8006" y="57808"/>
                  <a:pt x="7740" y="59076"/>
                </a:cubicBezTo>
                <a:cubicBezTo>
                  <a:pt x="7506" y="60310"/>
                  <a:pt x="7406" y="62378"/>
                  <a:pt x="6939" y="63312"/>
                </a:cubicBezTo>
                <a:cubicBezTo>
                  <a:pt x="6472" y="64246"/>
                  <a:pt x="5738" y="67982"/>
                  <a:pt x="5438" y="69150"/>
                </a:cubicBezTo>
                <a:cubicBezTo>
                  <a:pt x="5138" y="70317"/>
                  <a:pt x="4904" y="72719"/>
                  <a:pt x="5371" y="73253"/>
                </a:cubicBezTo>
                <a:cubicBezTo>
                  <a:pt x="5605" y="73553"/>
                  <a:pt x="5972" y="73753"/>
                  <a:pt x="6339" y="73853"/>
                </a:cubicBezTo>
                <a:cubicBezTo>
                  <a:pt x="6372" y="74353"/>
                  <a:pt x="6472" y="74887"/>
                  <a:pt x="6639" y="75388"/>
                </a:cubicBezTo>
                <a:cubicBezTo>
                  <a:pt x="6906" y="76355"/>
                  <a:pt x="7573" y="77456"/>
                  <a:pt x="7840" y="78223"/>
                </a:cubicBezTo>
                <a:cubicBezTo>
                  <a:pt x="8107" y="78990"/>
                  <a:pt x="8073" y="79757"/>
                  <a:pt x="8974" y="80058"/>
                </a:cubicBezTo>
                <a:cubicBezTo>
                  <a:pt x="9908" y="80391"/>
                  <a:pt x="13210" y="81258"/>
                  <a:pt x="13210" y="81258"/>
                </a:cubicBezTo>
                <a:cubicBezTo>
                  <a:pt x="13210" y="81258"/>
                  <a:pt x="6272" y="84794"/>
                  <a:pt x="5705" y="85228"/>
                </a:cubicBezTo>
                <a:cubicBezTo>
                  <a:pt x="5104" y="85662"/>
                  <a:pt x="3803" y="86996"/>
                  <a:pt x="3437" y="87663"/>
                </a:cubicBezTo>
                <a:cubicBezTo>
                  <a:pt x="3103" y="88330"/>
                  <a:pt x="301" y="93067"/>
                  <a:pt x="134" y="93701"/>
                </a:cubicBezTo>
                <a:cubicBezTo>
                  <a:pt x="1" y="94334"/>
                  <a:pt x="3070" y="98704"/>
                  <a:pt x="3070" y="98704"/>
                </a:cubicBezTo>
                <a:cubicBezTo>
                  <a:pt x="3070" y="98704"/>
                  <a:pt x="3570" y="102340"/>
                  <a:pt x="4137" y="102840"/>
                </a:cubicBezTo>
                <a:cubicBezTo>
                  <a:pt x="4137" y="102840"/>
                  <a:pt x="4537" y="105809"/>
                  <a:pt x="4771" y="106176"/>
                </a:cubicBezTo>
                <a:cubicBezTo>
                  <a:pt x="5004" y="106577"/>
                  <a:pt x="5204" y="109245"/>
                  <a:pt x="5204" y="110046"/>
                </a:cubicBezTo>
                <a:cubicBezTo>
                  <a:pt x="5238" y="110813"/>
                  <a:pt x="6239" y="113982"/>
                  <a:pt x="6605" y="114749"/>
                </a:cubicBezTo>
                <a:cubicBezTo>
                  <a:pt x="6906" y="115583"/>
                  <a:pt x="7173" y="116450"/>
                  <a:pt x="7406" y="117318"/>
                </a:cubicBezTo>
                <a:cubicBezTo>
                  <a:pt x="7072" y="117484"/>
                  <a:pt x="6839" y="117751"/>
                  <a:pt x="6706" y="118085"/>
                </a:cubicBezTo>
                <a:cubicBezTo>
                  <a:pt x="6505" y="118585"/>
                  <a:pt x="6405" y="124723"/>
                  <a:pt x="6405" y="124723"/>
                </a:cubicBezTo>
                <a:cubicBezTo>
                  <a:pt x="6405" y="124723"/>
                  <a:pt x="5605" y="125290"/>
                  <a:pt x="5538" y="125690"/>
                </a:cubicBezTo>
                <a:cubicBezTo>
                  <a:pt x="5471" y="126090"/>
                  <a:pt x="5238" y="127225"/>
                  <a:pt x="5104" y="127725"/>
                </a:cubicBezTo>
                <a:cubicBezTo>
                  <a:pt x="4971" y="128225"/>
                  <a:pt x="4537" y="129226"/>
                  <a:pt x="5104" y="131261"/>
                </a:cubicBezTo>
                <a:cubicBezTo>
                  <a:pt x="5671" y="133296"/>
                  <a:pt x="7373" y="138533"/>
                  <a:pt x="7806" y="138800"/>
                </a:cubicBezTo>
                <a:cubicBezTo>
                  <a:pt x="8240" y="139066"/>
                  <a:pt x="8807" y="139033"/>
                  <a:pt x="9074" y="139400"/>
                </a:cubicBezTo>
                <a:cubicBezTo>
                  <a:pt x="9307" y="139767"/>
                  <a:pt x="11242" y="139934"/>
                  <a:pt x="11242" y="139934"/>
                </a:cubicBezTo>
                <a:cubicBezTo>
                  <a:pt x="11242" y="139934"/>
                  <a:pt x="12676" y="145171"/>
                  <a:pt x="12743" y="145671"/>
                </a:cubicBezTo>
                <a:cubicBezTo>
                  <a:pt x="12843" y="146172"/>
                  <a:pt x="13677" y="146705"/>
                  <a:pt x="13677" y="146705"/>
                </a:cubicBezTo>
                <a:cubicBezTo>
                  <a:pt x="13677" y="146705"/>
                  <a:pt x="12143" y="149307"/>
                  <a:pt x="11776" y="150074"/>
                </a:cubicBezTo>
                <a:cubicBezTo>
                  <a:pt x="11376" y="150875"/>
                  <a:pt x="10408" y="151675"/>
                  <a:pt x="9808" y="152343"/>
                </a:cubicBezTo>
                <a:cubicBezTo>
                  <a:pt x="9207" y="152976"/>
                  <a:pt x="7806" y="154010"/>
                  <a:pt x="7773" y="156679"/>
                </a:cubicBezTo>
                <a:cubicBezTo>
                  <a:pt x="7539" y="157313"/>
                  <a:pt x="7439" y="158013"/>
                  <a:pt x="7473" y="158680"/>
                </a:cubicBezTo>
                <a:cubicBezTo>
                  <a:pt x="7506" y="159481"/>
                  <a:pt x="8107" y="160148"/>
                  <a:pt x="8907" y="160282"/>
                </a:cubicBezTo>
                <a:cubicBezTo>
                  <a:pt x="9091" y="160282"/>
                  <a:pt x="10356" y="160324"/>
                  <a:pt x="11934" y="160324"/>
                </a:cubicBezTo>
                <a:cubicBezTo>
                  <a:pt x="14077" y="160324"/>
                  <a:pt x="16798" y="160246"/>
                  <a:pt x="18180" y="159881"/>
                </a:cubicBezTo>
                <a:cubicBezTo>
                  <a:pt x="20549" y="159248"/>
                  <a:pt x="21349" y="157980"/>
                  <a:pt x="21416" y="157513"/>
                </a:cubicBezTo>
                <a:cubicBezTo>
                  <a:pt x="21549" y="156979"/>
                  <a:pt x="21916" y="156546"/>
                  <a:pt x="22417" y="156312"/>
                </a:cubicBezTo>
                <a:cubicBezTo>
                  <a:pt x="22817" y="156179"/>
                  <a:pt x="24985" y="155878"/>
                  <a:pt x="26286" y="155311"/>
                </a:cubicBezTo>
                <a:cubicBezTo>
                  <a:pt x="27554" y="154711"/>
                  <a:pt x="27854" y="153877"/>
                  <a:pt x="27887" y="153510"/>
                </a:cubicBezTo>
                <a:cubicBezTo>
                  <a:pt x="27887" y="153177"/>
                  <a:pt x="27454" y="150975"/>
                  <a:pt x="27420" y="150241"/>
                </a:cubicBezTo>
                <a:cubicBezTo>
                  <a:pt x="27354" y="149474"/>
                  <a:pt x="26520" y="148440"/>
                  <a:pt x="26353" y="147472"/>
                </a:cubicBezTo>
                <a:cubicBezTo>
                  <a:pt x="26153" y="146505"/>
                  <a:pt x="25819" y="143636"/>
                  <a:pt x="25686" y="143103"/>
                </a:cubicBezTo>
                <a:cubicBezTo>
                  <a:pt x="25552" y="142569"/>
                  <a:pt x="25152" y="141201"/>
                  <a:pt x="25352" y="140734"/>
                </a:cubicBezTo>
                <a:cubicBezTo>
                  <a:pt x="26453" y="140467"/>
                  <a:pt x="27454" y="139900"/>
                  <a:pt x="28254" y="139166"/>
                </a:cubicBezTo>
                <a:cubicBezTo>
                  <a:pt x="29455" y="137966"/>
                  <a:pt x="30489" y="135030"/>
                  <a:pt x="30889" y="134363"/>
                </a:cubicBezTo>
                <a:cubicBezTo>
                  <a:pt x="31256" y="133696"/>
                  <a:pt x="31723" y="132395"/>
                  <a:pt x="31857" y="132128"/>
                </a:cubicBezTo>
                <a:cubicBezTo>
                  <a:pt x="31990" y="131895"/>
                  <a:pt x="32591" y="130994"/>
                  <a:pt x="32757" y="130961"/>
                </a:cubicBezTo>
                <a:cubicBezTo>
                  <a:pt x="32891" y="130961"/>
                  <a:pt x="33758" y="132929"/>
                  <a:pt x="34692" y="133462"/>
                </a:cubicBezTo>
                <a:cubicBezTo>
                  <a:pt x="35393" y="133896"/>
                  <a:pt x="36060" y="134430"/>
                  <a:pt x="36660" y="134997"/>
                </a:cubicBezTo>
                <a:cubicBezTo>
                  <a:pt x="36860" y="135197"/>
                  <a:pt x="39429" y="137432"/>
                  <a:pt x="39929" y="137599"/>
                </a:cubicBezTo>
                <a:cubicBezTo>
                  <a:pt x="40396" y="137732"/>
                  <a:pt x="40830" y="138032"/>
                  <a:pt x="41097" y="138433"/>
                </a:cubicBezTo>
                <a:cubicBezTo>
                  <a:pt x="41163" y="138599"/>
                  <a:pt x="43398" y="141435"/>
                  <a:pt x="43865" y="142469"/>
                </a:cubicBezTo>
                <a:cubicBezTo>
                  <a:pt x="44366" y="143536"/>
                  <a:pt x="45033" y="145338"/>
                  <a:pt x="45567" y="145738"/>
                </a:cubicBezTo>
                <a:cubicBezTo>
                  <a:pt x="46100" y="146138"/>
                  <a:pt x="50437" y="148040"/>
                  <a:pt x="52071" y="148607"/>
                </a:cubicBezTo>
                <a:cubicBezTo>
                  <a:pt x="52659" y="148807"/>
                  <a:pt x="53496" y="148940"/>
                  <a:pt x="54441" y="148940"/>
                </a:cubicBezTo>
                <a:cubicBezTo>
                  <a:pt x="56177" y="148940"/>
                  <a:pt x="58279" y="148490"/>
                  <a:pt x="59877" y="147172"/>
                </a:cubicBezTo>
                <a:cubicBezTo>
                  <a:pt x="62379" y="145137"/>
                  <a:pt x="62912" y="143236"/>
                  <a:pt x="62879" y="143003"/>
                </a:cubicBezTo>
                <a:cubicBezTo>
                  <a:pt x="62879" y="142769"/>
                  <a:pt x="61678" y="140968"/>
                  <a:pt x="61678" y="140968"/>
                </a:cubicBezTo>
                <a:cubicBezTo>
                  <a:pt x="61678" y="140968"/>
                  <a:pt x="62212" y="136898"/>
                  <a:pt x="62312" y="135631"/>
                </a:cubicBezTo>
                <a:cubicBezTo>
                  <a:pt x="62312" y="134096"/>
                  <a:pt x="62245" y="132595"/>
                  <a:pt x="62078" y="131061"/>
                </a:cubicBezTo>
                <a:cubicBezTo>
                  <a:pt x="62178" y="129826"/>
                  <a:pt x="62379" y="128592"/>
                  <a:pt x="62746" y="127391"/>
                </a:cubicBezTo>
                <a:cubicBezTo>
                  <a:pt x="62979" y="126758"/>
                  <a:pt x="63379" y="125490"/>
                  <a:pt x="63646" y="124556"/>
                </a:cubicBezTo>
                <a:cubicBezTo>
                  <a:pt x="63946" y="123355"/>
                  <a:pt x="64046" y="122088"/>
                  <a:pt x="64013" y="120820"/>
                </a:cubicBezTo>
                <a:cubicBezTo>
                  <a:pt x="63946" y="119919"/>
                  <a:pt x="64413" y="115249"/>
                  <a:pt x="64413" y="114449"/>
                </a:cubicBezTo>
                <a:cubicBezTo>
                  <a:pt x="64413" y="113648"/>
                  <a:pt x="63579" y="111847"/>
                  <a:pt x="63379" y="111213"/>
                </a:cubicBezTo>
                <a:cubicBezTo>
                  <a:pt x="63179" y="110579"/>
                  <a:pt x="62479" y="109379"/>
                  <a:pt x="62612" y="109078"/>
                </a:cubicBezTo>
                <a:cubicBezTo>
                  <a:pt x="62712" y="108778"/>
                  <a:pt x="63713" y="105009"/>
                  <a:pt x="63613" y="103608"/>
                </a:cubicBezTo>
                <a:cubicBezTo>
                  <a:pt x="63513" y="102240"/>
                  <a:pt x="63379" y="100939"/>
                  <a:pt x="63379" y="100939"/>
                </a:cubicBezTo>
                <a:cubicBezTo>
                  <a:pt x="63379" y="100939"/>
                  <a:pt x="65781" y="100105"/>
                  <a:pt x="65848" y="99305"/>
                </a:cubicBezTo>
                <a:cubicBezTo>
                  <a:pt x="65948" y="98504"/>
                  <a:pt x="64914" y="95635"/>
                  <a:pt x="64914" y="95635"/>
                </a:cubicBezTo>
                <a:cubicBezTo>
                  <a:pt x="65481" y="94868"/>
                  <a:pt x="65981" y="94068"/>
                  <a:pt x="66448" y="93234"/>
                </a:cubicBezTo>
                <a:cubicBezTo>
                  <a:pt x="66682" y="92700"/>
                  <a:pt x="66982" y="91599"/>
                  <a:pt x="67249" y="91332"/>
                </a:cubicBezTo>
                <a:cubicBezTo>
                  <a:pt x="67516" y="91065"/>
                  <a:pt x="67949" y="89464"/>
                  <a:pt x="67916" y="89064"/>
                </a:cubicBezTo>
                <a:cubicBezTo>
                  <a:pt x="67883" y="88697"/>
                  <a:pt x="64780" y="85428"/>
                  <a:pt x="64347" y="84828"/>
                </a:cubicBezTo>
                <a:cubicBezTo>
                  <a:pt x="63880" y="84227"/>
                  <a:pt x="63913" y="83460"/>
                  <a:pt x="63746" y="83427"/>
                </a:cubicBezTo>
                <a:cubicBezTo>
                  <a:pt x="63546" y="83393"/>
                  <a:pt x="62946" y="83060"/>
                  <a:pt x="63046" y="82893"/>
                </a:cubicBezTo>
                <a:cubicBezTo>
                  <a:pt x="63112" y="82726"/>
                  <a:pt x="64413" y="81992"/>
                  <a:pt x="64914" y="81392"/>
                </a:cubicBezTo>
                <a:cubicBezTo>
                  <a:pt x="65414" y="80825"/>
                  <a:pt x="65848" y="79591"/>
                  <a:pt x="65781" y="79157"/>
                </a:cubicBezTo>
                <a:cubicBezTo>
                  <a:pt x="65700" y="78781"/>
                  <a:pt x="66313" y="78339"/>
                  <a:pt x="66554" y="78339"/>
                </a:cubicBezTo>
                <a:cubicBezTo>
                  <a:pt x="66612" y="78339"/>
                  <a:pt x="66648" y="78365"/>
                  <a:pt x="66648" y="78423"/>
                </a:cubicBezTo>
                <a:cubicBezTo>
                  <a:pt x="66651" y="78443"/>
                  <a:pt x="66658" y="78452"/>
                  <a:pt x="66670" y="78452"/>
                </a:cubicBezTo>
                <a:cubicBezTo>
                  <a:pt x="66841" y="78452"/>
                  <a:pt x="67929" y="76591"/>
                  <a:pt x="68116" y="76155"/>
                </a:cubicBezTo>
                <a:cubicBezTo>
                  <a:pt x="68350" y="75688"/>
                  <a:pt x="68316" y="74220"/>
                  <a:pt x="68016" y="73953"/>
                </a:cubicBezTo>
                <a:cubicBezTo>
                  <a:pt x="67682" y="73720"/>
                  <a:pt x="67883" y="73286"/>
                  <a:pt x="68316" y="72919"/>
                </a:cubicBezTo>
                <a:cubicBezTo>
                  <a:pt x="68716" y="72519"/>
                  <a:pt x="70117" y="70617"/>
                  <a:pt x="70084" y="70117"/>
                </a:cubicBezTo>
                <a:cubicBezTo>
                  <a:pt x="70051" y="69650"/>
                  <a:pt x="70885" y="68916"/>
                  <a:pt x="70851" y="68616"/>
                </a:cubicBezTo>
                <a:cubicBezTo>
                  <a:pt x="70818" y="68316"/>
                  <a:pt x="70017" y="67782"/>
                  <a:pt x="70184" y="67749"/>
                </a:cubicBezTo>
                <a:cubicBezTo>
                  <a:pt x="70193" y="67745"/>
                  <a:pt x="70204" y="67744"/>
                  <a:pt x="70217" y="67744"/>
                </a:cubicBezTo>
                <a:cubicBezTo>
                  <a:pt x="70451" y="67744"/>
                  <a:pt x="71348" y="68288"/>
                  <a:pt x="71885" y="68382"/>
                </a:cubicBezTo>
                <a:cubicBezTo>
                  <a:pt x="71945" y="68393"/>
                  <a:pt x="72028" y="68398"/>
                  <a:pt x="72128" y="68398"/>
                </a:cubicBezTo>
                <a:cubicBezTo>
                  <a:pt x="72982" y="68398"/>
                  <a:pt x="75133" y="68037"/>
                  <a:pt x="75521" y="67649"/>
                </a:cubicBezTo>
                <a:cubicBezTo>
                  <a:pt x="75922" y="67215"/>
                  <a:pt x="76022" y="66715"/>
                  <a:pt x="76622" y="66715"/>
                </a:cubicBezTo>
                <a:cubicBezTo>
                  <a:pt x="77223" y="66715"/>
                  <a:pt x="79391" y="66481"/>
                  <a:pt x="79691" y="66281"/>
                </a:cubicBezTo>
                <a:cubicBezTo>
                  <a:pt x="79958" y="66047"/>
                  <a:pt x="80425" y="65447"/>
                  <a:pt x="80291" y="65147"/>
                </a:cubicBezTo>
                <a:cubicBezTo>
                  <a:pt x="80158" y="64813"/>
                  <a:pt x="80558" y="64213"/>
                  <a:pt x="80792" y="64079"/>
                </a:cubicBezTo>
                <a:cubicBezTo>
                  <a:pt x="81025" y="63979"/>
                  <a:pt x="81025" y="63145"/>
                  <a:pt x="80992" y="62845"/>
                </a:cubicBezTo>
                <a:cubicBezTo>
                  <a:pt x="80959" y="62545"/>
                  <a:pt x="82059" y="60410"/>
                  <a:pt x="82093" y="59910"/>
                </a:cubicBezTo>
                <a:cubicBezTo>
                  <a:pt x="82159" y="59443"/>
                  <a:pt x="81893" y="58676"/>
                  <a:pt x="81959" y="58108"/>
                </a:cubicBezTo>
                <a:cubicBezTo>
                  <a:pt x="81993" y="57508"/>
                  <a:pt x="81959" y="56874"/>
                  <a:pt x="81859" y="56274"/>
                </a:cubicBezTo>
                <a:cubicBezTo>
                  <a:pt x="81726" y="55840"/>
                  <a:pt x="81025" y="53539"/>
                  <a:pt x="80858" y="53172"/>
                </a:cubicBezTo>
                <a:cubicBezTo>
                  <a:pt x="80725" y="52771"/>
                  <a:pt x="80458" y="51237"/>
                  <a:pt x="80091" y="50870"/>
                </a:cubicBezTo>
                <a:cubicBezTo>
                  <a:pt x="79558" y="50370"/>
                  <a:pt x="78924" y="49969"/>
                  <a:pt x="78190" y="49736"/>
                </a:cubicBezTo>
                <a:cubicBezTo>
                  <a:pt x="77489" y="49602"/>
                  <a:pt x="77556" y="48635"/>
                  <a:pt x="77356" y="48268"/>
                </a:cubicBezTo>
                <a:cubicBezTo>
                  <a:pt x="77122" y="47868"/>
                  <a:pt x="75121" y="46567"/>
                  <a:pt x="75088" y="46300"/>
                </a:cubicBezTo>
                <a:cubicBezTo>
                  <a:pt x="75088" y="46067"/>
                  <a:pt x="76922" y="44766"/>
                  <a:pt x="77389" y="44332"/>
                </a:cubicBezTo>
                <a:cubicBezTo>
                  <a:pt x="77823" y="43898"/>
                  <a:pt x="77956" y="42798"/>
                  <a:pt x="77923" y="42597"/>
                </a:cubicBezTo>
                <a:cubicBezTo>
                  <a:pt x="77923" y="42397"/>
                  <a:pt x="76922" y="39829"/>
                  <a:pt x="76889" y="39395"/>
                </a:cubicBezTo>
                <a:cubicBezTo>
                  <a:pt x="76655" y="38661"/>
                  <a:pt x="76255" y="37961"/>
                  <a:pt x="75788" y="37394"/>
                </a:cubicBezTo>
                <a:cubicBezTo>
                  <a:pt x="75088" y="36493"/>
                  <a:pt x="74487" y="35559"/>
                  <a:pt x="73987" y="34525"/>
                </a:cubicBezTo>
                <a:cubicBezTo>
                  <a:pt x="73763" y="33982"/>
                  <a:pt x="72501" y="33286"/>
                  <a:pt x="71896" y="33286"/>
                </a:cubicBezTo>
                <a:cubicBezTo>
                  <a:pt x="71869" y="33286"/>
                  <a:pt x="71843" y="33288"/>
                  <a:pt x="71819" y="33291"/>
                </a:cubicBezTo>
                <a:cubicBezTo>
                  <a:pt x="71218" y="33357"/>
                  <a:pt x="70251" y="34525"/>
                  <a:pt x="69517" y="35225"/>
                </a:cubicBezTo>
                <a:cubicBezTo>
                  <a:pt x="69501" y="35233"/>
                  <a:pt x="69483" y="35237"/>
                  <a:pt x="69462" y="35237"/>
                </a:cubicBezTo>
                <a:cubicBezTo>
                  <a:pt x="69219" y="35237"/>
                  <a:pt x="68652" y="34724"/>
                  <a:pt x="68283" y="34325"/>
                </a:cubicBezTo>
                <a:cubicBezTo>
                  <a:pt x="67849" y="33858"/>
                  <a:pt x="67215" y="33591"/>
                  <a:pt x="66748" y="33191"/>
                </a:cubicBezTo>
                <a:cubicBezTo>
                  <a:pt x="66181" y="32724"/>
                  <a:pt x="65481" y="32423"/>
                  <a:pt x="64914" y="31923"/>
                </a:cubicBezTo>
                <a:cubicBezTo>
                  <a:pt x="64080" y="31223"/>
                  <a:pt x="63379" y="30489"/>
                  <a:pt x="62612" y="29721"/>
                </a:cubicBezTo>
                <a:cubicBezTo>
                  <a:pt x="62312" y="29355"/>
                  <a:pt x="61845" y="29121"/>
                  <a:pt x="61345" y="29121"/>
                </a:cubicBezTo>
                <a:cubicBezTo>
                  <a:pt x="60777" y="29121"/>
                  <a:pt x="60677" y="28988"/>
                  <a:pt x="60210" y="28687"/>
                </a:cubicBezTo>
                <a:cubicBezTo>
                  <a:pt x="59477" y="28254"/>
                  <a:pt x="58709" y="27954"/>
                  <a:pt x="57875" y="27787"/>
                </a:cubicBezTo>
                <a:cubicBezTo>
                  <a:pt x="57508" y="27787"/>
                  <a:pt x="57175" y="27687"/>
                  <a:pt x="56841" y="27487"/>
                </a:cubicBezTo>
                <a:cubicBezTo>
                  <a:pt x="56374" y="27220"/>
                  <a:pt x="55974" y="26853"/>
                  <a:pt x="55574" y="26486"/>
                </a:cubicBezTo>
                <a:cubicBezTo>
                  <a:pt x="55173" y="26052"/>
                  <a:pt x="54840" y="25585"/>
                  <a:pt x="54239" y="25385"/>
                </a:cubicBezTo>
                <a:cubicBezTo>
                  <a:pt x="53940" y="25303"/>
                  <a:pt x="53351" y="24999"/>
                  <a:pt x="52964" y="24999"/>
                </a:cubicBezTo>
                <a:cubicBezTo>
                  <a:pt x="52877" y="24999"/>
                  <a:pt x="52800" y="25015"/>
                  <a:pt x="52738" y="25051"/>
                </a:cubicBezTo>
                <a:cubicBezTo>
                  <a:pt x="53005" y="24551"/>
                  <a:pt x="53305" y="22149"/>
                  <a:pt x="53305" y="22149"/>
                </a:cubicBezTo>
                <a:cubicBezTo>
                  <a:pt x="53706" y="21616"/>
                  <a:pt x="54073" y="21049"/>
                  <a:pt x="54406" y="20482"/>
                </a:cubicBezTo>
                <a:cubicBezTo>
                  <a:pt x="55140" y="19981"/>
                  <a:pt x="55807" y="19414"/>
                  <a:pt x="56408" y="18747"/>
                </a:cubicBezTo>
                <a:cubicBezTo>
                  <a:pt x="56975" y="18046"/>
                  <a:pt x="57041" y="17079"/>
                  <a:pt x="57108" y="16178"/>
                </a:cubicBezTo>
                <a:cubicBezTo>
                  <a:pt x="57142" y="15311"/>
                  <a:pt x="56908" y="14110"/>
                  <a:pt x="57275" y="13276"/>
                </a:cubicBezTo>
                <a:cubicBezTo>
                  <a:pt x="57442" y="12843"/>
                  <a:pt x="57775" y="12676"/>
                  <a:pt x="57642" y="12176"/>
                </a:cubicBezTo>
                <a:cubicBezTo>
                  <a:pt x="57442" y="11508"/>
                  <a:pt x="56841" y="11575"/>
                  <a:pt x="56374" y="11275"/>
                </a:cubicBezTo>
                <a:cubicBezTo>
                  <a:pt x="56007" y="11008"/>
                  <a:pt x="55974" y="10508"/>
                  <a:pt x="55741" y="10141"/>
                </a:cubicBezTo>
                <a:cubicBezTo>
                  <a:pt x="55374" y="9540"/>
                  <a:pt x="54907" y="9007"/>
                  <a:pt x="54406" y="8573"/>
                </a:cubicBezTo>
                <a:cubicBezTo>
                  <a:pt x="53772" y="7939"/>
                  <a:pt x="51971" y="3770"/>
                  <a:pt x="50870" y="2235"/>
                </a:cubicBezTo>
                <a:cubicBezTo>
                  <a:pt x="49736" y="601"/>
                  <a:pt x="46200" y="334"/>
                  <a:pt x="443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3" name="Google Shape;863;p54"/>
          <p:cNvGrpSpPr/>
          <p:nvPr/>
        </p:nvGrpSpPr>
        <p:grpSpPr>
          <a:xfrm flipH="1">
            <a:off x="7958770" y="4702852"/>
            <a:ext cx="2307404" cy="2434769"/>
            <a:chOff x="1096915" y="3105926"/>
            <a:chExt cx="1944223" cy="2051541"/>
          </a:xfrm>
        </p:grpSpPr>
        <p:sp>
          <p:nvSpPr>
            <p:cNvPr id="864" name="Google Shape;864;p54"/>
            <p:cNvSpPr/>
            <p:nvPr/>
          </p:nvSpPr>
          <p:spPr>
            <a:xfrm flipH="1">
              <a:off x="1096915" y="3105926"/>
              <a:ext cx="900460" cy="1805842"/>
            </a:xfrm>
            <a:custGeom>
              <a:avLst/>
              <a:gdLst/>
              <a:ahLst/>
              <a:cxnLst/>
              <a:rect l="l" t="t" r="r" b="b"/>
              <a:pathLst>
                <a:path w="86896" h="174267" extrusionOk="0">
                  <a:moveTo>
                    <a:pt x="76068" y="84789"/>
                  </a:moveTo>
                  <a:cubicBezTo>
                    <a:pt x="76212" y="84789"/>
                    <a:pt x="76293" y="84800"/>
                    <a:pt x="76288" y="84828"/>
                  </a:cubicBezTo>
                  <a:cubicBezTo>
                    <a:pt x="76256" y="85055"/>
                    <a:pt x="74133" y="87468"/>
                    <a:pt x="73870" y="87468"/>
                  </a:cubicBezTo>
                  <a:cubicBezTo>
                    <a:pt x="73863" y="87468"/>
                    <a:pt x="73858" y="87466"/>
                    <a:pt x="73853" y="87463"/>
                  </a:cubicBezTo>
                  <a:cubicBezTo>
                    <a:pt x="73686" y="87329"/>
                    <a:pt x="71752" y="85261"/>
                    <a:pt x="71752" y="85261"/>
                  </a:cubicBezTo>
                  <a:cubicBezTo>
                    <a:pt x="71752" y="85261"/>
                    <a:pt x="75160" y="84789"/>
                    <a:pt x="76068" y="84789"/>
                  </a:cubicBezTo>
                  <a:close/>
                  <a:moveTo>
                    <a:pt x="33851" y="114925"/>
                  </a:moveTo>
                  <a:cubicBezTo>
                    <a:pt x="33890" y="114925"/>
                    <a:pt x="33916" y="114943"/>
                    <a:pt x="33925" y="114983"/>
                  </a:cubicBezTo>
                  <a:cubicBezTo>
                    <a:pt x="34025" y="115316"/>
                    <a:pt x="34425" y="115716"/>
                    <a:pt x="34392" y="116450"/>
                  </a:cubicBezTo>
                  <a:cubicBezTo>
                    <a:pt x="34325" y="117184"/>
                    <a:pt x="34892" y="120620"/>
                    <a:pt x="34992" y="121220"/>
                  </a:cubicBezTo>
                  <a:cubicBezTo>
                    <a:pt x="35059" y="121787"/>
                    <a:pt x="33958" y="123122"/>
                    <a:pt x="33891" y="124256"/>
                  </a:cubicBezTo>
                  <a:cubicBezTo>
                    <a:pt x="33791" y="125390"/>
                    <a:pt x="34659" y="126324"/>
                    <a:pt x="34759" y="127225"/>
                  </a:cubicBezTo>
                  <a:cubicBezTo>
                    <a:pt x="34825" y="128159"/>
                    <a:pt x="35326" y="128192"/>
                    <a:pt x="35426" y="129193"/>
                  </a:cubicBezTo>
                  <a:cubicBezTo>
                    <a:pt x="35526" y="130193"/>
                    <a:pt x="34959" y="132028"/>
                    <a:pt x="34859" y="132528"/>
                  </a:cubicBezTo>
                  <a:cubicBezTo>
                    <a:pt x="34759" y="133029"/>
                    <a:pt x="34158" y="135164"/>
                    <a:pt x="34025" y="135164"/>
                  </a:cubicBezTo>
                  <a:cubicBezTo>
                    <a:pt x="33858" y="135164"/>
                    <a:pt x="33057" y="133396"/>
                    <a:pt x="33024" y="132895"/>
                  </a:cubicBezTo>
                  <a:cubicBezTo>
                    <a:pt x="32957" y="132395"/>
                    <a:pt x="31923" y="130894"/>
                    <a:pt x="31390" y="130193"/>
                  </a:cubicBezTo>
                  <a:cubicBezTo>
                    <a:pt x="30823" y="129526"/>
                    <a:pt x="31223" y="129326"/>
                    <a:pt x="31156" y="128859"/>
                  </a:cubicBezTo>
                  <a:cubicBezTo>
                    <a:pt x="31590" y="128392"/>
                    <a:pt x="31957" y="127892"/>
                    <a:pt x="32257" y="127325"/>
                  </a:cubicBezTo>
                  <a:cubicBezTo>
                    <a:pt x="32557" y="126591"/>
                    <a:pt x="32557" y="121521"/>
                    <a:pt x="32290" y="120787"/>
                  </a:cubicBezTo>
                  <a:cubicBezTo>
                    <a:pt x="32023" y="120053"/>
                    <a:pt x="32057" y="117184"/>
                    <a:pt x="32424" y="116417"/>
                  </a:cubicBezTo>
                  <a:cubicBezTo>
                    <a:pt x="32742" y="115721"/>
                    <a:pt x="33590" y="114925"/>
                    <a:pt x="33851" y="114925"/>
                  </a:cubicBezTo>
                  <a:close/>
                  <a:moveTo>
                    <a:pt x="41664" y="154978"/>
                  </a:moveTo>
                  <a:cubicBezTo>
                    <a:pt x="41864" y="155545"/>
                    <a:pt x="42064" y="156079"/>
                    <a:pt x="42197" y="156646"/>
                  </a:cubicBezTo>
                  <a:lnTo>
                    <a:pt x="42197" y="156612"/>
                  </a:lnTo>
                  <a:lnTo>
                    <a:pt x="42197" y="156612"/>
                  </a:lnTo>
                  <a:cubicBezTo>
                    <a:pt x="42654" y="158177"/>
                    <a:pt x="43269" y="160887"/>
                    <a:pt x="41556" y="160887"/>
                  </a:cubicBezTo>
                  <a:cubicBezTo>
                    <a:pt x="41515" y="160887"/>
                    <a:pt x="41473" y="160885"/>
                    <a:pt x="41430" y="160882"/>
                  </a:cubicBezTo>
                  <a:cubicBezTo>
                    <a:pt x="41163" y="159314"/>
                    <a:pt x="40963" y="157813"/>
                    <a:pt x="41063" y="157313"/>
                  </a:cubicBezTo>
                  <a:cubicBezTo>
                    <a:pt x="41130" y="156913"/>
                    <a:pt x="41363" y="156012"/>
                    <a:pt x="41664" y="154978"/>
                  </a:cubicBezTo>
                  <a:close/>
                  <a:moveTo>
                    <a:pt x="33691" y="146272"/>
                  </a:moveTo>
                  <a:cubicBezTo>
                    <a:pt x="33858" y="146839"/>
                    <a:pt x="34759" y="147439"/>
                    <a:pt x="34825" y="148273"/>
                  </a:cubicBezTo>
                  <a:cubicBezTo>
                    <a:pt x="34859" y="149107"/>
                    <a:pt x="34592" y="150708"/>
                    <a:pt x="34258" y="150942"/>
                  </a:cubicBezTo>
                  <a:lnTo>
                    <a:pt x="34292" y="150942"/>
                  </a:lnTo>
                  <a:cubicBezTo>
                    <a:pt x="33958" y="151175"/>
                    <a:pt x="33825" y="152976"/>
                    <a:pt x="33291" y="153910"/>
                  </a:cubicBezTo>
                  <a:cubicBezTo>
                    <a:pt x="32757" y="154878"/>
                    <a:pt x="33224" y="160715"/>
                    <a:pt x="33291" y="161683"/>
                  </a:cubicBezTo>
                  <a:cubicBezTo>
                    <a:pt x="33350" y="162542"/>
                    <a:pt x="32936" y="163428"/>
                    <a:pt x="32772" y="163428"/>
                  </a:cubicBezTo>
                  <a:cubicBezTo>
                    <a:pt x="32752" y="163428"/>
                    <a:pt x="32735" y="163414"/>
                    <a:pt x="32724" y="163384"/>
                  </a:cubicBezTo>
                  <a:cubicBezTo>
                    <a:pt x="32624" y="163084"/>
                    <a:pt x="32490" y="156346"/>
                    <a:pt x="32390" y="155211"/>
                  </a:cubicBezTo>
                  <a:cubicBezTo>
                    <a:pt x="32324" y="153910"/>
                    <a:pt x="32190" y="152643"/>
                    <a:pt x="31957" y="151375"/>
                  </a:cubicBezTo>
                  <a:cubicBezTo>
                    <a:pt x="31757" y="150775"/>
                    <a:pt x="31757" y="148340"/>
                    <a:pt x="31757" y="148340"/>
                  </a:cubicBezTo>
                  <a:cubicBezTo>
                    <a:pt x="32724" y="147839"/>
                    <a:pt x="33691" y="146272"/>
                    <a:pt x="33691" y="146272"/>
                  </a:cubicBezTo>
                  <a:close/>
                  <a:moveTo>
                    <a:pt x="24518" y="158080"/>
                  </a:moveTo>
                  <a:cubicBezTo>
                    <a:pt x="24585" y="158647"/>
                    <a:pt x="24618" y="159248"/>
                    <a:pt x="24618" y="159815"/>
                  </a:cubicBezTo>
                  <a:cubicBezTo>
                    <a:pt x="24485" y="161216"/>
                    <a:pt x="24251" y="162583"/>
                    <a:pt x="23851" y="163918"/>
                  </a:cubicBezTo>
                  <a:lnTo>
                    <a:pt x="23851" y="163984"/>
                  </a:lnTo>
                  <a:cubicBezTo>
                    <a:pt x="23651" y="162016"/>
                    <a:pt x="24151" y="159314"/>
                    <a:pt x="24485" y="158080"/>
                  </a:cubicBezTo>
                  <a:close/>
                  <a:moveTo>
                    <a:pt x="34670" y="0"/>
                  </a:moveTo>
                  <a:cubicBezTo>
                    <a:pt x="27207" y="0"/>
                    <a:pt x="24617" y="6740"/>
                    <a:pt x="24218" y="7572"/>
                  </a:cubicBezTo>
                  <a:cubicBezTo>
                    <a:pt x="23851" y="8373"/>
                    <a:pt x="23784" y="11008"/>
                    <a:pt x="23551" y="11475"/>
                  </a:cubicBezTo>
                  <a:cubicBezTo>
                    <a:pt x="23317" y="11909"/>
                    <a:pt x="22817" y="15211"/>
                    <a:pt x="23250" y="16312"/>
                  </a:cubicBezTo>
                  <a:cubicBezTo>
                    <a:pt x="23717" y="17446"/>
                    <a:pt x="26253" y="20281"/>
                    <a:pt x="26253" y="20281"/>
                  </a:cubicBezTo>
                  <a:cubicBezTo>
                    <a:pt x="26286" y="20815"/>
                    <a:pt x="26386" y="21349"/>
                    <a:pt x="26486" y="21849"/>
                  </a:cubicBezTo>
                  <a:cubicBezTo>
                    <a:pt x="26620" y="22316"/>
                    <a:pt x="27120" y="23651"/>
                    <a:pt x="27120" y="24251"/>
                  </a:cubicBezTo>
                  <a:cubicBezTo>
                    <a:pt x="27120" y="24806"/>
                    <a:pt x="27184" y="26255"/>
                    <a:pt x="26655" y="26255"/>
                  </a:cubicBezTo>
                  <a:cubicBezTo>
                    <a:pt x="26644" y="26255"/>
                    <a:pt x="26632" y="26254"/>
                    <a:pt x="26620" y="26252"/>
                  </a:cubicBezTo>
                  <a:cubicBezTo>
                    <a:pt x="26601" y="26250"/>
                    <a:pt x="26578" y="26249"/>
                    <a:pt x="26550" y="26249"/>
                  </a:cubicBezTo>
                  <a:cubicBezTo>
                    <a:pt x="25651" y="26249"/>
                    <a:pt x="19836" y="27255"/>
                    <a:pt x="19448" y="27320"/>
                  </a:cubicBezTo>
                  <a:cubicBezTo>
                    <a:pt x="19014" y="27420"/>
                    <a:pt x="18847" y="28087"/>
                    <a:pt x="17780" y="28587"/>
                  </a:cubicBezTo>
                  <a:cubicBezTo>
                    <a:pt x="16679" y="29088"/>
                    <a:pt x="13410" y="32824"/>
                    <a:pt x="13410" y="32824"/>
                  </a:cubicBezTo>
                  <a:cubicBezTo>
                    <a:pt x="13410" y="32824"/>
                    <a:pt x="12773" y="32485"/>
                    <a:pt x="12206" y="32485"/>
                  </a:cubicBezTo>
                  <a:cubicBezTo>
                    <a:pt x="12039" y="32485"/>
                    <a:pt x="11879" y="32514"/>
                    <a:pt x="11742" y="32590"/>
                  </a:cubicBezTo>
                  <a:cubicBezTo>
                    <a:pt x="11175" y="32924"/>
                    <a:pt x="5004" y="41430"/>
                    <a:pt x="4904" y="42030"/>
                  </a:cubicBezTo>
                  <a:cubicBezTo>
                    <a:pt x="4837" y="42597"/>
                    <a:pt x="5671" y="43765"/>
                    <a:pt x="5671" y="43765"/>
                  </a:cubicBezTo>
                  <a:cubicBezTo>
                    <a:pt x="5671" y="43765"/>
                    <a:pt x="4070" y="45866"/>
                    <a:pt x="3737" y="46433"/>
                  </a:cubicBezTo>
                  <a:cubicBezTo>
                    <a:pt x="3403" y="47034"/>
                    <a:pt x="1068" y="49636"/>
                    <a:pt x="668" y="50103"/>
                  </a:cubicBezTo>
                  <a:cubicBezTo>
                    <a:pt x="234" y="50603"/>
                    <a:pt x="1168" y="53038"/>
                    <a:pt x="1168" y="53805"/>
                  </a:cubicBezTo>
                  <a:cubicBezTo>
                    <a:pt x="1168" y="54539"/>
                    <a:pt x="334" y="55640"/>
                    <a:pt x="167" y="55974"/>
                  </a:cubicBezTo>
                  <a:cubicBezTo>
                    <a:pt x="1" y="56307"/>
                    <a:pt x="901" y="61644"/>
                    <a:pt x="901" y="61978"/>
                  </a:cubicBezTo>
                  <a:cubicBezTo>
                    <a:pt x="901" y="62312"/>
                    <a:pt x="2235" y="64913"/>
                    <a:pt x="2736" y="65414"/>
                  </a:cubicBezTo>
                  <a:cubicBezTo>
                    <a:pt x="2866" y="65544"/>
                    <a:pt x="3485" y="65595"/>
                    <a:pt x="4343" y="65595"/>
                  </a:cubicBezTo>
                  <a:cubicBezTo>
                    <a:pt x="6789" y="65595"/>
                    <a:pt x="11173" y="65178"/>
                    <a:pt x="11642" y="64980"/>
                  </a:cubicBezTo>
                  <a:cubicBezTo>
                    <a:pt x="12543" y="64680"/>
                    <a:pt x="13443" y="64446"/>
                    <a:pt x="14344" y="64246"/>
                  </a:cubicBezTo>
                  <a:cubicBezTo>
                    <a:pt x="14444" y="64246"/>
                    <a:pt x="14344" y="65947"/>
                    <a:pt x="14344" y="66481"/>
                  </a:cubicBezTo>
                  <a:cubicBezTo>
                    <a:pt x="14344" y="67015"/>
                    <a:pt x="12643" y="70117"/>
                    <a:pt x="12409" y="71251"/>
                  </a:cubicBezTo>
                  <a:cubicBezTo>
                    <a:pt x="12209" y="72352"/>
                    <a:pt x="11542" y="76855"/>
                    <a:pt x="11676" y="78123"/>
                  </a:cubicBezTo>
                  <a:cubicBezTo>
                    <a:pt x="11809" y="79424"/>
                    <a:pt x="14945" y="81158"/>
                    <a:pt x="15311" y="81358"/>
                  </a:cubicBezTo>
                  <a:cubicBezTo>
                    <a:pt x="15645" y="81525"/>
                    <a:pt x="15645" y="83293"/>
                    <a:pt x="15612" y="83960"/>
                  </a:cubicBezTo>
                  <a:cubicBezTo>
                    <a:pt x="15578" y="84594"/>
                    <a:pt x="14144" y="87296"/>
                    <a:pt x="14044" y="88263"/>
                  </a:cubicBezTo>
                  <a:cubicBezTo>
                    <a:pt x="13944" y="89231"/>
                    <a:pt x="14945" y="91966"/>
                    <a:pt x="14945" y="92266"/>
                  </a:cubicBezTo>
                  <a:cubicBezTo>
                    <a:pt x="14945" y="92600"/>
                    <a:pt x="15445" y="105876"/>
                    <a:pt x="15445" y="106410"/>
                  </a:cubicBezTo>
                  <a:cubicBezTo>
                    <a:pt x="15445" y="106943"/>
                    <a:pt x="16679" y="109479"/>
                    <a:pt x="16646" y="110179"/>
                  </a:cubicBezTo>
                  <a:cubicBezTo>
                    <a:pt x="16579" y="110880"/>
                    <a:pt x="16179" y="111547"/>
                    <a:pt x="15578" y="111947"/>
                  </a:cubicBezTo>
                  <a:cubicBezTo>
                    <a:pt x="15111" y="112247"/>
                    <a:pt x="14978" y="114315"/>
                    <a:pt x="14978" y="115083"/>
                  </a:cubicBezTo>
                  <a:cubicBezTo>
                    <a:pt x="14978" y="115883"/>
                    <a:pt x="18747" y="116884"/>
                    <a:pt x="19081" y="116984"/>
                  </a:cubicBezTo>
                  <a:cubicBezTo>
                    <a:pt x="19448" y="117117"/>
                    <a:pt x="19681" y="118919"/>
                    <a:pt x="19748" y="119686"/>
                  </a:cubicBezTo>
                  <a:cubicBezTo>
                    <a:pt x="19781" y="121254"/>
                    <a:pt x="19748" y="122822"/>
                    <a:pt x="19581" y="124389"/>
                  </a:cubicBezTo>
                  <a:cubicBezTo>
                    <a:pt x="19481" y="125423"/>
                    <a:pt x="19948" y="130060"/>
                    <a:pt x="19781" y="130360"/>
                  </a:cubicBezTo>
                  <a:cubicBezTo>
                    <a:pt x="19615" y="130694"/>
                    <a:pt x="18447" y="132962"/>
                    <a:pt x="18514" y="133896"/>
                  </a:cubicBezTo>
                  <a:cubicBezTo>
                    <a:pt x="18547" y="134830"/>
                    <a:pt x="19615" y="138032"/>
                    <a:pt x="19748" y="138599"/>
                  </a:cubicBezTo>
                  <a:cubicBezTo>
                    <a:pt x="19881" y="139167"/>
                    <a:pt x="20649" y="145171"/>
                    <a:pt x="21016" y="146305"/>
                  </a:cubicBezTo>
                  <a:cubicBezTo>
                    <a:pt x="21349" y="147439"/>
                    <a:pt x="22950" y="148306"/>
                    <a:pt x="23184" y="148707"/>
                  </a:cubicBezTo>
                  <a:cubicBezTo>
                    <a:pt x="23384" y="149007"/>
                    <a:pt x="24184" y="154711"/>
                    <a:pt x="24485" y="157880"/>
                  </a:cubicBezTo>
                  <a:cubicBezTo>
                    <a:pt x="24084" y="159081"/>
                    <a:pt x="23417" y="162216"/>
                    <a:pt x="23651" y="164351"/>
                  </a:cubicBezTo>
                  <a:cubicBezTo>
                    <a:pt x="23184" y="165385"/>
                    <a:pt x="22050" y="167520"/>
                    <a:pt x="21849" y="168421"/>
                  </a:cubicBezTo>
                  <a:cubicBezTo>
                    <a:pt x="21649" y="169488"/>
                    <a:pt x="21683" y="172557"/>
                    <a:pt x="22617" y="173358"/>
                  </a:cubicBezTo>
                  <a:cubicBezTo>
                    <a:pt x="23315" y="173932"/>
                    <a:pt x="26272" y="174225"/>
                    <a:pt x="28444" y="174225"/>
                  </a:cubicBezTo>
                  <a:cubicBezTo>
                    <a:pt x="29176" y="174225"/>
                    <a:pt x="29818" y="174192"/>
                    <a:pt x="30255" y="174125"/>
                  </a:cubicBezTo>
                  <a:cubicBezTo>
                    <a:pt x="31290" y="173958"/>
                    <a:pt x="32757" y="172123"/>
                    <a:pt x="32757" y="172123"/>
                  </a:cubicBezTo>
                  <a:cubicBezTo>
                    <a:pt x="32757" y="172123"/>
                    <a:pt x="33491" y="173458"/>
                    <a:pt x="33891" y="173691"/>
                  </a:cubicBezTo>
                  <a:cubicBezTo>
                    <a:pt x="34624" y="174066"/>
                    <a:pt x="36053" y="174267"/>
                    <a:pt x="37561" y="174267"/>
                  </a:cubicBezTo>
                  <a:cubicBezTo>
                    <a:pt x="39004" y="174267"/>
                    <a:pt x="40519" y="174083"/>
                    <a:pt x="41564" y="173691"/>
                  </a:cubicBezTo>
                  <a:cubicBezTo>
                    <a:pt x="43698" y="172891"/>
                    <a:pt x="43932" y="170956"/>
                    <a:pt x="43865" y="169655"/>
                  </a:cubicBezTo>
                  <a:cubicBezTo>
                    <a:pt x="43832" y="168354"/>
                    <a:pt x="42297" y="166219"/>
                    <a:pt x="42197" y="165419"/>
                  </a:cubicBezTo>
                  <a:cubicBezTo>
                    <a:pt x="42164" y="164985"/>
                    <a:pt x="41730" y="162917"/>
                    <a:pt x="41397" y="160982"/>
                  </a:cubicBezTo>
                  <a:lnTo>
                    <a:pt x="41397" y="160982"/>
                  </a:lnTo>
                  <a:cubicBezTo>
                    <a:pt x="41473" y="160991"/>
                    <a:pt x="41545" y="160995"/>
                    <a:pt x="41614" y="160995"/>
                  </a:cubicBezTo>
                  <a:cubicBezTo>
                    <a:pt x="43594" y="160995"/>
                    <a:pt x="42569" y="157356"/>
                    <a:pt x="41730" y="154744"/>
                  </a:cubicBezTo>
                  <a:cubicBezTo>
                    <a:pt x="42331" y="152609"/>
                    <a:pt x="43131" y="150008"/>
                    <a:pt x="43198" y="149607"/>
                  </a:cubicBezTo>
                  <a:cubicBezTo>
                    <a:pt x="43239" y="149412"/>
                    <a:pt x="43423" y="149347"/>
                    <a:pt x="43668" y="149347"/>
                  </a:cubicBezTo>
                  <a:cubicBezTo>
                    <a:pt x="44166" y="149347"/>
                    <a:pt x="44918" y="149617"/>
                    <a:pt x="45245" y="149617"/>
                  </a:cubicBezTo>
                  <a:cubicBezTo>
                    <a:pt x="45279" y="149617"/>
                    <a:pt x="45309" y="149614"/>
                    <a:pt x="45333" y="149607"/>
                  </a:cubicBezTo>
                  <a:cubicBezTo>
                    <a:pt x="46100" y="149140"/>
                    <a:pt x="46600" y="148340"/>
                    <a:pt x="46701" y="147472"/>
                  </a:cubicBezTo>
                  <a:cubicBezTo>
                    <a:pt x="46701" y="146472"/>
                    <a:pt x="45466" y="144704"/>
                    <a:pt x="45466" y="144070"/>
                  </a:cubicBezTo>
                  <a:cubicBezTo>
                    <a:pt x="45466" y="143470"/>
                    <a:pt x="44966" y="141068"/>
                    <a:pt x="44532" y="140467"/>
                  </a:cubicBezTo>
                  <a:cubicBezTo>
                    <a:pt x="44099" y="139834"/>
                    <a:pt x="45833" y="139200"/>
                    <a:pt x="45833" y="138333"/>
                  </a:cubicBezTo>
                  <a:cubicBezTo>
                    <a:pt x="45933" y="137198"/>
                    <a:pt x="46334" y="136131"/>
                    <a:pt x="46967" y="135197"/>
                  </a:cubicBezTo>
                  <a:cubicBezTo>
                    <a:pt x="47468" y="134563"/>
                    <a:pt x="47701" y="130060"/>
                    <a:pt x="47701" y="129560"/>
                  </a:cubicBezTo>
                  <a:cubicBezTo>
                    <a:pt x="47701" y="129059"/>
                    <a:pt x="48569" y="127191"/>
                    <a:pt x="48468" y="126291"/>
                  </a:cubicBezTo>
                  <a:cubicBezTo>
                    <a:pt x="48335" y="125423"/>
                    <a:pt x="47201" y="122655"/>
                    <a:pt x="47201" y="122655"/>
                  </a:cubicBezTo>
                  <a:cubicBezTo>
                    <a:pt x="47334" y="121787"/>
                    <a:pt x="47201" y="118785"/>
                    <a:pt x="47201" y="118285"/>
                  </a:cubicBezTo>
                  <a:cubicBezTo>
                    <a:pt x="47201" y="117785"/>
                    <a:pt x="48202" y="117284"/>
                    <a:pt x="48702" y="116550"/>
                  </a:cubicBezTo>
                  <a:cubicBezTo>
                    <a:pt x="49202" y="115783"/>
                    <a:pt x="51838" y="115283"/>
                    <a:pt x="52338" y="114415"/>
                  </a:cubicBezTo>
                  <a:cubicBezTo>
                    <a:pt x="52838" y="113515"/>
                    <a:pt x="52838" y="110780"/>
                    <a:pt x="52605" y="109412"/>
                  </a:cubicBezTo>
                  <a:cubicBezTo>
                    <a:pt x="52338" y="108044"/>
                    <a:pt x="51771" y="101339"/>
                    <a:pt x="51771" y="99772"/>
                  </a:cubicBezTo>
                  <a:cubicBezTo>
                    <a:pt x="51771" y="98171"/>
                    <a:pt x="51504" y="96102"/>
                    <a:pt x="51637" y="95435"/>
                  </a:cubicBezTo>
                  <a:cubicBezTo>
                    <a:pt x="51771" y="94768"/>
                    <a:pt x="51971" y="91299"/>
                    <a:pt x="51971" y="90332"/>
                  </a:cubicBezTo>
                  <a:cubicBezTo>
                    <a:pt x="51971" y="89364"/>
                    <a:pt x="51537" y="80992"/>
                    <a:pt x="51537" y="80992"/>
                  </a:cubicBezTo>
                  <a:cubicBezTo>
                    <a:pt x="51537" y="80992"/>
                    <a:pt x="54706" y="80658"/>
                    <a:pt x="55173" y="80358"/>
                  </a:cubicBezTo>
                  <a:cubicBezTo>
                    <a:pt x="55640" y="80058"/>
                    <a:pt x="56808" y="78523"/>
                    <a:pt x="56808" y="78523"/>
                  </a:cubicBezTo>
                  <a:cubicBezTo>
                    <a:pt x="56808" y="78523"/>
                    <a:pt x="67215" y="87496"/>
                    <a:pt x="67315" y="87496"/>
                  </a:cubicBezTo>
                  <a:cubicBezTo>
                    <a:pt x="67449" y="87496"/>
                    <a:pt x="68650" y="87329"/>
                    <a:pt x="68650" y="87329"/>
                  </a:cubicBezTo>
                  <a:cubicBezTo>
                    <a:pt x="68650" y="87329"/>
                    <a:pt x="68683" y="90165"/>
                    <a:pt x="68750" y="90198"/>
                  </a:cubicBezTo>
                  <a:cubicBezTo>
                    <a:pt x="68916" y="90265"/>
                    <a:pt x="69083" y="90265"/>
                    <a:pt x="69250" y="90265"/>
                  </a:cubicBezTo>
                  <a:cubicBezTo>
                    <a:pt x="69383" y="90265"/>
                    <a:pt x="69350" y="88297"/>
                    <a:pt x="69350" y="88063"/>
                  </a:cubicBezTo>
                  <a:cubicBezTo>
                    <a:pt x="69350" y="87830"/>
                    <a:pt x="70117" y="87363"/>
                    <a:pt x="70117" y="87363"/>
                  </a:cubicBezTo>
                  <a:lnTo>
                    <a:pt x="71485" y="88664"/>
                  </a:lnTo>
                  <a:cubicBezTo>
                    <a:pt x="71485" y="88664"/>
                    <a:pt x="71185" y="90332"/>
                    <a:pt x="71185" y="90398"/>
                  </a:cubicBezTo>
                  <a:cubicBezTo>
                    <a:pt x="71485" y="90732"/>
                    <a:pt x="71852" y="90999"/>
                    <a:pt x="72252" y="91232"/>
                  </a:cubicBezTo>
                  <a:cubicBezTo>
                    <a:pt x="72652" y="90865"/>
                    <a:pt x="73019" y="90465"/>
                    <a:pt x="73353" y="90031"/>
                  </a:cubicBezTo>
                  <a:lnTo>
                    <a:pt x="85495" y="101673"/>
                  </a:lnTo>
                  <a:cubicBezTo>
                    <a:pt x="86195" y="101440"/>
                    <a:pt x="86762" y="100839"/>
                    <a:pt x="86896" y="100072"/>
                  </a:cubicBezTo>
                  <a:cubicBezTo>
                    <a:pt x="86896" y="100072"/>
                    <a:pt x="85562" y="98504"/>
                    <a:pt x="85395" y="98371"/>
                  </a:cubicBezTo>
                  <a:cubicBezTo>
                    <a:pt x="85339" y="98326"/>
                    <a:pt x="85221" y="98311"/>
                    <a:pt x="85087" y="98311"/>
                  </a:cubicBezTo>
                  <a:cubicBezTo>
                    <a:pt x="84820" y="98311"/>
                    <a:pt x="84494" y="98371"/>
                    <a:pt x="84494" y="98371"/>
                  </a:cubicBezTo>
                  <a:lnTo>
                    <a:pt x="74487" y="88263"/>
                  </a:lnTo>
                  <a:lnTo>
                    <a:pt x="77456" y="84828"/>
                  </a:lnTo>
                  <a:cubicBezTo>
                    <a:pt x="77456" y="84828"/>
                    <a:pt x="77689" y="83994"/>
                    <a:pt x="77456" y="83794"/>
                  </a:cubicBezTo>
                  <a:cubicBezTo>
                    <a:pt x="77420" y="83752"/>
                    <a:pt x="77187" y="83734"/>
                    <a:pt x="76830" y="83734"/>
                  </a:cubicBezTo>
                  <a:cubicBezTo>
                    <a:pt x="75196" y="83734"/>
                    <a:pt x="70951" y="84094"/>
                    <a:pt x="70951" y="84094"/>
                  </a:cubicBezTo>
                  <a:cubicBezTo>
                    <a:pt x="70951" y="84094"/>
                    <a:pt x="60844" y="73820"/>
                    <a:pt x="60711" y="73586"/>
                  </a:cubicBezTo>
                  <a:cubicBezTo>
                    <a:pt x="60477" y="72986"/>
                    <a:pt x="60277" y="72352"/>
                    <a:pt x="60110" y="71718"/>
                  </a:cubicBezTo>
                  <a:cubicBezTo>
                    <a:pt x="60010" y="71518"/>
                    <a:pt x="60777" y="70984"/>
                    <a:pt x="61211" y="70517"/>
                  </a:cubicBezTo>
                  <a:cubicBezTo>
                    <a:pt x="61678" y="70084"/>
                    <a:pt x="62112" y="68516"/>
                    <a:pt x="62045" y="67849"/>
                  </a:cubicBezTo>
                  <a:cubicBezTo>
                    <a:pt x="61978" y="67148"/>
                    <a:pt x="61211" y="65881"/>
                    <a:pt x="61211" y="65447"/>
                  </a:cubicBezTo>
                  <a:cubicBezTo>
                    <a:pt x="61211" y="64980"/>
                    <a:pt x="62112" y="64847"/>
                    <a:pt x="62712" y="64480"/>
                  </a:cubicBezTo>
                  <a:cubicBezTo>
                    <a:pt x="63312" y="64079"/>
                    <a:pt x="62045" y="62211"/>
                    <a:pt x="61978" y="61478"/>
                  </a:cubicBezTo>
                  <a:cubicBezTo>
                    <a:pt x="61911" y="60710"/>
                    <a:pt x="61578" y="59610"/>
                    <a:pt x="61578" y="59143"/>
                  </a:cubicBezTo>
                  <a:cubicBezTo>
                    <a:pt x="61578" y="58709"/>
                    <a:pt x="62412" y="57742"/>
                    <a:pt x="62278" y="57208"/>
                  </a:cubicBezTo>
                  <a:cubicBezTo>
                    <a:pt x="62112" y="56674"/>
                    <a:pt x="61077" y="55707"/>
                    <a:pt x="60777" y="55040"/>
                  </a:cubicBezTo>
                  <a:cubicBezTo>
                    <a:pt x="60477" y="54373"/>
                    <a:pt x="60711" y="49636"/>
                    <a:pt x="60410" y="48735"/>
                  </a:cubicBezTo>
                  <a:cubicBezTo>
                    <a:pt x="60110" y="47834"/>
                    <a:pt x="58676" y="46267"/>
                    <a:pt x="58442" y="45533"/>
                  </a:cubicBezTo>
                  <a:cubicBezTo>
                    <a:pt x="58209" y="44766"/>
                    <a:pt x="58142" y="42364"/>
                    <a:pt x="57475" y="40930"/>
                  </a:cubicBezTo>
                  <a:cubicBezTo>
                    <a:pt x="56808" y="39495"/>
                    <a:pt x="55473" y="35159"/>
                    <a:pt x="55006" y="35092"/>
                  </a:cubicBezTo>
                  <a:cubicBezTo>
                    <a:pt x="54573" y="35025"/>
                    <a:pt x="53806" y="33024"/>
                    <a:pt x="53505" y="31956"/>
                  </a:cubicBezTo>
                  <a:cubicBezTo>
                    <a:pt x="53205" y="30889"/>
                    <a:pt x="50970" y="30155"/>
                    <a:pt x="49836" y="29488"/>
                  </a:cubicBezTo>
                  <a:cubicBezTo>
                    <a:pt x="48702" y="28821"/>
                    <a:pt x="44165" y="26853"/>
                    <a:pt x="43865" y="26786"/>
                  </a:cubicBezTo>
                  <a:cubicBezTo>
                    <a:pt x="43565" y="26719"/>
                    <a:pt x="43398" y="24718"/>
                    <a:pt x="43165" y="24318"/>
                  </a:cubicBezTo>
                  <a:cubicBezTo>
                    <a:pt x="42898" y="24017"/>
                    <a:pt x="42564" y="23784"/>
                    <a:pt x="42197" y="23651"/>
                  </a:cubicBezTo>
                  <a:cubicBezTo>
                    <a:pt x="42564" y="22883"/>
                    <a:pt x="43098" y="20315"/>
                    <a:pt x="43098" y="20315"/>
                  </a:cubicBezTo>
                  <a:cubicBezTo>
                    <a:pt x="43098" y="20315"/>
                    <a:pt x="45666" y="17479"/>
                    <a:pt x="46133" y="16345"/>
                  </a:cubicBezTo>
                  <a:cubicBezTo>
                    <a:pt x="46567" y="15244"/>
                    <a:pt x="46067" y="11942"/>
                    <a:pt x="45833" y="11475"/>
                  </a:cubicBezTo>
                  <a:cubicBezTo>
                    <a:pt x="45600" y="11041"/>
                    <a:pt x="45533" y="8406"/>
                    <a:pt x="45166" y="7606"/>
                  </a:cubicBezTo>
                  <a:cubicBezTo>
                    <a:pt x="44799" y="6772"/>
                    <a:pt x="42197" y="34"/>
                    <a:pt x="34725" y="0"/>
                  </a:cubicBezTo>
                  <a:cubicBezTo>
                    <a:pt x="34707" y="0"/>
                    <a:pt x="34688" y="0"/>
                    <a:pt x="34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54"/>
            <p:cNvSpPr/>
            <p:nvPr/>
          </p:nvSpPr>
          <p:spPr>
            <a:xfrm>
              <a:off x="1906288" y="3233888"/>
              <a:ext cx="1134851" cy="1923579"/>
            </a:xfrm>
            <a:custGeom>
              <a:avLst/>
              <a:gdLst/>
              <a:ahLst/>
              <a:cxnLst/>
              <a:rect l="l" t="t" r="r" b="b"/>
              <a:pathLst>
                <a:path w="105543" h="178896" extrusionOk="0">
                  <a:moveTo>
                    <a:pt x="85990" y="47333"/>
                  </a:moveTo>
                  <a:cubicBezTo>
                    <a:pt x="85992" y="47333"/>
                    <a:pt x="85994" y="47334"/>
                    <a:pt x="85996" y="47334"/>
                  </a:cubicBezTo>
                  <a:cubicBezTo>
                    <a:pt x="86162" y="47401"/>
                    <a:pt x="86563" y="50637"/>
                    <a:pt x="86529" y="50737"/>
                  </a:cubicBezTo>
                  <a:cubicBezTo>
                    <a:pt x="85748" y="50834"/>
                    <a:pt x="84967" y="50896"/>
                    <a:pt x="84185" y="50896"/>
                  </a:cubicBezTo>
                  <a:cubicBezTo>
                    <a:pt x="83899" y="50896"/>
                    <a:pt x="83613" y="50888"/>
                    <a:pt x="83327" y="50870"/>
                  </a:cubicBezTo>
                  <a:cubicBezTo>
                    <a:pt x="83261" y="50672"/>
                    <a:pt x="85779" y="47333"/>
                    <a:pt x="85990" y="47333"/>
                  </a:cubicBezTo>
                  <a:close/>
                  <a:moveTo>
                    <a:pt x="86329" y="51571"/>
                  </a:moveTo>
                  <a:cubicBezTo>
                    <a:pt x="86396" y="51571"/>
                    <a:pt x="86463" y="52104"/>
                    <a:pt x="86329" y="52171"/>
                  </a:cubicBezTo>
                  <a:cubicBezTo>
                    <a:pt x="86229" y="52238"/>
                    <a:pt x="83694" y="52338"/>
                    <a:pt x="83694" y="52338"/>
                  </a:cubicBezTo>
                  <a:cubicBezTo>
                    <a:pt x="83694" y="52338"/>
                    <a:pt x="83561" y="51938"/>
                    <a:pt x="83694" y="51837"/>
                  </a:cubicBezTo>
                  <a:cubicBezTo>
                    <a:pt x="83827" y="51737"/>
                    <a:pt x="86263" y="51571"/>
                    <a:pt x="86329" y="51571"/>
                  </a:cubicBezTo>
                  <a:close/>
                  <a:moveTo>
                    <a:pt x="38228" y="0"/>
                  </a:moveTo>
                  <a:cubicBezTo>
                    <a:pt x="31924" y="0"/>
                    <a:pt x="28955" y="3303"/>
                    <a:pt x="28121" y="5404"/>
                  </a:cubicBezTo>
                  <a:cubicBezTo>
                    <a:pt x="27287" y="7539"/>
                    <a:pt x="26320" y="13210"/>
                    <a:pt x="26386" y="13610"/>
                  </a:cubicBezTo>
                  <a:cubicBezTo>
                    <a:pt x="26453" y="13977"/>
                    <a:pt x="25986" y="15211"/>
                    <a:pt x="26020" y="15511"/>
                  </a:cubicBezTo>
                  <a:cubicBezTo>
                    <a:pt x="26053" y="15778"/>
                    <a:pt x="27087" y="16212"/>
                    <a:pt x="27254" y="16379"/>
                  </a:cubicBezTo>
                  <a:cubicBezTo>
                    <a:pt x="27421" y="16512"/>
                    <a:pt x="29222" y="18680"/>
                    <a:pt x="29222" y="18680"/>
                  </a:cubicBezTo>
                  <a:cubicBezTo>
                    <a:pt x="29222" y="18680"/>
                    <a:pt x="29689" y="21182"/>
                    <a:pt x="31223" y="21316"/>
                  </a:cubicBezTo>
                  <a:cubicBezTo>
                    <a:pt x="31490" y="22750"/>
                    <a:pt x="31890" y="24218"/>
                    <a:pt x="32457" y="25585"/>
                  </a:cubicBezTo>
                  <a:cubicBezTo>
                    <a:pt x="32457" y="25585"/>
                    <a:pt x="32357" y="26553"/>
                    <a:pt x="32291" y="26853"/>
                  </a:cubicBezTo>
                  <a:cubicBezTo>
                    <a:pt x="32257" y="27120"/>
                    <a:pt x="31890" y="27420"/>
                    <a:pt x="31890" y="27754"/>
                  </a:cubicBezTo>
                  <a:cubicBezTo>
                    <a:pt x="31890" y="28087"/>
                    <a:pt x="31957" y="29388"/>
                    <a:pt x="31724" y="29388"/>
                  </a:cubicBezTo>
                  <a:cubicBezTo>
                    <a:pt x="31490" y="29421"/>
                    <a:pt x="31290" y="29488"/>
                    <a:pt x="31090" y="29588"/>
                  </a:cubicBezTo>
                  <a:cubicBezTo>
                    <a:pt x="30823" y="29321"/>
                    <a:pt x="30456" y="29155"/>
                    <a:pt x="30089" y="29121"/>
                  </a:cubicBezTo>
                  <a:cubicBezTo>
                    <a:pt x="28121" y="29488"/>
                    <a:pt x="26153" y="29955"/>
                    <a:pt x="24252" y="30589"/>
                  </a:cubicBezTo>
                  <a:cubicBezTo>
                    <a:pt x="23718" y="30756"/>
                    <a:pt x="23251" y="31123"/>
                    <a:pt x="22984" y="31623"/>
                  </a:cubicBezTo>
                  <a:cubicBezTo>
                    <a:pt x="22984" y="31623"/>
                    <a:pt x="20449" y="32790"/>
                    <a:pt x="20315" y="33024"/>
                  </a:cubicBezTo>
                  <a:cubicBezTo>
                    <a:pt x="20215" y="33724"/>
                    <a:pt x="20182" y="34458"/>
                    <a:pt x="20182" y="35192"/>
                  </a:cubicBezTo>
                  <a:cubicBezTo>
                    <a:pt x="20182" y="35192"/>
                    <a:pt x="17780" y="37961"/>
                    <a:pt x="17280" y="38728"/>
                  </a:cubicBezTo>
                  <a:cubicBezTo>
                    <a:pt x="16813" y="39462"/>
                    <a:pt x="16112" y="42130"/>
                    <a:pt x="15679" y="42464"/>
                  </a:cubicBezTo>
                  <a:cubicBezTo>
                    <a:pt x="15245" y="42798"/>
                    <a:pt x="12944" y="46700"/>
                    <a:pt x="12743" y="47134"/>
                  </a:cubicBezTo>
                  <a:cubicBezTo>
                    <a:pt x="12543" y="47568"/>
                    <a:pt x="10308" y="49302"/>
                    <a:pt x="10208" y="49502"/>
                  </a:cubicBezTo>
                  <a:cubicBezTo>
                    <a:pt x="10075" y="49736"/>
                    <a:pt x="10308" y="51637"/>
                    <a:pt x="10475" y="52338"/>
                  </a:cubicBezTo>
                  <a:cubicBezTo>
                    <a:pt x="10642" y="53038"/>
                    <a:pt x="9508" y="53705"/>
                    <a:pt x="9541" y="54072"/>
                  </a:cubicBezTo>
                  <a:cubicBezTo>
                    <a:pt x="9574" y="55106"/>
                    <a:pt x="9508" y="56107"/>
                    <a:pt x="9274" y="57108"/>
                  </a:cubicBezTo>
                  <a:cubicBezTo>
                    <a:pt x="9074" y="57642"/>
                    <a:pt x="7973" y="60477"/>
                    <a:pt x="7973" y="60477"/>
                  </a:cubicBezTo>
                  <a:cubicBezTo>
                    <a:pt x="7973" y="60477"/>
                    <a:pt x="535" y="61111"/>
                    <a:pt x="268" y="61611"/>
                  </a:cubicBezTo>
                  <a:cubicBezTo>
                    <a:pt x="1" y="62111"/>
                    <a:pt x="234" y="64647"/>
                    <a:pt x="768" y="66915"/>
                  </a:cubicBezTo>
                  <a:cubicBezTo>
                    <a:pt x="1299" y="69203"/>
                    <a:pt x="2390" y="74721"/>
                    <a:pt x="2861" y="74721"/>
                  </a:cubicBezTo>
                  <a:cubicBezTo>
                    <a:pt x="2864" y="74721"/>
                    <a:pt x="2867" y="74721"/>
                    <a:pt x="2870" y="74720"/>
                  </a:cubicBezTo>
                  <a:cubicBezTo>
                    <a:pt x="3359" y="74688"/>
                    <a:pt x="9339" y="71814"/>
                    <a:pt x="9911" y="71814"/>
                  </a:cubicBezTo>
                  <a:cubicBezTo>
                    <a:pt x="9924" y="71814"/>
                    <a:pt x="9934" y="71816"/>
                    <a:pt x="9941" y="71818"/>
                  </a:cubicBezTo>
                  <a:cubicBezTo>
                    <a:pt x="10242" y="71952"/>
                    <a:pt x="12543" y="74087"/>
                    <a:pt x="13144" y="74187"/>
                  </a:cubicBezTo>
                  <a:cubicBezTo>
                    <a:pt x="13334" y="74229"/>
                    <a:pt x="13718" y="74251"/>
                    <a:pt x="14174" y="74251"/>
                  </a:cubicBezTo>
                  <a:cubicBezTo>
                    <a:pt x="15159" y="74251"/>
                    <a:pt x="16480" y="74148"/>
                    <a:pt x="16913" y="73920"/>
                  </a:cubicBezTo>
                  <a:cubicBezTo>
                    <a:pt x="17580" y="73620"/>
                    <a:pt x="19315" y="71985"/>
                    <a:pt x="19515" y="71818"/>
                  </a:cubicBezTo>
                  <a:cubicBezTo>
                    <a:pt x="19593" y="71763"/>
                    <a:pt x="19789" y="71744"/>
                    <a:pt x="20016" y="71744"/>
                  </a:cubicBezTo>
                  <a:cubicBezTo>
                    <a:pt x="20471" y="71744"/>
                    <a:pt x="21049" y="71818"/>
                    <a:pt x="21049" y="71818"/>
                  </a:cubicBezTo>
                  <a:lnTo>
                    <a:pt x="20883" y="75454"/>
                  </a:lnTo>
                  <a:cubicBezTo>
                    <a:pt x="20516" y="75888"/>
                    <a:pt x="20149" y="76322"/>
                    <a:pt x="19748" y="76689"/>
                  </a:cubicBezTo>
                  <a:cubicBezTo>
                    <a:pt x="19415" y="76989"/>
                    <a:pt x="19582" y="79257"/>
                    <a:pt x="19648" y="79857"/>
                  </a:cubicBezTo>
                  <a:cubicBezTo>
                    <a:pt x="19682" y="80458"/>
                    <a:pt x="19648" y="85128"/>
                    <a:pt x="19648" y="85595"/>
                  </a:cubicBezTo>
                  <a:cubicBezTo>
                    <a:pt x="19648" y="86095"/>
                    <a:pt x="20015" y="87330"/>
                    <a:pt x="20282" y="87430"/>
                  </a:cubicBezTo>
                  <a:cubicBezTo>
                    <a:pt x="20549" y="87563"/>
                    <a:pt x="20182" y="88464"/>
                    <a:pt x="20115" y="88697"/>
                  </a:cubicBezTo>
                  <a:cubicBezTo>
                    <a:pt x="20082" y="89765"/>
                    <a:pt x="20082" y="90832"/>
                    <a:pt x="20115" y="91899"/>
                  </a:cubicBezTo>
                  <a:cubicBezTo>
                    <a:pt x="20182" y="92266"/>
                    <a:pt x="19215" y="95435"/>
                    <a:pt x="19048" y="95902"/>
                  </a:cubicBezTo>
                  <a:cubicBezTo>
                    <a:pt x="18881" y="96403"/>
                    <a:pt x="18381" y="98738"/>
                    <a:pt x="18447" y="99271"/>
                  </a:cubicBezTo>
                  <a:cubicBezTo>
                    <a:pt x="18514" y="99805"/>
                    <a:pt x="17580" y="100906"/>
                    <a:pt x="17580" y="101606"/>
                  </a:cubicBezTo>
                  <a:cubicBezTo>
                    <a:pt x="17580" y="102307"/>
                    <a:pt x="17313" y="107210"/>
                    <a:pt x="17380" y="107511"/>
                  </a:cubicBezTo>
                  <a:cubicBezTo>
                    <a:pt x="17413" y="107844"/>
                    <a:pt x="16646" y="109312"/>
                    <a:pt x="16613" y="109979"/>
                  </a:cubicBezTo>
                  <a:cubicBezTo>
                    <a:pt x="16546" y="110613"/>
                    <a:pt x="16646" y="112781"/>
                    <a:pt x="16946" y="113181"/>
                  </a:cubicBezTo>
                  <a:cubicBezTo>
                    <a:pt x="17213" y="113548"/>
                    <a:pt x="16713" y="114015"/>
                    <a:pt x="16713" y="114015"/>
                  </a:cubicBezTo>
                  <a:cubicBezTo>
                    <a:pt x="16713" y="114015"/>
                    <a:pt x="16713" y="115450"/>
                    <a:pt x="16780" y="116017"/>
                  </a:cubicBezTo>
                  <a:cubicBezTo>
                    <a:pt x="16913" y="116684"/>
                    <a:pt x="17213" y="117351"/>
                    <a:pt x="17647" y="117918"/>
                  </a:cubicBezTo>
                  <a:cubicBezTo>
                    <a:pt x="17914" y="118185"/>
                    <a:pt x="17513" y="119152"/>
                    <a:pt x="17380" y="119519"/>
                  </a:cubicBezTo>
                  <a:cubicBezTo>
                    <a:pt x="17213" y="119920"/>
                    <a:pt x="17647" y="121554"/>
                    <a:pt x="17647" y="121554"/>
                  </a:cubicBezTo>
                  <a:cubicBezTo>
                    <a:pt x="17247" y="121988"/>
                    <a:pt x="16913" y="122521"/>
                    <a:pt x="16646" y="123055"/>
                  </a:cubicBezTo>
                  <a:cubicBezTo>
                    <a:pt x="16346" y="123822"/>
                    <a:pt x="16279" y="126057"/>
                    <a:pt x="16346" y="126591"/>
                  </a:cubicBezTo>
                  <a:cubicBezTo>
                    <a:pt x="16379" y="127125"/>
                    <a:pt x="15245" y="127558"/>
                    <a:pt x="15145" y="127892"/>
                  </a:cubicBezTo>
                  <a:cubicBezTo>
                    <a:pt x="15045" y="128659"/>
                    <a:pt x="15078" y="129460"/>
                    <a:pt x="15178" y="130227"/>
                  </a:cubicBezTo>
                  <a:cubicBezTo>
                    <a:pt x="15312" y="130927"/>
                    <a:pt x="14978" y="131461"/>
                    <a:pt x="14978" y="131961"/>
                  </a:cubicBezTo>
                  <a:cubicBezTo>
                    <a:pt x="14978" y="132428"/>
                    <a:pt x="13878" y="133696"/>
                    <a:pt x="13711" y="134263"/>
                  </a:cubicBezTo>
                  <a:cubicBezTo>
                    <a:pt x="13544" y="134864"/>
                    <a:pt x="13944" y="136398"/>
                    <a:pt x="13878" y="136898"/>
                  </a:cubicBezTo>
                  <a:cubicBezTo>
                    <a:pt x="13844" y="137365"/>
                    <a:pt x="13277" y="140801"/>
                    <a:pt x="13244" y="141402"/>
                  </a:cubicBezTo>
                  <a:cubicBezTo>
                    <a:pt x="13177" y="142002"/>
                    <a:pt x="12310" y="144470"/>
                    <a:pt x="12643" y="145338"/>
                  </a:cubicBezTo>
                  <a:cubicBezTo>
                    <a:pt x="12977" y="146205"/>
                    <a:pt x="14311" y="146372"/>
                    <a:pt x="14478" y="146705"/>
                  </a:cubicBezTo>
                  <a:cubicBezTo>
                    <a:pt x="14645" y="147039"/>
                    <a:pt x="14745" y="148006"/>
                    <a:pt x="15178" y="148206"/>
                  </a:cubicBezTo>
                  <a:cubicBezTo>
                    <a:pt x="15612" y="148440"/>
                    <a:pt x="15879" y="149674"/>
                    <a:pt x="16213" y="150608"/>
                  </a:cubicBezTo>
                  <a:cubicBezTo>
                    <a:pt x="16613" y="152109"/>
                    <a:pt x="16913" y="153610"/>
                    <a:pt x="17046" y="155178"/>
                  </a:cubicBezTo>
                  <a:cubicBezTo>
                    <a:pt x="17113" y="156045"/>
                    <a:pt x="17480" y="160182"/>
                    <a:pt x="17547" y="160482"/>
                  </a:cubicBezTo>
                  <a:cubicBezTo>
                    <a:pt x="17614" y="160782"/>
                    <a:pt x="17313" y="161749"/>
                    <a:pt x="17147" y="161783"/>
                  </a:cubicBezTo>
                  <a:cubicBezTo>
                    <a:pt x="17013" y="161850"/>
                    <a:pt x="16880" y="162917"/>
                    <a:pt x="16880" y="163517"/>
                  </a:cubicBezTo>
                  <a:cubicBezTo>
                    <a:pt x="16880" y="164118"/>
                    <a:pt x="15412" y="167387"/>
                    <a:pt x="14711" y="168554"/>
                  </a:cubicBezTo>
                  <a:cubicBezTo>
                    <a:pt x="14011" y="169755"/>
                    <a:pt x="12376" y="173224"/>
                    <a:pt x="12210" y="173491"/>
                  </a:cubicBezTo>
                  <a:cubicBezTo>
                    <a:pt x="12043" y="173758"/>
                    <a:pt x="12010" y="175726"/>
                    <a:pt x="12210" y="176260"/>
                  </a:cubicBezTo>
                  <a:cubicBezTo>
                    <a:pt x="12440" y="176820"/>
                    <a:pt x="14888" y="178228"/>
                    <a:pt x="16201" y="178228"/>
                  </a:cubicBezTo>
                  <a:cubicBezTo>
                    <a:pt x="16216" y="178228"/>
                    <a:pt x="16231" y="178228"/>
                    <a:pt x="16246" y="178228"/>
                  </a:cubicBezTo>
                  <a:cubicBezTo>
                    <a:pt x="21450" y="177994"/>
                    <a:pt x="22851" y="175726"/>
                    <a:pt x="22917" y="175192"/>
                  </a:cubicBezTo>
                  <a:cubicBezTo>
                    <a:pt x="22951" y="174659"/>
                    <a:pt x="22917" y="171757"/>
                    <a:pt x="22917" y="171757"/>
                  </a:cubicBezTo>
                  <a:cubicBezTo>
                    <a:pt x="23951" y="171490"/>
                    <a:pt x="25186" y="170289"/>
                    <a:pt x="25252" y="169822"/>
                  </a:cubicBezTo>
                  <a:cubicBezTo>
                    <a:pt x="25286" y="169322"/>
                    <a:pt x="25086" y="167087"/>
                    <a:pt x="25019" y="166453"/>
                  </a:cubicBezTo>
                  <a:cubicBezTo>
                    <a:pt x="24885" y="164618"/>
                    <a:pt x="24885" y="162750"/>
                    <a:pt x="25019" y="160916"/>
                  </a:cubicBezTo>
                  <a:cubicBezTo>
                    <a:pt x="25252" y="158581"/>
                    <a:pt x="25386" y="151976"/>
                    <a:pt x="25386" y="151976"/>
                  </a:cubicBezTo>
                  <a:cubicBezTo>
                    <a:pt x="25386" y="151976"/>
                    <a:pt x="26220" y="151575"/>
                    <a:pt x="26653" y="151309"/>
                  </a:cubicBezTo>
                  <a:cubicBezTo>
                    <a:pt x="27054" y="151042"/>
                    <a:pt x="28488" y="150441"/>
                    <a:pt x="28655" y="150074"/>
                  </a:cubicBezTo>
                  <a:cubicBezTo>
                    <a:pt x="28822" y="149541"/>
                    <a:pt x="28721" y="148974"/>
                    <a:pt x="28455" y="148507"/>
                  </a:cubicBezTo>
                  <a:cubicBezTo>
                    <a:pt x="28154" y="148206"/>
                    <a:pt x="28221" y="147506"/>
                    <a:pt x="28154" y="147206"/>
                  </a:cubicBezTo>
                  <a:cubicBezTo>
                    <a:pt x="28121" y="146872"/>
                    <a:pt x="28555" y="145571"/>
                    <a:pt x="28721" y="144804"/>
                  </a:cubicBezTo>
                  <a:cubicBezTo>
                    <a:pt x="28888" y="144037"/>
                    <a:pt x="28922" y="142269"/>
                    <a:pt x="28755" y="141935"/>
                  </a:cubicBezTo>
                  <a:cubicBezTo>
                    <a:pt x="28588" y="141602"/>
                    <a:pt x="28221" y="141235"/>
                    <a:pt x="28221" y="141001"/>
                  </a:cubicBezTo>
                  <a:cubicBezTo>
                    <a:pt x="28221" y="140401"/>
                    <a:pt x="28321" y="139834"/>
                    <a:pt x="28555" y="139267"/>
                  </a:cubicBezTo>
                  <a:cubicBezTo>
                    <a:pt x="28822" y="138800"/>
                    <a:pt x="28888" y="137065"/>
                    <a:pt x="28755" y="136164"/>
                  </a:cubicBezTo>
                  <a:cubicBezTo>
                    <a:pt x="28655" y="135297"/>
                    <a:pt x="28388" y="134163"/>
                    <a:pt x="28388" y="133663"/>
                  </a:cubicBezTo>
                  <a:cubicBezTo>
                    <a:pt x="28388" y="133196"/>
                    <a:pt x="28721" y="131394"/>
                    <a:pt x="28721" y="131394"/>
                  </a:cubicBezTo>
                  <a:cubicBezTo>
                    <a:pt x="30022" y="130260"/>
                    <a:pt x="30556" y="127825"/>
                    <a:pt x="30723" y="127325"/>
                  </a:cubicBezTo>
                  <a:cubicBezTo>
                    <a:pt x="30890" y="126858"/>
                    <a:pt x="32457" y="125223"/>
                    <a:pt x="32357" y="124690"/>
                  </a:cubicBezTo>
                  <a:cubicBezTo>
                    <a:pt x="32224" y="124123"/>
                    <a:pt x="31924" y="121587"/>
                    <a:pt x="31857" y="120987"/>
                  </a:cubicBezTo>
                  <a:cubicBezTo>
                    <a:pt x="31790" y="120387"/>
                    <a:pt x="31924" y="117685"/>
                    <a:pt x="32057" y="117218"/>
                  </a:cubicBezTo>
                  <a:cubicBezTo>
                    <a:pt x="32224" y="116784"/>
                    <a:pt x="33858" y="115783"/>
                    <a:pt x="34292" y="115049"/>
                  </a:cubicBezTo>
                  <a:cubicBezTo>
                    <a:pt x="34726" y="114349"/>
                    <a:pt x="34292" y="109846"/>
                    <a:pt x="34292" y="109846"/>
                  </a:cubicBezTo>
                  <a:cubicBezTo>
                    <a:pt x="34692" y="109412"/>
                    <a:pt x="35093" y="108978"/>
                    <a:pt x="35426" y="108511"/>
                  </a:cubicBezTo>
                  <a:cubicBezTo>
                    <a:pt x="35827" y="107944"/>
                    <a:pt x="37561" y="104175"/>
                    <a:pt x="37828" y="103941"/>
                  </a:cubicBezTo>
                  <a:cubicBezTo>
                    <a:pt x="38028" y="103791"/>
                    <a:pt x="38810" y="103773"/>
                    <a:pt x="39259" y="103773"/>
                  </a:cubicBezTo>
                  <a:cubicBezTo>
                    <a:pt x="39408" y="103773"/>
                    <a:pt x="39521" y="103775"/>
                    <a:pt x="39563" y="103775"/>
                  </a:cubicBezTo>
                  <a:cubicBezTo>
                    <a:pt x="39729" y="103775"/>
                    <a:pt x="39663" y="106810"/>
                    <a:pt x="39729" y="107144"/>
                  </a:cubicBezTo>
                  <a:cubicBezTo>
                    <a:pt x="39763" y="107477"/>
                    <a:pt x="40030" y="112881"/>
                    <a:pt x="40130" y="113548"/>
                  </a:cubicBezTo>
                  <a:cubicBezTo>
                    <a:pt x="40230" y="114182"/>
                    <a:pt x="40797" y="116417"/>
                    <a:pt x="41164" y="116751"/>
                  </a:cubicBezTo>
                  <a:cubicBezTo>
                    <a:pt x="41531" y="117084"/>
                    <a:pt x="43132" y="117351"/>
                    <a:pt x="43332" y="117718"/>
                  </a:cubicBezTo>
                  <a:cubicBezTo>
                    <a:pt x="43565" y="118118"/>
                    <a:pt x="43565" y="120220"/>
                    <a:pt x="43565" y="120653"/>
                  </a:cubicBezTo>
                  <a:cubicBezTo>
                    <a:pt x="43565" y="121054"/>
                    <a:pt x="44399" y="124289"/>
                    <a:pt x="44399" y="124289"/>
                  </a:cubicBezTo>
                  <a:cubicBezTo>
                    <a:pt x="44399" y="124289"/>
                    <a:pt x="44066" y="126057"/>
                    <a:pt x="43899" y="127191"/>
                  </a:cubicBezTo>
                  <a:cubicBezTo>
                    <a:pt x="43732" y="128326"/>
                    <a:pt x="44733" y="130460"/>
                    <a:pt x="45367" y="131094"/>
                  </a:cubicBezTo>
                  <a:cubicBezTo>
                    <a:pt x="46000" y="131861"/>
                    <a:pt x="46534" y="132729"/>
                    <a:pt x="46934" y="133663"/>
                  </a:cubicBezTo>
                  <a:cubicBezTo>
                    <a:pt x="47035" y="133930"/>
                    <a:pt x="46701" y="134697"/>
                    <a:pt x="46401" y="134730"/>
                  </a:cubicBezTo>
                  <a:cubicBezTo>
                    <a:pt x="46067" y="134797"/>
                    <a:pt x="46000" y="136031"/>
                    <a:pt x="45967" y="136531"/>
                  </a:cubicBezTo>
                  <a:cubicBezTo>
                    <a:pt x="45934" y="136998"/>
                    <a:pt x="45867" y="137666"/>
                    <a:pt x="46301" y="138099"/>
                  </a:cubicBezTo>
                  <a:cubicBezTo>
                    <a:pt x="46734" y="138533"/>
                    <a:pt x="46701" y="139667"/>
                    <a:pt x="46801" y="140101"/>
                  </a:cubicBezTo>
                  <a:cubicBezTo>
                    <a:pt x="46868" y="140534"/>
                    <a:pt x="47435" y="142769"/>
                    <a:pt x="47768" y="142936"/>
                  </a:cubicBezTo>
                  <a:cubicBezTo>
                    <a:pt x="48102" y="143069"/>
                    <a:pt x="48169" y="144270"/>
                    <a:pt x="48169" y="144771"/>
                  </a:cubicBezTo>
                  <a:cubicBezTo>
                    <a:pt x="48169" y="145271"/>
                    <a:pt x="47268" y="145905"/>
                    <a:pt x="47001" y="146238"/>
                  </a:cubicBezTo>
                  <a:cubicBezTo>
                    <a:pt x="46701" y="146572"/>
                    <a:pt x="46868" y="147539"/>
                    <a:pt x="47035" y="148407"/>
                  </a:cubicBezTo>
                  <a:cubicBezTo>
                    <a:pt x="47201" y="149274"/>
                    <a:pt x="49003" y="150842"/>
                    <a:pt x="49169" y="150842"/>
                  </a:cubicBezTo>
                  <a:cubicBezTo>
                    <a:pt x="49303" y="150842"/>
                    <a:pt x="49570" y="155578"/>
                    <a:pt x="49803" y="158447"/>
                  </a:cubicBezTo>
                  <a:cubicBezTo>
                    <a:pt x="50037" y="161316"/>
                    <a:pt x="49803" y="166486"/>
                    <a:pt x="49803" y="166486"/>
                  </a:cubicBezTo>
                  <a:cubicBezTo>
                    <a:pt x="49036" y="167554"/>
                    <a:pt x="49036" y="169555"/>
                    <a:pt x="49203" y="170122"/>
                  </a:cubicBezTo>
                  <a:cubicBezTo>
                    <a:pt x="49370" y="170656"/>
                    <a:pt x="51104" y="171857"/>
                    <a:pt x="51371" y="172324"/>
                  </a:cubicBezTo>
                  <a:cubicBezTo>
                    <a:pt x="51638" y="172824"/>
                    <a:pt x="51771" y="174659"/>
                    <a:pt x="51971" y="175759"/>
                  </a:cubicBezTo>
                  <a:cubicBezTo>
                    <a:pt x="52172" y="176827"/>
                    <a:pt x="55007" y="178895"/>
                    <a:pt x="57776" y="178895"/>
                  </a:cubicBezTo>
                  <a:cubicBezTo>
                    <a:pt x="60544" y="178895"/>
                    <a:pt x="62012" y="177561"/>
                    <a:pt x="62379" y="177060"/>
                  </a:cubicBezTo>
                  <a:cubicBezTo>
                    <a:pt x="62779" y="176560"/>
                    <a:pt x="62546" y="174025"/>
                    <a:pt x="62212" y="173191"/>
                  </a:cubicBezTo>
                  <a:cubicBezTo>
                    <a:pt x="61912" y="172390"/>
                    <a:pt x="60177" y="169455"/>
                    <a:pt x="59143" y="167554"/>
                  </a:cubicBezTo>
                  <a:cubicBezTo>
                    <a:pt x="58276" y="165986"/>
                    <a:pt x="57809" y="164251"/>
                    <a:pt x="57776" y="162450"/>
                  </a:cubicBezTo>
                  <a:cubicBezTo>
                    <a:pt x="57842" y="161483"/>
                    <a:pt x="58443" y="157313"/>
                    <a:pt x="58443" y="156546"/>
                  </a:cubicBezTo>
                  <a:lnTo>
                    <a:pt x="58443" y="151042"/>
                  </a:lnTo>
                  <a:cubicBezTo>
                    <a:pt x="59010" y="150842"/>
                    <a:pt x="59577" y="150608"/>
                    <a:pt x="60111" y="150275"/>
                  </a:cubicBezTo>
                  <a:cubicBezTo>
                    <a:pt x="60477" y="149974"/>
                    <a:pt x="61979" y="148373"/>
                    <a:pt x="62045" y="147473"/>
                  </a:cubicBezTo>
                  <a:cubicBezTo>
                    <a:pt x="62112" y="146539"/>
                    <a:pt x="62979" y="145037"/>
                    <a:pt x="62979" y="144470"/>
                  </a:cubicBezTo>
                  <a:cubicBezTo>
                    <a:pt x="62913" y="143370"/>
                    <a:pt x="62546" y="142269"/>
                    <a:pt x="61945" y="141335"/>
                  </a:cubicBezTo>
                  <a:cubicBezTo>
                    <a:pt x="61178" y="140301"/>
                    <a:pt x="59677" y="139500"/>
                    <a:pt x="59543" y="139000"/>
                  </a:cubicBezTo>
                  <a:cubicBezTo>
                    <a:pt x="59443" y="138499"/>
                    <a:pt x="59043" y="137432"/>
                    <a:pt x="59143" y="136998"/>
                  </a:cubicBezTo>
                  <a:cubicBezTo>
                    <a:pt x="59210" y="136565"/>
                    <a:pt x="59443" y="134663"/>
                    <a:pt x="59443" y="134230"/>
                  </a:cubicBezTo>
                  <a:cubicBezTo>
                    <a:pt x="59443" y="133796"/>
                    <a:pt x="58710" y="132862"/>
                    <a:pt x="58376" y="132095"/>
                  </a:cubicBezTo>
                  <a:cubicBezTo>
                    <a:pt x="58042" y="131361"/>
                    <a:pt x="58409" y="129360"/>
                    <a:pt x="58409" y="128326"/>
                  </a:cubicBezTo>
                  <a:cubicBezTo>
                    <a:pt x="58409" y="127291"/>
                    <a:pt x="57675" y="124389"/>
                    <a:pt x="57342" y="123589"/>
                  </a:cubicBezTo>
                  <a:cubicBezTo>
                    <a:pt x="57008" y="122788"/>
                    <a:pt x="57008" y="118218"/>
                    <a:pt x="57008" y="118218"/>
                  </a:cubicBezTo>
                  <a:cubicBezTo>
                    <a:pt x="57008" y="118218"/>
                    <a:pt x="59010" y="116917"/>
                    <a:pt x="59944" y="115850"/>
                  </a:cubicBezTo>
                  <a:cubicBezTo>
                    <a:pt x="60844" y="114749"/>
                    <a:pt x="60544" y="114215"/>
                    <a:pt x="60211" y="113348"/>
                  </a:cubicBezTo>
                  <a:cubicBezTo>
                    <a:pt x="59877" y="112447"/>
                    <a:pt x="60578" y="111880"/>
                    <a:pt x="60811" y="110846"/>
                  </a:cubicBezTo>
                  <a:cubicBezTo>
                    <a:pt x="61011" y="109779"/>
                    <a:pt x="59877" y="108812"/>
                    <a:pt x="59777" y="108378"/>
                  </a:cubicBezTo>
                  <a:cubicBezTo>
                    <a:pt x="59577" y="107744"/>
                    <a:pt x="59577" y="107077"/>
                    <a:pt x="59810" y="106443"/>
                  </a:cubicBezTo>
                  <a:cubicBezTo>
                    <a:pt x="60144" y="105609"/>
                    <a:pt x="59410" y="103174"/>
                    <a:pt x="59076" y="102540"/>
                  </a:cubicBezTo>
                  <a:cubicBezTo>
                    <a:pt x="58710" y="101873"/>
                    <a:pt x="59477" y="101606"/>
                    <a:pt x="59710" y="101139"/>
                  </a:cubicBezTo>
                  <a:cubicBezTo>
                    <a:pt x="59944" y="100639"/>
                    <a:pt x="59610" y="99405"/>
                    <a:pt x="59343" y="98838"/>
                  </a:cubicBezTo>
                  <a:cubicBezTo>
                    <a:pt x="59076" y="98304"/>
                    <a:pt x="59177" y="96403"/>
                    <a:pt x="59076" y="95202"/>
                  </a:cubicBezTo>
                  <a:cubicBezTo>
                    <a:pt x="58943" y="94234"/>
                    <a:pt x="59043" y="93267"/>
                    <a:pt x="59277" y="92333"/>
                  </a:cubicBezTo>
                  <a:cubicBezTo>
                    <a:pt x="59510" y="91633"/>
                    <a:pt x="59177" y="89231"/>
                    <a:pt x="58943" y="89031"/>
                  </a:cubicBezTo>
                  <a:cubicBezTo>
                    <a:pt x="58743" y="88797"/>
                    <a:pt x="58543" y="87296"/>
                    <a:pt x="58676" y="86963"/>
                  </a:cubicBezTo>
                  <a:cubicBezTo>
                    <a:pt x="58843" y="86629"/>
                    <a:pt x="59243" y="84728"/>
                    <a:pt x="59076" y="84061"/>
                  </a:cubicBezTo>
                  <a:cubicBezTo>
                    <a:pt x="58910" y="83360"/>
                    <a:pt x="58409" y="81392"/>
                    <a:pt x="58142" y="80625"/>
                  </a:cubicBezTo>
                  <a:cubicBezTo>
                    <a:pt x="57876" y="79857"/>
                    <a:pt x="58476" y="79057"/>
                    <a:pt x="58810" y="78623"/>
                  </a:cubicBezTo>
                  <a:cubicBezTo>
                    <a:pt x="59110" y="78190"/>
                    <a:pt x="58843" y="77389"/>
                    <a:pt x="58676" y="76989"/>
                  </a:cubicBezTo>
                  <a:cubicBezTo>
                    <a:pt x="58509" y="76622"/>
                    <a:pt x="57075" y="74954"/>
                    <a:pt x="57208" y="74454"/>
                  </a:cubicBezTo>
                  <a:cubicBezTo>
                    <a:pt x="57372" y="73963"/>
                    <a:pt x="56958" y="69879"/>
                    <a:pt x="57068" y="69879"/>
                  </a:cubicBezTo>
                  <a:cubicBezTo>
                    <a:pt x="57070" y="69879"/>
                    <a:pt x="57072" y="69880"/>
                    <a:pt x="57075" y="69884"/>
                  </a:cubicBezTo>
                  <a:cubicBezTo>
                    <a:pt x="57169" y="70040"/>
                    <a:pt x="59463" y="71370"/>
                    <a:pt x="60105" y="71370"/>
                  </a:cubicBezTo>
                  <a:cubicBezTo>
                    <a:pt x="60148" y="71370"/>
                    <a:pt x="60184" y="71364"/>
                    <a:pt x="60211" y="71351"/>
                  </a:cubicBezTo>
                  <a:cubicBezTo>
                    <a:pt x="60268" y="71325"/>
                    <a:pt x="60339" y="71314"/>
                    <a:pt x="60422" y="71314"/>
                  </a:cubicBezTo>
                  <a:cubicBezTo>
                    <a:pt x="60794" y="71314"/>
                    <a:pt x="61381" y="71535"/>
                    <a:pt x="61761" y="71535"/>
                  </a:cubicBezTo>
                  <a:cubicBezTo>
                    <a:pt x="61935" y="71535"/>
                    <a:pt x="62066" y="71489"/>
                    <a:pt x="62112" y="71351"/>
                  </a:cubicBezTo>
                  <a:cubicBezTo>
                    <a:pt x="62279" y="70851"/>
                    <a:pt x="64881" y="70384"/>
                    <a:pt x="65481" y="69950"/>
                  </a:cubicBezTo>
                  <a:cubicBezTo>
                    <a:pt x="66081" y="69517"/>
                    <a:pt x="66649" y="69350"/>
                    <a:pt x="66649" y="68616"/>
                  </a:cubicBezTo>
                  <a:cubicBezTo>
                    <a:pt x="66649" y="67916"/>
                    <a:pt x="66615" y="66581"/>
                    <a:pt x="66548" y="65914"/>
                  </a:cubicBezTo>
                  <a:cubicBezTo>
                    <a:pt x="66515" y="65280"/>
                    <a:pt x="67216" y="65214"/>
                    <a:pt x="67316" y="64913"/>
                  </a:cubicBezTo>
                  <a:cubicBezTo>
                    <a:pt x="67416" y="64580"/>
                    <a:pt x="67683" y="63613"/>
                    <a:pt x="67416" y="63279"/>
                  </a:cubicBezTo>
                  <a:cubicBezTo>
                    <a:pt x="67149" y="62945"/>
                    <a:pt x="67049" y="61645"/>
                    <a:pt x="67049" y="61644"/>
                  </a:cubicBezTo>
                  <a:lnTo>
                    <a:pt x="67049" y="61644"/>
                  </a:lnTo>
                  <a:cubicBezTo>
                    <a:pt x="67049" y="61644"/>
                    <a:pt x="67642" y="61793"/>
                    <a:pt x="68166" y="61793"/>
                  </a:cubicBezTo>
                  <a:cubicBezTo>
                    <a:pt x="68428" y="61793"/>
                    <a:pt x="68672" y="61756"/>
                    <a:pt x="68817" y="61644"/>
                  </a:cubicBezTo>
                  <a:cubicBezTo>
                    <a:pt x="69250" y="61311"/>
                    <a:pt x="70018" y="59810"/>
                    <a:pt x="70018" y="59810"/>
                  </a:cubicBezTo>
                  <a:cubicBezTo>
                    <a:pt x="70018" y="59810"/>
                    <a:pt x="71085" y="59825"/>
                    <a:pt x="72083" y="59825"/>
                  </a:cubicBezTo>
                  <a:cubicBezTo>
                    <a:pt x="72582" y="59825"/>
                    <a:pt x="73064" y="59821"/>
                    <a:pt x="73387" y="59810"/>
                  </a:cubicBezTo>
                  <a:cubicBezTo>
                    <a:pt x="75155" y="59776"/>
                    <a:pt x="74421" y="57708"/>
                    <a:pt x="74421" y="57708"/>
                  </a:cubicBezTo>
                  <a:cubicBezTo>
                    <a:pt x="74421" y="57708"/>
                    <a:pt x="81693" y="56541"/>
                    <a:pt x="81859" y="56374"/>
                  </a:cubicBezTo>
                  <a:cubicBezTo>
                    <a:pt x="82060" y="55940"/>
                    <a:pt x="82226" y="55507"/>
                    <a:pt x="82326" y="55040"/>
                  </a:cubicBezTo>
                  <a:cubicBezTo>
                    <a:pt x="82593" y="54973"/>
                    <a:pt x="82827" y="54940"/>
                    <a:pt x="83094" y="54906"/>
                  </a:cubicBezTo>
                  <a:cubicBezTo>
                    <a:pt x="83327" y="54906"/>
                    <a:pt x="83194" y="55940"/>
                    <a:pt x="83260" y="56808"/>
                  </a:cubicBezTo>
                  <a:cubicBezTo>
                    <a:pt x="83316" y="57524"/>
                    <a:pt x="83393" y="57694"/>
                    <a:pt x="83532" y="57694"/>
                  </a:cubicBezTo>
                  <a:cubicBezTo>
                    <a:pt x="83561" y="57694"/>
                    <a:pt x="83592" y="57687"/>
                    <a:pt x="83627" y="57675"/>
                  </a:cubicBezTo>
                  <a:cubicBezTo>
                    <a:pt x="83861" y="57642"/>
                    <a:pt x="83861" y="54206"/>
                    <a:pt x="83861" y="54206"/>
                  </a:cubicBezTo>
                  <a:lnTo>
                    <a:pt x="86763" y="53872"/>
                  </a:lnTo>
                  <a:lnTo>
                    <a:pt x="87030" y="55040"/>
                  </a:lnTo>
                  <a:cubicBezTo>
                    <a:pt x="87030" y="55040"/>
                    <a:pt x="87415" y="55099"/>
                    <a:pt x="87692" y="55099"/>
                  </a:cubicBezTo>
                  <a:cubicBezTo>
                    <a:pt x="87830" y="55099"/>
                    <a:pt x="87942" y="55084"/>
                    <a:pt x="87964" y="55040"/>
                  </a:cubicBezTo>
                  <a:cubicBezTo>
                    <a:pt x="87897" y="54539"/>
                    <a:pt x="87797" y="54039"/>
                    <a:pt x="87630" y="53572"/>
                  </a:cubicBezTo>
                  <a:cubicBezTo>
                    <a:pt x="87630" y="53572"/>
                    <a:pt x="105109" y="51571"/>
                    <a:pt x="105309" y="51437"/>
                  </a:cubicBezTo>
                  <a:cubicBezTo>
                    <a:pt x="105543" y="51337"/>
                    <a:pt x="105476" y="49736"/>
                    <a:pt x="105376" y="49502"/>
                  </a:cubicBezTo>
                  <a:cubicBezTo>
                    <a:pt x="105372" y="49494"/>
                    <a:pt x="105333" y="49489"/>
                    <a:pt x="105262" y="49489"/>
                  </a:cubicBezTo>
                  <a:cubicBezTo>
                    <a:pt x="103730" y="49489"/>
                    <a:pt x="87363" y="51471"/>
                    <a:pt x="87363" y="51471"/>
                  </a:cubicBezTo>
                  <a:cubicBezTo>
                    <a:pt x="87363" y="51471"/>
                    <a:pt x="86663" y="46700"/>
                    <a:pt x="86663" y="46200"/>
                  </a:cubicBezTo>
                  <a:cubicBezTo>
                    <a:pt x="86663" y="45700"/>
                    <a:pt x="85996" y="45766"/>
                    <a:pt x="85796" y="45700"/>
                  </a:cubicBezTo>
                  <a:cubicBezTo>
                    <a:pt x="85794" y="45699"/>
                    <a:pt x="85793" y="45699"/>
                    <a:pt x="85791" y="45699"/>
                  </a:cubicBezTo>
                  <a:cubicBezTo>
                    <a:pt x="85523" y="45699"/>
                    <a:pt x="82226" y="51304"/>
                    <a:pt x="82226" y="51304"/>
                  </a:cubicBezTo>
                  <a:lnTo>
                    <a:pt x="81826" y="51404"/>
                  </a:lnTo>
                  <a:cubicBezTo>
                    <a:pt x="81626" y="51137"/>
                    <a:pt x="81326" y="50937"/>
                    <a:pt x="80992" y="50903"/>
                  </a:cubicBezTo>
                  <a:cubicBezTo>
                    <a:pt x="80525" y="50903"/>
                    <a:pt x="68517" y="52171"/>
                    <a:pt x="68517" y="52171"/>
                  </a:cubicBezTo>
                  <a:cubicBezTo>
                    <a:pt x="68283" y="51837"/>
                    <a:pt x="67983" y="51604"/>
                    <a:pt x="67649" y="51404"/>
                  </a:cubicBezTo>
                  <a:cubicBezTo>
                    <a:pt x="67592" y="51380"/>
                    <a:pt x="67517" y="51370"/>
                    <a:pt x="67431" y="51370"/>
                  </a:cubicBezTo>
                  <a:cubicBezTo>
                    <a:pt x="66913" y="51370"/>
                    <a:pt x="65981" y="51737"/>
                    <a:pt x="65981" y="51737"/>
                  </a:cubicBezTo>
                  <a:cubicBezTo>
                    <a:pt x="65694" y="51409"/>
                    <a:pt x="65091" y="51346"/>
                    <a:pt x="64669" y="51346"/>
                  </a:cubicBezTo>
                  <a:cubicBezTo>
                    <a:pt x="64406" y="51346"/>
                    <a:pt x="64213" y="51370"/>
                    <a:pt x="64213" y="51370"/>
                  </a:cubicBezTo>
                  <a:cubicBezTo>
                    <a:pt x="63980" y="50803"/>
                    <a:pt x="62946" y="50436"/>
                    <a:pt x="62946" y="50436"/>
                  </a:cubicBezTo>
                  <a:cubicBezTo>
                    <a:pt x="62946" y="50003"/>
                    <a:pt x="61311" y="48635"/>
                    <a:pt x="61345" y="48268"/>
                  </a:cubicBezTo>
                  <a:cubicBezTo>
                    <a:pt x="61345" y="47901"/>
                    <a:pt x="61145" y="46734"/>
                    <a:pt x="61311" y="46100"/>
                  </a:cubicBezTo>
                  <a:cubicBezTo>
                    <a:pt x="61478" y="45433"/>
                    <a:pt x="60678" y="44465"/>
                    <a:pt x="60611" y="44032"/>
                  </a:cubicBezTo>
                  <a:cubicBezTo>
                    <a:pt x="60544" y="43598"/>
                    <a:pt x="60511" y="41063"/>
                    <a:pt x="60010" y="39762"/>
                  </a:cubicBezTo>
                  <a:cubicBezTo>
                    <a:pt x="59543" y="38461"/>
                    <a:pt x="57642" y="35459"/>
                    <a:pt x="57409" y="35125"/>
                  </a:cubicBezTo>
                  <a:cubicBezTo>
                    <a:pt x="57175" y="34825"/>
                    <a:pt x="57742" y="32424"/>
                    <a:pt x="57409" y="32090"/>
                  </a:cubicBezTo>
                  <a:cubicBezTo>
                    <a:pt x="57075" y="31756"/>
                    <a:pt x="54306" y="30856"/>
                    <a:pt x="54306" y="30856"/>
                  </a:cubicBezTo>
                  <a:cubicBezTo>
                    <a:pt x="54006" y="30422"/>
                    <a:pt x="53606" y="30055"/>
                    <a:pt x="53139" y="29755"/>
                  </a:cubicBezTo>
                  <a:cubicBezTo>
                    <a:pt x="52472" y="29455"/>
                    <a:pt x="47935" y="27754"/>
                    <a:pt x="47602" y="27720"/>
                  </a:cubicBezTo>
                  <a:cubicBezTo>
                    <a:pt x="47588" y="27718"/>
                    <a:pt x="47574" y="27716"/>
                    <a:pt x="47559" y="27716"/>
                  </a:cubicBezTo>
                  <a:cubicBezTo>
                    <a:pt x="47187" y="27716"/>
                    <a:pt x="46223" y="28461"/>
                    <a:pt x="45967" y="28621"/>
                  </a:cubicBezTo>
                  <a:cubicBezTo>
                    <a:pt x="45757" y="28752"/>
                    <a:pt x="45485" y="29111"/>
                    <a:pt x="45265" y="29111"/>
                  </a:cubicBezTo>
                  <a:cubicBezTo>
                    <a:pt x="45205" y="29111"/>
                    <a:pt x="45149" y="29085"/>
                    <a:pt x="45100" y="29021"/>
                  </a:cubicBezTo>
                  <a:cubicBezTo>
                    <a:pt x="44866" y="28387"/>
                    <a:pt x="44666" y="27720"/>
                    <a:pt x="44566" y="27053"/>
                  </a:cubicBezTo>
                  <a:cubicBezTo>
                    <a:pt x="44399" y="26553"/>
                    <a:pt x="44199" y="26052"/>
                    <a:pt x="43966" y="25585"/>
                  </a:cubicBezTo>
                  <a:cubicBezTo>
                    <a:pt x="44533" y="24218"/>
                    <a:pt x="44933" y="22783"/>
                    <a:pt x="45200" y="21316"/>
                  </a:cubicBezTo>
                  <a:cubicBezTo>
                    <a:pt x="46734" y="21182"/>
                    <a:pt x="47235" y="18714"/>
                    <a:pt x="47235" y="18714"/>
                  </a:cubicBezTo>
                  <a:cubicBezTo>
                    <a:pt x="47235" y="18714"/>
                    <a:pt x="49003" y="16546"/>
                    <a:pt x="49169" y="16379"/>
                  </a:cubicBezTo>
                  <a:cubicBezTo>
                    <a:pt x="49336" y="16212"/>
                    <a:pt x="50370" y="15778"/>
                    <a:pt x="50437" y="15511"/>
                  </a:cubicBezTo>
                  <a:cubicBezTo>
                    <a:pt x="50470" y="15245"/>
                    <a:pt x="50003" y="13977"/>
                    <a:pt x="50037" y="13610"/>
                  </a:cubicBezTo>
                  <a:cubicBezTo>
                    <a:pt x="50070" y="13210"/>
                    <a:pt x="49136" y="7539"/>
                    <a:pt x="48302" y="5404"/>
                  </a:cubicBezTo>
                  <a:cubicBezTo>
                    <a:pt x="47502" y="3303"/>
                    <a:pt x="44499" y="0"/>
                    <a:pt x="38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6" name="Google Shape;866;p54"/>
          <p:cNvGrpSpPr/>
          <p:nvPr/>
        </p:nvGrpSpPr>
        <p:grpSpPr>
          <a:xfrm>
            <a:off x="8958438" y="3362919"/>
            <a:ext cx="926620" cy="352095"/>
            <a:chOff x="6661853" y="2422752"/>
            <a:chExt cx="694965" cy="264071"/>
          </a:xfrm>
        </p:grpSpPr>
        <p:sp>
          <p:nvSpPr>
            <p:cNvPr id="867" name="Google Shape;867;p54"/>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54"/>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9" name="Google Shape;869;p54"/>
          <p:cNvGrpSpPr/>
          <p:nvPr/>
        </p:nvGrpSpPr>
        <p:grpSpPr>
          <a:xfrm>
            <a:off x="2165138" y="1112185"/>
            <a:ext cx="1569753" cy="412195"/>
            <a:chOff x="2016228" y="1226514"/>
            <a:chExt cx="1177315" cy="309146"/>
          </a:xfrm>
        </p:grpSpPr>
        <p:sp>
          <p:nvSpPr>
            <p:cNvPr id="870" name="Google Shape;870;p54"/>
            <p:cNvSpPr/>
            <p:nvPr/>
          </p:nvSpPr>
          <p:spPr>
            <a:xfrm>
              <a:off x="2721517" y="1226514"/>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54"/>
            <p:cNvSpPr/>
            <p:nvPr/>
          </p:nvSpPr>
          <p:spPr>
            <a:xfrm>
              <a:off x="2016228" y="1450616"/>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2" name="Google Shape;872;p54"/>
          <p:cNvSpPr/>
          <p:nvPr/>
        </p:nvSpPr>
        <p:spPr>
          <a:xfrm>
            <a:off x="3734905" y="4034788"/>
            <a:ext cx="364001" cy="113392"/>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54"/>
          <p:cNvSpPr/>
          <p:nvPr/>
        </p:nvSpPr>
        <p:spPr>
          <a:xfrm flipH="1">
            <a:off x="3171747" y="4448266"/>
            <a:ext cx="1244708" cy="2689367"/>
          </a:xfrm>
          <a:custGeom>
            <a:avLst/>
            <a:gdLst/>
            <a:ahLst/>
            <a:cxnLst/>
            <a:rect l="l" t="t" r="r" b="b"/>
            <a:pathLst>
              <a:path w="76818" h="165942" extrusionOk="0">
                <a:moveTo>
                  <a:pt x="5037" y="39138"/>
                </a:moveTo>
                <a:cubicBezTo>
                  <a:pt x="5037" y="40039"/>
                  <a:pt x="4103" y="42107"/>
                  <a:pt x="4537" y="42941"/>
                </a:cubicBezTo>
                <a:cubicBezTo>
                  <a:pt x="4770" y="43341"/>
                  <a:pt x="5237" y="43274"/>
                  <a:pt x="4971" y="43942"/>
                </a:cubicBezTo>
                <a:cubicBezTo>
                  <a:pt x="4824" y="44308"/>
                  <a:pt x="4517" y="44674"/>
                  <a:pt x="4179" y="44674"/>
                </a:cubicBezTo>
                <a:cubicBezTo>
                  <a:pt x="4056" y="44674"/>
                  <a:pt x="3928" y="44625"/>
                  <a:pt x="3803" y="44509"/>
                </a:cubicBezTo>
                <a:cubicBezTo>
                  <a:pt x="3269" y="44008"/>
                  <a:pt x="3670" y="42374"/>
                  <a:pt x="3503" y="41707"/>
                </a:cubicBezTo>
                <a:cubicBezTo>
                  <a:pt x="3336" y="41140"/>
                  <a:pt x="2969" y="40806"/>
                  <a:pt x="3236" y="40339"/>
                </a:cubicBezTo>
                <a:cubicBezTo>
                  <a:pt x="3536" y="39739"/>
                  <a:pt x="4537" y="39472"/>
                  <a:pt x="5037" y="39138"/>
                </a:cubicBezTo>
                <a:close/>
                <a:moveTo>
                  <a:pt x="52492" y="57605"/>
                </a:moveTo>
                <a:cubicBezTo>
                  <a:pt x="52518" y="57605"/>
                  <a:pt x="52544" y="57609"/>
                  <a:pt x="52571" y="57618"/>
                </a:cubicBezTo>
                <a:cubicBezTo>
                  <a:pt x="52805" y="57718"/>
                  <a:pt x="52838" y="57751"/>
                  <a:pt x="52738" y="58052"/>
                </a:cubicBezTo>
                <a:cubicBezTo>
                  <a:pt x="52671" y="58252"/>
                  <a:pt x="52471" y="58352"/>
                  <a:pt x="52371" y="58519"/>
                </a:cubicBezTo>
                <a:cubicBezTo>
                  <a:pt x="52238" y="58819"/>
                  <a:pt x="52705" y="59319"/>
                  <a:pt x="52871" y="59553"/>
                </a:cubicBezTo>
                <a:cubicBezTo>
                  <a:pt x="53016" y="59755"/>
                  <a:pt x="53110" y="60006"/>
                  <a:pt x="52874" y="60006"/>
                </a:cubicBezTo>
                <a:cubicBezTo>
                  <a:pt x="52838" y="60006"/>
                  <a:pt x="52792" y="60000"/>
                  <a:pt x="52738" y="59986"/>
                </a:cubicBezTo>
                <a:cubicBezTo>
                  <a:pt x="52404" y="59886"/>
                  <a:pt x="52338" y="59653"/>
                  <a:pt x="52138" y="59419"/>
                </a:cubicBezTo>
                <a:cubicBezTo>
                  <a:pt x="51970" y="59251"/>
                  <a:pt x="51752" y="59209"/>
                  <a:pt x="51519" y="59209"/>
                </a:cubicBezTo>
                <a:cubicBezTo>
                  <a:pt x="51282" y="59209"/>
                  <a:pt x="51030" y="59253"/>
                  <a:pt x="50797" y="59253"/>
                </a:cubicBezTo>
                <a:cubicBezTo>
                  <a:pt x="50533" y="59253"/>
                  <a:pt x="50294" y="59196"/>
                  <a:pt x="50136" y="58952"/>
                </a:cubicBezTo>
                <a:cubicBezTo>
                  <a:pt x="50003" y="58719"/>
                  <a:pt x="49869" y="58118"/>
                  <a:pt x="50103" y="57918"/>
                </a:cubicBezTo>
                <a:cubicBezTo>
                  <a:pt x="50166" y="57871"/>
                  <a:pt x="50243" y="57851"/>
                  <a:pt x="50326" y="57851"/>
                </a:cubicBezTo>
                <a:cubicBezTo>
                  <a:pt x="50594" y="57851"/>
                  <a:pt x="50933" y="58050"/>
                  <a:pt x="51137" y="58152"/>
                </a:cubicBezTo>
                <a:cubicBezTo>
                  <a:pt x="51293" y="58241"/>
                  <a:pt x="51389" y="58359"/>
                  <a:pt x="51525" y="58359"/>
                </a:cubicBezTo>
                <a:cubicBezTo>
                  <a:pt x="51593" y="58359"/>
                  <a:pt x="51671" y="58330"/>
                  <a:pt x="51771" y="58252"/>
                </a:cubicBezTo>
                <a:cubicBezTo>
                  <a:pt x="51871" y="58152"/>
                  <a:pt x="51971" y="58052"/>
                  <a:pt x="52038" y="57918"/>
                </a:cubicBezTo>
                <a:cubicBezTo>
                  <a:pt x="52182" y="57774"/>
                  <a:pt x="52326" y="57605"/>
                  <a:pt x="52492" y="57605"/>
                </a:cubicBezTo>
                <a:close/>
                <a:moveTo>
                  <a:pt x="66324" y="71220"/>
                </a:moveTo>
                <a:cubicBezTo>
                  <a:pt x="67155" y="71220"/>
                  <a:pt x="69345" y="71569"/>
                  <a:pt x="69683" y="71661"/>
                </a:cubicBezTo>
                <a:cubicBezTo>
                  <a:pt x="70006" y="71726"/>
                  <a:pt x="67955" y="73603"/>
                  <a:pt x="67580" y="73603"/>
                </a:cubicBezTo>
                <a:cubicBezTo>
                  <a:pt x="67568" y="73603"/>
                  <a:pt x="67557" y="73600"/>
                  <a:pt x="67549" y="73596"/>
                </a:cubicBezTo>
                <a:cubicBezTo>
                  <a:pt x="67248" y="73496"/>
                  <a:pt x="65981" y="71261"/>
                  <a:pt x="66148" y="71228"/>
                </a:cubicBezTo>
                <a:cubicBezTo>
                  <a:pt x="66196" y="71223"/>
                  <a:pt x="66255" y="71220"/>
                  <a:pt x="66324" y="71220"/>
                </a:cubicBezTo>
                <a:close/>
                <a:moveTo>
                  <a:pt x="27604" y="0"/>
                </a:moveTo>
                <a:cubicBezTo>
                  <a:pt x="25711" y="0"/>
                  <a:pt x="20790" y="1903"/>
                  <a:pt x="20181" y="2512"/>
                </a:cubicBezTo>
                <a:cubicBezTo>
                  <a:pt x="19548" y="3179"/>
                  <a:pt x="17179" y="8516"/>
                  <a:pt x="16946" y="9283"/>
                </a:cubicBezTo>
                <a:cubicBezTo>
                  <a:pt x="16712" y="10017"/>
                  <a:pt x="16379" y="11652"/>
                  <a:pt x="16079" y="12219"/>
                </a:cubicBezTo>
                <a:cubicBezTo>
                  <a:pt x="15778" y="12786"/>
                  <a:pt x="14911" y="16055"/>
                  <a:pt x="15311" y="16389"/>
                </a:cubicBezTo>
                <a:cubicBezTo>
                  <a:pt x="15945" y="16789"/>
                  <a:pt x="16646" y="17022"/>
                  <a:pt x="17346" y="17156"/>
                </a:cubicBezTo>
                <a:cubicBezTo>
                  <a:pt x="17880" y="17156"/>
                  <a:pt x="20248" y="17556"/>
                  <a:pt x="20282" y="17790"/>
                </a:cubicBezTo>
                <a:cubicBezTo>
                  <a:pt x="20348" y="17990"/>
                  <a:pt x="20515" y="19457"/>
                  <a:pt x="20282" y="19691"/>
                </a:cubicBezTo>
                <a:cubicBezTo>
                  <a:pt x="20081" y="19924"/>
                  <a:pt x="19381" y="20558"/>
                  <a:pt x="19014" y="20858"/>
                </a:cubicBezTo>
                <a:cubicBezTo>
                  <a:pt x="18680" y="21125"/>
                  <a:pt x="17913" y="21892"/>
                  <a:pt x="17880" y="22359"/>
                </a:cubicBezTo>
                <a:cubicBezTo>
                  <a:pt x="17780" y="22960"/>
                  <a:pt x="16679" y="23494"/>
                  <a:pt x="16279" y="23927"/>
                </a:cubicBezTo>
                <a:cubicBezTo>
                  <a:pt x="15778" y="24461"/>
                  <a:pt x="15211" y="24895"/>
                  <a:pt x="14544" y="25228"/>
                </a:cubicBezTo>
                <a:cubicBezTo>
                  <a:pt x="14397" y="25282"/>
                  <a:pt x="14213" y="25298"/>
                  <a:pt x="14019" y="25298"/>
                </a:cubicBezTo>
                <a:cubicBezTo>
                  <a:pt x="13729" y="25298"/>
                  <a:pt x="13417" y="25262"/>
                  <a:pt x="13176" y="25262"/>
                </a:cubicBezTo>
                <a:cubicBezTo>
                  <a:pt x="13067" y="25262"/>
                  <a:pt x="12958" y="25232"/>
                  <a:pt x="12854" y="25232"/>
                </a:cubicBezTo>
                <a:cubicBezTo>
                  <a:pt x="12768" y="25232"/>
                  <a:pt x="12685" y="25252"/>
                  <a:pt x="12609" y="25328"/>
                </a:cubicBezTo>
                <a:cubicBezTo>
                  <a:pt x="12443" y="25495"/>
                  <a:pt x="12709" y="25695"/>
                  <a:pt x="12609" y="25829"/>
                </a:cubicBezTo>
                <a:cubicBezTo>
                  <a:pt x="12343" y="26196"/>
                  <a:pt x="11809" y="26062"/>
                  <a:pt x="11509" y="26262"/>
                </a:cubicBezTo>
                <a:cubicBezTo>
                  <a:pt x="11142" y="26529"/>
                  <a:pt x="11142" y="27063"/>
                  <a:pt x="10908" y="27396"/>
                </a:cubicBezTo>
                <a:cubicBezTo>
                  <a:pt x="10475" y="28030"/>
                  <a:pt x="8840" y="28297"/>
                  <a:pt x="8106" y="28364"/>
                </a:cubicBezTo>
                <a:cubicBezTo>
                  <a:pt x="8039" y="28831"/>
                  <a:pt x="7906" y="29231"/>
                  <a:pt x="7839" y="29731"/>
                </a:cubicBezTo>
                <a:cubicBezTo>
                  <a:pt x="7873" y="30065"/>
                  <a:pt x="7873" y="30399"/>
                  <a:pt x="7806" y="30732"/>
                </a:cubicBezTo>
                <a:cubicBezTo>
                  <a:pt x="7639" y="30999"/>
                  <a:pt x="7206" y="31099"/>
                  <a:pt x="7039" y="31399"/>
                </a:cubicBezTo>
                <a:cubicBezTo>
                  <a:pt x="6872" y="31766"/>
                  <a:pt x="6772" y="32133"/>
                  <a:pt x="6705" y="32533"/>
                </a:cubicBezTo>
                <a:cubicBezTo>
                  <a:pt x="6372" y="33534"/>
                  <a:pt x="6138" y="34568"/>
                  <a:pt x="5971" y="35602"/>
                </a:cubicBezTo>
                <a:cubicBezTo>
                  <a:pt x="5905" y="36203"/>
                  <a:pt x="5971" y="37737"/>
                  <a:pt x="5504" y="38137"/>
                </a:cubicBezTo>
                <a:cubicBezTo>
                  <a:pt x="5204" y="38438"/>
                  <a:pt x="4370" y="38504"/>
                  <a:pt x="3970" y="38805"/>
                </a:cubicBezTo>
                <a:cubicBezTo>
                  <a:pt x="3536" y="39071"/>
                  <a:pt x="3203" y="39505"/>
                  <a:pt x="2969" y="39972"/>
                </a:cubicBezTo>
                <a:cubicBezTo>
                  <a:pt x="2536" y="41039"/>
                  <a:pt x="2702" y="42407"/>
                  <a:pt x="2769" y="43541"/>
                </a:cubicBezTo>
                <a:cubicBezTo>
                  <a:pt x="2802" y="44309"/>
                  <a:pt x="2802" y="44542"/>
                  <a:pt x="2102" y="44876"/>
                </a:cubicBezTo>
                <a:cubicBezTo>
                  <a:pt x="1635" y="45142"/>
                  <a:pt x="1135" y="45309"/>
                  <a:pt x="601" y="45443"/>
                </a:cubicBezTo>
                <a:cubicBezTo>
                  <a:pt x="334" y="46844"/>
                  <a:pt x="968" y="48678"/>
                  <a:pt x="1101" y="50113"/>
                </a:cubicBezTo>
                <a:cubicBezTo>
                  <a:pt x="1235" y="50980"/>
                  <a:pt x="1301" y="51881"/>
                  <a:pt x="1268" y="52781"/>
                </a:cubicBezTo>
                <a:cubicBezTo>
                  <a:pt x="1268" y="53048"/>
                  <a:pt x="1201" y="53348"/>
                  <a:pt x="1101" y="53615"/>
                </a:cubicBezTo>
                <a:cubicBezTo>
                  <a:pt x="901" y="53982"/>
                  <a:pt x="467" y="54116"/>
                  <a:pt x="267" y="54482"/>
                </a:cubicBezTo>
                <a:cubicBezTo>
                  <a:pt x="34" y="54949"/>
                  <a:pt x="201" y="56017"/>
                  <a:pt x="167" y="56584"/>
                </a:cubicBezTo>
                <a:cubicBezTo>
                  <a:pt x="67" y="57485"/>
                  <a:pt x="0" y="58352"/>
                  <a:pt x="34" y="59253"/>
                </a:cubicBezTo>
                <a:cubicBezTo>
                  <a:pt x="267" y="61254"/>
                  <a:pt x="734" y="63255"/>
                  <a:pt x="901" y="65290"/>
                </a:cubicBezTo>
                <a:cubicBezTo>
                  <a:pt x="1001" y="66491"/>
                  <a:pt x="901" y="68025"/>
                  <a:pt x="1401" y="69126"/>
                </a:cubicBezTo>
                <a:cubicBezTo>
                  <a:pt x="1735" y="69627"/>
                  <a:pt x="2135" y="70060"/>
                  <a:pt x="2636" y="70394"/>
                </a:cubicBezTo>
                <a:cubicBezTo>
                  <a:pt x="2802" y="70527"/>
                  <a:pt x="3369" y="70861"/>
                  <a:pt x="3436" y="71128"/>
                </a:cubicBezTo>
                <a:cubicBezTo>
                  <a:pt x="3503" y="71495"/>
                  <a:pt x="2936" y="71928"/>
                  <a:pt x="2869" y="72295"/>
                </a:cubicBezTo>
                <a:cubicBezTo>
                  <a:pt x="2769" y="72896"/>
                  <a:pt x="3103" y="73396"/>
                  <a:pt x="3036" y="73963"/>
                </a:cubicBezTo>
                <a:cubicBezTo>
                  <a:pt x="2992" y="73959"/>
                  <a:pt x="2946" y="73957"/>
                  <a:pt x="2900" y="73957"/>
                </a:cubicBezTo>
                <a:cubicBezTo>
                  <a:pt x="1853" y="73957"/>
                  <a:pt x="228" y="75011"/>
                  <a:pt x="834" y="76065"/>
                </a:cubicBezTo>
                <a:cubicBezTo>
                  <a:pt x="1235" y="76698"/>
                  <a:pt x="1501" y="76832"/>
                  <a:pt x="1535" y="77566"/>
                </a:cubicBezTo>
                <a:cubicBezTo>
                  <a:pt x="1568" y="78400"/>
                  <a:pt x="1835" y="79234"/>
                  <a:pt x="2269" y="79967"/>
                </a:cubicBezTo>
                <a:cubicBezTo>
                  <a:pt x="2502" y="80468"/>
                  <a:pt x="2869" y="80901"/>
                  <a:pt x="3303" y="81235"/>
                </a:cubicBezTo>
                <a:cubicBezTo>
                  <a:pt x="3937" y="81602"/>
                  <a:pt x="4370" y="81769"/>
                  <a:pt x="4704" y="82536"/>
                </a:cubicBezTo>
                <a:cubicBezTo>
                  <a:pt x="5304" y="83970"/>
                  <a:pt x="6038" y="85305"/>
                  <a:pt x="7239" y="86305"/>
                </a:cubicBezTo>
                <a:cubicBezTo>
                  <a:pt x="7472" y="86472"/>
                  <a:pt x="7773" y="86605"/>
                  <a:pt x="8006" y="86806"/>
                </a:cubicBezTo>
                <a:cubicBezTo>
                  <a:pt x="8340" y="87106"/>
                  <a:pt x="8440" y="87539"/>
                  <a:pt x="8740" y="87873"/>
                </a:cubicBezTo>
                <a:cubicBezTo>
                  <a:pt x="9140" y="88340"/>
                  <a:pt x="10041" y="88674"/>
                  <a:pt x="10608" y="88907"/>
                </a:cubicBezTo>
                <a:cubicBezTo>
                  <a:pt x="10813" y="89010"/>
                  <a:pt x="10939" y="89151"/>
                  <a:pt x="11092" y="89151"/>
                </a:cubicBezTo>
                <a:cubicBezTo>
                  <a:pt x="11139" y="89151"/>
                  <a:pt x="11187" y="89138"/>
                  <a:pt x="11242" y="89107"/>
                </a:cubicBezTo>
                <a:cubicBezTo>
                  <a:pt x="11275" y="89808"/>
                  <a:pt x="11475" y="90475"/>
                  <a:pt x="11775" y="91075"/>
                </a:cubicBezTo>
                <a:cubicBezTo>
                  <a:pt x="12042" y="91809"/>
                  <a:pt x="11909" y="92310"/>
                  <a:pt x="11876" y="93110"/>
                </a:cubicBezTo>
                <a:cubicBezTo>
                  <a:pt x="11842" y="93777"/>
                  <a:pt x="11542" y="94444"/>
                  <a:pt x="11609" y="95178"/>
                </a:cubicBezTo>
                <a:cubicBezTo>
                  <a:pt x="11709" y="95945"/>
                  <a:pt x="12309" y="96179"/>
                  <a:pt x="12443" y="96846"/>
                </a:cubicBezTo>
                <a:cubicBezTo>
                  <a:pt x="12609" y="97547"/>
                  <a:pt x="12276" y="98347"/>
                  <a:pt x="12276" y="99048"/>
                </a:cubicBezTo>
                <a:cubicBezTo>
                  <a:pt x="12276" y="99882"/>
                  <a:pt x="12343" y="100082"/>
                  <a:pt x="11642" y="100582"/>
                </a:cubicBezTo>
                <a:cubicBezTo>
                  <a:pt x="10408" y="101416"/>
                  <a:pt x="10541" y="103284"/>
                  <a:pt x="10208" y="104652"/>
                </a:cubicBezTo>
                <a:cubicBezTo>
                  <a:pt x="9941" y="105853"/>
                  <a:pt x="9207" y="107254"/>
                  <a:pt x="10274" y="108254"/>
                </a:cubicBezTo>
                <a:cubicBezTo>
                  <a:pt x="10541" y="108521"/>
                  <a:pt x="10875" y="108721"/>
                  <a:pt x="11208" y="108855"/>
                </a:cubicBezTo>
                <a:cubicBezTo>
                  <a:pt x="11409" y="108955"/>
                  <a:pt x="11775" y="108988"/>
                  <a:pt x="11942" y="109088"/>
                </a:cubicBezTo>
                <a:cubicBezTo>
                  <a:pt x="12476" y="109355"/>
                  <a:pt x="12509" y="109989"/>
                  <a:pt x="12576" y="110589"/>
                </a:cubicBezTo>
                <a:cubicBezTo>
                  <a:pt x="12776" y="111690"/>
                  <a:pt x="13243" y="113558"/>
                  <a:pt x="12643" y="114592"/>
                </a:cubicBezTo>
                <a:cubicBezTo>
                  <a:pt x="12509" y="114826"/>
                  <a:pt x="12276" y="114926"/>
                  <a:pt x="12209" y="115226"/>
                </a:cubicBezTo>
                <a:cubicBezTo>
                  <a:pt x="12109" y="115526"/>
                  <a:pt x="12376" y="115793"/>
                  <a:pt x="12276" y="116027"/>
                </a:cubicBezTo>
                <a:cubicBezTo>
                  <a:pt x="12076" y="116494"/>
                  <a:pt x="11108" y="116660"/>
                  <a:pt x="10875" y="117194"/>
                </a:cubicBezTo>
                <a:cubicBezTo>
                  <a:pt x="10575" y="117794"/>
                  <a:pt x="10975" y="118662"/>
                  <a:pt x="11075" y="119262"/>
                </a:cubicBezTo>
                <a:cubicBezTo>
                  <a:pt x="11175" y="119896"/>
                  <a:pt x="11075" y="120563"/>
                  <a:pt x="10841" y="121164"/>
                </a:cubicBezTo>
                <a:cubicBezTo>
                  <a:pt x="10541" y="121897"/>
                  <a:pt x="10341" y="122665"/>
                  <a:pt x="10008" y="123398"/>
                </a:cubicBezTo>
                <a:cubicBezTo>
                  <a:pt x="9674" y="124132"/>
                  <a:pt x="8873" y="124666"/>
                  <a:pt x="9274" y="125500"/>
                </a:cubicBezTo>
                <a:cubicBezTo>
                  <a:pt x="9474" y="125967"/>
                  <a:pt x="9641" y="126034"/>
                  <a:pt x="9541" y="126601"/>
                </a:cubicBezTo>
                <a:cubicBezTo>
                  <a:pt x="9374" y="127501"/>
                  <a:pt x="9040" y="128369"/>
                  <a:pt x="8840" y="129236"/>
                </a:cubicBezTo>
                <a:cubicBezTo>
                  <a:pt x="8640" y="130103"/>
                  <a:pt x="7839" y="130670"/>
                  <a:pt x="8273" y="131504"/>
                </a:cubicBezTo>
                <a:cubicBezTo>
                  <a:pt x="8707" y="132305"/>
                  <a:pt x="8707" y="133039"/>
                  <a:pt x="9040" y="133839"/>
                </a:cubicBezTo>
                <a:cubicBezTo>
                  <a:pt x="9274" y="134473"/>
                  <a:pt x="9374" y="134573"/>
                  <a:pt x="8907" y="135040"/>
                </a:cubicBezTo>
                <a:cubicBezTo>
                  <a:pt x="8506" y="135440"/>
                  <a:pt x="7839" y="135741"/>
                  <a:pt x="7773" y="136341"/>
                </a:cubicBezTo>
                <a:cubicBezTo>
                  <a:pt x="7739" y="136975"/>
                  <a:pt x="8340" y="137175"/>
                  <a:pt x="8206" y="137775"/>
                </a:cubicBezTo>
                <a:cubicBezTo>
                  <a:pt x="8140" y="138042"/>
                  <a:pt x="7906" y="138376"/>
                  <a:pt x="7839" y="138676"/>
                </a:cubicBezTo>
                <a:cubicBezTo>
                  <a:pt x="7773" y="138976"/>
                  <a:pt x="7739" y="139276"/>
                  <a:pt x="7706" y="139577"/>
                </a:cubicBezTo>
                <a:cubicBezTo>
                  <a:pt x="7539" y="141611"/>
                  <a:pt x="6905" y="143646"/>
                  <a:pt x="6872" y="145648"/>
                </a:cubicBezTo>
                <a:cubicBezTo>
                  <a:pt x="6839" y="146749"/>
                  <a:pt x="7005" y="147849"/>
                  <a:pt x="7372" y="148883"/>
                </a:cubicBezTo>
                <a:cubicBezTo>
                  <a:pt x="7539" y="149384"/>
                  <a:pt x="7572" y="150051"/>
                  <a:pt x="7939" y="150485"/>
                </a:cubicBezTo>
                <a:cubicBezTo>
                  <a:pt x="8206" y="150785"/>
                  <a:pt x="8640" y="150818"/>
                  <a:pt x="8707" y="151318"/>
                </a:cubicBezTo>
                <a:cubicBezTo>
                  <a:pt x="9307" y="151419"/>
                  <a:pt x="9874" y="151619"/>
                  <a:pt x="10408" y="151919"/>
                </a:cubicBezTo>
                <a:cubicBezTo>
                  <a:pt x="10875" y="152353"/>
                  <a:pt x="10608" y="153220"/>
                  <a:pt x="10641" y="153820"/>
                </a:cubicBezTo>
                <a:cubicBezTo>
                  <a:pt x="10641" y="154421"/>
                  <a:pt x="10808" y="154988"/>
                  <a:pt x="10875" y="155555"/>
                </a:cubicBezTo>
                <a:cubicBezTo>
                  <a:pt x="9574" y="155922"/>
                  <a:pt x="9874" y="156789"/>
                  <a:pt x="9507" y="157790"/>
                </a:cubicBezTo>
                <a:cubicBezTo>
                  <a:pt x="9240" y="158557"/>
                  <a:pt x="9674" y="159524"/>
                  <a:pt x="9907" y="160258"/>
                </a:cubicBezTo>
                <a:cubicBezTo>
                  <a:pt x="10108" y="160759"/>
                  <a:pt x="10108" y="161326"/>
                  <a:pt x="9941" y="161859"/>
                </a:cubicBezTo>
                <a:cubicBezTo>
                  <a:pt x="9741" y="163127"/>
                  <a:pt x="9941" y="164595"/>
                  <a:pt x="11242" y="165128"/>
                </a:cubicBezTo>
                <a:cubicBezTo>
                  <a:pt x="12261" y="165563"/>
                  <a:pt x="14093" y="165748"/>
                  <a:pt x="15964" y="165748"/>
                </a:cubicBezTo>
                <a:cubicBezTo>
                  <a:pt x="18258" y="165748"/>
                  <a:pt x="20609" y="165469"/>
                  <a:pt x="21582" y="165028"/>
                </a:cubicBezTo>
                <a:cubicBezTo>
                  <a:pt x="21749" y="164928"/>
                  <a:pt x="21916" y="163527"/>
                  <a:pt x="21416" y="162727"/>
                </a:cubicBezTo>
                <a:cubicBezTo>
                  <a:pt x="20815" y="161726"/>
                  <a:pt x="18814" y="159624"/>
                  <a:pt x="18814" y="159624"/>
                </a:cubicBezTo>
                <a:cubicBezTo>
                  <a:pt x="18881" y="158690"/>
                  <a:pt x="18981" y="157723"/>
                  <a:pt x="19181" y="156822"/>
                </a:cubicBezTo>
                <a:cubicBezTo>
                  <a:pt x="19481" y="155955"/>
                  <a:pt x="19414" y="155021"/>
                  <a:pt x="18914" y="154254"/>
                </a:cubicBezTo>
                <a:cubicBezTo>
                  <a:pt x="18714" y="153820"/>
                  <a:pt x="18047" y="153520"/>
                  <a:pt x="17947" y="153053"/>
                </a:cubicBezTo>
                <a:cubicBezTo>
                  <a:pt x="17947" y="152486"/>
                  <a:pt x="18113" y="151919"/>
                  <a:pt x="18414" y="151419"/>
                </a:cubicBezTo>
                <a:cubicBezTo>
                  <a:pt x="18814" y="151018"/>
                  <a:pt x="19448" y="151352"/>
                  <a:pt x="19881" y="150918"/>
                </a:cubicBezTo>
                <a:cubicBezTo>
                  <a:pt x="20215" y="150585"/>
                  <a:pt x="20282" y="149851"/>
                  <a:pt x="20348" y="149417"/>
                </a:cubicBezTo>
                <a:cubicBezTo>
                  <a:pt x="20715" y="147482"/>
                  <a:pt x="21115" y="145381"/>
                  <a:pt x="21115" y="143413"/>
                </a:cubicBezTo>
                <a:cubicBezTo>
                  <a:pt x="21115" y="142412"/>
                  <a:pt x="20548" y="141912"/>
                  <a:pt x="20315" y="140978"/>
                </a:cubicBezTo>
                <a:cubicBezTo>
                  <a:pt x="20148" y="140244"/>
                  <a:pt x="20315" y="139477"/>
                  <a:pt x="20181" y="138743"/>
                </a:cubicBezTo>
                <a:cubicBezTo>
                  <a:pt x="19948" y="137442"/>
                  <a:pt x="20749" y="136274"/>
                  <a:pt x="20548" y="134973"/>
                </a:cubicBezTo>
                <a:cubicBezTo>
                  <a:pt x="20448" y="134406"/>
                  <a:pt x="20448" y="134406"/>
                  <a:pt x="20982" y="133973"/>
                </a:cubicBezTo>
                <a:cubicBezTo>
                  <a:pt x="21616" y="133406"/>
                  <a:pt x="21683" y="132505"/>
                  <a:pt x="21783" y="131638"/>
                </a:cubicBezTo>
                <a:cubicBezTo>
                  <a:pt x="21816" y="130837"/>
                  <a:pt x="21983" y="130070"/>
                  <a:pt x="22316" y="129336"/>
                </a:cubicBezTo>
                <a:cubicBezTo>
                  <a:pt x="22550" y="128769"/>
                  <a:pt x="22950" y="128335"/>
                  <a:pt x="23450" y="128035"/>
                </a:cubicBezTo>
                <a:cubicBezTo>
                  <a:pt x="23984" y="127601"/>
                  <a:pt x="24418" y="127068"/>
                  <a:pt x="24751" y="126467"/>
                </a:cubicBezTo>
                <a:cubicBezTo>
                  <a:pt x="26019" y="124366"/>
                  <a:pt x="26486" y="121864"/>
                  <a:pt x="26086" y="119462"/>
                </a:cubicBezTo>
                <a:cubicBezTo>
                  <a:pt x="25919" y="118929"/>
                  <a:pt x="25819" y="118362"/>
                  <a:pt x="25819" y="117828"/>
                </a:cubicBezTo>
                <a:cubicBezTo>
                  <a:pt x="25886" y="117161"/>
                  <a:pt x="26219" y="117294"/>
                  <a:pt x="26519" y="116760"/>
                </a:cubicBezTo>
                <a:cubicBezTo>
                  <a:pt x="26786" y="116227"/>
                  <a:pt x="26653" y="115393"/>
                  <a:pt x="26753" y="114826"/>
                </a:cubicBezTo>
                <a:cubicBezTo>
                  <a:pt x="26786" y="114592"/>
                  <a:pt x="26986" y="114192"/>
                  <a:pt x="26886" y="113958"/>
                </a:cubicBezTo>
                <a:cubicBezTo>
                  <a:pt x="26786" y="113658"/>
                  <a:pt x="26553" y="113825"/>
                  <a:pt x="26453" y="113625"/>
                </a:cubicBezTo>
                <a:cubicBezTo>
                  <a:pt x="26252" y="113258"/>
                  <a:pt x="26519" y="112958"/>
                  <a:pt x="26753" y="112557"/>
                </a:cubicBezTo>
                <a:cubicBezTo>
                  <a:pt x="26953" y="112291"/>
                  <a:pt x="26986" y="112324"/>
                  <a:pt x="27020" y="112024"/>
                </a:cubicBezTo>
                <a:cubicBezTo>
                  <a:pt x="27053" y="111790"/>
                  <a:pt x="26486" y="111690"/>
                  <a:pt x="27020" y="111490"/>
                </a:cubicBezTo>
                <a:cubicBezTo>
                  <a:pt x="26920" y="111090"/>
                  <a:pt x="26686" y="110723"/>
                  <a:pt x="26353" y="110489"/>
                </a:cubicBezTo>
                <a:cubicBezTo>
                  <a:pt x="26619" y="110156"/>
                  <a:pt x="26820" y="109755"/>
                  <a:pt x="26886" y="109322"/>
                </a:cubicBezTo>
                <a:cubicBezTo>
                  <a:pt x="27086" y="108655"/>
                  <a:pt x="27587" y="108421"/>
                  <a:pt x="28154" y="108021"/>
                </a:cubicBezTo>
                <a:cubicBezTo>
                  <a:pt x="28754" y="107654"/>
                  <a:pt x="29288" y="107187"/>
                  <a:pt x="29722" y="106586"/>
                </a:cubicBezTo>
                <a:cubicBezTo>
                  <a:pt x="30089" y="105886"/>
                  <a:pt x="30022" y="105052"/>
                  <a:pt x="30422" y="104385"/>
                </a:cubicBezTo>
                <a:cubicBezTo>
                  <a:pt x="31156" y="105452"/>
                  <a:pt x="31723" y="106586"/>
                  <a:pt x="32090" y="107821"/>
                </a:cubicBezTo>
                <a:cubicBezTo>
                  <a:pt x="32357" y="108788"/>
                  <a:pt x="32824" y="109689"/>
                  <a:pt x="33458" y="110523"/>
                </a:cubicBezTo>
                <a:cubicBezTo>
                  <a:pt x="33891" y="111023"/>
                  <a:pt x="34325" y="111590"/>
                  <a:pt x="34692" y="112190"/>
                </a:cubicBezTo>
                <a:cubicBezTo>
                  <a:pt x="35059" y="112958"/>
                  <a:pt x="35359" y="113792"/>
                  <a:pt x="35592" y="114626"/>
                </a:cubicBezTo>
                <a:cubicBezTo>
                  <a:pt x="35993" y="115693"/>
                  <a:pt x="36627" y="116560"/>
                  <a:pt x="37027" y="117628"/>
                </a:cubicBezTo>
                <a:cubicBezTo>
                  <a:pt x="37460" y="118829"/>
                  <a:pt x="38328" y="119796"/>
                  <a:pt x="39162" y="120730"/>
                </a:cubicBezTo>
                <a:cubicBezTo>
                  <a:pt x="39762" y="121430"/>
                  <a:pt x="39762" y="122398"/>
                  <a:pt x="40329" y="123065"/>
                </a:cubicBezTo>
                <a:cubicBezTo>
                  <a:pt x="40796" y="123565"/>
                  <a:pt x="41163" y="123765"/>
                  <a:pt x="41096" y="124466"/>
                </a:cubicBezTo>
                <a:cubicBezTo>
                  <a:pt x="40996" y="125133"/>
                  <a:pt x="40796" y="125800"/>
                  <a:pt x="40729" y="126534"/>
                </a:cubicBezTo>
                <a:cubicBezTo>
                  <a:pt x="40629" y="127335"/>
                  <a:pt x="40563" y="128169"/>
                  <a:pt x="40596" y="129002"/>
                </a:cubicBezTo>
                <a:cubicBezTo>
                  <a:pt x="40629" y="130103"/>
                  <a:pt x="41063" y="130704"/>
                  <a:pt x="41463" y="131638"/>
                </a:cubicBezTo>
                <a:cubicBezTo>
                  <a:pt x="41797" y="132372"/>
                  <a:pt x="42064" y="133072"/>
                  <a:pt x="42431" y="133806"/>
                </a:cubicBezTo>
                <a:cubicBezTo>
                  <a:pt x="42731" y="134340"/>
                  <a:pt x="42931" y="134940"/>
                  <a:pt x="43031" y="135574"/>
                </a:cubicBezTo>
                <a:cubicBezTo>
                  <a:pt x="43098" y="136274"/>
                  <a:pt x="42931" y="137108"/>
                  <a:pt x="43098" y="137809"/>
                </a:cubicBezTo>
                <a:cubicBezTo>
                  <a:pt x="43265" y="138476"/>
                  <a:pt x="43865" y="138976"/>
                  <a:pt x="44232" y="139543"/>
                </a:cubicBezTo>
                <a:cubicBezTo>
                  <a:pt x="44632" y="139577"/>
                  <a:pt x="45033" y="139677"/>
                  <a:pt x="45399" y="139810"/>
                </a:cubicBezTo>
                <a:cubicBezTo>
                  <a:pt x="45866" y="139944"/>
                  <a:pt x="46067" y="139910"/>
                  <a:pt x="46000" y="140411"/>
                </a:cubicBezTo>
                <a:cubicBezTo>
                  <a:pt x="45933" y="140844"/>
                  <a:pt x="45666" y="141144"/>
                  <a:pt x="45666" y="141611"/>
                </a:cubicBezTo>
                <a:cubicBezTo>
                  <a:pt x="45600" y="141978"/>
                  <a:pt x="45600" y="142379"/>
                  <a:pt x="45666" y="142746"/>
                </a:cubicBezTo>
                <a:cubicBezTo>
                  <a:pt x="45833" y="143279"/>
                  <a:pt x="46901" y="143680"/>
                  <a:pt x="47101" y="144313"/>
                </a:cubicBezTo>
                <a:cubicBezTo>
                  <a:pt x="47234" y="144814"/>
                  <a:pt x="46867" y="144814"/>
                  <a:pt x="47167" y="145281"/>
                </a:cubicBezTo>
                <a:cubicBezTo>
                  <a:pt x="47634" y="146015"/>
                  <a:pt x="47668" y="146081"/>
                  <a:pt x="47368" y="146949"/>
                </a:cubicBezTo>
                <a:cubicBezTo>
                  <a:pt x="47201" y="147516"/>
                  <a:pt x="46867" y="148216"/>
                  <a:pt x="46901" y="148783"/>
                </a:cubicBezTo>
                <a:cubicBezTo>
                  <a:pt x="46967" y="149551"/>
                  <a:pt x="48668" y="149184"/>
                  <a:pt x="49169" y="149751"/>
                </a:cubicBezTo>
                <a:cubicBezTo>
                  <a:pt x="49669" y="150284"/>
                  <a:pt x="50236" y="153186"/>
                  <a:pt x="50403" y="153620"/>
                </a:cubicBezTo>
                <a:cubicBezTo>
                  <a:pt x="50670" y="154254"/>
                  <a:pt x="50737" y="154921"/>
                  <a:pt x="50670" y="155622"/>
                </a:cubicBezTo>
                <a:cubicBezTo>
                  <a:pt x="50536" y="156189"/>
                  <a:pt x="51170" y="156922"/>
                  <a:pt x="51170" y="156922"/>
                </a:cubicBezTo>
                <a:cubicBezTo>
                  <a:pt x="50603" y="158790"/>
                  <a:pt x="50603" y="164495"/>
                  <a:pt x="50737" y="164795"/>
                </a:cubicBezTo>
                <a:cubicBezTo>
                  <a:pt x="50892" y="165106"/>
                  <a:pt x="51747" y="165942"/>
                  <a:pt x="53898" y="165942"/>
                </a:cubicBezTo>
                <a:cubicBezTo>
                  <a:pt x="54050" y="165942"/>
                  <a:pt x="54208" y="165938"/>
                  <a:pt x="54373" y="165929"/>
                </a:cubicBezTo>
                <a:cubicBezTo>
                  <a:pt x="56874" y="165795"/>
                  <a:pt x="58442" y="165128"/>
                  <a:pt x="58676" y="164928"/>
                </a:cubicBezTo>
                <a:cubicBezTo>
                  <a:pt x="58711" y="164906"/>
                  <a:pt x="58817" y="164896"/>
                  <a:pt x="58974" y="164896"/>
                </a:cubicBezTo>
                <a:cubicBezTo>
                  <a:pt x="59990" y="164896"/>
                  <a:pt x="63177" y="165304"/>
                  <a:pt x="63813" y="165362"/>
                </a:cubicBezTo>
                <a:cubicBezTo>
                  <a:pt x="63845" y="165363"/>
                  <a:pt x="63889" y="165364"/>
                  <a:pt x="63944" y="165364"/>
                </a:cubicBezTo>
                <a:cubicBezTo>
                  <a:pt x="65190" y="165364"/>
                  <a:pt x="72031" y="165004"/>
                  <a:pt x="74587" y="164461"/>
                </a:cubicBezTo>
                <a:cubicBezTo>
                  <a:pt x="76088" y="164161"/>
                  <a:pt x="74754" y="160458"/>
                  <a:pt x="73253" y="159424"/>
                </a:cubicBezTo>
                <a:cubicBezTo>
                  <a:pt x="72478" y="158873"/>
                  <a:pt x="71037" y="158740"/>
                  <a:pt x="69823" y="158740"/>
                </a:cubicBezTo>
                <a:cubicBezTo>
                  <a:pt x="68686" y="158740"/>
                  <a:pt x="67749" y="158857"/>
                  <a:pt x="67749" y="158857"/>
                </a:cubicBezTo>
                <a:cubicBezTo>
                  <a:pt x="67749" y="158857"/>
                  <a:pt x="67715" y="158157"/>
                  <a:pt x="67215" y="157957"/>
                </a:cubicBezTo>
                <a:cubicBezTo>
                  <a:pt x="66715" y="157790"/>
                  <a:pt x="60110" y="154020"/>
                  <a:pt x="59876" y="153520"/>
                </a:cubicBezTo>
                <a:cubicBezTo>
                  <a:pt x="59643" y="153020"/>
                  <a:pt x="58209" y="149017"/>
                  <a:pt x="58142" y="148516"/>
                </a:cubicBezTo>
                <a:cubicBezTo>
                  <a:pt x="58075" y="148016"/>
                  <a:pt x="60143" y="148083"/>
                  <a:pt x="60377" y="148016"/>
                </a:cubicBezTo>
                <a:cubicBezTo>
                  <a:pt x="60644" y="147949"/>
                  <a:pt x="60510" y="147082"/>
                  <a:pt x="60377" y="146415"/>
                </a:cubicBezTo>
                <a:cubicBezTo>
                  <a:pt x="60143" y="145414"/>
                  <a:pt x="59810" y="144480"/>
                  <a:pt x="59376" y="143580"/>
                </a:cubicBezTo>
                <a:cubicBezTo>
                  <a:pt x="59143" y="143213"/>
                  <a:pt x="59876" y="142846"/>
                  <a:pt x="59876" y="142445"/>
                </a:cubicBezTo>
                <a:cubicBezTo>
                  <a:pt x="59876" y="142078"/>
                  <a:pt x="60243" y="137775"/>
                  <a:pt x="60210" y="136841"/>
                </a:cubicBezTo>
                <a:cubicBezTo>
                  <a:pt x="60143" y="135907"/>
                  <a:pt x="59309" y="134139"/>
                  <a:pt x="59209" y="133839"/>
                </a:cubicBezTo>
                <a:cubicBezTo>
                  <a:pt x="59076" y="133506"/>
                  <a:pt x="59610" y="133506"/>
                  <a:pt x="59743" y="133272"/>
                </a:cubicBezTo>
                <a:cubicBezTo>
                  <a:pt x="59910" y="133005"/>
                  <a:pt x="59076" y="132638"/>
                  <a:pt x="58809" y="132205"/>
                </a:cubicBezTo>
                <a:cubicBezTo>
                  <a:pt x="58576" y="131771"/>
                  <a:pt x="56741" y="128202"/>
                  <a:pt x="56741" y="128002"/>
                </a:cubicBezTo>
                <a:cubicBezTo>
                  <a:pt x="56741" y="127835"/>
                  <a:pt x="57875" y="127201"/>
                  <a:pt x="58109" y="126701"/>
                </a:cubicBezTo>
                <a:cubicBezTo>
                  <a:pt x="58375" y="126200"/>
                  <a:pt x="58409" y="123432"/>
                  <a:pt x="58309" y="122831"/>
                </a:cubicBezTo>
                <a:cubicBezTo>
                  <a:pt x="58175" y="122198"/>
                  <a:pt x="56307" y="120697"/>
                  <a:pt x="55974" y="120063"/>
                </a:cubicBezTo>
                <a:cubicBezTo>
                  <a:pt x="55673" y="119429"/>
                  <a:pt x="56307" y="117694"/>
                  <a:pt x="56407" y="117194"/>
                </a:cubicBezTo>
                <a:cubicBezTo>
                  <a:pt x="56507" y="116694"/>
                  <a:pt x="56140" y="113858"/>
                  <a:pt x="55840" y="112824"/>
                </a:cubicBezTo>
                <a:cubicBezTo>
                  <a:pt x="55540" y="111757"/>
                  <a:pt x="52571" y="101316"/>
                  <a:pt x="52404" y="100716"/>
                </a:cubicBezTo>
                <a:cubicBezTo>
                  <a:pt x="52204" y="100148"/>
                  <a:pt x="51037" y="99048"/>
                  <a:pt x="50770" y="98581"/>
                </a:cubicBezTo>
                <a:cubicBezTo>
                  <a:pt x="50536" y="98147"/>
                  <a:pt x="50403" y="96279"/>
                  <a:pt x="50403" y="96079"/>
                </a:cubicBezTo>
                <a:cubicBezTo>
                  <a:pt x="50403" y="95912"/>
                  <a:pt x="50903" y="95078"/>
                  <a:pt x="50570" y="94411"/>
                </a:cubicBezTo>
                <a:cubicBezTo>
                  <a:pt x="50270" y="93711"/>
                  <a:pt x="48201" y="91009"/>
                  <a:pt x="47901" y="90208"/>
                </a:cubicBezTo>
                <a:cubicBezTo>
                  <a:pt x="47568" y="89407"/>
                  <a:pt x="46534" y="86005"/>
                  <a:pt x="46267" y="85271"/>
                </a:cubicBezTo>
                <a:cubicBezTo>
                  <a:pt x="46033" y="84504"/>
                  <a:pt x="45466" y="82903"/>
                  <a:pt x="45466" y="82469"/>
                </a:cubicBezTo>
                <a:cubicBezTo>
                  <a:pt x="45466" y="82002"/>
                  <a:pt x="45700" y="80835"/>
                  <a:pt x="45399" y="80067"/>
                </a:cubicBezTo>
                <a:cubicBezTo>
                  <a:pt x="45099" y="79300"/>
                  <a:pt x="41964" y="74697"/>
                  <a:pt x="41964" y="74697"/>
                </a:cubicBezTo>
                <a:cubicBezTo>
                  <a:pt x="42331" y="74664"/>
                  <a:pt x="42698" y="74563"/>
                  <a:pt x="43031" y="74330"/>
                </a:cubicBezTo>
                <a:cubicBezTo>
                  <a:pt x="43298" y="74096"/>
                  <a:pt x="43565" y="73730"/>
                  <a:pt x="43798" y="73496"/>
                </a:cubicBezTo>
                <a:cubicBezTo>
                  <a:pt x="44032" y="73229"/>
                  <a:pt x="44332" y="72996"/>
                  <a:pt x="44632" y="72762"/>
                </a:cubicBezTo>
                <a:cubicBezTo>
                  <a:pt x="44832" y="72662"/>
                  <a:pt x="45166" y="72662"/>
                  <a:pt x="45366" y="72462"/>
                </a:cubicBezTo>
                <a:cubicBezTo>
                  <a:pt x="45733" y="72095"/>
                  <a:pt x="45900" y="71228"/>
                  <a:pt x="46033" y="70694"/>
                </a:cubicBezTo>
                <a:cubicBezTo>
                  <a:pt x="46100" y="70494"/>
                  <a:pt x="46167" y="70094"/>
                  <a:pt x="46400" y="70060"/>
                </a:cubicBezTo>
                <a:cubicBezTo>
                  <a:pt x="46667" y="70127"/>
                  <a:pt x="46934" y="70227"/>
                  <a:pt x="47167" y="70360"/>
                </a:cubicBezTo>
                <a:cubicBezTo>
                  <a:pt x="47935" y="70794"/>
                  <a:pt x="48535" y="71428"/>
                  <a:pt x="49436" y="71761"/>
                </a:cubicBezTo>
                <a:cubicBezTo>
                  <a:pt x="50066" y="72032"/>
                  <a:pt x="50751" y="72167"/>
                  <a:pt x="51441" y="72167"/>
                </a:cubicBezTo>
                <a:cubicBezTo>
                  <a:pt x="51517" y="72167"/>
                  <a:pt x="51594" y="72165"/>
                  <a:pt x="51671" y="72162"/>
                </a:cubicBezTo>
                <a:cubicBezTo>
                  <a:pt x="51923" y="71658"/>
                  <a:pt x="51937" y="71392"/>
                  <a:pt x="52471" y="71392"/>
                </a:cubicBezTo>
                <a:cubicBezTo>
                  <a:pt x="52503" y="71392"/>
                  <a:pt x="52536" y="71393"/>
                  <a:pt x="52571" y="71395"/>
                </a:cubicBezTo>
                <a:cubicBezTo>
                  <a:pt x="52705" y="72028"/>
                  <a:pt x="52905" y="72062"/>
                  <a:pt x="53505" y="72062"/>
                </a:cubicBezTo>
                <a:cubicBezTo>
                  <a:pt x="53553" y="72062"/>
                  <a:pt x="53602" y="72062"/>
                  <a:pt x="53651" y="72062"/>
                </a:cubicBezTo>
                <a:cubicBezTo>
                  <a:pt x="54121" y="72062"/>
                  <a:pt x="54639" y="72035"/>
                  <a:pt x="54639" y="71461"/>
                </a:cubicBezTo>
                <a:cubicBezTo>
                  <a:pt x="54715" y="71455"/>
                  <a:pt x="54799" y="71454"/>
                  <a:pt x="54888" y="71454"/>
                </a:cubicBezTo>
                <a:cubicBezTo>
                  <a:pt x="55023" y="71454"/>
                  <a:pt x="55171" y="71458"/>
                  <a:pt x="55320" y="71458"/>
                </a:cubicBezTo>
                <a:cubicBezTo>
                  <a:pt x="55632" y="71458"/>
                  <a:pt x="55950" y="71440"/>
                  <a:pt x="56174" y="71328"/>
                </a:cubicBezTo>
                <a:cubicBezTo>
                  <a:pt x="56574" y="71161"/>
                  <a:pt x="56674" y="70627"/>
                  <a:pt x="57175" y="70527"/>
                </a:cubicBezTo>
                <a:cubicBezTo>
                  <a:pt x="57675" y="70461"/>
                  <a:pt x="58075" y="70561"/>
                  <a:pt x="58475" y="70194"/>
                </a:cubicBezTo>
                <a:cubicBezTo>
                  <a:pt x="58709" y="69960"/>
                  <a:pt x="59276" y="69226"/>
                  <a:pt x="59610" y="69126"/>
                </a:cubicBezTo>
                <a:cubicBezTo>
                  <a:pt x="59611" y="69126"/>
                  <a:pt x="59613" y="69126"/>
                  <a:pt x="59614" y="69126"/>
                </a:cubicBezTo>
                <a:cubicBezTo>
                  <a:pt x="59835" y="69126"/>
                  <a:pt x="61544" y="71328"/>
                  <a:pt x="61544" y="71328"/>
                </a:cubicBezTo>
                <a:cubicBezTo>
                  <a:pt x="61544" y="71561"/>
                  <a:pt x="61611" y="71795"/>
                  <a:pt x="61711" y="72028"/>
                </a:cubicBezTo>
                <a:cubicBezTo>
                  <a:pt x="61731" y="72062"/>
                  <a:pt x="61763" y="72075"/>
                  <a:pt x="61802" y="72075"/>
                </a:cubicBezTo>
                <a:cubicBezTo>
                  <a:pt x="61955" y="72075"/>
                  <a:pt x="62211" y="71862"/>
                  <a:pt x="62211" y="71862"/>
                </a:cubicBezTo>
                <a:cubicBezTo>
                  <a:pt x="62211" y="71862"/>
                  <a:pt x="62879" y="72262"/>
                  <a:pt x="62645" y="72362"/>
                </a:cubicBezTo>
                <a:cubicBezTo>
                  <a:pt x="62412" y="72462"/>
                  <a:pt x="62812" y="73062"/>
                  <a:pt x="63112" y="73196"/>
                </a:cubicBezTo>
                <a:cubicBezTo>
                  <a:pt x="63134" y="73204"/>
                  <a:pt x="63157" y="73208"/>
                  <a:pt x="63181" y="73208"/>
                </a:cubicBezTo>
                <a:cubicBezTo>
                  <a:pt x="63445" y="73208"/>
                  <a:pt x="63837" y="72761"/>
                  <a:pt x="64028" y="72761"/>
                </a:cubicBezTo>
                <a:cubicBezTo>
                  <a:pt x="64034" y="72761"/>
                  <a:pt x="64040" y="72761"/>
                  <a:pt x="64046" y="72762"/>
                </a:cubicBezTo>
                <a:cubicBezTo>
                  <a:pt x="64213" y="72796"/>
                  <a:pt x="65380" y="74563"/>
                  <a:pt x="65380" y="74563"/>
                </a:cubicBezTo>
                <a:cubicBezTo>
                  <a:pt x="65047" y="74864"/>
                  <a:pt x="64747" y="75197"/>
                  <a:pt x="64513" y="75531"/>
                </a:cubicBezTo>
                <a:cubicBezTo>
                  <a:pt x="64380" y="75764"/>
                  <a:pt x="65581" y="76465"/>
                  <a:pt x="65581" y="76465"/>
                </a:cubicBezTo>
                <a:lnTo>
                  <a:pt x="66581" y="75998"/>
                </a:lnTo>
                <a:cubicBezTo>
                  <a:pt x="66581" y="75998"/>
                  <a:pt x="75354" y="86806"/>
                  <a:pt x="75754" y="87173"/>
                </a:cubicBezTo>
                <a:cubicBezTo>
                  <a:pt x="75844" y="87247"/>
                  <a:pt x="75949" y="87279"/>
                  <a:pt x="76056" y="87279"/>
                </a:cubicBezTo>
                <a:cubicBezTo>
                  <a:pt x="76425" y="87279"/>
                  <a:pt x="76818" y="86905"/>
                  <a:pt x="76688" y="86672"/>
                </a:cubicBezTo>
                <a:cubicBezTo>
                  <a:pt x="76522" y="86372"/>
                  <a:pt x="67649" y="74597"/>
                  <a:pt x="67649" y="74597"/>
                </a:cubicBezTo>
                <a:lnTo>
                  <a:pt x="70451" y="72729"/>
                </a:lnTo>
                <a:cubicBezTo>
                  <a:pt x="71485" y="72028"/>
                  <a:pt x="71185" y="71328"/>
                  <a:pt x="70951" y="71128"/>
                </a:cubicBezTo>
                <a:cubicBezTo>
                  <a:pt x="70718" y="70894"/>
                  <a:pt x="66381" y="70294"/>
                  <a:pt x="66381" y="70294"/>
                </a:cubicBezTo>
                <a:cubicBezTo>
                  <a:pt x="66381" y="70294"/>
                  <a:pt x="68749" y="67692"/>
                  <a:pt x="68883" y="67458"/>
                </a:cubicBezTo>
                <a:cubicBezTo>
                  <a:pt x="69016" y="67258"/>
                  <a:pt x="63512" y="59619"/>
                  <a:pt x="63079" y="59319"/>
                </a:cubicBezTo>
                <a:cubicBezTo>
                  <a:pt x="62996" y="59257"/>
                  <a:pt x="62895" y="59231"/>
                  <a:pt x="62784" y="59231"/>
                </a:cubicBezTo>
                <a:cubicBezTo>
                  <a:pt x="62360" y="59231"/>
                  <a:pt x="61781" y="59615"/>
                  <a:pt x="61411" y="59853"/>
                </a:cubicBezTo>
                <a:cubicBezTo>
                  <a:pt x="60977" y="60120"/>
                  <a:pt x="61411" y="61121"/>
                  <a:pt x="61411" y="61121"/>
                </a:cubicBezTo>
                <a:cubicBezTo>
                  <a:pt x="61411" y="61121"/>
                  <a:pt x="61056" y="61639"/>
                  <a:pt x="60717" y="61639"/>
                </a:cubicBezTo>
                <a:cubicBezTo>
                  <a:pt x="60681" y="61639"/>
                  <a:pt x="60645" y="61634"/>
                  <a:pt x="60610" y="61621"/>
                </a:cubicBezTo>
                <a:cubicBezTo>
                  <a:pt x="60277" y="61521"/>
                  <a:pt x="58175" y="57651"/>
                  <a:pt x="57742" y="57418"/>
                </a:cubicBezTo>
                <a:cubicBezTo>
                  <a:pt x="57586" y="57340"/>
                  <a:pt x="57482" y="57314"/>
                  <a:pt x="57398" y="57314"/>
                </a:cubicBezTo>
                <a:cubicBezTo>
                  <a:pt x="57230" y="57314"/>
                  <a:pt x="57141" y="57418"/>
                  <a:pt x="56874" y="57418"/>
                </a:cubicBezTo>
                <a:cubicBezTo>
                  <a:pt x="56474" y="57418"/>
                  <a:pt x="56507" y="56250"/>
                  <a:pt x="56407" y="56017"/>
                </a:cubicBezTo>
                <a:cubicBezTo>
                  <a:pt x="56379" y="55968"/>
                  <a:pt x="56315" y="55949"/>
                  <a:pt x="56230" y="55949"/>
                </a:cubicBezTo>
                <a:cubicBezTo>
                  <a:pt x="55997" y="55949"/>
                  <a:pt x="55606" y="56084"/>
                  <a:pt x="55350" y="56084"/>
                </a:cubicBezTo>
                <a:cubicBezTo>
                  <a:pt x="55257" y="56084"/>
                  <a:pt x="55182" y="56066"/>
                  <a:pt x="55140" y="56017"/>
                </a:cubicBezTo>
                <a:cubicBezTo>
                  <a:pt x="54906" y="55783"/>
                  <a:pt x="55874" y="55116"/>
                  <a:pt x="55874" y="55116"/>
                </a:cubicBezTo>
                <a:lnTo>
                  <a:pt x="54139" y="52614"/>
                </a:lnTo>
                <a:cubicBezTo>
                  <a:pt x="54139" y="52614"/>
                  <a:pt x="54706" y="51680"/>
                  <a:pt x="54606" y="51280"/>
                </a:cubicBezTo>
                <a:cubicBezTo>
                  <a:pt x="54539" y="50746"/>
                  <a:pt x="54506" y="50179"/>
                  <a:pt x="54539" y="49646"/>
                </a:cubicBezTo>
                <a:cubicBezTo>
                  <a:pt x="54539" y="49646"/>
                  <a:pt x="56908" y="49479"/>
                  <a:pt x="57441" y="49412"/>
                </a:cubicBezTo>
                <a:cubicBezTo>
                  <a:pt x="57942" y="49379"/>
                  <a:pt x="57675" y="48378"/>
                  <a:pt x="57441" y="48045"/>
                </a:cubicBezTo>
                <a:cubicBezTo>
                  <a:pt x="57208" y="47678"/>
                  <a:pt x="53805" y="43508"/>
                  <a:pt x="53672" y="43341"/>
                </a:cubicBezTo>
                <a:cubicBezTo>
                  <a:pt x="53572" y="43174"/>
                  <a:pt x="54106" y="42707"/>
                  <a:pt x="54206" y="42541"/>
                </a:cubicBezTo>
                <a:cubicBezTo>
                  <a:pt x="54306" y="42374"/>
                  <a:pt x="53439" y="41740"/>
                  <a:pt x="53272" y="41707"/>
                </a:cubicBezTo>
                <a:cubicBezTo>
                  <a:pt x="53265" y="41705"/>
                  <a:pt x="53257" y="41704"/>
                  <a:pt x="53249" y="41704"/>
                </a:cubicBezTo>
                <a:cubicBezTo>
                  <a:pt x="53076" y="41704"/>
                  <a:pt x="52758" y="42040"/>
                  <a:pt x="52471" y="42040"/>
                </a:cubicBezTo>
                <a:cubicBezTo>
                  <a:pt x="52171" y="42040"/>
                  <a:pt x="52238" y="41807"/>
                  <a:pt x="52138" y="41707"/>
                </a:cubicBezTo>
                <a:cubicBezTo>
                  <a:pt x="52004" y="41607"/>
                  <a:pt x="52538" y="41039"/>
                  <a:pt x="52471" y="40806"/>
                </a:cubicBezTo>
                <a:cubicBezTo>
                  <a:pt x="52404" y="40572"/>
                  <a:pt x="50603" y="38171"/>
                  <a:pt x="50136" y="37871"/>
                </a:cubicBezTo>
                <a:cubicBezTo>
                  <a:pt x="50099" y="37848"/>
                  <a:pt x="50051" y="37838"/>
                  <a:pt x="49993" y="37838"/>
                </a:cubicBezTo>
                <a:cubicBezTo>
                  <a:pt x="49265" y="37838"/>
                  <a:pt x="47034" y="39461"/>
                  <a:pt x="47034" y="39739"/>
                </a:cubicBezTo>
                <a:cubicBezTo>
                  <a:pt x="47034" y="40005"/>
                  <a:pt x="48368" y="42107"/>
                  <a:pt x="48468" y="42274"/>
                </a:cubicBezTo>
                <a:cubicBezTo>
                  <a:pt x="48602" y="42441"/>
                  <a:pt x="47901" y="42541"/>
                  <a:pt x="48201" y="42908"/>
                </a:cubicBezTo>
                <a:cubicBezTo>
                  <a:pt x="48502" y="43274"/>
                  <a:pt x="48902" y="43541"/>
                  <a:pt x="49336" y="43708"/>
                </a:cubicBezTo>
                <a:cubicBezTo>
                  <a:pt x="49569" y="43708"/>
                  <a:pt x="49869" y="44142"/>
                  <a:pt x="50103" y="44475"/>
                </a:cubicBezTo>
                <a:cubicBezTo>
                  <a:pt x="50324" y="44791"/>
                  <a:pt x="49351" y="45584"/>
                  <a:pt x="49104" y="45584"/>
                </a:cubicBezTo>
                <a:cubicBezTo>
                  <a:pt x="49089" y="45584"/>
                  <a:pt x="49078" y="45581"/>
                  <a:pt x="49069" y="45576"/>
                </a:cubicBezTo>
                <a:cubicBezTo>
                  <a:pt x="48869" y="45443"/>
                  <a:pt x="46767" y="41740"/>
                  <a:pt x="46767" y="41740"/>
                </a:cubicBezTo>
                <a:cubicBezTo>
                  <a:pt x="46767" y="41740"/>
                  <a:pt x="46567" y="41240"/>
                  <a:pt x="46734" y="41173"/>
                </a:cubicBezTo>
                <a:cubicBezTo>
                  <a:pt x="46901" y="41106"/>
                  <a:pt x="46500" y="40239"/>
                  <a:pt x="46267" y="40239"/>
                </a:cubicBezTo>
                <a:cubicBezTo>
                  <a:pt x="46033" y="40239"/>
                  <a:pt x="44999" y="41173"/>
                  <a:pt x="44999" y="41173"/>
                </a:cubicBezTo>
                <a:cubicBezTo>
                  <a:pt x="44899" y="40739"/>
                  <a:pt x="44099" y="40472"/>
                  <a:pt x="43765" y="40272"/>
                </a:cubicBezTo>
                <a:cubicBezTo>
                  <a:pt x="43465" y="40072"/>
                  <a:pt x="43231" y="39605"/>
                  <a:pt x="42998" y="39238"/>
                </a:cubicBezTo>
                <a:cubicBezTo>
                  <a:pt x="42597" y="38604"/>
                  <a:pt x="42130" y="37937"/>
                  <a:pt x="41663" y="37303"/>
                </a:cubicBezTo>
                <a:cubicBezTo>
                  <a:pt x="41397" y="36970"/>
                  <a:pt x="41130" y="36636"/>
                  <a:pt x="40863" y="36269"/>
                </a:cubicBezTo>
                <a:cubicBezTo>
                  <a:pt x="40629" y="35902"/>
                  <a:pt x="40363" y="35669"/>
                  <a:pt x="40396" y="35302"/>
                </a:cubicBezTo>
                <a:cubicBezTo>
                  <a:pt x="40429" y="34902"/>
                  <a:pt x="40629" y="34702"/>
                  <a:pt x="40529" y="34335"/>
                </a:cubicBezTo>
                <a:cubicBezTo>
                  <a:pt x="40429" y="34001"/>
                  <a:pt x="40062" y="33868"/>
                  <a:pt x="39996" y="33567"/>
                </a:cubicBezTo>
                <a:cubicBezTo>
                  <a:pt x="39829" y="33134"/>
                  <a:pt x="41130" y="33234"/>
                  <a:pt x="41430" y="33067"/>
                </a:cubicBezTo>
                <a:cubicBezTo>
                  <a:pt x="41397" y="32700"/>
                  <a:pt x="40830" y="32633"/>
                  <a:pt x="40563" y="32600"/>
                </a:cubicBezTo>
                <a:cubicBezTo>
                  <a:pt x="40162" y="32533"/>
                  <a:pt x="39795" y="32367"/>
                  <a:pt x="39462" y="32166"/>
                </a:cubicBezTo>
                <a:cubicBezTo>
                  <a:pt x="39162" y="32000"/>
                  <a:pt x="38895" y="31766"/>
                  <a:pt x="38695" y="31466"/>
                </a:cubicBezTo>
                <a:cubicBezTo>
                  <a:pt x="38628" y="31266"/>
                  <a:pt x="38761" y="31232"/>
                  <a:pt x="38561" y="31099"/>
                </a:cubicBezTo>
                <a:cubicBezTo>
                  <a:pt x="38428" y="30999"/>
                  <a:pt x="38228" y="31032"/>
                  <a:pt x="38094" y="30966"/>
                </a:cubicBezTo>
                <a:cubicBezTo>
                  <a:pt x="37794" y="30765"/>
                  <a:pt x="37460" y="30565"/>
                  <a:pt x="37160" y="30365"/>
                </a:cubicBezTo>
                <a:cubicBezTo>
                  <a:pt x="36760" y="30098"/>
                  <a:pt x="36393" y="29798"/>
                  <a:pt x="36059" y="29431"/>
                </a:cubicBezTo>
                <a:cubicBezTo>
                  <a:pt x="35859" y="29164"/>
                  <a:pt x="35793" y="28797"/>
                  <a:pt x="35559" y="28531"/>
                </a:cubicBezTo>
                <a:cubicBezTo>
                  <a:pt x="35326" y="28264"/>
                  <a:pt x="35092" y="28030"/>
                  <a:pt x="34892" y="27763"/>
                </a:cubicBezTo>
                <a:cubicBezTo>
                  <a:pt x="34692" y="27530"/>
                  <a:pt x="34525" y="27296"/>
                  <a:pt x="34392" y="27029"/>
                </a:cubicBezTo>
                <a:cubicBezTo>
                  <a:pt x="34358" y="26763"/>
                  <a:pt x="34392" y="26462"/>
                  <a:pt x="34458" y="26196"/>
                </a:cubicBezTo>
                <a:cubicBezTo>
                  <a:pt x="34525" y="25462"/>
                  <a:pt x="33958" y="25095"/>
                  <a:pt x="33658" y="24528"/>
                </a:cubicBezTo>
                <a:cubicBezTo>
                  <a:pt x="33658" y="24528"/>
                  <a:pt x="34825" y="24094"/>
                  <a:pt x="35125" y="23527"/>
                </a:cubicBezTo>
                <a:cubicBezTo>
                  <a:pt x="35392" y="22960"/>
                  <a:pt x="36193" y="20992"/>
                  <a:pt x="36193" y="20592"/>
                </a:cubicBezTo>
                <a:cubicBezTo>
                  <a:pt x="36193" y="20191"/>
                  <a:pt x="37861" y="19324"/>
                  <a:pt x="38061" y="18957"/>
                </a:cubicBezTo>
                <a:cubicBezTo>
                  <a:pt x="38228" y="18623"/>
                  <a:pt x="37094" y="15288"/>
                  <a:pt x="37527" y="14587"/>
                </a:cubicBezTo>
                <a:cubicBezTo>
                  <a:pt x="37827" y="14120"/>
                  <a:pt x="38461" y="13887"/>
                  <a:pt x="38728" y="13486"/>
                </a:cubicBezTo>
                <a:cubicBezTo>
                  <a:pt x="39028" y="13086"/>
                  <a:pt x="40363" y="12552"/>
                  <a:pt x="40296" y="11985"/>
                </a:cubicBezTo>
                <a:cubicBezTo>
                  <a:pt x="40229" y="11385"/>
                  <a:pt x="39429" y="5614"/>
                  <a:pt x="38728" y="4347"/>
                </a:cubicBezTo>
                <a:cubicBezTo>
                  <a:pt x="38061" y="3079"/>
                  <a:pt x="29488" y="177"/>
                  <a:pt x="27820" y="10"/>
                </a:cubicBezTo>
                <a:cubicBezTo>
                  <a:pt x="27754" y="4"/>
                  <a:pt x="27682" y="0"/>
                  <a:pt x="276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537;p43">
            <a:extLst>
              <a:ext uri="{FF2B5EF4-FFF2-40B4-BE49-F238E27FC236}">
                <a16:creationId xmlns:a16="http://schemas.microsoft.com/office/drawing/2014/main" id="{4235DA8A-4CA0-F963-0662-CDD5E9E09F27}"/>
              </a:ext>
            </a:extLst>
          </p:cNvPr>
          <p:cNvSpPr/>
          <p:nvPr/>
        </p:nvSpPr>
        <p:spPr>
          <a:xfrm>
            <a:off x="4586217" y="531449"/>
            <a:ext cx="2841600" cy="1420400"/>
          </a:xfrm>
          <a:prstGeom prst="ribbon2">
            <a:avLst>
              <a:gd name="adj1" fmla="val 16667"/>
              <a:gd name="adj2" fmla="val 50000"/>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538;p43">
            <a:extLst>
              <a:ext uri="{FF2B5EF4-FFF2-40B4-BE49-F238E27FC236}">
                <a16:creationId xmlns:a16="http://schemas.microsoft.com/office/drawing/2014/main" id="{BE00AAB1-DE1C-F153-DA43-2474CA6D1673}"/>
              </a:ext>
            </a:extLst>
          </p:cNvPr>
          <p:cNvSpPr txBox="1">
            <a:spLocks noGrp="1"/>
          </p:cNvSpPr>
          <p:nvPr>
            <p:ph type="title"/>
          </p:nvPr>
        </p:nvSpPr>
        <p:spPr>
          <a:xfrm>
            <a:off x="3087858" y="3097117"/>
            <a:ext cx="6139085" cy="1122400"/>
          </a:xfrm>
          <a:prstGeom prst="rect">
            <a:avLst/>
          </a:prstGeom>
        </p:spPr>
        <p:txBody>
          <a:bodyPr spcFirstLastPara="1" wrap="square" lIns="121900" tIns="121900" rIns="121900" bIns="121900" anchor="b" anchorCtr="0">
            <a:noAutofit/>
          </a:bodyPr>
          <a:lstStyle/>
          <a:p>
            <a:r>
              <a:rPr lang="en" sz="8000" b="1">
                <a:latin typeface="Times New Roman" panose="02020603050405020304" pitchFamily="18" charset="0"/>
                <a:cs typeface="Times New Roman" panose="02020603050405020304" pitchFamily="18" charset="0"/>
              </a:rPr>
              <a:t>Đọc và tìm hiểu chung</a:t>
            </a:r>
            <a:endParaRPr sz="8000" b="1">
              <a:latin typeface="Times New Roman" panose="02020603050405020304" pitchFamily="18" charset="0"/>
              <a:cs typeface="Times New Roman" panose="02020603050405020304" pitchFamily="18" charset="0"/>
            </a:endParaRPr>
          </a:p>
        </p:txBody>
      </p:sp>
      <p:sp>
        <p:nvSpPr>
          <p:cNvPr id="10" name="Google Shape;539;p43">
            <a:extLst>
              <a:ext uri="{FF2B5EF4-FFF2-40B4-BE49-F238E27FC236}">
                <a16:creationId xmlns:a16="http://schemas.microsoft.com/office/drawing/2014/main" id="{CB23AF75-6B8A-9B6A-ED18-913F4B72CD2A}"/>
              </a:ext>
            </a:extLst>
          </p:cNvPr>
          <p:cNvSpPr txBox="1">
            <a:spLocks noGrp="1"/>
          </p:cNvSpPr>
          <p:nvPr>
            <p:ph type="title" idx="2"/>
          </p:nvPr>
        </p:nvSpPr>
        <p:spPr>
          <a:xfrm>
            <a:off x="4396817" y="563868"/>
            <a:ext cx="3220400" cy="1212800"/>
          </a:xfrm>
          <a:prstGeom prst="rect">
            <a:avLst/>
          </a:prstGeom>
        </p:spPr>
        <p:txBody>
          <a:bodyPr spcFirstLastPara="1" wrap="square" lIns="121900" tIns="121900" rIns="121900" bIns="121900" anchor="ctr" anchorCtr="0">
            <a:noAutofit/>
          </a:bodyPr>
          <a:lstStyle/>
          <a:p>
            <a:r>
              <a:rPr lang="en" sz="9600" b="1">
                <a:latin typeface="Times New Roman" panose="02020603050405020304" pitchFamily="18" charset="0"/>
                <a:cs typeface="Times New Roman" panose="02020603050405020304" pitchFamily="18" charset="0"/>
              </a:rPr>
              <a:t>I</a:t>
            </a:r>
            <a:endParaRPr sz="9600" b="1">
              <a:latin typeface="Times New Roman" panose="02020603050405020304" pitchFamily="18" charset="0"/>
              <a:cs typeface="Times New Roman" panose="02020603050405020304" pitchFamily="18" charset="0"/>
            </a:endParaRPr>
          </a:p>
        </p:txBody>
      </p:sp>
      <p:grpSp>
        <p:nvGrpSpPr>
          <p:cNvPr id="11" name="Google Shape;553;p43">
            <a:extLst>
              <a:ext uri="{FF2B5EF4-FFF2-40B4-BE49-F238E27FC236}">
                <a16:creationId xmlns:a16="http://schemas.microsoft.com/office/drawing/2014/main" id="{B5FFF725-947D-B080-402E-DEDD4B7A3581}"/>
              </a:ext>
            </a:extLst>
          </p:cNvPr>
          <p:cNvGrpSpPr/>
          <p:nvPr/>
        </p:nvGrpSpPr>
        <p:grpSpPr>
          <a:xfrm>
            <a:off x="7869018" y="1611955"/>
            <a:ext cx="926620" cy="352095"/>
            <a:chOff x="6661853" y="2422752"/>
            <a:chExt cx="694965" cy="264071"/>
          </a:xfrm>
        </p:grpSpPr>
        <p:sp>
          <p:nvSpPr>
            <p:cNvPr id="12" name="Google Shape;554;p43">
              <a:extLst>
                <a:ext uri="{FF2B5EF4-FFF2-40B4-BE49-F238E27FC236}">
                  <a16:creationId xmlns:a16="http://schemas.microsoft.com/office/drawing/2014/main" id="{3B5E9850-DC5A-726A-740E-89DE3C4CE1A3}"/>
                </a:ext>
              </a:extLst>
            </p:cNvPr>
            <p:cNvSpPr/>
            <p:nvPr/>
          </p:nvSpPr>
          <p:spPr>
            <a:xfrm>
              <a:off x="6884792" y="2422752"/>
              <a:ext cx="472026" cy="179022"/>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555;p43">
              <a:extLst>
                <a:ext uri="{FF2B5EF4-FFF2-40B4-BE49-F238E27FC236}">
                  <a16:creationId xmlns:a16="http://schemas.microsoft.com/office/drawing/2014/main" id="{ACD40AA3-3025-D118-B9E5-B6A8C93AE37C}"/>
                </a:ext>
              </a:extLst>
            </p:cNvPr>
            <p:cNvSpPr/>
            <p:nvPr/>
          </p:nvSpPr>
          <p:spPr>
            <a:xfrm>
              <a:off x="6661853" y="2601778"/>
              <a:ext cx="273001" cy="85044"/>
            </a:xfrm>
            <a:custGeom>
              <a:avLst/>
              <a:gdLst/>
              <a:ahLst/>
              <a:cxnLst/>
              <a:rect l="l" t="t" r="r" b="b"/>
              <a:pathLst>
                <a:path w="8189" h="2551" extrusionOk="0">
                  <a:moveTo>
                    <a:pt x="4043" y="2550"/>
                  </a:moveTo>
                  <a:cubicBezTo>
                    <a:pt x="4043" y="2550"/>
                    <a:pt x="3027" y="892"/>
                    <a:pt x="2156" y="788"/>
                  </a:cubicBezTo>
                  <a:cubicBezTo>
                    <a:pt x="1431" y="643"/>
                    <a:pt x="705" y="477"/>
                    <a:pt x="1" y="270"/>
                  </a:cubicBezTo>
                  <a:cubicBezTo>
                    <a:pt x="1" y="270"/>
                    <a:pt x="2302" y="208"/>
                    <a:pt x="2675" y="291"/>
                  </a:cubicBezTo>
                  <a:cubicBezTo>
                    <a:pt x="3048" y="394"/>
                    <a:pt x="4126" y="1783"/>
                    <a:pt x="4292" y="1742"/>
                  </a:cubicBezTo>
                  <a:cubicBezTo>
                    <a:pt x="4437" y="1721"/>
                    <a:pt x="5929" y="228"/>
                    <a:pt x="6302" y="104"/>
                  </a:cubicBezTo>
                  <a:cubicBezTo>
                    <a:pt x="6675" y="0"/>
                    <a:pt x="8189" y="291"/>
                    <a:pt x="8189" y="291"/>
                  </a:cubicBezTo>
                  <a:cubicBezTo>
                    <a:pt x="8189" y="291"/>
                    <a:pt x="6364" y="726"/>
                    <a:pt x="6012" y="995"/>
                  </a:cubicBezTo>
                  <a:cubicBezTo>
                    <a:pt x="5660" y="1265"/>
                    <a:pt x="4395" y="2550"/>
                    <a:pt x="4043" y="25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 name="Google Shape;556;p43">
            <a:extLst>
              <a:ext uri="{FF2B5EF4-FFF2-40B4-BE49-F238E27FC236}">
                <a16:creationId xmlns:a16="http://schemas.microsoft.com/office/drawing/2014/main" id="{3FC25146-96FC-269F-2EDF-041A9B2722F2}"/>
              </a:ext>
            </a:extLst>
          </p:cNvPr>
          <p:cNvSpPr/>
          <p:nvPr/>
        </p:nvSpPr>
        <p:spPr>
          <a:xfrm>
            <a:off x="6650369" y="4251455"/>
            <a:ext cx="629368" cy="238696"/>
          </a:xfrm>
          <a:custGeom>
            <a:avLst/>
            <a:gdLst/>
            <a:ahLst/>
            <a:cxnLst/>
            <a:rect l="l" t="t" r="r" b="b"/>
            <a:pathLst>
              <a:path w="14159" h="5370" extrusionOk="0">
                <a:moveTo>
                  <a:pt x="6260" y="5245"/>
                </a:moveTo>
                <a:cubicBezTo>
                  <a:pt x="6260" y="5245"/>
                  <a:pt x="5017" y="2073"/>
                  <a:pt x="3566" y="1597"/>
                </a:cubicBezTo>
                <a:cubicBezTo>
                  <a:pt x="2343" y="1141"/>
                  <a:pt x="1140" y="602"/>
                  <a:pt x="0" y="1"/>
                </a:cubicBezTo>
                <a:cubicBezTo>
                  <a:pt x="0" y="1"/>
                  <a:pt x="3980" y="622"/>
                  <a:pt x="4602" y="913"/>
                </a:cubicBezTo>
                <a:cubicBezTo>
                  <a:pt x="5224" y="1182"/>
                  <a:pt x="6675" y="3939"/>
                  <a:pt x="6924" y="3939"/>
                </a:cubicBezTo>
                <a:cubicBezTo>
                  <a:pt x="7193" y="3939"/>
                  <a:pt x="10240" y="1804"/>
                  <a:pt x="10924" y="1721"/>
                </a:cubicBezTo>
                <a:cubicBezTo>
                  <a:pt x="11608" y="1659"/>
                  <a:pt x="14158" y="2633"/>
                  <a:pt x="14158" y="2633"/>
                </a:cubicBezTo>
                <a:cubicBezTo>
                  <a:pt x="14158" y="2633"/>
                  <a:pt x="10862" y="2840"/>
                  <a:pt x="10157" y="3172"/>
                </a:cubicBezTo>
                <a:cubicBezTo>
                  <a:pt x="9473" y="3524"/>
                  <a:pt x="6882" y="5369"/>
                  <a:pt x="6260" y="52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57"/>
                                        </p:tgtEl>
                                        <p:attrNameLst>
                                          <p:attrName>style.visibility</p:attrName>
                                        </p:attrNameLst>
                                      </p:cBhvr>
                                      <p:to>
                                        <p:strVal val="visible"/>
                                      </p:to>
                                    </p:set>
                                    <p:anim calcmode="lin" valueType="num">
                                      <p:cBhvr additive="base">
                                        <p:cTn id="27" dur="500" fill="hold"/>
                                        <p:tgtEl>
                                          <p:spTgt spid="857"/>
                                        </p:tgtEl>
                                        <p:attrNameLst>
                                          <p:attrName>ppt_x</p:attrName>
                                        </p:attrNameLst>
                                      </p:cBhvr>
                                      <p:tavLst>
                                        <p:tav tm="0">
                                          <p:val>
                                            <p:strVal val="#ppt_x"/>
                                          </p:val>
                                        </p:tav>
                                        <p:tav tm="100000">
                                          <p:val>
                                            <p:strVal val="#ppt_x"/>
                                          </p:val>
                                        </p:tav>
                                      </p:tavLst>
                                    </p:anim>
                                    <p:anim calcmode="lin" valueType="num">
                                      <p:cBhvr additive="base">
                                        <p:cTn id="28" dur="500" fill="hold"/>
                                        <p:tgtEl>
                                          <p:spTgt spid="8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58"/>
                                        </p:tgtEl>
                                        <p:attrNameLst>
                                          <p:attrName>style.visibility</p:attrName>
                                        </p:attrNameLst>
                                      </p:cBhvr>
                                      <p:to>
                                        <p:strVal val="visible"/>
                                      </p:to>
                                    </p:set>
                                    <p:anim calcmode="lin" valueType="num">
                                      <p:cBhvr additive="base">
                                        <p:cTn id="31" dur="500" fill="hold"/>
                                        <p:tgtEl>
                                          <p:spTgt spid="858"/>
                                        </p:tgtEl>
                                        <p:attrNameLst>
                                          <p:attrName>ppt_x</p:attrName>
                                        </p:attrNameLst>
                                      </p:cBhvr>
                                      <p:tavLst>
                                        <p:tav tm="0">
                                          <p:val>
                                            <p:strVal val="#ppt_x"/>
                                          </p:val>
                                        </p:tav>
                                        <p:tav tm="100000">
                                          <p:val>
                                            <p:strVal val="#ppt_x"/>
                                          </p:val>
                                        </p:tav>
                                      </p:tavLst>
                                    </p:anim>
                                    <p:anim calcmode="lin" valueType="num">
                                      <p:cBhvr additive="base">
                                        <p:cTn id="32" dur="500" fill="hold"/>
                                        <p:tgtEl>
                                          <p:spTgt spid="8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59"/>
                                        </p:tgtEl>
                                        <p:attrNameLst>
                                          <p:attrName>style.visibility</p:attrName>
                                        </p:attrNameLst>
                                      </p:cBhvr>
                                      <p:to>
                                        <p:strVal val="visible"/>
                                      </p:to>
                                    </p:set>
                                    <p:anim calcmode="lin" valueType="num">
                                      <p:cBhvr additive="base">
                                        <p:cTn id="35" dur="500" fill="hold"/>
                                        <p:tgtEl>
                                          <p:spTgt spid="859"/>
                                        </p:tgtEl>
                                        <p:attrNameLst>
                                          <p:attrName>ppt_x</p:attrName>
                                        </p:attrNameLst>
                                      </p:cBhvr>
                                      <p:tavLst>
                                        <p:tav tm="0">
                                          <p:val>
                                            <p:strVal val="#ppt_x"/>
                                          </p:val>
                                        </p:tav>
                                        <p:tav tm="100000">
                                          <p:val>
                                            <p:strVal val="#ppt_x"/>
                                          </p:val>
                                        </p:tav>
                                      </p:tavLst>
                                    </p:anim>
                                    <p:anim calcmode="lin" valueType="num">
                                      <p:cBhvr additive="base">
                                        <p:cTn id="36" dur="500" fill="hold"/>
                                        <p:tgtEl>
                                          <p:spTgt spid="85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62"/>
                                        </p:tgtEl>
                                        <p:attrNameLst>
                                          <p:attrName>style.visibility</p:attrName>
                                        </p:attrNameLst>
                                      </p:cBhvr>
                                      <p:to>
                                        <p:strVal val="visible"/>
                                      </p:to>
                                    </p:set>
                                    <p:anim calcmode="lin" valueType="num">
                                      <p:cBhvr additive="base">
                                        <p:cTn id="39" dur="500" fill="hold"/>
                                        <p:tgtEl>
                                          <p:spTgt spid="862"/>
                                        </p:tgtEl>
                                        <p:attrNameLst>
                                          <p:attrName>ppt_x</p:attrName>
                                        </p:attrNameLst>
                                      </p:cBhvr>
                                      <p:tavLst>
                                        <p:tav tm="0">
                                          <p:val>
                                            <p:strVal val="#ppt_x"/>
                                          </p:val>
                                        </p:tav>
                                        <p:tav tm="100000">
                                          <p:val>
                                            <p:strVal val="#ppt_x"/>
                                          </p:val>
                                        </p:tav>
                                      </p:tavLst>
                                    </p:anim>
                                    <p:anim calcmode="lin" valueType="num">
                                      <p:cBhvr additive="base">
                                        <p:cTn id="40" dur="500" fill="hold"/>
                                        <p:tgtEl>
                                          <p:spTgt spid="86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63"/>
                                        </p:tgtEl>
                                        <p:attrNameLst>
                                          <p:attrName>style.visibility</p:attrName>
                                        </p:attrNameLst>
                                      </p:cBhvr>
                                      <p:to>
                                        <p:strVal val="visible"/>
                                      </p:to>
                                    </p:set>
                                    <p:anim calcmode="lin" valueType="num">
                                      <p:cBhvr additive="base">
                                        <p:cTn id="43" dur="500" fill="hold"/>
                                        <p:tgtEl>
                                          <p:spTgt spid="863"/>
                                        </p:tgtEl>
                                        <p:attrNameLst>
                                          <p:attrName>ppt_x</p:attrName>
                                        </p:attrNameLst>
                                      </p:cBhvr>
                                      <p:tavLst>
                                        <p:tav tm="0">
                                          <p:val>
                                            <p:strVal val="#ppt_x"/>
                                          </p:val>
                                        </p:tav>
                                        <p:tav tm="100000">
                                          <p:val>
                                            <p:strVal val="#ppt_x"/>
                                          </p:val>
                                        </p:tav>
                                      </p:tavLst>
                                    </p:anim>
                                    <p:anim calcmode="lin" valueType="num">
                                      <p:cBhvr additive="base">
                                        <p:cTn id="44" dur="500" fill="hold"/>
                                        <p:tgtEl>
                                          <p:spTgt spid="8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66"/>
                                        </p:tgtEl>
                                        <p:attrNameLst>
                                          <p:attrName>style.visibility</p:attrName>
                                        </p:attrNameLst>
                                      </p:cBhvr>
                                      <p:to>
                                        <p:strVal val="visible"/>
                                      </p:to>
                                    </p:set>
                                    <p:anim calcmode="lin" valueType="num">
                                      <p:cBhvr additive="base">
                                        <p:cTn id="47" dur="500" fill="hold"/>
                                        <p:tgtEl>
                                          <p:spTgt spid="866"/>
                                        </p:tgtEl>
                                        <p:attrNameLst>
                                          <p:attrName>ppt_x</p:attrName>
                                        </p:attrNameLst>
                                      </p:cBhvr>
                                      <p:tavLst>
                                        <p:tav tm="0">
                                          <p:val>
                                            <p:strVal val="#ppt_x"/>
                                          </p:val>
                                        </p:tav>
                                        <p:tav tm="100000">
                                          <p:val>
                                            <p:strVal val="#ppt_x"/>
                                          </p:val>
                                        </p:tav>
                                      </p:tavLst>
                                    </p:anim>
                                    <p:anim calcmode="lin" valueType="num">
                                      <p:cBhvr additive="base">
                                        <p:cTn id="48" dur="500" fill="hold"/>
                                        <p:tgtEl>
                                          <p:spTgt spid="86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69"/>
                                        </p:tgtEl>
                                        <p:attrNameLst>
                                          <p:attrName>style.visibility</p:attrName>
                                        </p:attrNameLst>
                                      </p:cBhvr>
                                      <p:to>
                                        <p:strVal val="visible"/>
                                      </p:to>
                                    </p:set>
                                    <p:anim calcmode="lin" valueType="num">
                                      <p:cBhvr additive="base">
                                        <p:cTn id="51" dur="500" fill="hold"/>
                                        <p:tgtEl>
                                          <p:spTgt spid="869"/>
                                        </p:tgtEl>
                                        <p:attrNameLst>
                                          <p:attrName>ppt_x</p:attrName>
                                        </p:attrNameLst>
                                      </p:cBhvr>
                                      <p:tavLst>
                                        <p:tav tm="0">
                                          <p:val>
                                            <p:strVal val="#ppt_x"/>
                                          </p:val>
                                        </p:tav>
                                        <p:tav tm="100000">
                                          <p:val>
                                            <p:strVal val="#ppt_x"/>
                                          </p:val>
                                        </p:tav>
                                      </p:tavLst>
                                    </p:anim>
                                    <p:anim calcmode="lin" valueType="num">
                                      <p:cBhvr additive="base">
                                        <p:cTn id="52" dur="500" fill="hold"/>
                                        <p:tgtEl>
                                          <p:spTgt spid="8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72"/>
                                        </p:tgtEl>
                                        <p:attrNameLst>
                                          <p:attrName>style.visibility</p:attrName>
                                        </p:attrNameLst>
                                      </p:cBhvr>
                                      <p:to>
                                        <p:strVal val="visible"/>
                                      </p:to>
                                    </p:set>
                                    <p:anim calcmode="lin" valueType="num">
                                      <p:cBhvr additive="base">
                                        <p:cTn id="55" dur="500" fill="hold"/>
                                        <p:tgtEl>
                                          <p:spTgt spid="872"/>
                                        </p:tgtEl>
                                        <p:attrNameLst>
                                          <p:attrName>ppt_x</p:attrName>
                                        </p:attrNameLst>
                                      </p:cBhvr>
                                      <p:tavLst>
                                        <p:tav tm="0">
                                          <p:val>
                                            <p:strVal val="#ppt_x"/>
                                          </p:val>
                                        </p:tav>
                                        <p:tav tm="100000">
                                          <p:val>
                                            <p:strVal val="#ppt_x"/>
                                          </p:val>
                                        </p:tav>
                                      </p:tavLst>
                                    </p:anim>
                                    <p:anim calcmode="lin" valueType="num">
                                      <p:cBhvr additive="base">
                                        <p:cTn id="56" dur="500" fill="hold"/>
                                        <p:tgtEl>
                                          <p:spTgt spid="87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73"/>
                                        </p:tgtEl>
                                        <p:attrNameLst>
                                          <p:attrName>style.visibility</p:attrName>
                                        </p:attrNameLst>
                                      </p:cBhvr>
                                      <p:to>
                                        <p:strVal val="visible"/>
                                      </p:to>
                                    </p:set>
                                    <p:anim calcmode="lin" valueType="num">
                                      <p:cBhvr additive="base">
                                        <p:cTn id="59" dur="500" fill="hold"/>
                                        <p:tgtEl>
                                          <p:spTgt spid="873"/>
                                        </p:tgtEl>
                                        <p:attrNameLst>
                                          <p:attrName>ppt_x</p:attrName>
                                        </p:attrNameLst>
                                      </p:cBhvr>
                                      <p:tavLst>
                                        <p:tav tm="0">
                                          <p:val>
                                            <p:strVal val="#ppt_x"/>
                                          </p:val>
                                        </p:tav>
                                        <p:tav tm="100000">
                                          <p:val>
                                            <p:strVal val="#ppt_x"/>
                                          </p:val>
                                        </p:tav>
                                      </p:tavLst>
                                    </p:anim>
                                    <p:anim calcmode="lin" valueType="num">
                                      <p:cBhvr additive="base">
                                        <p:cTn id="60" dur="500" fill="hold"/>
                                        <p:tgtEl>
                                          <p:spTgt spid="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animBg="1"/>
      <p:bldP spid="858" grpId="0" animBg="1"/>
      <p:bldP spid="862" grpId="0" animBg="1"/>
      <p:bldP spid="872" grpId="0" animBg="1"/>
      <p:bldP spid="873" grpId="0" animBg="1"/>
      <p:bldP spid="8" grpId="0" animBg="1"/>
      <p:bldP spid="9" grpId="0"/>
      <p:bldP spid="10"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4635D-6B3C-72A8-FE1A-DE9BF4C33C08}"/>
              </a:ext>
            </a:extLst>
          </p:cNvPr>
          <p:cNvPicPr>
            <a:picLocks noChangeAspect="1"/>
          </p:cNvPicPr>
          <p:nvPr/>
        </p:nvPicPr>
        <p:blipFill>
          <a:blip r:embed="rId3"/>
          <a:stretch>
            <a:fillRect/>
          </a:stretch>
        </p:blipFill>
        <p:spPr>
          <a:xfrm>
            <a:off x="0" y="1673"/>
            <a:ext cx="12192000" cy="6854653"/>
          </a:xfrm>
          <a:prstGeom prst="rect">
            <a:avLst/>
          </a:prstGeom>
        </p:spPr>
      </p:pic>
      <p:sp>
        <p:nvSpPr>
          <p:cNvPr id="5" name="Google Shape;2045;p65">
            <a:extLst>
              <a:ext uri="{FF2B5EF4-FFF2-40B4-BE49-F238E27FC236}">
                <a16:creationId xmlns:a16="http://schemas.microsoft.com/office/drawing/2014/main" id="{37C03868-5C85-7AD8-312F-25BFC5FA878D}"/>
              </a:ext>
            </a:extLst>
          </p:cNvPr>
          <p:cNvSpPr/>
          <p:nvPr/>
        </p:nvSpPr>
        <p:spPr>
          <a:xfrm>
            <a:off x="2825306" y="538423"/>
            <a:ext cx="5747657"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8" name="TextBox 7">
            <a:extLst>
              <a:ext uri="{FF2B5EF4-FFF2-40B4-BE49-F238E27FC236}">
                <a16:creationId xmlns:a16="http://schemas.microsoft.com/office/drawing/2014/main" id="{F22A1E9C-478D-E4BD-6EB4-D2BB0E9E7D3C}"/>
              </a:ext>
            </a:extLst>
          </p:cNvPr>
          <p:cNvSpPr txBox="1"/>
          <p:nvPr/>
        </p:nvSpPr>
        <p:spPr>
          <a:xfrm>
            <a:off x="1257692" y="2253177"/>
            <a:ext cx="2762902" cy="2677656"/>
          </a:xfrm>
          <a:prstGeom prst="rect">
            <a:avLst/>
          </a:prstGeom>
          <a:gradFill flip="none" rotWithShape="1">
            <a:gsLst>
              <a:gs pos="0">
                <a:srgbClr val="77B345">
                  <a:tint val="66000"/>
                  <a:satMod val="160000"/>
                </a:srgbClr>
              </a:gs>
              <a:gs pos="50000">
                <a:srgbClr val="77B345">
                  <a:tint val="44500"/>
                  <a:satMod val="160000"/>
                </a:srgbClr>
              </a:gs>
              <a:gs pos="100000">
                <a:srgbClr val="77B345">
                  <a:tint val="23500"/>
                  <a:satMod val="160000"/>
                </a:srgbClr>
              </a:gs>
            </a:gsLst>
            <a:lin ang="13500000" scaled="1"/>
            <a:tileRect/>
          </a:gradFill>
          <a:effectLst>
            <a:outerShdw blurRad="50800" dist="38100" algn="l" rotWithShape="0">
              <a:prstClr val="black">
                <a:alpha val="40000"/>
              </a:prstClr>
            </a:outerShdw>
          </a:effectLst>
        </p:spPr>
        <p:txBody>
          <a:bodyPr wrap="square">
            <a:spAutoFit/>
          </a:bodyPr>
          <a:lstStyle/>
          <a:p>
            <a:r>
              <a:rPr lang="vi-VN" sz="2800" dirty="0">
                <a:latin typeface="+mj-lt"/>
              </a:rPr>
              <a:t>(từ đầu đến “Ai về Hà Nội thì xuôi cùng thuyền) nên đọc với giọng phấn khởi, tự hào</a:t>
            </a:r>
            <a:endParaRPr lang="en-US" sz="2800" dirty="0">
              <a:latin typeface="+mj-lt"/>
            </a:endParaRPr>
          </a:p>
        </p:txBody>
      </p:sp>
      <p:sp>
        <p:nvSpPr>
          <p:cNvPr id="9" name="TextBox 8">
            <a:extLst>
              <a:ext uri="{FF2B5EF4-FFF2-40B4-BE49-F238E27FC236}">
                <a16:creationId xmlns:a16="http://schemas.microsoft.com/office/drawing/2014/main" id="{0C71B30F-2A7C-108E-34F1-578A2464EA13}"/>
              </a:ext>
            </a:extLst>
          </p:cNvPr>
          <p:cNvSpPr txBox="1"/>
          <p:nvPr/>
        </p:nvSpPr>
        <p:spPr>
          <a:xfrm>
            <a:off x="4572777" y="2870496"/>
            <a:ext cx="3046445" cy="3539430"/>
          </a:xfrm>
          <a:prstGeom prst="rect">
            <a:avLst/>
          </a:prstGeom>
          <a:gradFill flip="none" rotWithShape="1">
            <a:gsLst>
              <a:gs pos="0">
                <a:srgbClr val="77B345">
                  <a:tint val="66000"/>
                  <a:satMod val="160000"/>
                </a:srgbClr>
              </a:gs>
              <a:gs pos="50000">
                <a:srgbClr val="77B345">
                  <a:tint val="44500"/>
                  <a:satMod val="160000"/>
                </a:srgbClr>
              </a:gs>
              <a:gs pos="100000">
                <a:srgbClr val="77B345">
                  <a:tint val="23500"/>
                  <a:satMod val="160000"/>
                </a:srgbClr>
              </a:gs>
            </a:gsLst>
            <a:lin ang="13500000" scaled="1"/>
            <a:tileRect/>
          </a:gradFill>
          <a:effectLst>
            <a:outerShdw blurRad="50800" dist="38100" algn="l" rotWithShape="0">
              <a:prstClr val="black">
                <a:alpha val="40000"/>
              </a:prstClr>
            </a:outerShdw>
          </a:effectLst>
        </p:spPr>
        <p:txBody>
          <a:bodyPr wrap="square">
            <a:spAutoFit/>
          </a:bodyPr>
          <a:lstStyle/>
          <a:p>
            <a:r>
              <a:rPr lang="vi-VN" sz="2800" dirty="0">
                <a:latin typeface="+mj-lt"/>
              </a:rPr>
              <a:t>những năm tháng kháng chiến ( từ “Ờ, đã chín năm rồi đấy nhỉ!” đến Tiếng của em thánh thót quanh làng”) đọc với giọng tha thiết, sâu lắng</a:t>
            </a:r>
            <a:endParaRPr lang="en-US" sz="2800" dirty="0">
              <a:latin typeface="+mj-lt"/>
            </a:endParaRPr>
          </a:p>
        </p:txBody>
      </p:sp>
      <p:sp>
        <p:nvSpPr>
          <p:cNvPr id="11" name="Google Shape;2340;p65">
            <a:extLst>
              <a:ext uri="{FF2B5EF4-FFF2-40B4-BE49-F238E27FC236}">
                <a16:creationId xmlns:a16="http://schemas.microsoft.com/office/drawing/2014/main" id="{DD2541FC-4BEF-79AB-9B14-4615E8C45EB0}"/>
              </a:ext>
            </a:extLst>
          </p:cNvPr>
          <p:cNvSpPr txBox="1">
            <a:spLocks/>
          </p:cNvSpPr>
          <p:nvPr/>
        </p:nvSpPr>
        <p:spPr>
          <a:xfrm>
            <a:off x="8091459" y="2321798"/>
            <a:ext cx="2637145" cy="1119979"/>
          </a:xfrm>
          <a:prstGeom prst="rect">
            <a:avLst/>
          </a:prstGeom>
          <a:solidFill>
            <a:srgbClr val="F3D676"/>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vi-VN" sz="2800" dirty="0">
                <a:solidFill>
                  <a:srgbClr val="FF0000"/>
                </a:solidFill>
                <a:latin typeface="+mj-lt"/>
                <a:ea typeface="Calibri" panose="020F0502020204030204" pitchFamily="34" charset="0"/>
                <a:cs typeface="Times New Roman" panose="02020603050405020304" pitchFamily="18" charset="0"/>
              </a:rPr>
              <a:t>Phần cuối  VB</a:t>
            </a:r>
            <a:endParaRPr lang="en" sz="2800" b="1" dirty="0">
              <a:solidFill>
                <a:srgbClr val="FF0000"/>
              </a:solidFill>
              <a:latin typeface="+mj-lt"/>
              <a:cs typeface="Times New Roman" panose="02020603050405020304" pitchFamily="18" charset="0"/>
            </a:endParaRPr>
          </a:p>
        </p:txBody>
      </p:sp>
      <p:sp>
        <p:nvSpPr>
          <p:cNvPr id="12" name="Rectangle 11"/>
          <p:cNvSpPr/>
          <p:nvPr/>
        </p:nvSpPr>
        <p:spPr>
          <a:xfrm>
            <a:off x="8059100" y="3441777"/>
            <a:ext cx="2669504" cy="954107"/>
          </a:xfrm>
          <a:prstGeom prst="rect">
            <a:avLst/>
          </a:prstGeom>
          <a:gradFill flip="none" rotWithShape="1">
            <a:gsLst>
              <a:gs pos="0">
                <a:srgbClr val="77B345">
                  <a:tint val="66000"/>
                  <a:satMod val="160000"/>
                </a:srgbClr>
              </a:gs>
              <a:gs pos="50000">
                <a:srgbClr val="77B345">
                  <a:tint val="44500"/>
                  <a:satMod val="160000"/>
                </a:srgbClr>
              </a:gs>
              <a:gs pos="100000">
                <a:srgbClr val="77B345">
                  <a:tint val="23500"/>
                  <a:satMod val="160000"/>
                </a:srgbClr>
              </a:gs>
            </a:gsLst>
            <a:lin ang="13500000" scaled="1"/>
            <a:tileRect/>
          </a:gradFill>
          <a:effectLst>
            <a:outerShdw blurRad="50800" dist="38100" algn="l" rotWithShape="0">
              <a:prstClr val="black">
                <a:alpha val="40000"/>
              </a:prstClr>
            </a:outerShdw>
          </a:effectLst>
        </p:spPr>
        <p:txBody>
          <a:bodyPr wrap="square">
            <a:spAutoFit/>
          </a:bodyPr>
          <a:lstStyle/>
          <a:p>
            <a:pPr algn="just">
              <a:spcAft>
                <a:spcPts val="800"/>
              </a:spcAft>
              <a:tabLst>
                <a:tab pos="701040" algn="l"/>
              </a:tabLst>
            </a:pPr>
            <a:r>
              <a:rPr lang="vi-VN" sz="2800" dirty="0">
                <a:effectLst/>
                <a:latin typeface="+mj-lt"/>
                <a:ea typeface="Calibri" panose="020F0502020204030204" pitchFamily="34" charset="0"/>
                <a:cs typeface="Times New Roman" panose="02020603050405020304" pitchFamily="18" charset="0"/>
              </a:rPr>
              <a:t>đọc với giọng lạc quan, tin tưởng </a:t>
            </a:r>
            <a:endParaRPr lang="en-US" sz="2800" dirty="0">
              <a:effectLst/>
              <a:latin typeface="+mj-lt"/>
              <a:ea typeface="Calibri" panose="020F0502020204030204" pitchFamily="34" charset="0"/>
              <a:cs typeface="Times New Roman" panose="02020603050405020304" pitchFamily="18" charset="0"/>
            </a:endParaRPr>
          </a:p>
        </p:txBody>
      </p:sp>
      <p:sp>
        <p:nvSpPr>
          <p:cNvPr id="4" name="Google Shape;352;p32"/>
          <p:cNvSpPr txBox="1">
            <a:spLocks noGrp="1"/>
          </p:cNvSpPr>
          <p:nvPr>
            <p:ph type="title"/>
          </p:nvPr>
        </p:nvSpPr>
        <p:spPr>
          <a:xfrm>
            <a:off x="3769068" y="448074"/>
            <a:ext cx="34590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1. Đọc</a:t>
            </a:r>
            <a:endParaRPr dirty="0">
              <a:latin typeface="Times New Roman" panose="02020603050405020304" pitchFamily="18" charset="0"/>
              <a:cs typeface="Times New Roman" panose="02020603050405020304" pitchFamily="18" charset="0"/>
            </a:endParaRPr>
          </a:p>
        </p:txBody>
      </p:sp>
      <p:sp>
        <p:nvSpPr>
          <p:cNvPr id="13" name="Google Shape;2340;p65">
            <a:extLst>
              <a:ext uri="{FF2B5EF4-FFF2-40B4-BE49-F238E27FC236}">
                <a16:creationId xmlns:a16="http://schemas.microsoft.com/office/drawing/2014/main" id="{DD2541FC-4BEF-79AB-9B14-4615E8C45EB0}"/>
              </a:ext>
            </a:extLst>
          </p:cNvPr>
          <p:cNvSpPr txBox="1">
            <a:spLocks/>
          </p:cNvSpPr>
          <p:nvPr/>
        </p:nvSpPr>
        <p:spPr>
          <a:xfrm>
            <a:off x="1257692" y="1416574"/>
            <a:ext cx="2762902" cy="905224"/>
          </a:xfrm>
          <a:prstGeom prst="rect">
            <a:avLst/>
          </a:prstGeom>
          <a:solidFill>
            <a:srgbClr val="F3D676"/>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vi-VN" sz="2800" dirty="0">
                <a:solidFill>
                  <a:srgbClr val="FF0000"/>
                </a:solidFill>
                <a:latin typeface="+mj-lt"/>
              </a:rPr>
              <a:t>+ Phần đầu của VB</a:t>
            </a:r>
            <a:endParaRPr lang="en" sz="2800" b="1" dirty="0">
              <a:solidFill>
                <a:srgbClr val="FF0000"/>
              </a:solidFill>
              <a:latin typeface="+mj-lt"/>
              <a:cs typeface="Times New Roman" panose="02020603050405020304" pitchFamily="18" charset="0"/>
            </a:endParaRPr>
          </a:p>
        </p:txBody>
      </p:sp>
      <p:sp>
        <p:nvSpPr>
          <p:cNvPr id="15" name="Google Shape;2340;p65">
            <a:extLst>
              <a:ext uri="{FF2B5EF4-FFF2-40B4-BE49-F238E27FC236}">
                <a16:creationId xmlns:a16="http://schemas.microsoft.com/office/drawing/2014/main" id="{DD2541FC-4BEF-79AB-9B14-4615E8C45EB0}"/>
              </a:ext>
            </a:extLst>
          </p:cNvPr>
          <p:cNvSpPr txBox="1">
            <a:spLocks/>
          </p:cNvSpPr>
          <p:nvPr/>
        </p:nvSpPr>
        <p:spPr>
          <a:xfrm>
            <a:off x="4572777" y="1918850"/>
            <a:ext cx="3078804" cy="962020"/>
          </a:xfrm>
          <a:prstGeom prst="rect">
            <a:avLst/>
          </a:prstGeom>
          <a:solidFill>
            <a:srgbClr val="F3D676"/>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vi-VN" sz="2800" dirty="0">
                <a:solidFill>
                  <a:srgbClr val="FF0000"/>
                </a:solidFill>
                <a:latin typeface="+mj-lt"/>
              </a:rPr>
              <a:t>+ Phần hồi tưởng</a:t>
            </a:r>
            <a:endParaRPr lang="en" sz="28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230560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7AB705-B7E3-09F7-D9F0-3BD9CC9A36B3}"/>
              </a:ext>
            </a:extLst>
          </p:cNvPr>
          <p:cNvPicPr>
            <a:picLocks noChangeAspect="1"/>
          </p:cNvPicPr>
          <p:nvPr/>
        </p:nvPicPr>
        <p:blipFill>
          <a:blip r:embed="rId3"/>
          <a:stretch>
            <a:fillRect/>
          </a:stretch>
        </p:blipFill>
        <p:spPr>
          <a:xfrm>
            <a:off x="0" y="1673"/>
            <a:ext cx="12192000" cy="6854653"/>
          </a:xfrm>
          <a:prstGeom prst="rect">
            <a:avLst/>
          </a:prstGeom>
        </p:spPr>
      </p:pic>
      <p:sp>
        <p:nvSpPr>
          <p:cNvPr id="5" name="Google Shape;2045;p65">
            <a:extLst>
              <a:ext uri="{FF2B5EF4-FFF2-40B4-BE49-F238E27FC236}">
                <a16:creationId xmlns:a16="http://schemas.microsoft.com/office/drawing/2014/main" id="{37C03868-5C85-7AD8-312F-25BFC5FA878D}"/>
              </a:ext>
            </a:extLst>
          </p:cNvPr>
          <p:cNvSpPr/>
          <p:nvPr/>
        </p:nvSpPr>
        <p:spPr>
          <a:xfrm>
            <a:off x="3955092" y="521299"/>
            <a:ext cx="5747657" cy="572700"/>
          </a:xfrm>
          <a:prstGeom prst="roundRect">
            <a:avLst>
              <a:gd name="adj" fmla="val 9575"/>
            </a:avLst>
          </a:prstGeom>
          <a:solidFill>
            <a:schemeClr val="accent6">
              <a:lumMod val="50000"/>
            </a:schemeClr>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52;p32"/>
          <p:cNvSpPr txBox="1">
            <a:spLocks/>
          </p:cNvSpPr>
          <p:nvPr/>
        </p:nvSpPr>
        <p:spPr>
          <a:xfrm>
            <a:off x="3356748" y="422944"/>
            <a:ext cx="7704000" cy="5727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dirty="0">
                <a:solidFill>
                  <a:schemeClr val="bg1"/>
                </a:solidFill>
                <a:latin typeface="Times New Roman" panose="02020603050405020304" pitchFamily="18" charset="0"/>
                <a:cs typeface="Times New Roman" panose="02020603050405020304" pitchFamily="18" charset="0"/>
              </a:rPr>
              <a:t>2. </a:t>
            </a:r>
            <a:r>
              <a:rPr lang="en-US" dirty="0" err="1">
                <a:solidFill>
                  <a:schemeClr val="bg1"/>
                </a:solidFill>
                <a:latin typeface="Times New Roman" panose="02020603050405020304" pitchFamily="18" charset="0"/>
                <a:cs typeface="Times New Roman" panose="02020603050405020304" pitchFamily="18" charset="0"/>
              </a:rPr>
              <a:t>Tìm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hiểu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chung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0" name="Google Shape;352;p32"/>
          <p:cNvSpPr txBox="1">
            <a:spLocks noGrp="1"/>
          </p:cNvSpPr>
          <p:nvPr>
            <p:ph type="title"/>
          </p:nvPr>
        </p:nvSpPr>
        <p:spPr>
          <a:xfrm>
            <a:off x="-1527201" y="1255569"/>
            <a:ext cx="10272000" cy="763600"/>
          </a:xfrm>
          <a:prstGeom prst="rect">
            <a:avLst/>
          </a:prstGeom>
        </p:spPr>
        <p:txBody>
          <a:bodyPr spcFirstLastPara="1" vert="horz" wrap="square" lIns="121900" tIns="121900" rIns="121900" bIns="121900" rtlCol="0" anchor="t" anchorCtr="0">
            <a:noAutofit/>
          </a:bodyPr>
          <a:lstStyle/>
          <a:p>
            <a:pPr algn="ctr"/>
            <a:r>
              <a:rPr lang="en" dirty="0">
                <a:latin typeface="Times New Roman" panose="02020603050405020304" pitchFamily="18" charset="0"/>
                <a:cs typeface="Times New Roman" panose="02020603050405020304" pitchFamily="18" charset="0"/>
              </a:rPr>
              <a:t>a. Tác giả</a:t>
            </a:r>
            <a:endParaRPr dirty="0">
              <a:latin typeface="Times New Roman" panose="02020603050405020304" pitchFamily="18" charset="0"/>
              <a:cs typeface="Times New Roman" panose="02020603050405020304" pitchFamily="18" charset="0"/>
            </a:endParaRPr>
          </a:p>
        </p:txBody>
      </p:sp>
      <p:pic>
        <p:nvPicPr>
          <p:cNvPr id="11" name="Picture 2" descr="Kỷ niệm ngày nhà thơ Tố Hữu mất (9-12-2002 – 9-12-2012): Tố Hữu với thơ -  đi tìm mùa xuân vĩnh hằng">
            <a:extLst>
              <a:ext uri="{FF2B5EF4-FFF2-40B4-BE49-F238E27FC236}">
                <a16:creationId xmlns:a16="http://schemas.microsoft.com/office/drawing/2014/main" id="{8C458E80-E988-FC07-2320-F8AE71A6D7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0" y="2434715"/>
            <a:ext cx="3810000" cy="4521759"/>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4"/>
          <p:cNvSpPr/>
          <p:nvPr/>
        </p:nvSpPr>
        <p:spPr>
          <a:xfrm>
            <a:off x="2825885" y="2105877"/>
            <a:ext cx="4334906" cy="866937"/>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4"/>
          <p:cNvSpPr txBox="1"/>
          <p:nvPr/>
        </p:nvSpPr>
        <p:spPr>
          <a:xfrm>
            <a:off x="4181437" y="2137331"/>
            <a:ext cx="249635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TỐ HỮU</a:t>
            </a:r>
          </a:p>
        </p:txBody>
      </p:sp>
      <p:pic>
        <p:nvPicPr>
          <p:cNvPr id="16" name="图片 9">
            <a:extLst>
              <a:ext uri="{FF2B5EF4-FFF2-40B4-BE49-F238E27FC236}">
                <a16:creationId xmlns:a16="http://schemas.microsoft.com/office/drawing/2014/main" id="{1A3C8BFA-1FAC-4E22-91C2-BF9D8CAF41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2269" y="5534500"/>
            <a:ext cx="1896840" cy="1495864"/>
          </a:xfrm>
          <a:prstGeom prst="rect">
            <a:avLst/>
          </a:prstGeom>
        </p:spPr>
      </p:pic>
    </p:spTree>
    <p:extLst>
      <p:ext uri="{BB962C8B-B14F-4D97-AF65-F5344CB8AC3E}">
        <p14:creationId xmlns:p14="http://schemas.microsoft.com/office/powerpoint/2010/main" val="4133945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18DB26-1832-DF00-CA8E-C3AD9ACDF45A}"/>
              </a:ext>
            </a:extLst>
          </p:cNvPr>
          <p:cNvPicPr>
            <a:picLocks noChangeAspect="1"/>
          </p:cNvPicPr>
          <p:nvPr/>
        </p:nvPicPr>
        <p:blipFill>
          <a:blip r:embed="rId2"/>
          <a:stretch>
            <a:fillRect/>
          </a:stretch>
        </p:blipFill>
        <p:spPr>
          <a:xfrm>
            <a:off x="0" y="1673"/>
            <a:ext cx="12192000" cy="6854653"/>
          </a:xfrm>
          <a:prstGeom prst="rect">
            <a:avLst/>
          </a:prstGeom>
        </p:spPr>
      </p:pic>
      <p:grpSp>
        <p:nvGrpSpPr>
          <p:cNvPr id="3" name="Group 3"/>
          <p:cNvGrpSpPr/>
          <p:nvPr/>
        </p:nvGrpSpPr>
        <p:grpSpPr>
          <a:xfrm>
            <a:off x="992758" y="983914"/>
            <a:ext cx="3482716" cy="5238521"/>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33867" tIns="33867" rIns="33867" bIns="33867" rtlCol="0" anchor="ctr"/>
            <a:lstStyle/>
            <a:p>
              <a:pPr algn="ctr" defTabSz="609585">
                <a:lnSpc>
                  <a:spcPts val="1773"/>
                </a:lnSpc>
                <a:defRPr/>
              </a:pPr>
              <a:endParaRPr sz="1200">
                <a:solidFill>
                  <a:prstClr val="black"/>
                </a:solidFill>
                <a:latin typeface="Calibri"/>
                <a:cs typeface="Arial"/>
                <a:sym typeface="Arial"/>
              </a:endParaRPr>
            </a:p>
          </p:txBody>
        </p:sp>
      </p:grpSp>
      <p:grpSp>
        <p:nvGrpSpPr>
          <p:cNvPr id="6" name="Group 6"/>
          <p:cNvGrpSpPr/>
          <p:nvPr/>
        </p:nvGrpSpPr>
        <p:grpSpPr>
          <a:xfrm>
            <a:off x="4713979" y="829348"/>
            <a:ext cx="6694840" cy="5238521"/>
            <a:chOff x="0" y="0"/>
            <a:chExt cx="2644875" cy="2069539"/>
          </a:xfrm>
          <a:solidFill>
            <a:schemeClr val="accent2">
              <a:lumMod val="40000"/>
              <a:lumOff val="60000"/>
            </a:schemeClr>
          </a:solidFill>
        </p:grpSpPr>
        <p:sp>
          <p:nvSpPr>
            <p:cNvPr id="7" name="Freeform 7"/>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8" name="TextBox 8"/>
            <p:cNvSpPr txBox="1"/>
            <p:nvPr/>
          </p:nvSpPr>
          <p:spPr>
            <a:xfrm>
              <a:off x="0" y="-47625"/>
              <a:ext cx="812800" cy="860425"/>
            </a:xfrm>
            <a:prstGeom prst="rect">
              <a:avLst/>
            </a:prstGeom>
            <a:grpFill/>
          </p:spPr>
          <p:txBody>
            <a:bodyPr lIns="33867" tIns="33867" rIns="33867" bIns="33867" rtlCol="0" anchor="ctr"/>
            <a:lstStyle/>
            <a:p>
              <a:pPr algn="ctr" defTabSz="609585">
                <a:lnSpc>
                  <a:spcPts val="1773"/>
                </a:lnSpc>
                <a:defRPr/>
              </a:pPr>
              <a:endParaRPr sz="4267">
                <a:solidFill>
                  <a:prstClr val="black"/>
                </a:solidFill>
                <a:latin typeface="Times New Roman" panose="02020603050405020304" pitchFamily="18" charset="0"/>
                <a:cs typeface="Times New Roman" panose="02020603050405020304" pitchFamily="18" charset="0"/>
                <a:sym typeface="Arial"/>
              </a:endParaRPr>
            </a:p>
          </p:txBody>
        </p:sp>
      </p:grpSp>
      <p:sp>
        <p:nvSpPr>
          <p:cNvPr id="10" name="TextBox 10"/>
          <p:cNvSpPr txBox="1"/>
          <p:nvPr/>
        </p:nvSpPr>
        <p:spPr>
          <a:xfrm>
            <a:off x="5522190" y="3787080"/>
            <a:ext cx="5678712" cy="861774"/>
          </a:xfrm>
          <a:prstGeom prst="rect">
            <a:avLst/>
          </a:prstGeom>
        </p:spPr>
        <p:txBody>
          <a:bodyPr wrap="square" lIns="0" tIns="0" rIns="0" bIns="0" rtlCol="0" anchor="t">
            <a:spAutoFit/>
          </a:bodyPr>
          <a:lstStyle/>
          <a:p>
            <a:pPr algn="just"/>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Freeform 13"/>
          <p:cNvSpPr/>
          <p:nvPr/>
        </p:nvSpPr>
        <p:spPr>
          <a:xfrm>
            <a:off x="4639691" y="1096629"/>
            <a:ext cx="808211" cy="699471"/>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4639691" y="3899191"/>
            <a:ext cx="808211" cy="699471"/>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5522190" y="1052772"/>
            <a:ext cx="5512792" cy="861774"/>
          </a:xfrm>
          <a:prstGeom prst="rect">
            <a:avLst/>
          </a:prstGeom>
        </p:spPr>
        <p:txBody>
          <a:bodyPr wrap="square" lIns="0" tIns="0" rIns="0" bIns="0" rtlCol="0" anchor="t">
            <a:spAutoFit/>
          </a:bodyPr>
          <a:lstStyle/>
          <a:p>
            <a:pPr algn="just"/>
            <a:r>
              <a:rPr lang="en-US" sz="2800">
                <a:latin typeface="Times New Roman" panose="02020603050405020304" pitchFamily="18" charset="0"/>
                <a:ea typeface="Times New Roman" panose="02020603050405020304" pitchFamily="18" charset="0"/>
                <a:cs typeface="Times New Roman" panose="02020603050405020304" pitchFamily="18" charset="0"/>
              </a:rPr>
              <a:t>Tố Hữu (1920 – 2002), tên khai sinh là Nguyễn Kim Thành.</a:t>
            </a:r>
            <a:endParaRPr lang="en-US" sz="2800">
              <a:latin typeface=".VnTime"/>
              <a:ea typeface="Times New Roman" panose="02020603050405020304" pitchFamily="18" charset="0"/>
              <a:cs typeface="Times New Roman" panose="02020603050405020304" pitchFamily="18" charset="0"/>
            </a:endParaRPr>
          </a:p>
        </p:txBody>
      </p:sp>
      <p:sp>
        <p:nvSpPr>
          <p:cNvPr id="9" name="TextBox 10">
            <a:extLst>
              <a:ext uri="{FF2B5EF4-FFF2-40B4-BE49-F238E27FC236}">
                <a16:creationId xmlns:a16="http://schemas.microsoft.com/office/drawing/2014/main" id="{A5C8E2DA-4244-DA36-62B6-E9FD68AA4625}"/>
              </a:ext>
            </a:extLst>
          </p:cNvPr>
          <p:cNvSpPr txBox="1"/>
          <p:nvPr/>
        </p:nvSpPr>
        <p:spPr>
          <a:xfrm>
            <a:off x="5522190" y="2399284"/>
            <a:ext cx="5678712" cy="1292662"/>
          </a:xfrm>
          <a:prstGeom prst="rect">
            <a:avLst/>
          </a:prstGeom>
        </p:spPr>
        <p:txBody>
          <a:bodyPr wrap="square" lIns="0" tIns="0" rIns="0" bIns="0" rtlCol="0" anchor="t">
            <a:spAutoFit/>
          </a:bodyPr>
          <a:lstStyle/>
          <a:p>
            <a:pPr algn="just"/>
            <a:r>
              <a:rPr lang="en-US" sz="2800">
                <a:latin typeface="Times New Roman" panose="02020603050405020304" pitchFamily="18" charset="0"/>
                <a:ea typeface="Times New Roman" panose="02020603050405020304" pitchFamily="18" charset="0"/>
                <a:cs typeface="Times New Roman" panose="02020603050405020304" pitchFamily="18" charset="0"/>
              </a:rPr>
              <a:t>Sinh ra và lớn lên trong gia đình Nho học ở Huế</a:t>
            </a:r>
            <a:endParaRPr lang="en-US" sz="2800">
              <a:latin typeface=".VnTime"/>
              <a:ea typeface="Times New Roman" panose="02020603050405020304" pitchFamily="18" charset="0"/>
              <a:cs typeface="Times New Roman" panose="02020603050405020304" pitchFamily="18" charset="0"/>
            </a:endParaRPr>
          </a:p>
          <a:p>
            <a:pPr defTabSz="1219170">
              <a:buClr>
                <a:srgbClr val="000000"/>
              </a:buClr>
              <a:defRPr/>
            </a:pPr>
            <a:endParaRPr lang="en-US"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Freeform 14">
            <a:extLst>
              <a:ext uri="{FF2B5EF4-FFF2-40B4-BE49-F238E27FC236}">
                <a16:creationId xmlns:a16="http://schemas.microsoft.com/office/drawing/2014/main" id="{40F8639A-CBE5-3773-108C-4FEB5B192069}"/>
              </a:ext>
            </a:extLst>
          </p:cNvPr>
          <p:cNvSpPr/>
          <p:nvPr/>
        </p:nvSpPr>
        <p:spPr>
          <a:xfrm>
            <a:off x="4683783" y="2561853"/>
            <a:ext cx="808211" cy="699471"/>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 descr="Kỷ niệm ngày nhà thơ Tố Hữu mất (9-12-2002 – 9-12-2012): Tố Hữu với thơ -  đi tìm mùa xuân vĩnh hằng">
            <a:extLst>
              <a:ext uri="{FF2B5EF4-FFF2-40B4-BE49-F238E27FC236}">
                <a16:creationId xmlns:a16="http://schemas.microsoft.com/office/drawing/2014/main" id="{F7021459-81C3-1CB7-9F24-82E62C863B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996809" y="1342741"/>
            <a:ext cx="3237531" cy="3842344"/>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
            <a:extLst>
              <a:ext uri="{FF2B5EF4-FFF2-40B4-BE49-F238E27FC236}">
                <a16:creationId xmlns:a16="http://schemas.microsoft.com/office/drawing/2014/main" id="{087B2008-728B-DAE5-6242-6477F2AAF9C8}"/>
              </a:ext>
            </a:extLst>
          </p:cNvPr>
          <p:cNvSpPr/>
          <p:nvPr/>
        </p:nvSpPr>
        <p:spPr>
          <a:xfrm>
            <a:off x="1002865" y="5102160"/>
            <a:ext cx="3472609" cy="90208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TextBox 9">
            <a:extLst>
              <a:ext uri="{FF2B5EF4-FFF2-40B4-BE49-F238E27FC236}">
                <a16:creationId xmlns:a16="http://schemas.microsoft.com/office/drawing/2014/main" id="{75DB8821-461D-9B8B-7B37-F6269E58CCBE}"/>
              </a:ext>
            </a:extLst>
          </p:cNvPr>
          <p:cNvSpPr txBox="1"/>
          <p:nvPr/>
        </p:nvSpPr>
        <p:spPr>
          <a:xfrm>
            <a:off x="1224026" y="5354765"/>
            <a:ext cx="3003957" cy="474489"/>
          </a:xfrm>
          <a:prstGeom prst="rect">
            <a:avLst/>
          </a:prstGeom>
        </p:spPr>
        <p:txBody>
          <a:bodyPr wrap="square" lIns="0" tIns="0" rIns="0" bIns="0" rtlCol="0" anchor="t">
            <a:spAutoFit/>
          </a:bodyPr>
          <a:lstStyle/>
          <a:p>
            <a:pPr algn="ctr" defTabSz="609585">
              <a:lnSpc>
                <a:spcPts val="3733"/>
              </a:lnSpc>
              <a:defRPr/>
            </a:pPr>
            <a:r>
              <a:rPr lang="en-US" sz="4267" b="1" i="1" kern="0">
                <a:solidFill>
                  <a:srgbClr val="000000"/>
                </a:solidFill>
                <a:latin typeface="Times New Roman" panose="02020603050405020304" pitchFamily="18" charset="0"/>
                <a:ea typeface="Times New Roman" panose="02020603050405020304" pitchFamily="18" charset="0"/>
                <a:cs typeface="Arial"/>
                <a:sym typeface="Arial"/>
              </a:rPr>
              <a:t>Tố Hữu</a:t>
            </a:r>
            <a:endParaRPr lang="en-US" sz="4800" b="1" i="1">
              <a:solidFill>
                <a:prstClr val="black"/>
              </a:solidFill>
              <a:latin typeface="Times New Roman" panose="02020603050405020304" pitchFamily="18" charset="0"/>
              <a:cs typeface="Times New Roman" panose="02020603050405020304" pitchFamily="18" charset="0"/>
              <a:sym typeface="Arial"/>
            </a:endParaRPr>
          </a:p>
        </p:txBody>
      </p:sp>
      <p:sp>
        <p:nvSpPr>
          <p:cNvPr id="18" name="Google Shape;2045;p65">
            <a:extLst>
              <a:ext uri="{FF2B5EF4-FFF2-40B4-BE49-F238E27FC236}">
                <a16:creationId xmlns:a16="http://schemas.microsoft.com/office/drawing/2014/main" id="{F09697A3-47CC-311B-8699-364A8CDE1EAD}"/>
              </a:ext>
            </a:extLst>
          </p:cNvPr>
          <p:cNvSpPr/>
          <p:nvPr/>
        </p:nvSpPr>
        <p:spPr>
          <a:xfrm>
            <a:off x="2433221" y="34096"/>
            <a:ext cx="4952900" cy="763600"/>
          </a:xfrm>
          <a:prstGeom prst="roundRect">
            <a:avLst>
              <a:gd name="adj" fmla="val 9575"/>
            </a:avLst>
          </a:prstGeom>
          <a:solidFill>
            <a:schemeClr val="accent6">
              <a:lumMod val="50000"/>
            </a:schemeClr>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a16="http://schemas.microsoft.com/office/drawing/2014/main" id="{CD16DCED-ADFD-2B01-D13B-0E0117C310C8}"/>
              </a:ext>
            </a:extLst>
          </p:cNvPr>
          <p:cNvSpPr txBox="1">
            <a:spLocks/>
          </p:cNvSpPr>
          <p:nvPr/>
        </p:nvSpPr>
        <p:spPr>
          <a:xfrm>
            <a:off x="1360622" y="-6218"/>
            <a:ext cx="6638729" cy="763600"/>
          </a:xfrm>
          <a:prstGeom prst="rect">
            <a:avLst/>
          </a:prstGeom>
        </p:spPr>
        <p:txBody>
          <a:bodyPr spcFirstLastPara="1" wrap="square" lIns="121900" tIns="121900" rIns="121900" bIns="121900" anchor="t" anchorCtr="0">
            <a:no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a:spcBef>
                <a:spcPts val="0"/>
              </a:spcBef>
            </a:pPr>
            <a:r>
              <a:rPr lang="en-US" sz="4800" b="1" i="1" dirty="0" err="1">
                <a:solidFill>
                  <a:schemeClr val="bg1"/>
                </a:solidFill>
                <a:latin typeface="Times New Roman" panose="02020603050405020304" pitchFamily="18" charset="0"/>
                <a:cs typeface="Times New Roman" panose="02020603050405020304" pitchFamily="18" charset="0"/>
              </a:rPr>
              <a:t>Tiểu</a:t>
            </a:r>
            <a:r>
              <a:rPr lang="en-US" sz="4800" b="1" i="1" dirty="0">
                <a:solidFill>
                  <a:schemeClr val="bg1"/>
                </a:solidFill>
                <a:latin typeface="Times New Roman" panose="02020603050405020304" pitchFamily="18" charset="0"/>
                <a:cs typeface="Times New Roman" panose="02020603050405020304" pitchFamily="18" charset="0"/>
              </a:rPr>
              <a:t> </a:t>
            </a:r>
            <a:r>
              <a:rPr lang="en-US" sz="4800" b="1" i="1" dirty="0" err="1">
                <a:solidFill>
                  <a:schemeClr val="bg1"/>
                </a:solidFill>
                <a:latin typeface="Times New Roman" panose="02020603050405020304" pitchFamily="18" charset="0"/>
                <a:cs typeface="Times New Roman" panose="02020603050405020304" pitchFamily="18" charset="0"/>
              </a:rPr>
              <a:t>sử</a:t>
            </a:r>
            <a:endParaRPr lang="en-US" sz="4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158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86D06F-D8C6-903A-B8ED-2680DCA98067}"/>
              </a:ext>
            </a:extLst>
          </p:cNvPr>
          <p:cNvPicPr>
            <a:picLocks noChangeAspect="1"/>
          </p:cNvPicPr>
          <p:nvPr/>
        </p:nvPicPr>
        <p:blipFill>
          <a:blip r:embed="rId2"/>
          <a:stretch>
            <a:fillRect/>
          </a:stretch>
        </p:blipFill>
        <p:spPr>
          <a:xfrm>
            <a:off x="0" y="1673"/>
            <a:ext cx="12192000" cy="6854653"/>
          </a:xfrm>
          <a:prstGeom prst="rect">
            <a:avLst/>
          </a:prstGeom>
        </p:spPr>
      </p:pic>
      <p:sp>
        <p:nvSpPr>
          <p:cNvPr id="18" name="Google Shape;2045;p65">
            <a:extLst>
              <a:ext uri="{FF2B5EF4-FFF2-40B4-BE49-F238E27FC236}">
                <a16:creationId xmlns:a16="http://schemas.microsoft.com/office/drawing/2014/main" id="{F09697A3-47CC-311B-8699-364A8CDE1EAD}"/>
              </a:ext>
            </a:extLst>
          </p:cNvPr>
          <p:cNvSpPr/>
          <p:nvPr/>
        </p:nvSpPr>
        <p:spPr>
          <a:xfrm>
            <a:off x="2615574" y="46350"/>
            <a:ext cx="4952900" cy="763600"/>
          </a:xfrm>
          <a:prstGeom prst="roundRect">
            <a:avLst>
              <a:gd name="adj" fmla="val 9575"/>
            </a:avLst>
          </a:prstGeom>
          <a:solidFill>
            <a:schemeClr val="accent6">
              <a:lumMod val="50000"/>
            </a:schemeClr>
          </a:solid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solidFill>
                <a:schemeClr val="bg1"/>
              </a:solidFill>
            </a:endParaRPr>
          </a:p>
        </p:txBody>
      </p:sp>
      <p:grpSp>
        <p:nvGrpSpPr>
          <p:cNvPr id="3" name="Group 3"/>
          <p:cNvGrpSpPr/>
          <p:nvPr/>
        </p:nvGrpSpPr>
        <p:grpSpPr>
          <a:xfrm>
            <a:off x="992758" y="983914"/>
            <a:ext cx="3482716" cy="5238521"/>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33867" tIns="33867" rIns="33867" bIns="33867" rtlCol="0" anchor="ctr"/>
            <a:lstStyle/>
            <a:p>
              <a:pPr algn="ctr" defTabSz="609585">
                <a:lnSpc>
                  <a:spcPts val="1773"/>
                </a:lnSpc>
                <a:defRPr/>
              </a:pPr>
              <a:endParaRPr sz="1200">
                <a:solidFill>
                  <a:prstClr val="black"/>
                </a:solidFill>
                <a:latin typeface="Calibri"/>
                <a:cs typeface="Arial"/>
                <a:sym typeface="Arial"/>
              </a:endParaRPr>
            </a:p>
          </p:txBody>
        </p:sp>
      </p:grpSp>
      <p:grpSp>
        <p:nvGrpSpPr>
          <p:cNvPr id="6" name="Group 6"/>
          <p:cNvGrpSpPr/>
          <p:nvPr/>
        </p:nvGrpSpPr>
        <p:grpSpPr>
          <a:xfrm>
            <a:off x="4679987" y="983914"/>
            <a:ext cx="6694840" cy="5238521"/>
            <a:chOff x="0" y="0"/>
            <a:chExt cx="2644875" cy="2069539"/>
          </a:xfrm>
          <a:solidFill>
            <a:schemeClr val="accent2">
              <a:lumMod val="40000"/>
              <a:lumOff val="60000"/>
            </a:schemeClr>
          </a:solidFill>
        </p:grpSpPr>
        <p:sp>
          <p:nvSpPr>
            <p:cNvPr id="7" name="Freeform 7"/>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defTabSz="1219170">
                <a:buClr>
                  <a:srgbClr val="000000"/>
                </a:buClr>
                <a:defRPr/>
              </a:pPr>
              <a:endParaRPr lang="en-US" sz="3733" kern="0">
                <a:solidFill>
                  <a:srgbClr val="000000"/>
                </a:solidFill>
                <a:latin typeface="Arial"/>
                <a:cs typeface="Arial"/>
                <a:sym typeface="Arial"/>
              </a:endParaRPr>
            </a:p>
          </p:txBody>
        </p:sp>
        <p:sp>
          <p:nvSpPr>
            <p:cNvPr id="8" name="TextBox 8"/>
            <p:cNvSpPr txBox="1"/>
            <p:nvPr/>
          </p:nvSpPr>
          <p:spPr>
            <a:xfrm>
              <a:off x="0" y="-47625"/>
              <a:ext cx="812800" cy="860425"/>
            </a:xfrm>
            <a:prstGeom prst="rect">
              <a:avLst/>
            </a:prstGeom>
            <a:grpFill/>
          </p:spPr>
          <p:txBody>
            <a:bodyPr lIns="33867" tIns="33867" rIns="33867" bIns="33867" rtlCol="0" anchor="ctr"/>
            <a:lstStyle/>
            <a:p>
              <a:pPr algn="ctr" defTabSz="609585">
                <a:defRPr/>
              </a:pPr>
              <a:endParaRPr sz="3733">
                <a:solidFill>
                  <a:prstClr val="black"/>
                </a:solidFill>
                <a:latin typeface="Times New Roman" panose="02020603050405020304" pitchFamily="18" charset="0"/>
                <a:cs typeface="Times New Roman" panose="02020603050405020304" pitchFamily="18" charset="0"/>
                <a:sym typeface="Arial"/>
              </a:endParaRPr>
            </a:p>
          </p:txBody>
        </p:sp>
      </p:grpSp>
      <p:sp>
        <p:nvSpPr>
          <p:cNvPr id="10" name="TextBox 10"/>
          <p:cNvSpPr txBox="1"/>
          <p:nvPr/>
        </p:nvSpPr>
        <p:spPr>
          <a:xfrm>
            <a:off x="5510424" y="4587950"/>
            <a:ext cx="5678712" cy="1723357"/>
          </a:xfrm>
          <a:prstGeom prst="rect">
            <a:avLst/>
          </a:prstGeom>
        </p:spPr>
        <p:txBody>
          <a:bodyPr wrap="square" lIns="0" tIns="0" rIns="0" bIns="0" rtlCol="0" anchor="t">
            <a:spAutoFit/>
          </a:bodyPr>
          <a:lstStyle/>
          <a:p>
            <a:pPr algn="just"/>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ngọt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tộc</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defTabSz="1219170">
              <a:buClr>
                <a:srgbClr val="000000"/>
              </a:buClr>
              <a:defRPr/>
            </a:pPr>
            <a:endParaRPr lang="en-US" sz="36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Freeform 13"/>
          <p:cNvSpPr/>
          <p:nvPr/>
        </p:nvSpPr>
        <p:spPr>
          <a:xfrm>
            <a:off x="4639691" y="1271185"/>
            <a:ext cx="808211" cy="699471"/>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4625556" y="4588254"/>
            <a:ext cx="808211" cy="699471"/>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5550949" y="1181988"/>
            <a:ext cx="5512792" cy="1107996"/>
          </a:xfrm>
          <a:prstGeom prst="rect">
            <a:avLst/>
          </a:prstGeom>
        </p:spPr>
        <p:txBody>
          <a:bodyPr wrap="square" lIns="0" tIns="0" rIns="0" bIns="0" rtlCol="0" anchor="t">
            <a:spAutoFit/>
          </a:bodyPr>
          <a:lstStyle/>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p>
        </p:txBody>
      </p:sp>
      <p:sp>
        <p:nvSpPr>
          <p:cNvPr id="9" name="TextBox 10">
            <a:extLst>
              <a:ext uri="{FF2B5EF4-FFF2-40B4-BE49-F238E27FC236}">
                <a16:creationId xmlns:a16="http://schemas.microsoft.com/office/drawing/2014/main" id="{A5C8E2DA-4244-DA36-62B6-E9FD68AA4625}"/>
              </a:ext>
            </a:extLst>
          </p:cNvPr>
          <p:cNvSpPr txBox="1"/>
          <p:nvPr/>
        </p:nvSpPr>
        <p:spPr>
          <a:xfrm>
            <a:off x="5566681" y="2875837"/>
            <a:ext cx="5678712" cy="1107996"/>
          </a:xfrm>
          <a:prstGeom prst="rect">
            <a:avLst/>
          </a:prstGeom>
        </p:spPr>
        <p:txBody>
          <a:bodyPr wrap="square" lIns="0" tIns="0" rIns="0" bIns="0" rtlCol="0" anchor="t">
            <a:spAutoFit/>
          </a:bodyPr>
          <a:lstStyle/>
          <a:p>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p>
        </p:txBody>
      </p:sp>
      <p:sp>
        <p:nvSpPr>
          <p:cNvPr id="11" name="Freeform 14">
            <a:extLst>
              <a:ext uri="{FF2B5EF4-FFF2-40B4-BE49-F238E27FC236}">
                <a16:creationId xmlns:a16="http://schemas.microsoft.com/office/drawing/2014/main" id="{40F8639A-CBE5-3773-108C-4FEB5B192069}"/>
              </a:ext>
            </a:extLst>
          </p:cNvPr>
          <p:cNvSpPr/>
          <p:nvPr/>
        </p:nvSpPr>
        <p:spPr>
          <a:xfrm>
            <a:off x="4598049" y="2926598"/>
            <a:ext cx="808211" cy="699471"/>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 descr="Kỷ niệm ngày nhà thơ Tố Hữu mất (9-12-2002 – 9-12-2012): Tố Hữu với thơ -  đi tìm mùa xuân vĩnh hằng">
            <a:extLst>
              <a:ext uri="{FF2B5EF4-FFF2-40B4-BE49-F238E27FC236}">
                <a16:creationId xmlns:a16="http://schemas.microsoft.com/office/drawing/2014/main" id="{F7021459-81C3-1CB7-9F24-82E62C863B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996809" y="1342741"/>
            <a:ext cx="3237531" cy="3842344"/>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
            <a:extLst>
              <a:ext uri="{FF2B5EF4-FFF2-40B4-BE49-F238E27FC236}">
                <a16:creationId xmlns:a16="http://schemas.microsoft.com/office/drawing/2014/main" id="{087B2008-728B-DAE5-6242-6477F2AAF9C8}"/>
              </a:ext>
            </a:extLst>
          </p:cNvPr>
          <p:cNvSpPr/>
          <p:nvPr/>
        </p:nvSpPr>
        <p:spPr>
          <a:xfrm>
            <a:off x="1002865" y="5102160"/>
            <a:ext cx="3472609" cy="90208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TextBox 9">
            <a:extLst>
              <a:ext uri="{FF2B5EF4-FFF2-40B4-BE49-F238E27FC236}">
                <a16:creationId xmlns:a16="http://schemas.microsoft.com/office/drawing/2014/main" id="{75DB8821-461D-9B8B-7B37-F6269E58CCBE}"/>
              </a:ext>
            </a:extLst>
          </p:cNvPr>
          <p:cNvSpPr txBox="1"/>
          <p:nvPr/>
        </p:nvSpPr>
        <p:spPr>
          <a:xfrm>
            <a:off x="1224026" y="5354765"/>
            <a:ext cx="3003957" cy="474489"/>
          </a:xfrm>
          <a:prstGeom prst="rect">
            <a:avLst/>
          </a:prstGeom>
        </p:spPr>
        <p:txBody>
          <a:bodyPr wrap="square" lIns="0" tIns="0" rIns="0" bIns="0" rtlCol="0" anchor="t">
            <a:spAutoFit/>
          </a:bodyPr>
          <a:lstStyle/>
          <a:p>
            <a:pPr algn="ctr" defTabSz="609585">
              <a:lnSpc>
                <a:spcPts val="3733"/>
              </a:lnSpc>
              <a:defRPr/>
            </a:pPr>
            <a:r>
              <a:rPr lang="en-US" sz="4267" b="1" i="1" kern="0">
                <a:solidFill>
                  <a:srgbClr val="000000"/>
                </a:solidFill>
                <a:latin typeface="Times New Roman" panose="02020603050405020304" pitchFamily="18" charset="0"/>
                <a:ea typeface="Times New Roman" panose="02020603050405020304" pitchFamily="18" charset="0"/>
                <a:cs typeface="Arial"/>
                <a:sym typeface="Arial"/>
              </a:rPr>
              <a:t>Tố Hữu</a:t>
            </a:r>
            <a:endParaRPr lang="en-US" sz="4800" b="1" i="1">
              <a:solidFill>
                <a:prstClr val="black"/>
              </a:solidFill>
              <a:latin typeface="Times New Roman" panose="02020603050405020304" pitchFamily="18" charset="0"/>
              <a:cs typeface="Times New Roman" panose="02020603050405020304" pitchFamily="18" charset="0"/>
              <a:sym typeface="Arial"/>
            </a:endParaRPr>
          </a:p>
        </p:txBody>
      </p:sp>
      <p:sp>
        <p:nvSpPr>
          <p:cNvPr id="17" name="Google Shape;352;p32">
            <a:extLst>
              <a:ext uri="{FF2B5EF4-FFF2-40B4-BE49-F238E27FC236}">
                <a16:creationId xmlns:a16="http://schemas.microsoft.com/office/drawing/2014/main" id="{CD16DCED-ADFD-2B01-D13B-0E0117C310C8}"/>
              </a:ext>
            </a:extLst>
          </p:cNvPr>
          <p:cNvSpPr txBox="1">
            <a:spLocks/>
          </p:cNvSpPr>
          <p:nvPr/>
        </p:nvSpPr>
        <p:spPr>
          <a:xfrm>
            <a:off x="1684858" y="-36376"/>
            <a:ext cx="6638729" cy="763600"/>
          </a:xfrm>
          <a:prstGeom prst="rect">
            <a:avLst/>
          </a:prstGeom>
        </p:spPr>
        <p:txBody>
          <a:bodyPr spcFirstLastPara="1" wrap="square" lIns="121900" tIns="121900" rIns="121900" bIns="121900" anchor="t" anchorCtr="0">
            <a:no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a:spcBef>
                <a:spcPts val="0"/>
              </a:spcBef>
            </a:pPr>
            <a:r>
              <a:rPr lang="en-US" sz="4267" b="1" i="1" dirty="0" err="1">
                <a:solidFill>
                  <a:schemeClr val="bg1"/>
                </a:solidFill>
                <a:latin typeface="Times New Roman" panose="02020603050405020304" pitchFamily="18" charset="0"/>
                <a:cs typeface="Times New Roman" panose="02020603050405020304" pitchFamily="18" charset="0"/>
              </a:rPr>
              <a:t>Phong</a:t>
            </a:r>
            <a:r>
              <a:rPr lang="en-US" sz="4267" b="1" i="1" dirty="0">
                <a:solidFill>
                  <a:schemeClr val="bg1"/>
                </a:solidFill>
                <a:latin typeface="Times New Roman" panose="02020603050405020304" pitchFamily="18" charset="0"/>
                <a:cs typeface="Times New Roman" panose="02020603050405020304" pitchFamily="18" charset="0"/>
              </a:rPr>
              <a:t> </a:t>
            </a:r>
            <a:r>
              <a:rPr lang="en-US" sz="4267" b="1" i="1" dirty="0" err="1">
                <a:solidFill>
                  <a:schemeClr val="bg1"/>
                </a:solidFill>
                <a:latin typeface="Times New Roman" panose="02020603050405020304" pitchFamily="18" charset="0"/>
                <a:cs typeface="Times New Roman" panose="02020603050405020304" pitchFamily="18" charset="0"/>
              </a:rPr>
              <a:t>cách</a:t>
            </a:r>
            <a:r>
              <a:rPr lang="en-US" sz="4267" b="1" i="1" dirty="0">
                <a:solidFill>
                  <a:schemeClr val="bg1"/>
                </a:solidFill>
                <a:latin typeface="Times New Roman" panose="02020603050405020304" pitchFamily="18" charset="0"/>
                <a:cs typeface="Times New Roman" panose="02020603050405020304" pitchFamily="18" charset="0"/>
              </a:rPr>
              <a:t> </a:t>
            </a:r>
            <a:r>
              <a:rPr lang="en-US" sz="4267" b="1" i="1" dirty="0" err="1">
                <a:solidFill>
                  <a:schemeClr val="bg1"/>
                </a:solidFill>
                <a:latin typeface="Times New Roman" panose="02020603050405020304" pitchFamily="18" charset="0"/>
                <a:cs typeface="Times New Roman" panose="02020603050405020304" pitchFamily="18" charset="0"/>
              </a:rPr>
              <a:t>sáng</a:t>
            </a:r>
            <a:r>
              <a:rPr lang="en-US" sz="4267" b="1" i="1" dirty="0">
                <a:solidFill>
                  <a:schemeClr val="bg1"/>
                </a:solidFill>
                <a:latin typeface="Times New Roman" panose="02020603050405020304" pitchFamily="18" charset="0"/>
                <a:cs typeface="Times New Roman" panose="02020603050405020304" pitchFamily="18" charset="0"/>
              </a:rPr>
              <a:t> </a:t>
            </a:r>
            <a:r>
              <a:rPr lang="en-US" sz="4267" b="1" i="1" dirty="0" err="1">
                <a:solidFill>
                  <a:schemeClr val="bg1"/>
                </a:solidFill>
                <a:latin typeface="Times New Roman" panose="02020603050405020304" pitchFamily="18" charset="0"/>
                <a:cs typeface="Times New Roman" panose="02020603050405020304" pitchFamily="18" charset="0"/>
              </a:rPr>
              <a:t>tác</a:t>
            </a:r>
            <a:endParaRPr lang="en-US" sz="4267"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572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actical Life Subject for High School by Slidesgo">
  <a:themeElements>
    <a:clrScheme name="Simple Light">
      <a:dk1>
        <a:srgbClr val="1B2119"/>
      </a:dk1>
      <a:lt1>
        <a:srgbClr val="E3E8D2"/>
      </a:lt1>
      <a:dk2>
        <a:srgbClr val="6D9B41"/>
      </a:dk2>
      <a:lt2>
        <a:srgbClr val="BBCC96"/>
      </a:lt2>
      <a:accent1>
        <a:srgbClr val="8DA14C"/>
      </a:accent1>
      <a:accent2>
        <a:srgbClr val="769334"/>
      </a:accent2>
      <a:accent3>
        <a:srgbClr val="526A2F"/>
      </a:accent3>
      <a:accent4>
        <a:srgbClr val="4C622C"/>
      </a:accent4>
      <a:accent5>
        <a:srgbClr val="394628"/>
      </a:accent5>
      <a:accent6>
        <a:srgbClr val="26391F"/>
      </a:accent6>
      <a:hlink>
        <a:srgbClr val="1B21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 Korean War History Lesson for High School by Slidesgo">
  <a:themeElements>
    <a:clrScheme name="Simple Light">
      <a:dk1>
        <a:srgbClr val="191919"/>
      </a:dk1>
      <a:lt1>
        <a:srgbClr val="FFFFFF"/>
      </a:lt1>
      <a:dk2>
        <a:srgbClr val="286079"/>
      </a:dk2>
      <a:lt2>
        <a:srgbClr val="A4C2F4"/>
      </a:lt2>
      <a:accent1>
        <a:srgbClr val="5D8576"/>
      </a:accent1>
      <a:accent2>
        <a:srgbClr val="2A473B"/>
      </a:accent2>
      <a:accent3>
        <a:srgbClr val="98A269"/>
      </a:accent3>
      <a:accent4>
        <a:srgbClr val="D5DDAF"/>
      </a:accent4>
      <a:accent5>
        <a:srgbClr val="CCCCCC"/>
      </a:accent5>
      <a:accent6>
        <a:srgbClr val="F3F3F3"/>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2702</Words>
  <Application>Microsoft Office PowerPoint</Application>
  <PresentationFormat>Widescreen</PresentationFormat>
  <Paragraphs>250</Paragraphs>
  <Slides>48</Slides>
  <Notes>11</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48</vt:i4>
      </vt:variant>
    </vt:vector>
  </HeadingPairs>
  <TitlesOfParts>
    <vt:vector size="66" baseType="lpstr">
      <vt:lpstr>等线</vt:lpstr>
      <vt:lpstr>.VnTime</vt:lpstr>
      <vt:lpstr>Arial</vt:lpstr>
      <vt:lpstr>Bree Serif</vt:lpstr>
      <vt:lpstr>Calibri</vt:lpstr>
      <vt:lpstr>Calibri Light</vt:lpstr>
      <vt:lpstr>Do Hyeon</vt:lpstr>
      <vt:lpstr>Lato</vt:lpstr>
      <vt:lpstr>PT Sans Narrow</vt:lpstr>
      <vt:lpstr>Ranchers</vt:lpstr>
      <vt:lpstr>Roboto</vt:lpstr>
      <vt:lpstr>Roboto Condensed</vt:lpstr>
      <vt:lpstr>Squada One</vt:lpstr>
      <vt:lpstr>Times New Roman</vt:lpstr>
      <vt:lpstr>印品黑体</vt:lpstr>
      <vt:lpstr>Office Theme</vt:lpstr>
      <vt:lpstr>Practical Life Subject for High School by Slidesgo</vt:lpstr>
      <vt:lpstr>The Korean War History Lesson for High School by Slidesgo</vt:lpstr>
      <vt:lpstr>PowerPoint Presentation</vt:lpstr>
      <vt:lpstr>Hoạt động khởi động</vt:lpstr>
      <vt:lpstr>PowerPoint Presentation</vt:lpstr>
      <vt:lpstr>Hình thành kiến thức</vt:lpstr>
      <vt:lpstr>Đọc và tìm hiểu chung</vt:lpstr>
      <vt:lpstr>1. Đọc</vt:lpstr>
      <vt:lpstr>a. Tác giả</vt:lpstr>
      <vt:lpstr>PowerPoint Presentation</vt:lpstr>
      <vt:lpstr>PowerPoint Presentation</vt:lpstr>
      <vt:lpstr>Các tập thơ tiêu biểu </vt:lpstr>
      <vt:lpstr>a. Tác giả</vt:lpstr>
      <vt:lpstr>PowerPoint Presentation</vt:lpstr>
      <vt:lpstr>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điệp, bài học</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Hạnh Nguyễn</cp:lastModifiedBy>
  <cp:revision>64</cp:revision>
  <dcterms:created xsi:type="dcterms:W3CDTF">2023-07-07T03:20:57Z</dcterms:created>
  <dcterms:modified xsi:type="dcterms:W3CDTF">2025-10-31T11:06:19Z</dcterms:modified>
</cp:coreProperties>
</file>