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8" r:id="rId27"/>
    <p:sldId id="281" r:id="rId28"/>
    <p:sldId id="282" r:id="rId29"/>
    <p:sldId id="283" r:id="rId30"/>
    <p:sldId id="284" r:id="rId31"/>
    <p:sldId id="285" r:id="rId32"/>
    <p:sldId id="286" r:id="rId33"/>
    <p:sldId id="287" r:id="rId34"/>
    <p:sldId id="289" r:id="rId35"/>
  </p:sldIdLst>
  <p:sldSz cx="18288000" cy="10287000"/>
  <p:notesSz cx="6858000" cy="9144000"/>
  <p:embeddedFontLst>
    <p:embeddedFont>
      <p:font typeface="Roboto Condensed Italics" panose="020B0604020202020204" charset="0"/>
      <p:regular r:id="rId36"/>
    </p:embeddedFont>
    <p:embeddedFont>
      <p:font typeface="Fraunces Bold" panose="020B0604020202020204" charset="0"/>
      <p:regular r:id="rId37"/>
    </p:embeddedFont>
    <p:embeddedFont>
      <p:font typeface="#9Slide07 Bangers" panose="020B0604020202020204" charset="0"/>
      <p:regular r:id="rId38"/>
    </p:embeddedFont>
    <p:embeddedFont>
      <p:font typeface="#9Slide03 Bebas Neue Regular" panose="020B0604020202020204" charset="0"/>
      <p:regular r:id="rId39"/>
    </p:embeddedFont>
    <p:embeddedFont>
      <p:font typeface="Roboto Condensed" panose="020B0604020202020204" charset="0"/>
      <p:regular r:id="rId40"/>
      <p:bold r:id="rId41"/>
      <p:italic r:id="rId42"/>
      <p:boldItalic r:id="rId43"/>
    </p:embeddedFont>
    <p:embeddedFont>
      <p:font typeface="Roboto Condensed Bold Italics" panose="020B0604020202020204" charset="0"/>
      <p:regular r:id="rId44"/>
    </p:embeddedFont>
    <p:embeddedFont>
      <p:font typeface="Roboto Condensed Bold" panose="020B0604020202020204" charset="0"/>
      <p:regular r:id="rId45"/>
    </p:embeddedFont>
    <p:embeddedFont>
      <p:font typeface="Fraunces" panose="020B0604020202020204" charset="0"/>
      <p:regular r:id="rId46"/>
    </p:embeddedFont>
    <p:embeddedFont>
      <p:font typeface="#9Slide06 Thillends" panose="020B0604020202020204" charset="0"/>
      <p:regular r:id="rId47"/>
    </p:embeddedFont>
    <p:embeddedFont>
      <p:font typeface="#9Slide03 Bebas Neue Bold" panose="020B0604020202020204" charset="0"/>
      <p:bold r:id="rId48"/>
    </p:embeddedFont>
    <p:embeddedFont>
      <p:font typeface="Calibri" panose="020F050202020403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269"/>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1D7C76-DBE9-4268-9328-F8FBDB6E15D6}" v="111" dt="2022-08-28T20:29:18.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8" d="100"/>
          <a:sy n="48" d="100"/>
        </p:scale>
        <p:origin x="-55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BE1D7C76-DBE9-4268-9328-F8FBDB6E15D6}"/>
    <pc:docChg chg="undo custSel modSld">
      <pc:chgData name="TRAN TRI KHANG" userId="2b69f38f-e97b-4795-a559-774dc1ef1bed" providerId="ADAL" clId="{BE1D7C76-DBE9-4268-9328-F8FBDB6E15D6}" dt="2022-08-28T20:34:57.995" v="270" actId="2711"/>
      <pc:docMkLst>
        <pc:docMk/>
      </pc:docMkLst>
      <pc:sldChg chg="modTransition">
        <pc:chgData name="TRAN TRI KHANG" userId="2b69f38f-e97b-4795-a559-774dc1ef1bed" providerId="ADAL" clId="{BE1D7C76-DBE9-4268-9328-F8FBDB6E15D6}" dt="2022-08-28T20:29:18.055" v="268"/>
        <pc:sldMkLst>
          <pc:docMk/>
          <pc:sldMk cId="0" sldId="256"/>
        </pc:sldMkLst>
      </pc:sldChg>
      <pc:sldChg chg="modTransition">
        <pc:chgData name="TRAN TRI KHANG" userId="2b69f38f-e97b-4795-a559-774dc1ef1bed" providerId="ADAL" clId="{BE1D7C76-DBE9-4268-9328-F8FBDB6E15D6}" dt="2022-08-28T20:29:18.055" v="268"/>
        <pc:sldMkLst>
          <pc:docMk/>
          <pc:sldMk cId="0" sldId="257"/>
        </pc:sldMkLst>
      </pc:sldChg>
      <pc:sldChg chg="addSp delSp modSp mod modTransition">
        <pc:chgData name="TRAN TRI KHANG" userId="2b69f38f-e97b-4795-a559-774dc1ef1bed" providerId="ADAL" clId="{BE1D7C76-DBE9-4268-9328-F8FBDB6E15D6}" dt="2022-08-28T20:34:57.995" v="270" actId="2711"/>
        <pc:sldMkLst>
          <pc:docMk/>
          <pc:sldMk cId="0" sldId="258"/>
        </pc:sldMkLst>
        <pc:spChg chg="mod ord">
          <ac:chgData name="TRAN TRI KHANG" userId="2b69f38f-e97b-4795-a559-774dc1ef1bed" providerId="ADAL" clId="{BE1D7C76-DBE9-4268-9328-F8FBDB6E15D6}" dt="2022-08-28T20:34:57.995" v="270" actId="2711"/>
          <ac:spMkLst>
            <pc:docMk/>
            <pc:sldMk cId="0" sldId="258"/>
            <ac:spMk id="4" creationId="{00000000-0000-0000-0000-000000000000}"/>
          </ac:spMkLst>
        </pc:spChg>
        <pc:spChg chg="add mod">
          <ac:chgData name="TRAN TRI KHANG" userId="2b69f38f-e97b-4795-a559-774dc1ef1bed" providerId="ADAL" clId="{BE1D7C76-DBE9-4268-9328-F8FBDB6E15D6}" dt="2022-08-28T20:05:21.182" v="41" actId="1076"/>
          <ac:spMkLst>
            <pc:docMk/>
            <pc:sldMk cId="0" sldId="258"/>
            <ac:spMk id="5" creationId="{E4D826C3-2DDC-5CC2-6173-C2087227BEAE}"/>
          </ac:spMkLst>
        </pc:spChg>
        <pc:picChg chg="del">
          <ac:chgData name="TRAN TRI KHANG" userId="2b69f38f-e97b-4795-a559-774dc1ef1bed" providerId="ADAL" clId="{BE1D7C76-DBE9-4268-9328-F8FBDB6E15D6}" dt="2022-08-28T20:05:02.930" v="37" actId="478"/>
          <ac:picMkLst>
            <pc:docMk/>
            <pc:sldMk cId="0" sldId="258"/>
            <ac:picMk id="3" creationId="{00000000-0000-0000-0000-000000000000}"/>
          </ac:picMkLst>
        </pc:picChg>
      </pc:sldChg>
      <pc:sldChg chg="delSp modSp mod modTransition">
        <pc:chgData name="TRAN TRI KHANG" userId="2b69f38f-e97b-4795-a559-774dc1ef1bed" providerId="ADAL" clId="{BE1D7C76-DBE9-4268-9328-F8FBDB6E15D6}" dt="2022-08-28T20:29:18.055" v="268"/>
        <pc:sldMkLst>
          <pc:docMk/>
          <pc:sldMk cId="0" sldId="259"/>
        </pc:sldMkLst>
        <pc:grpChg chg="del">
          <ac:chgData name="TRAN TRI KHANG" userId="2b69f38f-e97b-4795-a559-774dc1ef1bed" providerId="ADAL" clId="{BE1D7C76-DBE9-4268-9328-F8FBDB6E15D6}" dt="2022-08-28T20:05:40.346" v="43" actId="478"/>
          <ac:grpSpMkLst>
            <pc:docMk/>
            <pc:sldMk cId="0" sldId="259"/>
            <ac:grpSpMk id="19" creationId="{00000000-0000-0000-0000-000000000000}"/>
          </ac:grpSpMkLst>
        </pc:grpChg>
        <pc:grpChg chg="mod">
          <ac:chgData name="TRAN TRI KHANG" userId="2b69f38f-e97b-4795-a559-774dc1ef1bed" providerId="ADAL" clId="{BE1D7C76-DBE9-4268-9328-F8FBDB6E15D6}" dt="2022-08-28T20:05:43.436" v="44" actId="1076"/>
          <ac:grpSpMkLst>
            <pc:docMk/>
            <pc:sldMk cId="0" sldId="259"/>
            <ac:grpSpMk id="25" creationId="{00000000-0000-0000-0000-000000000000}"/>
          </ac:grpSpMkLst>
        </pc:grpChg>
      </pc:sldChg>
      <pc:sldChg chg="modSp mod modTransition">
        <pc:chgData name="TRAN TRI KHANG" userId="2b69f38f-e97b-4795-a559-774dc1ef1bed" providerId="ADAL" clId="{BE1D7C76-DBE9-4268-9328-F8FBDB6E15D6}" dt="2022-08-28T20:29:18.055" v="268"/>
        <pc:sldMkLst>
          <pc:docMk/>
          <pc:sldMk cId="0" sldId="260"/>
        </pc:sldMkLst>
        <pc:spChg chg="mod">
          <ac:chgData name="TRAN TRI KHANG" userId="2b69f38f-e97b-4795-a559-774dc1ef1bed" providerId="ADAL" clId="{BE1D7C76-DBE9-4268-9328-F8FBDB6E15D6}" dt="2022-08-28T20:06:08.209" v="47" actId="1076"/>
          <ac:spMkLst>
            <pc:docMk/>
            <pc:sldMk cId="0" sldId="260"/>
            <ac:spMk id="4" creationId="{00000000-0000-0000-0000-000000000000}"/>
          </ac:spMkLst>
        </pc:spChg>
        <pc:graphicFrameChg chg="modGraphic">
          <ac:chgData name="TRAN TRI KHANG" userId="2b69f38f-e97b-4795-a559-774dc1ef1bed" providerId="ADAL" clId="{BE1D7C76-DBE9-4268-9328-F8FBDB6E15D6}" dt="2022-08-28T20:06:34.737" v="50" actId="123"/>
          <ac:graphicFrameMkLst>
            <pc:docMk/>
            <pc:sldMk cId="0" sldId="260"/>
            <ac:graphicFrameMk id="5" creationId="{00000000-0000-0000-0000-000000000000}"/>
          </ac:graphicFrameMkLst>
        </pc:graphicFrameChg>
      </pc:sldChg>
      <pc:sldChg chg="modSp mod modTransition">
        <pc:chgData name="TRAN TRI KHANG" userId="2b69f38f-e97b-4795-a559-774dc1ef1bed" providerId="ADAL" clId="{BE1D7C76-DBE9-4268-9328-F8FBDB6E15D6}" dt="2022-08-28T20:29:18.055" v="268"/>
        <pc:sldMkLst>
          <pc:docMk/>
          <pc:sldMk cId="0" sldId="261"/>
        </pc:sldMkLst>
        <pc:spChg chg="mod">
          <ac:chgData name="TRAN TRI KHANG" userId="2b69f38f-e97b-4795-a559-774dc1ef1bed" providerId="ADAL" clId="{BE1D7C76-DBE9-4268-9328-F8FBDB6E15D6}" dt="2022-08-28T20:07:06.123" v="52" actId="14100"/>
          <ac:spMkLst>
            <pc:docMk/>
            <pc:sldMk cId="0" sldId="261"/>
            <ac:spMk id="4" creationId="{00000000-0000-0000-0000-000000000000}"/>
          </ac:spMkLst>
        </pc:spChg>
      </pc:sldChg>
      <pc:sldChg chg="addSp delSp modSp mod modTransition">
        <pc:chgData name="TRAN TRI KHANG" userId="2b69f38f-e97b-4795-a559-774dc1ef1bed" providerId="ADAL" clId="{BE1D7C76-DBE9-4268-9328-F8FBDB6E15D6}" dt="2022-08-28T20:29:18.055" v="268"/>
        <pc:sldMkLst>
          <pc:docMk/>
          <pc:sldMk cId="0" sldId="262"/>
        </pc:sldMkLst>
        <pc:spChg chg="mod">
          <ac:chgData name="TRAN TRI KHANG" userId="2b69f38f-e97b-4795-a559-774dc1ef1bed" providerId="ADAL" clId="{BE1D7C76-DBE9-4268-9328-F8FBDB6E15D6}" dt="2022-08-28T20:07:22.640" v="53" actId="14100"/>
          <ac:spMkLst>
            <pc:docMk/>
            <pc:sldMk cId="0" sldId="262"/>
            <ac:spMk id="8" creationId="{00000000-0000-0000-0000-000000000000}"/>
          </ac:spMkLst>
        </pc:spChg>
        <pc:picChg chg="del">
          <ac:chgData name="TRAN TRI KHANG" userId="2b69f38f-e97b-4795-a559-774dc1ef1bed" providerId="ADAL" clId="{BE1D7C76-DBE9-4268-9328-F8FBDB6E15D6}" dt="2022-08-28T20:07:37.557" v="54" actId="478"/>
          <ac:picMkLst>
            <pc:docMk/>
            <pc:sldMk cId="0" sldId="262"/>
            <ac:picMk id="6" creationId="{00000000-0000-0000-0000-000000000000}"/>
          </ac:picMkLst>
        </pc:picChg>
        <pc:picChg chg="add mod">
          <ac:chgData name="TRAN TRI KHANG" userId="2b69f38f-e97b-4795-a559-774dc1ef1bed" providerId="ADAL" clId="{BE1D7C76-DBE9-4268-9328-F8FBDB6E15D6}" dt="2022-08-28T20:07:46.560" v="58" actId="1076"/>
          <ac:picMkLst>
            <pc:docMk/>
            <pc:sldMk cId="0" sldId="262"/>
            <ac:picMk id="10" creationId="{55107D27-6917-2E5D-27A4-072D7E75CEEB}"/>
          </ac:picMkLst>
        </pc:picChg>
        <pc:picChg chg="add mod">
          <ac:chgData name="TRAN TRI KHANG" userId="2b69f38f-e97b-4795-a559-774dc1ef1bed" providerId="ADAL" clId="{BE1D7C76-DBE9-4268-9328-F8FBDB6E15D6}" dt="2022-08-28T20:07:46.560" v="58" actId="1076"/>
          <ac:picMkLst>
            <pc:docMk/>
            <pc:sldMk cId="0" sldId="262"/>
            <ac:picMk id="11" creationId="{5D4DF61D-0A0A-2466-AB84-0C7BA3E2B05B}"/>
          </ac:picMkLst>
        </pc:picChg>
      </pc:sldChg>
      <pc:sldChg chg="modTransition modAnim">
        <pc:chgData name="TRAN TRI KHANG" userId="2b69f38f-e97b-4795-a559-774dc1ef1bed" providerId="ADAL" clId="{BE1D7C76-DBE9-4268-9328-F8FBDB6E15D6}" dt="2022-08-28T20:29:18.055" v="268"/>
        <pc:sldMkLst>
          <pc:docMk/>
          <pc:sldMk cId="0" sldId="263"/>
        </pc:sldMkLst>
      </pc:sldChg>
      <pc:sldChg chg="modTransition modAnim">
        <pc:chgData name="TRAN TRI KHANG" userId="2b69f38f-e97b-4795-a559-774dc1ef1bed" providerId="ADAL" clId="{BE1D7C76-DBE9-4268-9328-F8FBDB6E15D6}" dt="2022-08-28T20:29:18.055" v="268"/>
        <pc:sldMkLst>
          <pc:docMk/>
          <pc:sldMk cId="0" sldId="264"/>
        </pc:sldMkLst>
      </pc:sldChg>
      <pc:sldChg chg="addSp delSp modSp mod modTransition modAnim">
        <pc:chgData name="TRAN TRI KHANG" userId="2b69f38f-e97b-4795-a559-774dc1ef1bed" providerId="ADAL" clId="{BE1D7C76-DBE9-4268-9328-F8FBDB6E15D6}" dt="2022-08-28T20:29:18.055" v="268"/>
        <pc:sldMkLst>
          <pc:docMk/>
          <pc:sldMk cId="0" sldId="265"/>
        </pc:sldMkLst>
        <pc:spChg chg="mod">
          <ac:chgData name="TRAN TRI KHANG" userId="2b69f38f-e97b-4795-a559-774dc1ef1bed" providerId="ADAL" clId="{BE1D7C76-DBE9-4268-9328-F8FBDB6E15D6}" dt="2022-08-28T20:10:11.908" v="79" actId="1076"/>
          <ac:spMkLst>
            <pc:docMk/>
            <pc:sldMk cId="0" sldId="265"/>
            <ac:spMk id="20" creationId="{00000000-0000-0000-0000-000000000000}"/>
          </ac:spMkLst>
        </pc:spChg>
        <pc:spChg chg="mod">
          <ac:chgData name="TRAN TRI KHANG" userId="2b69f38f-e97b-4795-a559-774dc1ef1bed" providerId="ADAL" clId="{BE1D7C76-DBE9-4268-9328-F8FBDB6E15D6}" dt="2022-08-28T20:10:15.346" v="80" actId="1076"/>
          <ac:spMkLst>
            <pc:docMk/>
            <pc:sldMk cId="0" sldId="265"/>
            <ac:spMk id="24" creationId="{00000000-0000-0000-0000-000000000000}"/>
          </ac:spMkLst>
        </pc:spChg>
        <pc:grpChg chg="del">
          <ac:chgData name="TRAN TRI KHANG" userId="2b69f38f-e97b-4795-a559-774dc1ef1bed" providerId="ADAL" clId="{BE1D7C76-DBE9-4268-9328-F8FBDB6E15D6}" dt="2022-08-28T20:09:32.777" v="66" actId="478"/>
          <ac:grpSpMkLst>
            <pc:docMk/>
            <pc:sldMk cId="0" sldId="265"/>
            <ac:grpSpMk id="5" creationId="{00000000-0000-0000-0000-000000000000}"/>
          </ac:grpSpMkLst>
        </pc:grpChg>
        <pc:grpChg chg="del">
          <ac:chgData name="TRAN TRI KHANG" userId="2b69f38f-e97b-4795-a559-774dc1ef1bed" providerId="ADAL" clId="{BE1D7C76-DBE9-4268-9328-F8FBDB6E15D6}" dt="2022-08-28T20:09:34.873" v="67" actId="478"/>
          <ac:grpSpMkLst>
            <pc:docMk/>
            <pc:sldMk cId="0" sldId="265"/>
            <ac:grpSpMk id="11" creationId="{00000000-0000-0000-0000-000000000000}"/>
          </ac:grpSpMkLst>
        </pc:grpChg>
        <pc:grpChg chg="del">
          <ac:chgData name="TRAN TRI KHANG" userId="2b69f38f-e97b-4795-a559-774dc1ef1bed" providerId="ADAL" clId="{BE1D7C76-DBE9-4268-9328-F8FBDB6E15D6}" dt="2022-08-28T20:09:36.856" v="68" actId="478"/>
          <ac:grpSpMkLst>
            <pc:docMk/>
            <pc:sldMk cId="0" sldId="265"/>
            <ac:grpSpMk id="14" creationId="{00000000-0000-0000-0000-000000000000}"/>
          </ac:grpSpMkLst>
        </pc:grpChg>
        <pc:grpChg chg="del">
          <ac:chgData name="TRAN TRI KHANG" userId="2b69f38f-e97b-4795-a559-774dc1ef1bed" providerId="ADAL" clId="{BE1D7C76-DBE9-4268-9328-F8FBDB6E15D6}" dt="2022-08-28T20:09:38.488" v="69" actId="478"/>
          <ac:grpSpMkLst>
            <pc:docMk/>
            <pc:sldMk cId="0" sldId="265"/>
            <ac:grpSpMk id="21" creationId="{00000000-0000-0000-0000-000000000000}"/>
          </ac:grpSpMkLst>
        </pc:grpChg>
        <pc:picChg chg="mod">
          <ac:chgData name="TRAN TRI KHANG" userId="2b69f38f-e97b-4795-a559-774dc1ef1bed" providerId="ADAL" clId="{BE1D7C76-DBE9-4268-9328-F8FBDB6E15D6}" dt="2022-08-28T20:10:36.468" v="85" actId="1076"/>
          <ac:picMkLst>
            <pc:docMk/>
            <pc:sldMk cId="0" sldId="265"/>
            <ac:picMk id="2" creationId="{00000000-0000-0000-0000-000000000000}"/>
          </ac:picMkLst>
        </pc:picChg>
        <pc:picChg chg="add mod ord">
          <ac:chgData name="TRAN TRI KHANG" userId="2b69f38f-e97b-4795-a559-774dc1ef1bed" providerId="ADAL" clId="{BE1D7C76-DBE9-4268-9328-F8FBDB6E15D6}" dt="2022-08-28T20:09:43.224" v="71" actId="167"/>
          <ac:picMkLst>
            <pc:docMk/>
            <pc:sldMk cId="0" sldId="265"/>
            <ac:picMk id="25" creationId="{8E51DDC0-461B-0CAC-5DF3-438F24EC4CD0}"/>
          </ac:picMkLst>
        </pc:picChg>
        <pc:picChg chg="add mod ord">
          <ac:chgData name="TRAN TRI KHANG" userId="2b69f38f-e97b-4795-a559-774dc1ef1bed" providerId="ADAL" clId="{BE1D7C76-DBE9-4268-9328-F8FBDB6E15D6}" dt="2022-08-28T20:09:52.681" v="74" actId="167"/>
          <ac:picMkLst>
            <pc:docMk/>
            <pc:sldMk cId="0" sldId="265"/>
            <ac:picMk id="26" creationId="{95D993B1-3A84-E064-2783-18502E20028F}"/>
          </ac:picMkLst>
        </pc:picChg>
        <pc:picChg chg="add mod ord">
          <ac:chgData name="TRAN TRI KHANG" userId="2b69f38f-e97b-4795-a559-774dc1ef1bed" providerId="ADAL" clId="{BE1D7C76-DBE9-4268-9328-F8FBDB6E15D6}" dt="2022-08-28T20:10:06.441" v="78" actId="1076"/>
          <ac:picMkLst>
            <pc:docMk/>
            <pc:sldMk cId="0" sldId="265"/>
            <ac:picMk id="27" creationId="{04299185-8D29-5C88-09B9-D9675C9A31B3}"/>
          </ac:picMkLst>
        </pc:picChg>
        <pc:picChg chg="add mod ord">
          <ac:chgData name="TRAN TRI KHANG" userId="2b69f38f-e97b-4795-a559-774dc1ef1bed" providerId="ADAL" clId="{BE1D7C76-DBE9-4268-9328-F8FBDB6E15D6}" dt="2022-08-28T20:10:32.807" v="84" actId="167"/>
          <ac:picMkLst>
            <pc:docMk/>
            <pc:sldMk cId="0" sldId="265"/>
            <ac:picMk id="28" creationId="{D6E4C32C-6DDA-64F8-2102-5872077E5760}"/>
          </ac:picMkLst>
        </pc:picChg>
      </pc:sldChg>
      <pc:sldChg chg="addSp modSp mod modTransition modAnim">
        <pc:chgData name="TRAN TRI KHANG" userId="2b69f38f-e97b-4795-a559-774dc1ef1bed" providerId="ADAL" clId="{BE1D7C76-DBE9-4268-9328-F8FBDB6E15D6}" dt="2022-08-28T20:29:18.055" v="268"/>
        <pc:sldMkLst>
          <pc:docMk/>
          <pc:sldMk cId="0" sldId="266"/>
        </pc:sldMkLst>
        <pc:spChg chg="mod">
          <ac:chgData name="TRAN TRI KHANG" userId="2b69f38f-e97b-4795-a559-774dc1ef1bed" providerId="ADAL" clId="{BE1D7C76-DBE9-4268-9328-F8FBDB6E15D6}" dt="2022-08-28T20:12:37.277" v="99" actId="1076"/>
          <ac:spMkLst>
            <pc:docMk/>
            <pc:sldMk cId="0" sldId="266"/>
            <ac:spMk id="7" creationId="{00000000-0000-0000-0000-000000000000}"/>
          </ac:spMkLst>
        </pc:spChg>
        <pc:spChg chg="mod">
          <ac:chgData name="TRAN TRI KHANG" userId="2b69f38f-e97b-4795-a559-774dc1ef1bed" providerId="ADAL" clId="{BE1D7C76-DBE9-4268-9328-F8FBDB6E15D6}" dt="2022-08-28T20:11:43.357" v="91" actId="164"/>
          <ac:spMkLst>
            <pc:docMk/>
            <pc:sldMk cId="0" sldId="266"/>
            <ac:spMk id="13" creationId="{00000000-0000-0000-0000-000000000000}"/>
          </ac:spMkLst>
        </pc:spChg>
        <pc:grpChg chg="add mod">
          <ac:chgData name="TRAN TRI KHANG" userId="2b69f38f-e97b-4795-a559-774dc1ef1bed" providerId="ADAL" clId="{BE1D7C76-DBE9-4268-9328-F8FBDB6E15D6}" dt="2022-08-28T20:11:43.357" v="91" actId="164"/>
          <ac:grpSpMkLst>
            <pc:docMk/>
            <pc:sldMk cId="0" sldId="266"/>
            <ac:grpSpMk id="15" creationId="{CD8E0E12-E0CA-5E21-174A-9E51AFBE8A53}"/>
          </ac:grpSpMkLst>
        </pc:grpChg>
        <pc:grpChg chg="add mod">
          <ac:chgData name="TRAN TRI KHANG" userId="2b69f38f-e97b-4795-a559-774dc1ef1bed" providerId="ADAL" clId="{BE1D7C76-DBE9-4268-9328-F8FBDB6E15D6}" dt="2022-08-28T20:12:29.405" v="97" actId="1076"/>
          <ac:grpSpMkLst>
            <pc:docMk/>
            <pc:sldMk cId="0" sldId="266"/>
            <ac:grpSpMk id="16" creationId="{1B28929B-4ED3-6743-B6DA-2A2AEFEAEC5E}"/>
          </ac:grpSpMkLst>
        </pc:grpChg>
        <pc:picChg chg="mod">
          <ac:chgData name="TRAN TRI KHANG" userId="2b69f38f-e97b-4795-a559-774dc1ef1bed" providerId="ADAL" clId="{BE1D7C76-DBE9-4268-9328-F8FBDB6E15D6}" dt="2022-08-28T20:11:43.357" v="91" actId="164"/>
          <ac:picMkLst>
            <pc:docMk/>
            <pc:sldMk cId="0" sldId="266"/>
            <ac:picMk id="3" creationId="{00000000-0000-0000-0000-000000000000}"/>
          </ac:picMkLst>
        </pc:picChg>
        <pc:picChg chg="mod">
          <ac:chgData name="TRAN TRI KHANG" userId="2b69f38f-e97b-4795-a559-774dc1ef1bed" providerId="ADAL" clId="{BE1D7C76-DBE9-4268-9328-F8FBDB6E15D6}" dt="2022-08-28T20:11:52.258" v="92" actId="1076"/>
          <ac:picMkLst>
            <pc:docMk/>
            <pc:sldMk cId="0" sldId="266"/>
            <ac:picMk id="4" creationId="{00000000-0000-0000-0000-000000000000}"/>
          </ac:picMkLst>
        </pc:picChg>
        <pc:picChg chg="mod">
          <ac:chgData name="TRAN TRI KHANG" userId="2b69f38f-e97b-4795-a559-774dc1ef1bed" providerId="ADAL" clId="{BE1D7C76-DBE9-4268-9328-F8FBDB6E15D6}" dt="2022-08-28T20:12:21.488" v="95" actId="164"/>
          <ac:picMkLst>
            <pc:docMk/>
            <pc:sldMk cId="0" sldId="266"/>
            <ac:picMk id="5" creationId="{00000000-0000-0000-0000-000000000000}"/>
          </ac:picMkLst>
        </pc:picChg>
        <pc:picChg chg="mod">
          <ac:chgData name="TRAN TRI KHANG" userId="2b69f38f-e97b-4795-a559-774dc1ef1bed" providerId="ADAL" clId="{BE1D7C76-DBE9-4268-9328-F8FBDB6E15D6}" dt="2022-08-28T20:12:34.565" v="98" actId="1076"/>
          <ac:picMkLst>
            <pc:docMk/>
            <pc:sldMk cId="0" sldId="266"/>
            <ac:picMk id="6" creationId="{00000000-0000-0000-0000-000000000000}"/>
          </ac:picMkLst>
        </pc:picChg>
      </pc:sldChg>
      <pc:sldChg chg="modSp mod modTransition modAnim">
        <pc:chgData name="TRAN TRI KHANG" userId="2b69f38f-e97b-4795-a559-774dc1ef1bed" providerId="ADAL" clId="{BE1D7C76-DBE9-4268-9328-F8FBDB6E15D6}" dt="2022-08-28T20:29:18.055" v="268"/>
        <pc:sldMkLst>
          <pc:docMk/>
          <pc:sldMk cId="0" sldId="267"/>
        </pc:sldMkLst>
        <pc:spChg chg="mod">
          <ac:chgData name="TRAN TRI KHANG" userId="2b69f38f-e97b-4795-a559-774dc1ef1bed" providerId="ADAL" clId="{BE1D7C76-DBE9-4268-9328-F8FBDB6E15D6}" dt="2022-08-28T20:13:15.928" v="104" actId="14100"/>
          <ac:spMkLst>
            <pc:docMk/>
            <pc:sldMk cId="0" sldId="267"/>
            <ac:spMk id="8" creationId="{00000000-0000-0000-0000-000000000000}"/>
          </ac:spMkLst>
        </pc:spChg>
      </pc:sldChg>
      <pc:sldChg chg="modSp mod modTransition modAnim">
        <pc:chgData name="TRAN TRI KHANG" userId="2b69f38f-e97b-4795-a559-774dc1ef1bed" providerId="ADAL" clId="{BE1D7C76-DBE9-4268-9328-F8FBDB6E15D6}" dt="2022-08-28T20:29:18.055" v="268"/>
        <pc:sldMkLst>
          <pc:docMk/>
          <pc:sldMk cId="0" sldId="268"/>
        </pc:sldMkLst>
        <pc:spChg chg="mod">
          <ac:chgData name="TRAN TRI KHANG" userId="2b69f38f-e97b-4795-a559-774dc1ef1bed" providerId="ADAL" clId="{BE1D7C76-DBE9-4268-9328-F8FBDB6E15D6}" dt="2022-08-28T20:13:09.874" v="103" actId="14100"/>
          <ac:spMkLst>
            <pc:docMk/>
            <pc:sldMk cId="0" sldId="268"/>
            <ac:spMk id="7" creationId="{00000000-0000-0000-0000-000000000000}"/>
          </ac:spMkLst>
        </pc:spChg>
      </pc:sldChg>
      <pc:sldChg chg="modSp mod modTransition modAnim">
        <pc:chgData name="TRAN TRI KHANG" userId="2b69f38f-e97b-4795-a559-774dc1ef1bed" providerId="ADAL" clId="{BE1D7C76-DBE9-4268-9328-F8FBDB6E15D6}" dt="2022-08-28T20:29:18.055" v="268"/>
        <pc:sldMkLst>
          <pc:docMk/>
          <pc:sldMk cId="0" sldId="269"/>
        </pc:sldMkLst>
        <pc:spChg chg="mod">
          <ac:chgData name="TRAN TRI KHANG" userId="2b69f38f-e97b-4795-a559-774dc1ef1bed" providerId="ADAL" clId="{BE1D7C76-DBE9-4268-9328-F8FBDB6E15D6}" dt="2022-08-28T20:13:27.860" v="105" actId="14100"/>
          <ac:spMkLst>
            <pc:docMk/>
            <pc:sldMk cId="0" sldId="269"/>
            <ac:spMk id="8" creationId="{00000000-0000-0000-0000-000000000000}"/>
          </ac:spMkLst>
        </pc:spChg>
      </pc:sldChg>
      <pc:sldChg chg="modSp mod modTransition modAnim">
        <pc:chgData name="TRAN TRI KHANG" userId="2b69f38f-e97b-4795-a559-774dc1ef1bed" providerId="ADAL" clId="{BE1D7C76-DBE9-4268-9328-F8FBDB6E15D6}" dt="2022-08-28T20:29:18.055" v="268"/>
        <pc:sldMkLst>
          <pc:docMk/>
          <pc:sldMk cId="0" sldId="270"/>
        </pc:sldMkLst>
        <pc:spChg chg="mod">
          <ac:chgData name="TRAN TRI KHANG" userId="2b69f38f-e97b-4795-a559-774dc1ef1bed" providerId="ADAL" clId="{BE1D7C76-DBE9-4268-9328-F8FBDB6E15D6}" dt="2022-08-28T20:13:55.108" v="109" actId="14100"/>
          <ac:spMkLst>
            <pc:docMk/>
            <pc:sldMk cId="0" sldId="270"/>
            <ac:spMk id="8" creationId="{00000000-0000-0000-0000-000000000000}"/>
          </ac:spMkLst>
        </pc:spChg>
        <pc:graphicFrameChg chg="mod modGraphic">
          <ac:chgData name="TRAN TRI KHANG" userId="2b69f38f-e97b-4795-a559-774dc1ef1bed" providerId="ADAL" clId="{BE1D7C76-DBE9-4268-9328-F8FBDB6E15D6}" dt="2022-08-28T20:15:31.051" v="123" actId="20577"/>
          <ac:graphicFrameMkLst>
            <pc:docMk/>
            <pc:sldMk cId="0" sldId="270"/>
            <ac:graphicFrameMk id="5" creationId="{00000000-0000-0000-0000-000000000000}"/>
          </ac:graphicFrameMkLst>
        </pc:graphicFrameChg>
      </pc:sldChg>
      <pc:sldChg chg="modSp mod modTransition modAnim">
        <pc:chgData name="TRAN TRI KHANG" userId="2b69f38f-e97b-4795-a559-774dc1ef1bed" providerId="ADAL" clId="{BE1D7C76-DBE9-4268-9328-F8FBDB6E15D6}" dt="2022-08-28T20:29:18.055" v="268"/>
        <pc:sldMkLst>
          <pc:docMk/>
          <pc:sldMk cId="0" sldId="271"/>
        </pc:sldMkLst>
        <pc:spChg chg="mod">
          <ac:chgData name="TRAN TRI KHANG" userId="2b69f38f-e97b-4795-a559-774dc1ef1bed" providerId="ADAL" clId="{BE1D7C76-DBE9-4268-9328-F8FBDB6E15D6}" dt="2022-08-28T20:15:46.759" v="125" actId="14100"/>
          <ac:spMkLst>
            <pc:docMk/>
            <pc:sldMk cId="0" sldId="271"/>
            <ac:spMk id="7" creationId="{00000000-0000-0000-0000-000000000000}"/>
          </ac:spMkLst>
        </pc:spChg>
      </pc:sldChg>
      <pc:sldChg chg="modSp mod modTransition modAnim">
        <pc:chgData name="TRAN TRI KHANG" userId="2b69f38f-e97b-4795-a559-774dc1ef1bed" providerId="ADAL" clId="{BE1D7C76-DBE9-4268-9328-F8FBDB6E15D6}" dt="2022-08-28T20:29:18.055" v="268"/>
        <pc:sldMkLst>
          <pc:docMk/>
          <pc:sldMk cId="0" sldId="272"/>
        </pc:sldMkLst>
        <pc:spChg chg="mod">
          <ac:chgData name="TRAN TRI KHANG" userId="2b69f38f-e97b-4795-a559-774dc1ef1bed" providerId="ADAL" clId="{BE1D7C76-DBE9-4268-9328-F8FBDB6E15D6}" dt="2022-08-28T20:16:10.153" v="128" actId="14100"/>
          <ac:spMkLst>
            <pc:docMk/>
            <pc:sldMk cId="0" sldId="272"/>
            <ac:spMk id="7" creationId="{00000000-0000-0000-0000-000000000000}"/>
          </ac:spMkLst>
        </pc:spChg>
      </pc:sldChg>
      <pc:sldChg chg="modSp mod modTransition modAnim">
        <pc:chgData name="TRAN TRI KHANG" userId="2b69f38f-e97b-4795-a559-774dc1ef1bed" providerId="ADAL" clId="{BE1D7C76-DBE9-4268-9328-F8FBDB6E15D6}" dt="2022-08-28T20:29:18.055" v="268"/>
        <pc:sldMkLst>
          <pc:docMk/>
          <pc:sldMk cId="0" sldId="273"/>
        </pc:sldMkLst>
        <pc:graphicFrameChg chg="mod modGraphic">
          <ac:chgData name="TRAN TRI KHANG" userId="2b69f38f-e97b-4795-a559-774dc1ef1bed" providerId="ADAL" clId="{BE1D7C76-DBE9-4268-9328-F8FBDB6E15D6}" dt="2022-08-28T20:19:47.822" v="188" actId="1076"/>
          <ac:graphicFrameMkLst>
            <pc:docMk/>
            <pc:sldMk cId="0" sldId="273"/>
            <ac:graphicFrameMk id="3" creationId="{00000000-0000-0000-0000-000000000000}"/>
          </ac:graphicFrameMkLst>
        </pc:graphicFrameChg>
      </pc:sldChg>
      <pc:sldChg chg="modTransition modAnim">
        <pc:chgData name="TRAN TRI KHANG" userId="2b69f38f-e97b-4795-a559-774dc1ef1bed" providerId="ADAL" clId="{BE1D7C76-DBE9-4268-9328-F8FBDB6E15D6}" dt="2022-08-28T20:29:18.055" v="268"/>
        <pc:sldMkLst>
          <pc:docMk/>
          <pc:sldMk cId="0" sldId="274"/>
        </pc:sldMkLst>
      </pc:sldChg>
      <pc:sldChg chg="modSp mod modTransition modAnim">
        <pc:chgData name="TRAN TRI KHANG" userId="2b69f38f-e97b-4795-a559-774dc1ef1bed" providerId="ADAL" clId="{BE1D7C76-DBE9-4268-9328-F8FBDB6E15D6}" dt="2022-08-28T20:29:18.055" v="268"/>
        <pc:sldMkLst>
          <pc:docMk/>
          <pc:sldMk cId="0" sldId="275"/>
        </pc:sldMkLst>
        <pc:grpChg chg="ord">
          <ac:chgData name="TRAN TRI KHANG" userId="2b69f38f-e97b-4795-a559-774dc1ef1bed" providerId="ADAL" clId="{BE1D7C76-DBE9-4268-9328-F8FBDB6E15D6}" dt="2022-08-28T20:22:23.048" v="220" actId="166"/>
          <ac:grpSpMkLst>
            <pc:docMk/>
            <pc:sldMk cId="0" sldId="275"/>
            <ac:grpSpMk id="8" creationId="{00000000-0000-0000-0000-000000000000}"/>
          </ac:grpSpMkLst>
        </pc:grpChg>
        <pc:graphicFrameChg chg="mod modGraphic">
          <ac:chgData name="TRAN TRI KHANG" userId="2b69f38f-e97b-4795-a559-774dc1ef1bed" providerId="ADAL" clId="{BE1D7C76-DBE9-4268-9328-F8FBDB6E15D6}" dt="2022-08-28T20:22:17.468" v="219" actId="1076"/>
          <ac:graphicFrameMkLst>
            <pc:docMk/>
            <pc:sldMk cId="0" sldId="275"/>
            <ac:graphicFrameMk id="11" creationId="{00000000-0000-0000-0000-000000000000}"/>
          </ac:graphicFrameMkLst>
        </pc:graphicFrameChg>
        <pc:picChg chg="mod">
          <ac:chgData name="TRAN TRI KHANG" userId="2b69f38f-e97b-4795-a559-774dc1ef1bed" providerId="ADAL" clId="{BE1D7C76-DBE9-4268-9328-F8FBDB6E15D6}" dt="2022-08-28T20:22:58.007" v="223"/>
          <ac:picMkLst>
            <pc:docMk/>
            <pc:sldMk cId="0" sldId="275"/>
            <ac:picMk id="12" creationId="{00000000-0000-0000-0000-000000000000}"/>
          </ac:picMkLst>
        </pc:picChg>
      </pc:sldChg>
      <pc:sldChg chg="modSp mod modTransition modAnim">
        <pc:chgData name="TRAN TRI KHANG" userId="2b69f38f-e97b-4795-a559-774dc1ef1bed" providerId="ADAL" clId="{BE1D7C76-DBE9-4268-9328-F8FBDB6E15D6}" dt="2022-08-28T20:29:18.055" v="268"/>
        <pc:sldMkLst>
          <pc:docMk/>
          <pc:sldMk cId="0" sldId="276"/>
        </pc:sldMkLst>
        <pc:spChg chg="mod">
          <ac:chgData name="TRAN TRI KHANG" userId="2b69f38f-e97b-4795-a559-774dc1ef1bed" providerId="ADAL" clId="{BE1D7C76-DBE9-4268-9328-F8FBDB6E15D6}" dt="2022-08-28T20:23:36.812" v="226" actId="207"/>
          <ac:spMkLst>
            <pc:docMk/>
            <pc:sldMk cId="0" sldId="276"/>
            <ac:spMk id="11" creationId="{00000000-0000-0000-0000-000000000000}"/>
          </ac:spMkLst>
        </pc:spChg>
      </pc:sldChg>
      <pc:sldChg chg="modTransition modAnim">
        <pc:chgData name="TRAN TRI KHANG" userId="2b69f38f-e97b-4795-a559-774dc1ef1bed" providerId="ADAL" clId="{BE1D7C76-DBE9-4268-9328-F8FBDB6E15D6}" dt="2022-08-28T20:29:18.055" v="268"/>
        <pc:sldMkLst>
          <pc:docMk/>
          <pc:sldMk cId="0" sldId="277"/>
        </pc:sldMkLst>
      </pc:sldChg>
      <pc:sldChg chg="addSp modSp mod modTransition modAnim">
        <pc:chgData name="TRAN TRI KHANG" userId="2b69f38f-e97b-4795-a559-774dc1ef1bed" providerId="ADAL" clId="{BE1D7C76-DBE9-4268-9328-F8FBDB6E15D6}" dt="2022-08-28T20:29:18.055" v="268"/>
        <pc:sldMkLst>
          <pc:docMk/>
          <pc:sldMk cId="0" sldId="278"/>
        </pc:sldMkLst>
        <pc:spChg chg="mod">
          <ac:chgData name="TRAN TRI KHANG" userId="2b69f38f-e97b-4795-a559-774dc1ef1bed" providerId="ADAL" clId="{BE1D7C76-DBE9-4268-9328-F8FBDB6E15D6}" dt="2022-08-28T20:24:40.949" v="237" actId="1076"/>
          <ac:spMkLst>
            <pc:docMk/>
            <pc:sldMk cId="0" sldId="278"/>
            <ac:spMk id="5" creationId="{00000000-0000-0000-0000-000000000000}"/>
          </ac:spMkLst>
        </pc:spChg>
        <pc:grpChg chg="add mod">
          <ac:chgData name="TRAN TRI KHANG" userId="2b69f38f-e97b-4795-a559-774dc1ef1bed" providerId="ADAL" clId="{BE1D7C76-DBE9-4268-9328-F8FBDB6E15D6}" dt="2022-08-28T20:24:32.842" v="235" actId="1076"/>
          <ac:grpSpMkLst>
            <pc:docMk/>
            <pc:sldMk cId="0" sldId="278"/>
            <ac:grpSpMk id="6" creationId="{9DDF0385-523B-C635-4B55-480DDE2DA767}"/>
          </ac:grpSpMkLst>
        </pc:grpChg>
        <pc:picChg chg="mod">
          <ac:chgData name="TRAN TRI KHANG" userId="2b69f38f-e97b-4795-a559-774dc1ef1bed" providerId="ADAL" clId="{BE1D7C76-DBE9-4268-9328-F8FBDB6E15D6}" dt="2022-08-28T20:24:24.317" v="233" actId="164"/>
          <ac:picMkLst>
            <pc:docMk/>
            <pc:sldMk cId="0" sldId="278"/>
            <ac:picMk id="3" creationId="{00000000-0000-0000-0000-000000000000}"/>
          </ac:picMkLst>
        </pc:picChg>
        <pc:picChg chg="mod">
          <ac:chgData name="TRAN TRI KHANG" userId="2b69f38f-e97b-4795-a559-774dc1ef1bed" providerId="ADAL" clId="{BE1D7C76-DBE9-4268-9328-F8FBDB6E15D6}" dt="2022-08-28T20:24:37.214" v="236" actId="1076"/>
          <ac:picMkLst>
            <pc:docMk/>
            <pc:sldMk cId="0" sldId="278"/>
            <ac:picMk id="4" creationId="{00000000-0000-0000-0000-000000000000}"/>
          </ac:picMkLst>
        </pc:picChg>
      </pc:sldChg>
      <pc:sldChg chg="modSp mod modTransition modAnim">
        <pc:chgData name="TRAN TRI KHANG" userId="2b69f38f-e97b-4795-a559-774dc1ef1bed" providerId="ADAL" clId="{BE1D7C76-DBE9-4268-9328-F8FBDB6E15D6}" dt="2022-08-28T20:29:18.055" v="268"/>
        <pc:sldMkLst>
          <pc:docMk/>
          <pc:sldMk cId="0" sldId="279"/>
        </pc:sldMkLst>
        <pc:picChg chg="mod">
          <ac:chgData name="TRAN TRI KHANG" userId="2b69f38f-e97b-4795-a559-774dc1ef1bed" providerId="ADAL" clId="{BE1D7C76-DBE9-4268-9328-F8FBDB6E15D6}" dt="2022-08-28T20:25:16.132" v="240" actId="1076"/>
          <ac:picMkLst>
            <pc:docMk/>
            <pc:sldMk cId="0" sldId="279"/>
            <ac:picMk id="4" creationId="{00000000-0000-0000-0000-000000000000}"/>
          </ac:picMkLst>
        </pc:picChg>
      </pc:sldChg>
      <pc:sldChg chg="modTransition modAnim">
        <pc:chgData name="TRAN TRI KHANG" userId="2b69f38f-e97b-4795-a559-774dc1ef1bed" providerId="ADAL" clId="{BE1D7C76-DBE9-4268-9328-F8FBDB6E15D6}" dt="2022-08-28T20:29:18.055" v="268"/>
        <pc:sldMkLst>
          <pc:docMk/>
          <pc:sldMk cId="0" sldId="280"/>
        </pc:sldMkLst>
      </pc:sldChg>
      <pc:sldChg chg="modTransition modAnim">
        <pc:chgData name="TRAN TRI KHANG" userId="2b69f38f-e97b-4795-a559-774dc1ef1bed" providerId="ADAL" clId="{BE1D7C76-DBE9-4268-9328-F8FBDB6E15D6}" dt="2022-08-28T20:29:18.055" v="268"/>
        <pc:sldMkLst>
          <pc:docMk/>
          <pc:sldMk cId="0" sldId="281"/>
        </pc:sldMkLst>
      </pc:sldChg>
      <pc:sldChg chg="modTransition modAnim">
        <pc:chgData name="TRAN TRI KHANG" userId="2b69f38f-e97b-4795-a559-774dc1ef1bed" providerId="ADAL" clId="{BE1D7C76-DBE9-4268-9328-F8FBDB6E15D6}" dt="2022-08-28T20:29:18.055" v="268"/>
        <pc:sldMkLst>
          <pc:docMk/>
          <pc:sldMk cId="0" sldId="282"/>
        </pc:sldMkLst>
      </pc:sldChg>
      <pc:sldChg chg="modTransition modAnim">
        <pc:chgData name="TRAN TRI KHANG" userId="2b69f38f-e97b-4795-a559-774dc1ef1bed" providerId="ADAL" clId="{BE1D7C76-DBE9-4268-9328-F8FBDB6E15D6}" dt="2022-08-28T20:29:18.055" v="268"/>
        <pc:sldMkLst>
          <pc:docMk/>
          <pc:sldMk cId="0" sldId="283"/>
        </pc:sldMkLst>
      </pc:sldChg>
      <pc:sldChg chg="modTransition modAnim">
        <pc:chgData name="TRAN TRI KHANG" userId="2b69f38f-e97b-4795-a559-774dc1ef1bed" providerId="ADAL" clId="{BE1D7C76-DBE9-4268-9328-F8FBDB6E15D6}" dt="2022-08-28T20:29:18.055" v="268"/>
        <pc:sldMkLst>
          <pc:docMk/>
          <pc:sldMk cId="0" sldId="284"/>
        </pc:sldMkLst>
      </pc:sldChg>
      <pc:sldChg chg="modTransition modAnim">
        <pc:chgData name="TRAN TRI KHANG" userId="2b69f38f-e97b-4795-a559-774dc1ef1bed" providerId="ADAL" clId="{BE1D7C76-DBE9-4268-9328-F8FBDB6E15D6}" dt="2022-08-28T20:29:18.055" v="268"/>
        <pc:sldMkLst>
          <pc:docMk/>
          <pc:sldMk cId="0" sldId="285"/>
        </pc:sldMkLst>
      </pc:sldChg>
      <pc:sldChg chg="modTransition modAnim">
        <pc:chgData name="TRAN TRI KHANG" userId="2b69f38f-e97b-4795-a559-774dc1ef1bed" providerId="ADAL" clId="{BE1D7C76-DBE9-4268-9328-F8FBDB6E15D6}" dt="2022-08-28T20:29:18.055" v="268"/>
        <pc:sldMkLst>
          <pc:docMk/>
          <pc:sldMk cId="0" sldId="286"/>
        </pc:sldMkLst>
      </pc:sldChg>
      <pc:sldChg chg="addSp delSp modSp mod modTransition modAnim">
        <pc:chgData name="TRAN TRI KHANG" userId="2b69f38f-e97b-4795-a559-774dc1ef1bed" providerId="ADAL" clId="{BE1D7C76-DBE9-4268-9328-F8FBDB6E15D6}" dt="2022-08-28T20:29:18.055" v="268"/>
        <pc:sldMkLst>
          <pc:docMk/>
          <pc:sldMk cId="0" sldId="287"/>
        </pc:sldMkLst>
        <pc:spChg chg="mod">
          <ac:chgData name="TRAN TRI KHANG" userId="2b69f38f-e97b-4795-a559-774dc1ef1bed" providerId="ADAL" clId="{BE1D7C76-DBE9-4268-9328-F8FBDB6E15D6}" dt="2022-08-28T20:28:26.059" v="265" actId="113"/>
          <ac:spMkLst>
            <pc:docMk/>
            <pc:sldMk cId="0" sldId="287"/>
            <ac:spMk id="10" creationId="{00000000-0000-0000-0000-000000000000}"/>
          </ac:spMkLst>
        </pc:spChg>
        <pc:grpChg chg="del">
          <ac:chgData name="TRAN TRI KHANG" userId="2b69f38f-e97b-4795-a559-774dc1ef1bed" providerId="ADAL" clId="{BE1D7C76-DBE9-4268-9328-F8FBDB6E15D6}" dt="2022-08-28T20:27:17.208" v="254" actId="478"/>
          <ac:grpSpMkLst>
            <pc:docMk/>
            <pc:sldMk cId="0" sldId="287"/>
            <ac:grpSpMk id="5" creationId="{00000000-0000-0000-0000-000000000000}"/>
          </ac:grpSpMkLst>
        </pc:grpChg>
        <pc:graphicFrameChg chg="add del">
          <ac:chgData name="TRAN TRI KHANG" userId="2b69f38f-e97b-4795-a559-774dc1ef1bed" providerId="ADAL" clId="{BE1D7C76-DBE9-4268-9328-F8FBDB6E15D6}" dt="2022-08-28T20:27:20.341" v="256"/>
          <ac:graphicFrameMkLst>
            <pc:docMk/>
            <pc:sldMk cId="0" sldId="287"/>
            <ac:graphicFrameMk id="12" creationId="{FF7BCFDE-88E7-675D-BAF4-9590E3D96BA4}"/>
          </ac:graphicFrameMkLst>
        </pc:graphicFrameChg>
        <pc:picChg chg="mod ord">
          <ac:chgData name="TRAN TRI KHANG" userId="2b69f38f-e97b-4795-a559-774dc1ef1bed" providerId="ADAL" clId="{BE1D7C76-DBE9-4268-9328-F8FBDB6E15D6}" dt="2022-08-28T20:27:56.273" v="262" actId="167"/>
          <ac:picMkLst>
            <pc:docMk/>
            <pc:sldMk cId="0" sldId="287"/>
            <ac:picMk id="2" creationId="{00000000-0000-0000-0000-000000000000}"/>
          </ac:picMkLst>
        </pc:picChg>
        <pc:picChg chg="add mod ord">
          <ac:chgData name="TRAN TRI KHANG" userId="2b69f38f-e97b-4795-a559-774dc1ef1bed" providerId="ADAL" clId="{BE1D7C76-DBE9-4268-9328-F8FBDB6E15D6}" dt="2022-08-28T20:28:12.823" v="263" actId="207"/>
          <ac:picMkLst>
            <pc:docMk/>
            <pc:sldMk cId="0" sldId="287"/>
            <ac:picMk id="13" creationId="{1B995790-BD6B-816D-151F-93C1F9E57B5A}"/>
          </ac:picMkLst>
        </pc:picChg>
      </pc:sldChg>
      <pc:sldChg chg="modSp mod modTransition modAnim">
        <pc:chgData name="TRAN TRI KHANG" userId="2b69f38f-e97b-4795-a559-774dc1ef1bed" providerId="ADAL" clId="{BE1D7C76-DBE9-4268-9328-F8FBDB6E15D6}" dt="2022-08-28T20:31:49.171" v="269" actId="14100"/>
        <pc:sldMkLst>
          <pc:docMk/>
          <pc:sldMk cId="0" sldId="288"/>
        </pc:sldMkLst>
        <pc:spChg chg="mod">
          <ac:chgData name="TRAN TRI KHANG" userId="2b69f38f-e97b-4795-a559-774dc1ef1bed" providerId="ADAL" clId="{BE1D7C76-DBE9-4268-9328-F8FBDB6E15D6}" dt="2022-08-28T20:31:49.171" v="269" actId="14100"/>
          <ac:spMkLst>
            <pc:docMk/>
            <pc:sldMk cId="0" sldId="288"/>
            <ac:spMk id="12" creationId="{00000000-0000-0000-0000-000000000000}"/>
          </ac:spMkLst>
        </pc:spChg>
      </pc:sldChg>
      <pc:sldChg chg="modTransition modAnim">
        <pc:chgData name="TRAN TRI KHANG" userId="2b69f38f-e97b-4795-a559-774dc1ef1bed" providerId="ADAL" clId="{BE1D7C76-DBE9-4268-9328-F8FBDB6E15D6}" dt="2022-08-28T20:29:18.055" v="268"/>
        <pc:sldMkLst>
          <pc:docMk/>
          <pc:sldMk cId="0" sldId="289"/>
        </pc:sldMkLst>
      </pc:sldChg>
      <pc:sldChg chg="modTransition">
        <pc:chgData name="TRAN TRI KHANG" userId="2b69f38f-e97b-4795-a559-774dc1ef1bed" providerId="ADAL" clId="{BE1D7C76-DBE9-4268-9328-F8FBDB6E15D6}" dt="2022-08-28T20:29:18.055" v="268"/>
        <pc:sldMkLst>
          <pc:docMk/>
          <pc:sldMk cId="0" sldId="290"/>
        </pc:sldMkLst>
      </pc:sldChg>
      <pc:sldChg chg="modTransition">
        <pc:chgData name="TRAN TRI KHANG" userId="2b69f38f-e97b-4795-a559-774dc1ef1bed" providerId="ADAL" clId="{BE1D7C76-DBE9-4268-9328-F8FBDB6E15D6}" dt="2022-08-28T20:29:18.055" v="268"/>
        <pc:sldMkLst>
          <pc:docMk/>
          <pc:sldMk cId="0" sldId="29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63.svg"/><Relationship Id="rId12"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67.svg"/><Relationship Id="rId5" Type="http://schemas.openxmlformats.org/officeDocument/2006/relationships/image" Target="../media/image4.svg"/><Relationship Id="rId10" Type="http://schemas.openxmlformats.org/officeDocument/2006/relationships/image" Target="../media/image43.png"/><Relationship Id="rId4" Type="http://schemas.openxmlformats.org/officeDocument/2006/relationships/image" Target="../media/image2.png"/><Relationship Id="rId9" Type="http://schemas.openxmlformats.org/officeDocument/2006/relationships/image" Target="../media/image65.sv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7" Type="http://schemas.openxmlformats.org/officeDocument/2006/relationships/image" Target="../media/image7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73.svg"/><Relationship Id="rId14"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1.svg"/><Relationship Id="rId7" Type="http://schemas.openxmlformats.org/officeDocument/2006/relationships/image" Target="../media/image24.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svg"/><Relationship Id="rId10" Type="http://schemas.openxmlformats.org/officeDocument/2006/relationships/image" Target="../media/image78.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7" Type="http://schemas.openxmlformats.org/officeDocument/2006/relationships/image" Target="../media/image78.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7" Type="http://schemas.openxmlformats.org/officeDocument/2006/relationships/image" Target="../media/image81.svg"/><Relationship Id="rId2" Type="http://schemas.openxmlformats.org/officeDocument/2006/relationships/image" Target="../media/image49.png"/><Relationship Id="rId1" Type="http://schemas.openxmlformats.org/officeDocument/2006/relationships/slideLayout" Target="../slideLayouts/slideLayout7.xml"/><Relationship Id="rId9" Type="http://schemas.openxmlformats.org/officeDocument/2006/relationships/image" Target="../media/image83.svg"/></Relationships>
</file>

<file path=ppt/slides/_rels/slide15.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24.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24.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1.svg"/><Relationship Id="rId7" Type="http://schemas.openxmlformats.org/officeDocument/2006/relationships/image" Target="../media/image24.svg"/><Relationship Id="rId12" Type="http://schemas.openxmlformats.org/officeDocument/2006/relationships/image" Target="../media/image83.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svg"/><Relationship Id="rId10"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86.svg"/></Relationships>
</file>

<file path=ppt/slides/_rels/slide18.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1.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18.sv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0.png"/><Relationship Id="rId4" Type="http://schemas.openxmlformats.org/officeDocument/2006/relationships/image" Target="../media/image34.sv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53.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95.svg"/><Relationship Id="rId18" Type="http://schemas.openxmlformats.org/officeDocument/2006/relationships/image" Target="../media/image75.svg"/><Relationship Id="rId3" Type="http://schemas.openxmlformats.org/officeDocument/2006/relationships/image" Target="../media/image34.svg"/><Relationship Id="rId7" Type="http://schemas.openxmlformats.org/officeDocument/2006/relationships/image" Target="../media/image18.svg"/><Relationship Id="rId12" Type="http://schemas.openxmlformats.org/officeDocument/2006/relationships/image" Target="../media/image56.png"/><Relationship Id="rId17" Type="http://schemas.openxmlformats.org/officeDocument/2006/relationships/image" Target="../media/image46.png"/><Relationship Id="rId2" Type="http://schemas.openxmlformats.org/officeDocument/2006/relationships/image" Target="../media/image19.png"/><Relationship Id="rId16" Type="http://schemas.openxmlformats.org/officeDocument/2006/relationships/image" Target="../media/image100.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svg"/><Relationship Id="rId5" Type="http://schemas.openxmlformats.org/officeDocument/2006/relationships/image" Target="../media/image16.svg"/><Relationship Id="rId15" Type="http://schemas.openxmlformats.org/officeDocument/2006/relationships/image" Target="../media/image60.png"/><Relationship Id="rId10"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92.sv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46.png"/><Relationship Id="rId4" Type="http://schemas.openxmlformats.org/officeDocument/2006/relationships/image" Target="../media/image100.sv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46.png"/><Relationship Id="rId4" Type="http://schemas.openxmlformats.org/officeDocument/2006/relationships/image" Target="../media/image100.svg"/></Relationships>
</file>

<file path=ppt/slides/_rels/slide25.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25.svg"/><Relationship Id="rId3" Type="http://schemas.openxmlformats.org/officeDocument/2006/relationships/image" Target="../media/image115.svg"/><Relationship Id="rId7" Type="http://schemas.openxmlformats.org/officeDocument/2006/relationships/image" Target="../media/image34.svg"/><Relationship Id="rId12"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23.svg"/><Relationship Id="rId5" Type="http://schemas.openxmlformats.org/officeDocument/2006/relationships/image" Target="../media/image32.svg"/><Relationship Id="rId10" Type="http://schemas.openxmlformats.org/officeDocument/2006/relationships/image" Target="../media/image67.png"/><Relationship Id="rId4" Type="http://schemas.openxmlformats.org/officeDocument/2006/relationships/image" Target="../media/image18.png"/><Relationship Id="rId9" Type="http://schemas.openxmlformats.org/officeDocument/2006/relationships/image" Target="../media/image121.svg"/></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svg"/><Relationship Id="rId7" Type="http://schemas.openxmlformats.org/officeDocument/2006/relationships/image" Target="../media/image10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07.svg"/><Relationship Id="rId4" Type="http://schemas.openxmlformats.org/officeDocument/2006/relationships/image" Target="../media/image69.png"/><Relationship Id="rId9"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3.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11.sv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3.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11.sv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3.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11.sv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3.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11.sv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107.svg"/><Relationship Id="rId7" Type="http://schemas.openxmlformats.org/officeDocument/2006/relationships/image" Target="../media/image113.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11.sv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5.svg"/><Relationship Id="rId7" Type="http://schemas.openxmlformats.org/officeDocument/2006/relationships/image" Target="../media/image32.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19.svg"/><Relationship Id="rId5" Type="http://schemas.openxmlformats.org/officeDocument/2006/relationships/image" Target="../media/image117.svg"/><Relationship Id="rId10"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34.svg"/></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18" Type="http://schemas.openxmlformats.org/officeDocument/2006/relationships/image" Target="../media/image17.png"/><Relationship Id="rId26" Type="http://schemas.openxmlformats.org/officeDocument/2006/relationships/image" Target="../media/image21.png"/><Relationship Id="rId3" Type="http://schemas.openxmlformats.org/officeDocument/2006/relationships/image" Target="../media/image16.svg"/><Relationship Id="rId21" Type="http://schemas.openxmlformats.org/officeDocument/2006/relationships/image" Target="../media/image32.svg"/><Relationship Id="rId7" Type="http://schemas.openxmlformats.org/officeDocument/2006/relationships/image" Target="../media/image20.svg"/><Relationship Id="rId12" Type="http://schemas.openxmlformats.org/officeDocument/2006/relationships/image" Target="../media/image15.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26.png"/><Relationship Id="rId2" Type="http://schemas.openxmlformats.org/officeDocument/2006/relationships/image" Target="../media/image10.png"/><Relationship Id="rId16" Type="http://schemas.openxmlformats.org/officeDocument/2006/relationships/image" Target="../media/image16.png"/><Relationship Id="rId20" Type="http://schemas.openxmlformats.org/officeDocument/2006/relationships/image" Target="../media/image18.png"/><Relationship Id="rId29"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24" Type="http://schemas.openxmlformats.org/officeDocument/2006/relationships/image" Target="../media/image20.png"/><Relationship Id="rId32" Type="http://schemas.openxmlformats.org/officeDocument/2006/relationships/image" Target="../media/image25.png"/><Relationship Id="rId5" Type="http://schemas.openxmlformats.org/officeDocument/2006/relationships/image" Target="../media/image18.svg"/><Relationship Id="rId15" Type="http://schemas.openxmlformats.org/officeDocument/2006/relationships/image" Target="../media/image4.svg"/><Relationship Id="rId23" Type="http://schemas.openxmlformats.org/officeDocument/2006/relationships/image" Target="../media/image34.svg"/><Relationship Id="rId28" Type="http://schemas.openxmlformats.org/officeDocument/2006/relationships/image" Target="../media/image38.svg"/><Relationship Id="rId10" Type="http://schemas.openxmlformats.org/officeDocument/2006/relationships/image" Target="../media/image14.png"/><Relationship Id="rId19" Type="http://schemas.openxmlformats.org/officeDocument/2006/relationships/image" Target="../media/image30.svg"/><Relationship Id="rId31" Type="http://schemas.openxmlformats.org/officeDocument/2006/relationships/image" Target="../media/image24.png"/><Relationship Id="rId4" Type="http://schemas.openxmlformats.org/officeDocument/2006/relationships/image" Target="../media/image11.png"/><Relationship Id="rId9" Type="http://schemas.openxmlformats.org/officeDocument/2006/relationships/image" Target="../media/image22.svg"/><Relationship Id="rId14" Type="http://schemas.openxmlformats.org/officeDocument/2006/relationships/image" Target="../media/image2.png"/><Relationship Id="rId22" Type="http://schemas.openxmlformats.org/officeDocument/2006/relationships/image" Target="../media/image19.png"/><Relationship Id="rId27" Type="http://schemas.openxmlformats.org/officeDocument/2006/relationships/image" Target="../media/image22.png"/><Relationship Id="rId30"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7.sv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3.svg"/><Relationship Id="rId3" Type="http://schemas.openxmlformats.org/officeDocument/2006/relationships/image" Target="../media/image28.png"/><Relationship Id="rId7" Type="http://schemas.openxmlformats.org/officeDocument/2006/relationships/image" Target="../media/image2.svg"/><Relationship Id="rId12"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51.svg"/><Relationship Id="rId5" Type="http://schemas.openxmlformats.org/officeDocument/2006/relationships/image" Target="../media/image47.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3.svg"/><Relationship Id="rId3" Type="http://schemas.openxmlformats.org/officeDocument/2006/relationships/image" Target="../media/image55.svg"/><Relationship Id="rId7" Type="http://schemas.openxmlformats.org/officeDocument/2006/relationships/image" Target="../media/image26.svg"/><Relationship Id="rId12"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51.svg"/><Relationship Id="rId5" Type="http://schemas.openxmlformats.org/officeDocument/2006/relationships/image" Target="../media/image34.sv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svg"/><Relationship Id="rId7"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8.svg"/><Relationship Id="rId10" Type="http://schemas.openxmlformats.org/officeDocument/2006/relationships/image" Target="../media/image38.png"/><Relationship Id="rId4" Type="http://schemas.openxmlformats.org/officeDocument/2006/relationships/image" Target="../media/image11.png"/><Relationship Id="rId9" Type="http://schemas.openxmlformats.org/officeDocument/2006/relationships/image" Target="../media/image57.sv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svg"/><Relationship Id="rId7"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2.png"/><Relationship Id="rId5" Type="http://schemas.openxmlformats.org/officeDocument/2006/relationships/image" Target="../media/image18.svg"/><Relationship Id="rId10" Type="http://schemas.openxmlformats.org/officeDocument/2006/relationships/image" Target="../media/image57.svg"/><Relationship Id="rId4" Type="http://schemas.openxmlformats.org/officeDocument/2006/relationships/image" Target="../media/image11.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E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87800">
            <a:off x="15554010" y="-424225"/>
            <a:ext cx="3353666" cy="31402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13527" y="-316291"/>
            <a:ext cx="3120774" cy="2660460"/>
          </a:xfrm>
          <a:prstGeom prst="rect">
            <a:avLst/>
          </a:prstGeom>
        </p:spPr>
      </p:pic>
      <p:grpSp>
        <p:nvGrpSpPr>
          <p:cNvPr id="4" name="Group 4"/>
          <p:cNvGrpSpPr>
            <a:grpSpLocks noChangeAspect="1"/>
          </p:cNvGrpSpPr>
          <p:nvPr/>
        </p:nvGrpSpPr>
        <p:grpSpPr>
          <a:xfrm>
            <a:off x="0" y="2621262"/>
            <a:ext cx="7962682" cy="7962682"/>
            <a:chOff x="0" y="0"/>
            <a:chExt cx="12700000" cy="12700000"/>
          </a:xfrm>
        </p:grpSpPr>
        <p:sp>
          <p:nvSpPr>
            <p:cNvPr id="5" name="Freeform 5"/>
            <p:cNvSpPr/>
            <p:nvPr/>
          </p:nvSpPr>
          <p:spPr>
            <a:xfrm>
              <a:off x="3878580" y="-25400"/>
              <a:ext cx="8831580" cy="12733019"/>
            </a:xfrm>
            <a:custGeom>
              <a:avLst/>
              <a:gdLst/>
              <a:ahLst/>
              <a:cxnLst/>
              <a:rect l="l" t="t" r="r" b="b"/>
              <a:pathLst>
                <a:path w="8831580" h="12733019">
                  <a:moveTo>
                    <a:pt x="8831580" y="2540"/>
                  </a:moveTo>
                  <a:cubicBezTo>
                    <a:pt x="8831580" y="2540"/>
                    <a:pt x="3810" y="5080"/>
                    <a:pt x="0" y="0"/>
                  </a:cubicBezTo>
                  <a:lnTo>
                    <a:pt x="568959" y="1257300"/>
                  </a:lnTo>
                  <a:lnTo>
                    <a:pt x="1337309" y="2103120"/>
                  </a:lnTo>
                  <a:lnTo>
                    <a:pt x="1522729" y="5595620"/>
                  </a:lnTo>
                  <a:lnTo>
                    <a:pt x="2012950" y="6838950"/>
                  </a:lnTo>
                  <a:lnTo>
                    <a:pt x="2171700" y="7791450"/>
                  </a:lnTo>
                  <a:lnTo>
                    <a:pt x="2701290" y="8426450"/>
                  </a:lnTo>
                  <a:lnTo>
                    <a:pt x="2926080" y="10383520"/>
                  </a:lnTo>
                  <a:lnTo>
                    <a:pt x="3138170" y="10873739"/>
                  </a:lnTo>
                  <a:lnTo>
                    <a:pt x="3721100" y="11534139"/>
                  </a:lnTo>
                  <a:lnTo>
                    <a:pt x="3972560" y="11878309"/>
                  </a:lnTo>
                  <a:lnTo>
                    <a:pt x="4038600" y="12090399"/>
                  </a:lnTo>
                  <a:lnTo>
                    <a:pt x="4263390" y="12461239"/>
                  </a:lnTo>
                  <a:lnTo>
                    <a:pt x="4309110" y="12564109"/>
                  </a:lnTo>
                  <a:lnTo>
                    <a:pt x="4325620" y="12622529"/>
                  </a:lnTo>
                  <a:lnTo>
                    <a:pt x="4345940" y="12733019"/>
                  </a:lnTo>
                  <a:lnTo>
                    <a:pt x="8830309" y="12733019"/>
                  </a:lnTo>
                </a:path>
              </a:pathLst>
            </a:custGeom>
            <a:blipFill>
              <a:blip r:embed="rId6"/>
              <a:stretch>
                <a:fillRect l="-115206" r="-15475"/>
              </a:stretch>
            </a:blipFill>
          </p:spPr>
        </p:sp>
        <p:sp>
          <p:nvSpPr>
            <p:cNvPr id="6" name="Freeform 6"/>
            <p:cNvSpPr/>
            <p:nvPr/>
          </p:nvSpPr>
          <p:spPr>
            <a:xfrm>
              <a:off x="-2540" y="-25400"/>
              <a:ext cx="8227060" cy="12717780"/>
            </a:xfrm>
            <a:custGeom>
              <a:avLst/>
              <a:gdLst/>
              <a:ahLst/>
              <a:cxnLst/>
              <a:rect l="l" t="t" r="r" b="b"/>
              <a:pathLst>
                <a:path w="8227060" h="12717780">
                  <a:moveTo>
                    <a:pt x="3881120" y="0"/>
                  </a:moveTo>
                  <a:lnTo>
                    <a:pt x="4450080" y="1256030"/>
                  </a:lnTo>
                  <a:lnTo>
                    <a:pt x="5218430" y="2100580"/>
                  </a:lnTo>
                  <a:lnTo>
                    <a:pt x="5403850" y="5589270"/>
                  </a:lnTo>
                  <a:lnTo>
                    <a:pt x="5894070" y="6831330"/>
                  </a:lnTo>
                  <a:lnTo>
                    <a:pt x="6052820" y="7782561"/>
                  </a:lnTo>
                  <a:lnTo>
                    <a:pt x="6582410" y="8417561"/>
                  </a:lnTo>
                  <a:lnTo>
                    <a:pt x="6807200" y="10372091"/>
                  </a:lnTo>
                  <a:lnTo>
                    <a:pt x="7019290" y="10861041"/>
                  </a:lnTo>
                  <a:lnTo>
                    <a:pt x="7602220" y="11521441"/>
                  </a:lnTo>
                  <a:lnTo>
                    <a:pt x="7853680" y="11864341"/>
                  </a:lnTo>
                  <a:lnTo>
                    <a:pt x="7919720" y="12076431"/>
                  </a:lnTo>
                  <a:lnTo>
                    <a:pt x="8144510" y="12446001"/>
                  </a:lnTo>
                  <a:lnTo>
                    <a:pt x="8190230" y="12548870"/>
                  </a:lnTo>
                  <a:lnTo>
                    <a:pt x="8206740" y="12607290"/>
                  </a:lnTo>
                  <a:lnTo>
                    <a:pt x="8227060" y="12717780"/>
                  </a:lnTo>
                  <a:lnTo>
                    <a:pt x="0" y="12717780"/>
                  </a:lnTo>
                  <a:lnTo>
                    <a:pt x="0" y="2540"/>
                  </a:lnTo>
                  <a:cubicBezTo>
                    <a:pt x="0" y="2540"/>
                    <a:pt x="3886200" y="5080"/>
                    <a:pt x="3881120" y="0"/>
                  </a:cubicBezTo>
                  <a:close/>
                </a:path>
              </a:pathLst>
            </a:custGeom>
            <a:blipFill>
              <a:blip r:embed="rId7"/>
              <a:stretch>
                <a:fillRect l="-74599" r="-31634"/>
              </a:stretch>
            </a:blipFill>
          </p:spPr>
        </p:sp>
        <p:sp>
          <p:nvSpPr>
            <p:cNvPr id="7" name="Freeform 7"/>
            <p:cNvSpPr/>
            <p:nvPr/>
          </p:nvSpPr>
          <p:spPr>
            <a:xfrm>
              <a:off x="4357370" y="1120140"/>
              <a:ext cx="3891280" cy="11572240"/>
            </a:xfrm>
            <a:custGeom>
              <a:avLst/>
              <a:gdLst/>
              <a:ahLst/>
              <a:cxnLst/>
              <a:rect l="l" t="t" r="r" b="b"/>
              <a:pathLst>
                <a:path w="3891280" h="11572240">
                  <a:moveTo>
                    <a:pt x="0" y="0"/>
                  </a:moveTo>
                  <a:lnTo>
                    <a:pt x="3891280" y="0"/>
                  </a:lnTo>
                  <a:lnTo>
                    <a:pt x="3891280" y="11572240"/>
                  </a:lnTo>
                  <a:lnTo>
                    <a:pt x="0" y="11572240"/>
                  </a:lnTo>
                  <a:lnTo>
                    <a:pt x="0" y="0"/>
                  </a:lnTo>
                  <a:close/>
                </a:path>
              </a:pathLst>
            </a:custGeom>
            <a:blipFill>
              <a:blip r:embed="rId8"/>
              <a:stretch>
                <a:fillRect t="-63" b="-63"/>
              </a:stretch>
            </a:blipFill>
          </p:spPr>
        </p:sp>
      </p:gr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96615">
            <a:off x="5500869" y="8180111"/>
            <a:ext cx="6286910" cy="2514764"/>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760013" y="1964736"/>
            <a:ext cx="2931078" cy="2899103"/>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16600" y="4037633"/>
            <a:ext cx="11517701" cy="5974807"/>
          </a:xfrm>
          <a:prstGeom prst="rect">
            <a:avLst/>
          </a:prstGeom>
        </p:spPr>
      </p:pic>
      <p:sp>
        <p:nvSpPr>
          <p:cNvPr id="11" name="TextBox 11"/>
          <p:cNvSpPr txBox="1"/>
          <p:nvPr/>
        </p:nvSpPr>
        <p:spPr>
          <a:xfrm>
            <a:off x="9419273" y="1907200"/>
            <a:ext cx="6597788" cy="1831185"/>
          </a:xfrm>
          <a:prstGeom prst="rect">
            <a:avLst/>
          </a:prstGeom>
        </p:spPr>
        <p:txBody>
          <a:bodyPr lIns="0" tIns="0" rIns="0" bIns="0" rtlCol="0" anchor="t">
            <a:spAutoFit/>
          </a:bodyPr>
          <a:lstStyle/>
          <a:p>
            <a:pPr algn="just">
              <a:lnSpc>
                <a:spcPts val="14604"/>
              </a:lnSpc>
            </a:pPr>
            <a:r>
              <a:rPr lang="en-US" sz="11873">
                <a:solidFill>
                  <a:srgbClr val="9B4922"/>
                </a:solidFill>
                <a:latin typeface="Fraunces"/>
              </a:rPr>
              <a:t>CHIA SẺ</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765927" y="-163891"/>
            <a:ext cx="3120774" cy="2660460"/>
          </a:xfrm>
          <a:prstGeom prst="rect">
            <a:avLst/>
          </a:prstGeom>
        </p:spPr>
      </p:pic>
      <p:sp>
        <p:nvSpPr>
          <p:cNvPr id="13" name="TextBox 13"/>
          <p:cNvSpPr txBox="1"/>
          <p:nvPr/>
        </p:nvSpPr>
        <p:spPr>
          <a:xfrm>
            <a:off x="8644323" y="6198743"/>
            <a:ext cx="8947309" cy="721995"/>
          </a:xfrm>
          <a:prstGeom prst="rect">
            <a:avLst/>
          </a:prstGeom>
        </p:spPr>
        <p:txBody>
          <a:bodyPr lIns="0" tIns="0" rIns="0" bIns="0" rtlCol="0" anchor="t">
            <a:spAutoFit/>
          </a:bodyPr>
          <a:lstStyle/>
          <a:p>
            <a:pPr algn="just">
              <a:lnSpc>
                <a:spcPts val="5880"/>
              </a:lnSpc>
            </a:pPr>
            <a:r>
              <a:rPr lang="en-US" sz="4200">
                <a:solidFill>
                  <a:srgbClr val="F2E9E1"/>
                </a:solidFill>
                <a:latin typeface="Roboto Condensed"/>
              </a:rPr>
              <a:t>Câu chuyện đáng nhớ về thầy cô giáo cũ!</a:t>
            </a:r>
          </a:p>
        </p:txBody>
      </p:sp>
      <p:sp>
        <p:nvSpPr>
          <p:cNvPr id="14" name="TextBox 14"/>
          <p:cNvSpPr txBox="1"/>
          <p:nvPr/>
        </p:nvSpPr>
        <p:spPr>
          <a:xfrm>
            <a:off x="383315" y="941211"/>
            <a:ext cx="8892995" cy="994564"/>
          </a:xfrm>
          <a:prstGeom prst="rect">
            <a:avLst/>
          </a:prstGeom>
        </p:spPr>
        <p:txBody>
          <a:bodyPr lIns="0" tIns="0" rIns="0" bIns="0" rtlCol="0" anchor="t">
            <a:spAutoFit/>
          </a:bodyPr>
          <a:lstStyle/>
          <a:p>
            <a:pPr algn="just">
              <a:lnSpc>
                <a:spcPts val="7945"/>
              </a:lnSpc>
            </a:pPr>
            <a:r>
              <a:rPr lang="en-US" sz="6459">
                <a:solidFill>
                  <a:srgbClr val="493423"/>
                </a:solidFill>
                <a:latin typeface="Fraunces Bold"/>
              </a:rPr>
              <a:t>1.CHUẨN BỊ ĐỌC</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pic>
        <p:nvPicPr>
          <p:cNvPr id="28" name="Picture 3">
            <a:extLst>
              <a:ext uri="{FF2B5EF4-FFF2-40B4-BE49-F238E27FC236}">
                <a16:creationId xmlns="" xmlns:a16="http://schemas.microsoft.com/office/drawing/2014/main" id="{D6E4C32C-6DDA-64F8-2102-5872077E5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861325" y="3017622"/>
            <a:ext cx="5402016" cy="5058251"/>
          </a:xfrm>
          <a:prstGeom prst="rect">
            <a:avLst/>
          </a:prstGeom>
        </p:spPr>
      </p:pic>
      <p:pic>
        <p:nvPicPr>
          <p:cNvPr id="27" name="Picture 3">
            <a:extLst>
              <a:ext uri="{FF2B5EF4-FFF2-40B4-BE49-F238E27FC236}">
                <a16:creationId xmlns="" xmlns:a16="http://schemas.microsoft.com/office/drawing/2014/main" id="{04299185-8D29-5C88-09B9-D9675C9A31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066949" y="3822700"/>
            <a:ext cx="5402016" cy="5058251"/>
          </a:xfrm>
          <a:prstGeom prst="rect">
            <a:avLst/>
          </a:prstGeom>
        </p:spPr>
      </p:pic>
      <p:pic>
        <p:nvPicPr>
          <p:cNvPr id="26" name="Picture 3">
            <a:extLst>
              <a:ext uri="{FF2B5EF4-FFF2-40B4-BE49-F238E27FC236}">
                <a16:creationId xmlns="" xmlns:a16="http://schemas.microsoft.com/office/drawing/2014/main" id="{95D993B1-3A84-E064-2783-18502E2002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090237" y="5371633"/>
            <a:ext cx="5402016" cy="5058251"/>
          </a:xfrm>
          <a:prstGeom prst="rect">
            <a:avLst/>
          </a:prstGeom>
        </p:spPr>
      </p:pic>
      <p:pic>
        <p:nvPicPr>
          <p:cNvPr id="25" name="Picture 3">
            <a:extLst>
              <a:ext uri="{FF2B5EF4-FFF2-40B4-BE49-F238E27FC236}">
                <a16:creationId xmlns="" xmlns:a16="http://schemas.microsoft.com/office/drawing/2014/main" id="{8E51DDC0-461B-0CAC-5DF3-438F24EC4C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51312" y="4207711"/>
            <a:ext cx="5402016" cy="5058251"/>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12338" y="7520590"/>
            <a:ext cx="3547903" cy="3024587"/>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819102" y="-11314"/>
            <a:ext cx="1087333" cy="2206764"/>
          </a:xfrm>
          <a:prstGeom prst="rect">
            <a:avLst/>
          </a:prstGeom>
        </p:spPr>
      </p:pic>
      <p:pic>
        <p:nvPicPr>
          <p:cNvPr id="4"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436846">
            <a:off x="13678857" y="-88683"/>
            <a:ext cx="1051798" cy="2182978"/>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08415">
            <a:off x="14877528" y="-753451"/>
            <a:ext cx="4403511" cy="4526974"/>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78692">
            <a:off x="-876157" y="5106251"/>
            <a:ext cx="3177039" cy="5216035"/>
          </a:xfrm>
          <a:prstGeom prst="rect">
            <a:avLst/>
          </a:prstGeom>
        </p:spPr>
      </p:pic>
      <p:sp>
        <p:nvSpPr>
          <p:cNvPr id="10" name="TextBox 10"/>
          <p:cNvSpPr txBox="1"/>
          <p:nvPr/>
        </p:nvSpPr>
        <p:spPr>
          <a:xfrm rot="-263325">
            <a:off x="959566" y="4905084"/>
            <a:ext cx="3462026" cy="2794000"/>
          </a:xfrm>
          <a:prstGeom prst="rect">
            <a:avLst/>
          </a:prstGeom>
        </p:spPr>
        <p:txBody>
          <a:bodyPr lIns="0" tIns="0" rIns="0" bIns="0" rtlCol="0" anchor="t">
            <a:spAutoFit/>
          </a:bodyPr>
          <a:lstStyle/>
          <a:p>
            <a:pPr algn="ctr">
              <a:lnSpc>
                <a:spcPts val="5599"/>
              </a:lnSpc>
            </a:pPr>
            <a:r>
              <a:rPr lang="en-US" sz="3999">
                <a:solidFill>
                  <a:srgbClr val="493423"/>
                </a:solidFill>
                <a:latin typeface="Roboto Condensed Bold"/>
              </a:rPr>
              <a:t>Nhóm 1,2: </a:t>
            </a:r>
          </a:p>
          <a:p>
            <a:pPr algn="ctr">
              <a:lnSpc>
                <a:spcPts val="5599"/>
              </a:lnSpc>
            </a:pPr>
            <a:r>
              <a:rPr lang="en-US" sz="3999">
                <a:solidFill>
                  <a:srgbClr val="493423"/>
                </a:solidFill>
                <a:latin typeface="Roboto Condensed Bold"/>
              </a:rPr>
              <a:t>Tìm hiểu nhân vật An-tư-nai </a:t>
            </a:r>
          </a:p>
          <a:p>
            <a:pPr algn="ctr">
              <a:lnSpc>
                <a:spcPts val="5599"/>
              </a:lnSpc>
            </a:pPr>
            <a:r>
              <a:rPr lang="en-US" sz="3999">
                <a:solidFill>
                  <a:srgbClr val="493423"/>
                </a:solidFill>
                <a:latin typeface="Roboto Condensed Bold"/>
              </a:rPr>
              <a:t>(PHT 2)</a:t>
            </a:r>
          </a:p>
        </p:txBody>
      </p:sp>
      <p:sp>
        <p:nvSpPr>
          <p:cNvPr id="18" name="TextBox 18"/>
          <p:cNvSpPr txBox="1"/>
          <p:nvPr/>
        </p:nvSpPr>
        <p:spPr>
          <a:xfrm>
            <a:off x="497681" y="1814228"/>
            <a:ext cx="8646319" cy="208915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000000"/>
                </a:solidFill>
                <a:latin typeface="Roboto Condensed"/>
              </a:rPr>
              <a:t>Hoạt</a:t>
            </a:r>
            <a:r>
              <a:rPr lang="en-US" sz="3999" dirty="0">
                <a:solidFill>
                  <a:srgbClr val="000000"/>
                </a:solidFill>
                <a:latin typeface="Roboto Condensed"/>
              </a:rPr>
              <a:t> </a:t>
            </a:r>
            <a:r>
              <a:rPr lang="en-US" sz="3999" dirty="0" err="1">
                <a:solidFill>
                  <a:srgbClr val="000000"/>
                </a:solidFill>
                <a:latin typeface="Roboto Condensed"/>
              </a:rPr>
              <a:t>động</a:t>
            </a:r>
            <a:r>
              <a:rPr lang="en-US" sz="3999" dirty="0">
                <a:solidFill>
                  <a:srgbClr val="000000"/>
                </a:solidFill>
                <a:latin typeface="Roboto Condensed"/>
              </a:rPr>
              <a:t> </a:t>
            </a:r>
            <a:r>
              <a:rPr lang="en-US" sz="3999" dirty="0" err="1">
                <a:solidFill>
                  <a:srgbClr val="000000"/>
                </a:solidFill>
                <a:latin typeface="Roboto Condensed"/>
              </a:rPr>
              <a:t>nhóm</a:t>
            </a:r>
            <a:r>
              <a:rPr lang="en-US" sz="3999" dirty="0">
                <a:solidFill>
                  <a:srgbClr val="000000"/>
                </a:solidFill>
                <a:latin typeface="Roboto Condensed"/>
              </a:rPr>
              <a:t>: 8 </a:t>
            </a:r>
            <a:r>
              <a:rPr lang="en-US" sz="3999" dirty="0" err="1">
                <a:solidFill>
                  <a:srgbClr val="000000"/>
                </a:solidFill>
                <a:latin typeface="Roboto Condensed"/>
              </a:rPr>
              <a:t>nhóm</a:t>
            </a:r>
            <a:endParaRPr lang="en-US" sz="3999" dirty="0">
              <a:solidFill>
                <a:srgbClr val="000000"/>
              </a:solidFill>
              <a:latin typeface="Roboto Condensed"/>
            </a:endParaRPr>
          </a:p>
          <a:p>
            <a:pPr marL="863599" lvl="1" indent="-431800" algn="just">
              <a:lnSpc>
                <a:spcPts val="5599"/>
              </a:lnSpc>
              <a:buFont typeface="Arial"/>
              <a:buChar char="•"/>
            </a:pPr>
            <a:r>
              <a:rPr lang="en-US" sz="3999" dirty="0" err="1">
                <a:solidFill>
                  <a:srgbClr val="000000"/>
                </a:solidFill>
                <a:latin typeface="Roboto Condensed"/>
              </a:rPr>
              <a:t>Thời</a:t>
            </a:r>
            <a:r>
              <a:rPr lang="en-US" sz="3999" dirty="0">
                <a:solidFill>
                  <a:srgbClr val="000000"/>
                </a:solidFill>
                <a:latin typeface="Roboto Condensed"/>
              </a:rPr>
              <a:t> </a:t>
            </a:r>
            <a:r>
              <a:rPr lang="en-US" sz="3999" dirty="0" err="1">
                <a:solidFill>
                  <a:srgbClr val="000000"/>
                </a:solidFill>
                <a:latin typeface="Roboto Condensed"/>
              </a:rPr>
              <a:t>gian</a:t>
            </a:r>
            <a:r>
              <a:rPr lang="en-US" sz="3999" dirty="0">
                <a:solidFill>
                  <a:srgbClr val="000000"/>
                </a:solidFill>
                <a:latin typeface="Roboto Condensed"/>
              </a:rPr>
              <a:t> </a:t>
            </a:r>
            <a:r>
              <a:rPr lang="en-US" sz="3999" dirty="0" err="1">
                <a:solidFill>
                  <a:srgbClr val="000000"/>
                </a:solidFill>
                <a:latin typeface="Roboto Condensed"/>
              </a:rPr>
              <a:t>thảo</a:t>
            </a:r>
            <a:r>
              <a:rPr lang="en-US" sz="3999" dirty="0">
                <a:solidFill>
                  <a:srgbClr val="000000"/>
                </a:solidFill>
                <a:latin typeface="Roboto Condensed"/>
              </a:rPr>
              <a:t> </a:t>
            </a:r>
            <a:r>
              <a:rPr lang="en-US" sz="3999" dirty="0" err="1">
                <a:solidFill>
                  <a:srgbClr val="000000"/>
                </a:solidFill>
                <a:latin typeface="Roboto Condensed"/>
              </a:rPr>
              <a:t>luận</a:t>
            </a:r>
            <a:r>
              <a:rPr lang="en-US" sz="3999" dirty="0">
                <a:solidFill>
                  <a:srgbClr val="000000"/>
                </a:solidFill>
                <a:latin typeface="Roboto Condensed"/>
              </a:rPr>
              <a:t>: 10 </a:t>
            </a:r>
            <a:r>
              <a:rPr lang="en-US" sz="3999" dirty="0" err="1">
                <a:solidFill>
                  <a:srgbClr val="000000"/>
                </a:solidFill>
                <a:latin typeface="Roboto Condensed"/>
              </a:rPr>
              <a:t>phút</a:t>
            </a:r>
            <a:endParaRPr lang="en-US" sz="3999" dirty="0">
              <a:solidFill>
                <a:srgbClr val="000000"/>
              </a:solidFill>
              <a:latin typeface="Roboto Condensed"/>
            </a:endParaRPr>
          </a:p>
          <a:p>
            <a:pPr marL="863599" lvl="1" indent="-431800" algn="just">
              <a:lnSpc>
                <a:spcPts val="5599"/>
              </a:lnSpc>
              <a:buFont typeface="Arial"/>
              <a:buChar char="•"/>
            </a:pPr>
            <a:r>
              <a:rPr lang="en-US" sz="3999" dirty="0" err="1">
                <a:solidFill>
                  <a:srgbClr val="000000"/>
                </a:solidFill>
                <a:latin typeface="Roboto Condensed"/>
              </a:rPr>
              <a:t>Thời</a:t>
            </a:r>
            <a:r>
              <a:rPr lang="en-US" sz="3999" dirty="0">
                <a:solidFill>
                  <a:srgbClr val="000000"/>
                </a:solidFill>
                <a:latin typeface="Roboto Condensed"/>
              </a:rPr>
              <a:t> </a:t>
            </a:r>
            <a:r>
              <a:rPr lang="en-US" sz="3999" dirty="0" err="1">
                <a:solidFill>
                  <a:srgbClr val="000000"/>
                </a:solidFill>
                <a:latin typeface="Roboto Condensed"/>
              </a:rPr>
              <a:t>gian</a:t>
            </a:r>
            <a:r>
              <a:rPr lang="en-US" sz="3999" dirty="0">
                <a:solidFill>
                  <a:srgbClr val="000000"/>
                </a:solidFill>
                <a:latin typeface="Roboto Condensed"/>
              </a:rPr>
              <a:t> </a:t>
            </a:r>
            <a:r>
              <a:rPr lang="en-US" sz="3999" dirty="0" err="1">
                <a:solidFill>
                  <a:srgbClr val="000000"/>
                </a:solidFill>
                <a:latin typeface="Roboto Condensed"/>
              </a:rPr>
              <a:t>trình</a:t>
            </a:r>
            <a:r>
              <a:rPr lang="en-US" sz="3999" dirty="0">
                <a:solidFill>
                  <a:srgbClr val="000000"/>
                </a:solidFill>
                <a:latin typeface="Roboto Condensed"/>
              </a:rPr>
              <a:t> </a:t>
            </a:r>
            <a:r>
              <a:rPr lang="en-US" sz="3999" dirty="0" err="1">
                <a:solidFill>
                  <a:srgbClr val="000000"/>
                </a:solidFill>
                <a:latin typeface="Roboto Condensed"/>
              </a:rPr>
              <a:t>bày</a:t>
            </a:r>
            <a:r>
              <a:rPr lang="en-US" sz="3999" dirty="0">
                <a:solidFill>
                  <a:srgbClr val="000000"/>
                </a:solidFill>
                <a:latin typeface="Roboto Condensed"/>
              </a:rPr>
              <a:t>: </a:t>
            </a:r>
            <a:r>
              <a:rPr lang="en-US" sz="3999" dirty="0" err="1">
                <a:solidFill>
                  <a:srgbClr val="000000"/>
                </a:solidFill>
                <a:latin typeface="Roboto Condensed"/>
              </a:rPr>
              <a:t>tối</a:t>
            </a:r>
            <a:r>
              <a:rPr lang="en-US" sz="3999" dirty="0">
                <a:solidFill>
                  <a:srgbClr val="000000"/>
                </a:solidFill>
                <a:latin typeface="Roboto Condensed"/>
              </a:rPr>
              <a:t> </a:t>
            </a:r>
            <a:r>
              <a:rPr lang="en-US" sz="3999" dirty="0" err="1">
                <a:solidFill>
                  <a:srgbClr val="000000"/>
                </a:solidFill>
                <a:latin typeface="Roboto Condensed"/>
              </a:rPr>
              <a:t>đa</a:t>
            </a:r>
            <a:r>
              <a:rPr lang="en-US" sz="3999" dirty="0">
                <a:solidFill>
                  <a:srgbClr val="000000"/>
                </a:solidFill>
                <a:latin typeface="Roboto Condensed"/>
              </a:rPr>
              <a:t> 2 </a:t>
            </a:r>
            <a:r>
              <a:rPr lang="en-US" sz="3999" dirty="0" err="1">
                <a:solidFill>
                  <a:srgbClr val="000000"/>
                </a:solidFill>
                <a:latin typeface="Roboto Condensed"/>
              </a:rPr>
              <a:t>phút</a:t>
            </a:r>
            <a:r>
              <a:rPr lang="en-US" sz="3999" dirty="0">
                <a:solidFill>
                  <a:srgbClr val="000000"/>
                </a:solidFill>
                <a:latin typeface="Roboto Condensed"/>
              </a:rPr>
              <a:t>/</a:t>
            </a:r>
            <a:r>
              <a:rPr lang="en-US" sz="3999" dirty="0" err="1">
                <a:solidFill>
                  <a:srgbClr val="000000"/>
                </a:solidFill>
                <a:latin typeface="Roboto Condensed"/>
              </a:rPr>
              <a:t>nhóm</a:t>
            </a:r>
            <a:endParaRPr lang="en-US" sz="3999" dirty="0">
              <a:solidFill>
                <a:srgbClr val="000000"/>
              </a:solidFill>
              <a:latin typeface="Roboto Condensed"/>
            </a:endParaRPr>
          </a:p>
        </p:txBody>
      </p:sp>
      <p:sp>
        <p:nvSpPr>
          <p:cNvPr id="19" name="TextBox 19"/>
          <p:cNvSpPr txBox="1"/>
          <p:nvPr/>
        </p:nvSpPr>
        <p:spPr>
          <a:xfrm>
            <a:off x="4691555" y="6464300"/>
            <a:ext cx="3693668" cy="2794000"/>
          </a:xfrm>
          <a:prstGeom prst="rect">
            <a:avLst/>
          </a:prstGeom>
        </p:spPr>
        <p:txBody>
          <a:bodyPr lIns="0" tIns="0" rIns="0" bIns="0" rtlCol="0" anchor="t">
            <a:spAutoFit/>
          </a:bodyPr>
          <a:lstStyle/>
          <a:p>
            <a:pPr algn="ctr">
              <a:lnSpc>
                <a:spcPts val="5599"/>
              </a:lnSpc>
              <a:spcBef>
                <a:spcPct val="0"/>
              </a:spcBef>
            </a:pPr>
            <a:r>
              <a:rPr lang="en-US" sz="3999">
                <a:solidFill>
                  <a:srgbClr val="493423"/>
                </a:solidFill>
                <a:latin typeface="Roboto Condensed Bold"/>
              </a:rPr>
              <a:t>Nhóm 3,4: </a:t>
            </a:r>
          </a:p>
          <a:p>
            <a:pPr algn="ctr">
              <a:lnSpc>
                <a:spcPts val="5599"/>
              </a:lnSpc>
              <a:spcBef>
                <a:spcPct val="0"/>
              </a:spcBef>
            </a:pPr>
            <a:r>
              <a:rPr lang="en-US" sz="3999">
                <a:solidFill>
                  <a:srgbClr val="493423"/>
                </a:solidFill>
                <a:latin typeface="Roboto Condensed Bold"/>
              </a:rPr>
              <a:t>Tìm hiểu nhân vật thầy Đuy-sen (PHT số 3)</a:t>
            </a:r>
          </a:p>
        </p:txBody>
      </p:sp>
      <p:sp>
        <p:nvSpPr>
          <p:cNvPr id="20" name="TextBox 20"/>
          <p:cNvSpPr txBox="1"/>
          <p:nvPr/>
        </p:nvSpPr>
        <p:spPr>
          <a:xfrm>
            <a:off x="8781412" y="5043179"/>
            <a:ext cx="4137730" cy="2089150"/>
          </a:xfrm>
          <a:prstGeom prst="rect">
            <a:avLst/>
          </a:prstGeom>
        </p:spPr>
        <p:txBody>
          <a:bodyPr lIns="0" tIns="0" rIns="0" bIns="0" rtlCol="0" anchor="t">
            <a:spAutoFit/>
          </a:bodyPr>
          <a:lstStyle/>
          <a:p>
            <a:pPr algn="ctr">
              <a:lnSpc>
                <a:spcPts val="5599"/>
              </a:lnSpc>
              <a:spcBef>
                <a:spcPct val="0"/>
              </a:spcBef>
            </a:pPr>
            <a:r>
              <a:rPr lang="en-US" sz="3999" dirty="0" err="1">
                <a:solidFill>
                  <a:srgbClr val="493423"/>
                </a:solidFill>
                <a:latin typeface="Roboto Condensed Bold"/>
              </a:rPr>
              <a:t>Nhóm</a:t>
            </a:r>
            <a:r>
              <a:rPr lang="en-US" sz="3999" dirty="0">
                <a:solidFill>
                  <a:srgbClr val="493423"/>
                </a:solidFill>
                <a:latin typeface="Roboto Condensed Bold"/>
              </a:rPr>
              <a:t> 5,6: </a:t>
            </a:r>
          </a:p>
          <a:p>
            <a:pPr algn="ctr">
              <a:lnSpc>
                <a:spcPts val="5599"/>
              </a:lnSpc>
              <a:spcBef>
                <a:spcPct val="0"/>
              </a:spcBef>
            </a:pPr>
            <a:r>
              <a:rPr lang="en-US" sz="3999" dirty="0" err="1">
                <a:solidFill>
                  <a:srgbClr val="493423"/>
                </a:solidFill>
                <a:latin typeface="Roboto Condensed Bold"/>
              </a:rPr>
              <a:t>Tìm</a:t>
            </a:r>
            <a:r>
              <a:rPr lang="en-US" sz="3999" dirty="0">
                <a:solidFill>
                  <a:srgbClr val="493423"/>
                </a:solidFill>
                <a:latin typeface="Roboto Condensed Bold"/>
              </a:rPr>
              <a:t> </a:t>
            </a:r>
            <a:r>
              <a:rPr lang="en-US" sz="3999" dirty="0" err="1">
                <a:solidFill>
                  <a:srgbClr val="493423"/>
                </a:solidFill>
                <a:latin typeface="Roboto Condensed Bold"/>
              </a:rPr>
              <a:t>hiểu</a:t>
            </a:r>
            <a:r>
              <a:rPr lang="en-US" sz="3999" dirty="0">
                <a:solidFill>
                  <a:srgbClr val="493423"/>
                </a:solidFill>
                <a:latin typeface="Roboto Condensed Bold"/>
              </a:rPr>
              <a:t> </a:t>
            </a:r>
            <a:r>
              <a:rPr lang="en-US" sz="3999" dirty="0" err="1">
                <a:solidFill>
                  <a:srgbClr val="493423"/>
                </a:solidFill>
                <a:latin typeface="Roboto Condensed Bold"/>
              </a:rPr>
              <a:t>nghệ</a:t>
            </a:r>
            <a:r>
              <a:rPr lang="en-US" sz="3999" dirty="0">
                <a:solidFill>
                  <a:srgbClr val="493423"/>
                </a:solidFill>
                <a:latin typeface="Roboto Condensed Bold"/>
              </a:rPr>
              <a:t> </a:t>
            </a:r>
            <a:r>
              <a:rPr lang="en-US" sz="3999" dirty="0" err="1">
                <a:solidFill>
                  <a:srgbClr val="493423"/>
                </a:solidFill>
                <a:latin typeface="Roboto Condensed Bold"/>
              </a:rPr>
              <a:t>thuật</a:t>
            </a:r>
            <a:r>
              <a:rPr lang="en-US" sz="3999" dirty="0">
                <a:solidFill>
                  <a:srgbClr val="493423"/>
                </a:solidFill>
                <a:latin typeface="Roboto Condensed Bold"/>
              </a:rPr>
              <a:t> </a:t>
            </a:r>
            <a:r>
              <a:rPr lang="en-US" sz="3999" dirty="0" err="1">
                <a:solidFill>
                  <a:srgbClr val="493423"/>
                </a:solidFill>
                <a:latin typeface="Roboto Condensed Bold"/>
              </a:rPr>
              <a:t>kể</a:t>
            </a:r>
            <a:r>
              <a:rPr lang="en-US" sz="3999" dirty="0">
                <a:solidFill>
                  <a:srgbClr val="493423"/>
                </a:solidFill>
                <a:latin typeface="Roboto Condensed Bold"/>
              </a:rPr>
              <a:t> </a:t>
            </a:r>
            <a:r>
              <a:rPr lang="en-US" sz="3999" dirty="0" err="1">
                <a:solidFill>
                  <a:srgbClr val="493423"/>
                </a:solidFill>
                <a:latin typeface="Roboto Condensed Bold"/>
              </a:rPr>
              <a:t>chuyện</a:t>
            </a:r>
            <a:r>
              <a:rPr lang="en-US" sz="3999" dirty="0">
                <a:solidFill>
                  <a:srgbClr val="493423"/>
                </a:solidFill>
                <a:latin typeface="Roboto Condensed Bold"/>
              </a:rPr>
              <a:t> (PHT 4)</a:t>
            </a:r>
          </a:p>
        </p:txBody>
      </p:sp>
      <p:sp>
        <p:nvSpPr>
          <p:cNvPr id="24" name="TextBox 24"/>
          <p:cNvSpPr txBox="1"/>
          <p:nvPr/>
        </p:nvSpPr>
        <p:spPr>
          <a:xfrm>
            <a:off x="13462808" y="3974633"/>
            <a:ext cx="4137730" cy="2794000"/>
          </a:xfrm>
          <a:prstGeom prst="rect">
            <a:avLst/>
          </a:prstGeom>
        </p:spPr>
        <p:txBody>
          <a:bodyPr lIns="0" tIns="0" rIns="0" bIns="0" rtlCol="0" anchor="t">
            <a:spAutoFit/>
          </a:bodyPr>
          <a:lstStyle/>
          <a:p>
            <a:pPr algn="ctr">
              <a:lnSpc>
                <a:spcPts val="5599"/>
              </a:lnSpc>
              <a:spcBef>
                <a:spcPct val="0"/>
              </a:spcBef>
            </a:pPr>
            <a:r>
              <a:rPr lang="en-US" sz="3999" dirty="0" err="1">
                <a:solidFill>
                  <a:srgbClr val="493423"/>
                </a:solidFill>
                <a:latin typeface="Roboto Condensed Bold"/>
              </a:rPr>
              <a:t>Nhóm</a:t>
            </a:r>
            <a:r>
              <a:rPr lang="en-US" sz="3999" dirty="0">
                <a:solidFill>
                  <a:srgbClr val="493423"/>
                </a:solidFill>
                <a:latin typeface="Roboto Condensed Bold"/>
              </a:rPr>
              <a:t> 7,8: </a:t>
            </a:r>
          </a:p>
          <a:p>
            <a:pPr algn="ctr">
              <a:lnSpc>
                <a:spcPts val="5599"/>
              </a:lnSpc>
              <a:spcBef>
                <a:spcPct val="0"/>
              </a:spcBef>
            </a:pPr>
            <a:r>
              <a:rPr lang="en-US" sz="3999" dirty="0" err="1">
                <a:solidFill>
                  <a:srgbClr val="493423"/>
                </a:solidFill>
                <a:latin typeface="Roboto Condensed Bold"/>
              </a:rPr>
              <a:t>Tìm</a:t>
            </a:r>
            <a:r>
              <a:rPr lang="en-US" sz="3999" dirty="0">
                <a:solidFill>
                  <a:srgbClr val="493423"/>
                </a:solidFill>
                <a:latin typeface="Roboto Condensed Bold"/>
              </a:rPr>
              <a:t> </a:t>
            </a:r>
            <a:r>
              <a:rPr lang="en-US" sz="3999" dirty="0" err="1">
                <a:solidFill>
                  <a:srgbClr val="493423"/>
                </a:solidFill>
                <a:latin typeface="Roboto Condensed Bold"/>
              </a:rPr>
              <a:t>hiểu</a:t>
            </a:r>
            <a:r>
              <a:rPr lang="en-US" sz="3999" dirty="0">
                <a:solidFill>
                  <a:srgbClr val="493423"/>
                </a:solidFill>
                <a:latin typeface="Roboto Condensed Bold"/>
              </a:rPr>
              <a:t> </a:t>
            </a:r>
            <a:r>
              <a:rPr lang="en-US" sz="3999" dirty="0" err="1">
                <a:solidFill>
                  <a:srgbClr val="493423"/>
                </a:solidFill>
                <a:latin typeface="Roboto Condensed Bold"/>
              </a:rPr>
              <a:t>nghệ</a:t>
            </a:r>
            <a:r>
              <a:rPr lang="en-US" sz="3999" dirty="0">
                <a:solidFill>
                  <a:srgbClr val="493423"/>
                </a:solidFill>
                <a:latin typeface="Roboto Condensed Bold"/>
              </a:rPr>
              <a:t> </a:t>
            </a:r>
            <a:r>
              <a:rPr lang="en-US" sz="3999" dirty="0" err="1">
                <a:solidFill>
                  <a:srgbClr val="493423"/>
                </a:solidFill>
                <a:latin typeface="Roboto Condensed Bold"/>
              </a:rPr>
              <a:t>thuật</a:t>
            </a:r>
            <a:r>
              <a:rPr lang="en-US" sz="3999" dirty="0">
                <a:solidFill>
                  <a:srgbClr val="493423"/>
                </a:solidFill>
                <a:latin typeface="Roboto Condensed Bold"/>
              </a:rPr>
              <a:t> </a:t>
            </a:r>
            <a:r>
              <a:rPr lang="en-US" sz="3999" dirty="0" err="1">
                <a:solidFill>
                  <a:srgbClr val="493423"/>
                </a:solidFill>
                <a:latin typeface="Roboto Condensed Bold"/>
              </a:rPr>
              <a:t>xây</a:t>
            </a:r>
            <a:r>
              <a:rPr lang="en-US" sz="3999" dirty="0">
                <a:solidFill>
                  <a:srgbClr val="493423"/>
                </a:solidFill>
                <a:latin typeface="Roboto Condensed Bold"/>
              </a:rPr>
              <a:t> </a:t>
            </a:r>
            <a:r>
              <a:rPr lang="en-US" sz="3999" dirty="0" err="1">
                <a:solidFill>
                  <a:srgbClr val="493423"/>
                </a:solidFill>
                <a:latin typeface="Roboto Condensed Bold"/>
              </a:rPr>
              <a:t>dựng</a:t>
            </a:r>
            <a:r>
              <a:rPr lang="en-US" sz="3999" dirty="0">
                <a:solidFill>
                  <a:srgbClr val="493423"/>
                </a:solidFill>
                <a:latin typeface="Roboto Condensed Bold"/>
              </a:rPr>
              <a:t> </a:t>
            </a:r>
            <a:r>
              <a:rPr lang="en-US" sz="3999" dirty="0" err="1">
                <a:solidFill>
                  <a:srgbClr val="493423"/>
                </a:solidFill>
                <a:latin typeface="Roboto Condensed Bold"/>
              </a:rPr>
              <a:t>tính</a:t>
            </a:r>
            <a:r>
              <a:rPr lang="en-US" sz="3999" dirty="0">
                <a:solidFill>
                  <a:srgbClr val="493423"/>
                </a:solidFill>
                <a:latin typeface="Roboto Condensed Bold"/>
              </a:rPr>
              <a:t> </a:t>
            </a:r>
            <a:r>
              <a:rPr lang="en-US" sz="3999" dirty="0" err="1">
                <a:solidFill>
                  <a:srgbClr val="493423"/>
                </a:solidFill>
                <a:latin typeface="Roboto Condensed Bold"/>
              </a:rPr>
              <a:t>cách</a:t>
            </a:r>
            <a:r>
              <a:rPr lang="en-US" sz="3999" dirty="0">
                <a:solidFill>
                  <a:srgbClr val="493423"/>
                </a:solidFill>
                <a:latin typeface="Roboto Condensed Bold"/>
              </a:rPr>
              <a:t> </a:t>
            </a:r>
            <a:r>
              <a:rPr lang="en-US" sz="3999" dirty="0" err="1">
                <a:solidFill>
                  <a:srgbClr val="493423"/>
                </a:solidFill>
                <a:latin typeface="Roboto Condensed Bold"/>
              </a:rPr>
              <a:t>nhân</a:t>
            </a:r>
            <a:r>
              <a:rPr lang="en-US" sz="3999" dirty="0">
                <a:solidFill>
                  <a:srgbClr val="493423"/>
                </a:solidFill>
                <a:latin typeface="Roboto Condensed Bold"/>
              </a:rPr>
              <a:t> </a:t>
            </a:r>
            <a:r>
              <a:rPr lang="en-US" sz="3999" dirty="0" err="1">
                <a:solidFill>
                  <a:srgbClr val="493423"/>
                </a:solidFill>
                <a:latin typeface="Roboto Condensed Bold"/>
              </a:rPr>
              <a:t>vật</a:t>
            </a:r>
            <a:r>
              <a:rPr lang="en-US" sz="3999" dirty="0">
                <a:solidFill>
                  <a:srgbClr val="493423"/>
                </a:solidFill>
                <a:latin typeface="Roboto Condensed Bold"/>
              </a:rPr>
              <a:t> (PHT 5)</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grpSp>
        <p:nvGrpSpPr>
          <p:cNvPr id="16" name="Nhóm 15">
            <a:extLst>
              <a:ext uri="{FF2B5EF4-FFF2-40B4-BE49-F238E27FC236}">
                <a16:creationId xmlns="" xmlns:a16="http://schemas.microsoft.com/office/drawing/2014/main" id="{1B28929B-4ED3-6743-B6DA-2A2AEFEAEC5E}"/>
              </a:ext>
            </a:extLst>
          </p:cNvPr>
          <p:cNvGrpSpPr/>
          <p:nvPr/>
        </p:nvGrpSpPr>
        <p:grpSpPr>
          <a:xfrm>
            <a:off x="8268868" y="2063077"/>
            <a:ext cx="9982200" cy="6858000"/>
            <a:chOff x="6568464" y="3661929"/>
            <a:chExt cx="5884143" cy="5884143"/>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95158">
              <a:off x="6700881" y="3765340"/>
              <a:ext cx="5619308" cy="526171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5158">
              <a:off x="6568464" y="3661929"/>
              <a:ext cx="5884143" cy="5884143"/>
            </a:xfrm>
            <a:prstGeom prst="rect">
              <a:avLst/>
            </a:prstGeom>
          </p:spPr>
        </p:pic>
        <p:sp>
          <p:nvSpPr>
            <p:cNvPr id="7" name="TextBox 7"/>
            <p:cNvSpPr txBox="1"/>
            <p:nvPr/>
          </p:nvSpPr>
          <p:spPr>
            <a:xfrm>
              <a:off x="7204158" y="4735818"/>
              <a:ext cx="4569215" cy="2657218"/>
            </a:xfrm>
            <a:prstGeom prst="rect">
              <a:avLst/>
            </a:prstGeom>
          </p:spPr>
          <p:txBody>
            <a:bodyPr lIns="0" tIns="0" rIns="0" bIns="0" rtlCol="0" anchor="t">
              <a:spAutoFit/>
            </a:bodyPr>
            <a:lstStyle/>
            <a:p>
              <a:pPr algn="ctr">
                <a:lnSpc>
                  <a:spcPts val="4900"/>
                </a:lnSpc>
              </a:pPr>
              <a:r>
                <a:rPr lang="en-US" sz="4000" dirty="0" err="1">
                  <a:solidFill>
                    <a:srgbClr val="000000"/>
                  </a:solidFill>
                  <a:latin typeface="Roboto Condensed Bold"/>
                </a:rPr>
                <a:t>Lời</a:t>
              </a:r>
              <a:r>
                <a:rPr lang="en-US" sz="4000" dirty="0">
                  <a:solidFill>
                    <a:srgbClr val="000000"/>
                  </a:solidFill>
                  <a:latin typeface="Roboto Condensed Bold"/>
                </a:rPr>
                <a:t> </a:t>
              </a:r>
              <a:r>
                <a:rPr lang="en-US" sz="4000" dirty="0" err="1">
                  <a:solidFill>
                    <a:srgbClr val="000000"/>
                  </a:solidFill>
                  <a:latin typeface="Roboto Condensed Bold"/>
                </a:rPr>
                <a:t>nói</a:t>
              </a:r>
              <a:r>
                <a:rPr lang="en-US" sz="4000" dirty="0">
                  <a:solidFill>
                    <a:srgbClr val="000000"/>
                  </a:solidFill>
                  <a:latin typeface="Roboto Condensed Bold"/>
                </a:rPr>
                <a:t>: </a:t>
              </a:r>
              <a:r>
                <a:rPr lang="en-US" sz="4000" dirty="0" err="1">
                  <a:solidFill>
                    <a:srgbClr val="000000"/>
                  </a:solidFill>
                  <a:latin typeface="Roboto Condensed"/>
                </a:rPr>
                <a:t>Với</a:t>
              </a:r>
              <a:r>
                <a:rPr lang="en-US" sz="4000" dirty="0">
                  <a:solidFill>
                    <a:srgbClr val="000000"/>
                  </a:solidFill>
                  <a:latin typeface="Roboto Condensed"/>
                </a:rPr>
                <a:t> </a:t>
              </a:r>
              <a:r>
                <a:rPr lang="en-US" sz="4000" dirty="0" err="1">
                  <a:solidFill>
                    <a:srgbClr val="000000"/>
                  </a:solidFill>
                  <a:latin typeface="Roboto Condensed"/>
                </a:rPr>
                <a:t>thầy</a:t>
              </a:r>
              <a:r>
                <a:rPr lang="en-US" sz="4000" dirty="0">
                  <a:solidFill>
                    <a:srgbClr val="000000"/>
                  </a:solidFill>
                  <a:latin typeface="Roboto Condensed"/>
                </a:rPr>
                <a:t> </a:t>
              </a:r>
              <a:r>
                <a:rPr lang="en-US" sz="4000" dirty="0" err="1">
                  <a:solidFill>
                    <a:srgbClr val="000000"/>
                  </a:solidFill>
                  <a:latin typeface="Roboto Condensed"/>
                </a:rPr>
                <a:t>Đuy-sen</a:t>
              </a:r>
              <a:r>
                <a:rPr lang="en-US" sz="4000" dirty="0">
                  <a:solidFill>
                    <a:srgbClr val="000000"/>
                  </a:solidFill>
                  <a:latin typeface="Roboto Condensed"/>
                </a:rPr>
                <a:t> </a:t>
              </a:r>
              <a:r>
                <a:rPr lang="en-US" sz="4000" dirty="0" err="1">
                  <a:solidFill>
                    <a:srgbClr val="000000"/>
                  </a:solidFill>
                  <a:latin typeface="Roboto Condensed"/>
                </a:rPr>
                <a:t>thì</a:t>
              </a:r>
              <a:r>
                <a:rPr lang="en-US" sz="4000" dirty="0">
                  <a:solidFill>
                    <a:srgbClr val="000000"/>
                  </a:solidFill>
                  <a:latin typeface="Roboto Condensed"/>
                </a:rPr>
                <a:t> </a:t>
              </a:r>
              <a:r>
                <a:rPr lang="en-US" sz="4000" dirty="0" err="1">
                  <a:solidFill>
                    <a:srgbClr val="000000"/>
                  </a:solidFill>
                  <a:latin typeface="Roboto Condensed"/>
                </a:rPr>
                <a:t>lễ</a:t>
              </a:r>
              <a:r>
                <a:rPr lang="en-US" sz="4000" dirty="0">
                  <a:solidFill>
                    <a:srgbClr val="000000"/>
                  </a:solidFill>
                  <a:latin typeface="Roboto Condensed"/>
                </a:rPr>
                <a:t> </a:t>
              </a:r>
              <a:r>
                <a:rPr lang="en-US" sz="4000" dirty="0" err="1">
                  <a:solidFill>
                    <a:srgbClr val="000000"/>
                  </a:solidFill>
                  <a:latin typeface="Roboto Condensed"/>
                </a:rPr>
                <a:t>phép</a:t>
              </a:r>
              <a:r>
                <a:rPr lang="en-US" sz="4000" dirty="0">
                  <a:solidFill>
                    <a:srgbClr val="000000"/>
                  </a:solidFill>
                  <a:latin typeface="Roboto Condensed"/>
                </a:rPr>
                <a:t>, </a:t>
              </a:r>
              <a:r>
                <a:rPr lang="en-US" sz="4000" dirty="0" err="1">
                  <a:solidFill>
                    <a:srgbClr val="000000"/>
                  </a:solidFill>
                  <a:latin typeface="Roboto Condensed"/>
                </a:rPr>
                <a:t>tự</a:t>
              </a:r>
              <a:r>
                <a:rPr lang="en-US" sz="4000" dirty="0">
                  <a:solidFill>
                    <a:srgbClr val="000000"/>
                  </a:solidFill>
                  <a:latin typeface="Roboto Condensed"/>
                </a:rPr>
                <a:t> </a:t>
              </a:r>
              <a:r>
                <a:rPr lang="en-US" sz="4000" dirty="0" err="1">
                  <a:solidFill>
                    <a:srgbClr val="000000"/>
                  </a:solidFill>
                  <a:latin typeface="Roboto Condensed"/>
                </a:rPr>
                <a:t>nhiên</a:t>
              </a:r>
              <a:r>
                <a:rPr lang="en-US" sz="4000" dirty="0">
                  <a:solidFill>
                    <a:srgbClr val="000000"/>
                  </a:solidFill>
                  <a:latin typeface="Roboto Condensed"/>
                </a:rPr>
                <a:t>, </a:t>
              </a:r>
              <a:r>
                <a:rPr lang="en-US" sz="4000" dirty="0" err="1">
                  <a:solidFill>
                    <a:srgbClr val="000000"/>
                  </a:solidFill>
                  <a:latin typeface="Roboto Condensed"/>
                </a:rPr>
                <a:t>chân</a:t>
              </a:r>
              <a:r>
                <a:rPr lang="en-US" sz="4000" dirty="0">
                  <a:solidFill>
                    <a:srgbClr val="000000"/>
                  </a:solidFill>
                  <a:latin typeface="Roboto Condensed"/>
                </a:rPr>
                <a:t> </a:t>
              </a:r>
              <a:r>
                <a:rPr lang="en-US" sz="4000" dirty="0" err="1">
                  <a:solidFill>
                    <a:srgbClr val="000000"/>
                  </a:solidFill>
                  <a:latin typeface="Roboto Condensed"/>
                </a:rPr>
                <a:t>thành</a:t>
              </a:r>
              <a:r>
                <a:rPr lang="en-US" sz="4000" dirty="0">
                  <a:solidFill>
                    <a:srgbClr val="000000"/>
                  </a:solidFill>
                  <a:latin typeface="Roboto Condensed"/>
                </a:rPr>
                <a:t>; </a:t>
              </a:r>
              <a:r>
                <a:rPr lang="en-US" sz="4000" dirty="0" err="1">
                  <a:solidFill>
                    <a:srgbClr val="000000"/>
                  </a:solidFill>
                  <a:latin typeface="Roboto Condensed"/>
                </a:rPr>
                <a:t>với</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người</a:t>
              </a:r>
              <a:r>
                <a:rPr lang="en-US" sz="4000" dirty="0">
                  <a:solidFill>
                    <a:srgbClr val="000000"/>
                  </a:solidFill>
                  <a:latin typeface="Roboto Condensed"/>
                </a:rPr>
                <a:t> </a:t>
              </a:r>
              <a:r>
                <a:rPr lang="en-US" sz="4000" dirty="0" err="1">
                  <a:solidFill>
                    <a:srgbClr val="000000"/>
                  </a:solidFill>
                  <a:latin typeface="Roboto Condensed"/>
                </a:rPr>
                <a:t>nhà</a:t>
              </a:r>
              <a:r>
                <a:rPr lang="en-US" sz="4000" dirty="0">
                  <a:solidFill>
                    <a:srgbClr val="000000"/>
                  </a:solidFill>
                  <a:latin typeface="Roboto Condensed"/>
                </a:rPr>
                <a:t> </a:t>
              </a:r>
              <a:r>
                <a:rPr lang="en-US" sz="4000" dirty="0" err="1">
                  <a:solidFill>
                    <a:srgbClr val="000000"/>
                  </a:solidFill>
                  <a:latin typeface="Roboto Condensed"/>
                </a:rPr>
                <a:t>giàu</a:t>
              </a:r>
              <a:r>
                <a:rPr lang="en-US" sz="4000" dirty="0">
                  <a:solidFill>
                    <a:srgbClr val="000000"/>
                  </a:solidFill>
                  <a:latin typeface="Roboto Condensed"/>
                </a:rPr>
                <a:t> </a:t>
              </a:r>
              <a:r>
                <a:rPr lang="en-US" sz="4000" dirty="0" err="1">
                  <a:solidFill>
                    <a:srgbClr val="000000"/>
                  </a:solidFill>
                  <a:latin typeface="Roboto Condensed"/>
                </a:rPr>
                <a:t>thì</a:t>
              </a:r>
              <a:r>
                <a:rPr lang="en-US" sz="4000" dirty="0">
                  <a:solidFill>
                    <a:srgbClr val="000000"/>
                  </a:solidFill>
                  <a:latin typeface="Roboto Condensed"/>
                </a:rPr>
                <a:t> </a:t>
              </a:r>
              <a:r>
                <a:rPr lang="en-US" sz="4000" dirty="0" err="1">
                  <a:solidFill>
                    <a:srgbClr val="000000"/>
                  </a:solidFill>
                  <a:latin typeface="Roboto Condensed"/>
                </a:rPr>
                <a:t>mạnh</a:t>
              </a:r>
              <a:r>
                <a:rPr lang="en-US" sz="4000" dirty="0">
                  <a:solidFill>
                    <a:srgbClr val="000000"/>
                  </a:solidFill>
                  <a:latin typeface="Roboto Condensed"/>
                </a:rPr>
                <a:t> </a:t>
              </a:r>
              <a:r>
                <a:rPr lang="en-US" sz="4000" dirty="0" err="1">
                  <a:solidFill>
                    <a:srgbClr val="000000"/>
                  </a:solidFill>
                  <a:latin typeface="Roboto Condensed"/>
                </a:rPr>
                <a:t>mẽ</a:t>
              </a:r>
              <a:r>
                <a:rPr lang="en-US" sz="4000" dirty="0">
                  <a:solidFill>
                    <a:srgbClr val="000000"/>
                  </a:solidFill>
                  <a:latin typeface="Roboto Condensed"/>
                </a:rPr>
                <a:t>, </a:t>
              </a:r>
              <a:r>
                <a:rPr lang="en-US" sz="4000" dirty="0" err="1">
                  <a:solidFill>
                    <a:srgbClr val="000000"/>
                  </a:solidFill>
                  <a:latin typeface="Roboto Condensed"/>
                </a:rPr>
                <a:t>mong</a:t>
              </a:r>
              <a:r>
                <a:rPr lang="en-US" sz="4000" dirty="0">
                  <a:solidFill>
                    <a:srgbClr val="000000"/>
                  </a:solidFill>
                  <a:latin typeface="Roboto Condensed"/>
                </a:rPr>
                <a:t> </a:t>
              </a:r>
              <a:r>
                <a:rPr lang="en-US" sz="4000" dirty="0" err="1">
                  <a:solidFill>
                    <a:srgbClr val="000000"/>
                  </a:solidFill>
                  <a:latin typeface="Roboto Condensed"/>
                </a:rPr>
                <a:t>muốn</a:t>
              </a:r>
              <a:r>
                <a:rPr lang="en-US" sz="4000" dirty="0">
                  <a:solidFill>
                    <a:srgbClr val="000000"/>
                  </a:solidFill>
                  <a:latin typeface="Roboto Condensed"/>
                </a:rPr>
                <a:t> </a:t>
              </a:r>
              <a:r>
                <a:rPr lang="en-US" sz="4000" dirty="0" err="1">
                  <a:solidFill>
                    <a:srgbClr val="000000"/>
                  </a:solidFill>
                  <a:latin typeface="Roboto Condensed"/>
                </a:rPr>
                <a:t>bộc</a:t>
              </a:r>
              <a:r>
                <a:rPr lang="en-US" sz="4000" dirty="0">
                  <a:solidFill>
                    <a:srgbClr val="000000"/>
                  </a:solidFill>
                  <a:latin typeface="Roboto Condensed"/>
                </a:rPr>
                <a:t> </a:t>
              </a:r>
              <a:r>
                <a:rPr lang="en-US" sz="4000" dirty="0" err="1">
                  <a:solidFill>
                    <a:srgbClr val="000000"/>
                  </a:solidFill>
                  <a:latin typeface="Roboto Condensed"/>
                </a:rPr>
                <a:t>lộ</a:t>
              </a:r>
              <a:r>
                <a:rPr lang="en-US" sz="4000" dirty="0">
                  <a:solidFill>
                    <a:srgbClr val="000000"/>
                  </a:solidFill>
                  <a:latin typeface="Roboto Condensed"/>
                </a:rPr>
                <a:t> </a:t>
              </a:r>
              <a:r>
                <a:rPr lang="en-US" sz="4000" dirty="0" err="1">
                  <a:solidFill>
                    <a:srgbClr val="000000"/>
                  </a:solidFill>
                  <a:latin typeface="Roboto Condensed"/>
                </a:rPr>
                <a:t>tất</a:t>
              </a:r>
              <a:r>
                <a:rPr lang="en-US" sz="4000" dirty="0">
                  <a:solidFill>
                    <a:srgbClr val="000000"/>
                  </a:solidFill>
                  <a:latin typeface="Roboto Condensed"/>
                </a:rPr>
                <a:t> </a:t>
              </a:r>
              <a:r>
                <a:rPr lang="en-US" sz="4000" dirty="0" err="1">
                  <a:solidFill>
                    <a:srgbClr val="000000"/>
                  </a:solidFill>
                  <a:latin typeface="Roboto Condensed"/>
                </a:rPr>
                <a:t>cả</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bực</a:t>
              </a:r>
              <a:r>
                <a:rPr lang="en-US" sz="4000" dirty="0">
                  <a:solidFill>
                    <a:srgbClr val="000000"/>
                  </a:solidFill>
                  <a:latin typeface="Roboto Condensed"/>
                </a:rPr>
                <a:t> </a:t>
              </a:r>
              <a:r>
                <a:rPr lang="en-US" sz="4000" dirty="0" err="1">
                  <a:solidFill>
                    <a:srgbClr val="000000"/>
                  </a:solidFill>
                  <a:latin typeface="Roboto Condensed"/>
                </a:rPr>
                <a:t>dọc</a:t>
              </a:r>
              <a:r>
                <a:rPr lang="en-US" sz="4000" dirty="0">
                  <a:solidFill>
                    <a:srgbClr val="000000"/>
                  </a:solidFill>
                  <a:latin typeface="Roboto Condensed"/>
                </a:rPr>
                <a:t>, </a:t>
              </a:r>
              <a:r>
                <a:rPr lang="en-US" sz="4000" dirty="0" err="1">
                  <a:solidFill>
                    <a:srgbClr val="000000"/>
                  </a:solidFill>
                  <a:latin typeface="Roboto Condensed"/>
                </a:rPr>
                <a:t>giận</a:t>
              </a:r>
              <a:r>
                <a:rPr lang="en-US" sz="4000" dirty="0">
                  <a:solidFill>
                    <a:srgbClr val="000000"/>
                  </a:solidFill>
                  <a:latin typeface="Roboto Condensed"/>
                </a:rPr>
                <a:t> </a:t>
              </a:r>
              <a:r>
                <a:rPr lang="en-US" sz="4000" dirty="0" err="1">
                  <a:solidFill>
                    <a:srgbClr val="000000"/>
                  </a:solidFill>
                  <a:latin typeface="Roboto Condensed"/>
                </a:rPr>
                <a:t>dữ</a:t>
              </a:r>
              <a:endParaRPr lang="en-US" sz="4000" dirty="0">
                <a:solidFill>
                  <a:srgbClr val="000000"/>
                </a:solidFill>
                <a:latin typeface="Roboto Condensed"/>
              </a:endParaRPr>
            </a:p>
            <a:p>
              <a:pPr algn="ctr">
                <a:lnSpc>
                  <a:spcPts val="4900"/>
                </a:lnSpc>
                <a:spcBef>
                  <a:spcPct val="0"/>
                </a:spcBef>
              </a:pPr>
              <a:endParaRPr lang="en-US" sz="3500" dirty="0">
                <a:solidFill>
                  <a:srgbClr val="000000"/>
                </a:solidFill>
                <a:latin typeface="Roboto Condensed"/>
              </a:endParaRPr>
            </a:p>
          </p:txBody>
        </p:sp>
      </p:grpSp>
      <p:grpSp>
        <p:nvGrpSpPr>
          <p:cNvPr id="15" name="Nhóm 14">
            <a:extLst>
              <a:ext uri="{FF2B5EF4-FFF2-40B4-BE49-F238E27FC236}">
                <a16:creationId xmlns="" xmlns:a16="http://schemas.microsoft.com/office/drawing/2014/main" id="{CD8E0E12-E0CA-5E21-174A-9E51AFBE8A53}"/>
              </a:ext>
            </a:extLst>
          </p:cNvPr>
          <p:cNvGrpSpPr/>
          <p:nvPr/>
        </p:nvGrpSpPr>
        <p:grpSpPr>
          <a:xfrm>
            <a:off x="561862" y="2510600"/>
            <a:ext cx="7286737" cy="6290499"/>
            <a:chOff x="251312" y="4207711"/>
            <a:chExt cx="5402016" cy="5463190"/>
          </a:xfrm>
        </p:grpSpPr>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251312" y="4207711"/>
              <a:ext cx="5402016" cy="505825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8006" y="4296277"/>
              <a:ext cx="5374624" cy="5374624"/>
            </a:xfrm>
            <a:prstGeom prst="rect">
              <a:avLst/>
            </a:prstGeom>
          </p:spPr>
        </p:pic>
        <p:sp>
          <p:nvSpPr>
            <p:cNvPr id="13" name="TextBox 13"/>
            <p:cNvSpPr txBox="1"/>
            <p:nvPr/>
          </p:nvSpPr>
          <p:spPr>
            <a:xfrm>
              <a:off x="553861" y="5179359"/>
              <a:ext cx="4517273" cy="3235427"/>
            </a:xfrm>
            <a:prstGeom prst="rect">
              <a:avLst/>
            </a:prstGeom>
          </p:spPr>
          <p:txBody>
            <a:bodyPr lIns="0" tIns="0" rIns="0" bIns="0" rtlCol="0" anchor="t">
              <a:spAutoFit/>
            </a:bodyPr>
            <a:lstStyle/>
            <a:p>
              <a:pPr algn="ctr">
                <a:lnSpc>
                  <a:spcPts val="4900"/>
                </a:lnSpc>
              </a:pPr>
              <a:r>
                <a:rPr lang="en-US" sz="4000" dirty="0" err="1">
                  <a:solidFill>
                    <a:srgbClr val="000000"/>
                  </a:solidFill>
                  <a:latin typeface="Roboto Condensed Bold"/>
                </a:rPr>
                <a:t>Hoàn</a:t>
              </a:r>
              <a:r>
                <a:rPr lang="en-US" sz="4000" dirty="0">
                  <a:solidFill>
                    <a:srgbClr val="000000"/>
                  </a:solidFill>
                  <a:latin typeface="Roboto Condensed Bold"/>
                </a:rPr>
                <a:t> </a:t>
              </a:r>
              <a:r>
                <a:rPr lang="en-US" sz="4000" dirty="0" err="1">
                  <a:solidFill>
                    <a:srgbClr val="000000"/>
                  </a:solidFill>
                  <a:latin typeface="Roboto Condensed Bold"/>
                </a:rPr>
                <a:t>cảnh</a:t>
              </a:r>
              <a:r>
                <a:rPr lang="en-US" sz="4000" dirty="0">
                  <a:solidFill>
                    <a:srgbClr val="000000"/>
                  </a:solidFill>
                  <a:latin typeface="Roboto Condensed Bold"/>
                </a:rPr>
                <a:t>: </a:t>
              </a:r>
            </a:p>
            <a:p>
              <a:pPr algn="ctr">
                <a:lnSpc>
                  <a:spcPts val="4900"/>
                </a:lnSpc>
              </a:pPr>
              <a:r>
                <a:rPr lang="en-US" sz="4000" dirty="0" err="1">
                  <a:solidFill>
                    <a:srgbClr val="000000"/>
                  </a:solidFill>
                  <a:latin typeface="Roboto Condensed"/>
                </a:rPr>
                <a:t>mồ</a:t>
              </a:r>
              <a:r>
                <a:rPr lang="en-US" sz="4000" dirty="0">
                  <a:solidFill>
                    <a:srgbClr val="000000"/>
                  </a:solidFill>
                  <a:latin typeface="Roboto Condensed"/>
                </a:rPr>
                <a:t> </a:t>
              </a:r>
              <a:r>
                <a:rPr lang="en-US" sz="4000" dirty="0" err="1">
                  <a:solidFill>
                    <a:srgbClr val="000000"/>
                  </a:solidFill>
                  <a:latin typeface="Roboto Condensed"/>
                </a:rPr>
                <a:t>côi</a:t>
              </a:r>
              <a:r>
                <a:rPr lang="en-US" sz="4000" dirty="0">
                  <a:solidFill>
                    <a:srgbClr val="000000"/>
                  </a:solidFill>
                  <a:latin typeface="Roboto Condensed"/>
                </a:rPr>
                <a:t> cha </a:t>
              </a:r>
              <a:r>
                <a:rPr lang="en-US" sz="4000" dirty="0" err="1">
                  <a:solidFill>
                    <a:srgbClr val="000000"/>
                  </a:solidFill>
                  <a:latin typeface="Roboto Condensed"/>
                </a:rPr>
                <a:t>mẹ</a:t>
              </a:r>
              <a:r>
                <a:rPr lang="en-US" sz="4000" dirty="0">
                  <a:solidFill>
                    <a:srgbClr val="000000"/>
                  </a:solidFill>
                  <a:latin typeface="Roboto Condensed"/>
                </a:rPr>
                <a:t> </a:t>
              </a:r>
              <a:r>
                <a:rPr lang="en-US" sz="4000" dirty="0" err="1">
                  <a:solidFill>
                    <a:srgbClr val="000000"/>
                  </a:solidFill>
                  <a:latin typeface="Roboto Condensed"/>
                </a:rPr>
                <a:t>sớm</a:t>
              </a:r>
              <a:r>
                <a:rPr lang="en-US" sz="4000" dirty="0">
                  <a:solidFill>
                    <a:srgbClr val="000000"/>
                  </a:solidFill>
                  <a:latin typeface="Roboto Condensed"/>
                </a:rPr>
                <a:t>, </a:t>
              </a:r>
              <a:r>
                <a:rPr lang="en-US" sz="4000" dirty="0" err="1">
                  <a:solidFill>
                    <a:srgbClr val="000000"/>
                  </a:solidFill>
                  <a:latin typeface="Roboto Condensed"/>
                </a:rPr>
                <a:t>phải</a:t>
              </a:r>
              <a:r>
                <a:rPr lang="en-US" sz="4000" dirty="0">
                  <a:solidFill>
                    <a:srgbClr val="000000"/>
                  </a:solidFill>
                  <a:latin typeface="Roboto Condensed"/>
                </a:rPr>
                <a:t> ở </a:t>
              </a:r>
              <a:r>
                <a:rPr lang="en-US" sz="4000" dirty="0" err="1">
                  <a:solidFill>
                    <a:srgbClr val="000000"/>
                  </a:solidFill>
                  <a:latin typeface="Roboto Condensed"/>
                </a:rPr>
                <a:t>với</a:t>
              </a:r>
              <a:r>
                <a:rPr lang="en-US" sz="4000" dirty="0">
                  <a:solidFill>
                    <a:srgbClr val="000000"/>
                  </a:solidFill>
                  <a:latin typeface="Roboto Condensed"/>
                </a:rPr>
                <a:t> </a:t>
              </a:r>
              <a:r>
                <a:rPr lang="en-US" sz="4000" dirty="0" err="1">
                  <a:solidFill>
                    <a:srgbClr val="000000"/>
                  </a:solidFill>
                  <a:latin typeface="Roboto Condensed"/>
                </a:rPr>
                <a:t>chú</a:t>
              </a:r>
              <a:r>
                <a:rPr lang="en-US" sz="4000" dirty="0">
                  <a:solidFill>
                    <a:srgbClr val="000000"/>
                  </a:solidFill>
                  <a:latin typeface="Roboto Condensed"/>
                </a:rPr>
                <a:t> </a:t>
              </a:r>
              <a:r>
                <a:rPr lang="en-US" sz="4000" dirty="0" err="1">
                  <a:solidFill>
                    <a:srgbClr val="000000"/>
                  </a:solidFill>
                  <a:latin typeface="Roboto Condensed"/>
                </a:rPr>
                <a:t>thím</a:t>
              </a:r>
              <a:r>
                <a:rPr lang="en-US" sz="4000" dirty="0">
                  <a:solidFill>
                    <a:srgbClr val="000000"/>
                  </a:solidFill>
                  <a:latin typeface="Roboto Condensed"/>
                </a:rPr>
                <a:t> </a:t>
              </a:r>
              <a:r>
                <a:rPr lang="en-US" sz="4000" dirty="0" err="1">
                  <a:solidFill>
                    <a:srgbClr val="000000"/>
                  </a:solidFill>
                  <a:latin typeface="Roboto Condensed"/>
                </a:rPr>
                <a:t>cư</a:t>
              </a:r>
              <a:r>
                <a:rPr lang="en-US" sz="4000" dirty="0">
                  <a:solidFill>
                    <a:srgbClr val="000000"/>
                  </a:solidFill>
                  <a:latin typeface="Roboto Condensed"/>
                </a:rPr>
                <a:t> </a:t>
              </a:r>
              <a:r>
                <a:rPr lang="en-US" sz="4000" dirty="0" err="1">
                  <a:solidFill>
                    <a:srgbClr val="000000"/>
                  </a:solidFill>
                  <a:latin typeface="Roboto Condensed"/>
                </a:rPr>
                <a:t>xử</a:t>
              </a:r>
              <a:r>
                <a:rPr lang="en-US" sz="4000" dirty="0">
                  <a:solidFill>
                    <a:srgbClr val="000000"/>
                  </a:solidFill>
                  <a:latin typeface="Roboto Condensed"/>
                </a:rPr>
                <a:t> </a:t>
              </a:r>
              <a:r>
                <a:rPr lang="en-US" sz="4000" dirty="0" err="1">
                  <a:solidFill>
                    <a:srgbClr val="000000"/>
                  </a:solidFill>
                  <a:latin typeface="Roboto Condensed"/>
                </a:rPr>
                <a:t>tàn</a:t>
              </a:r>
              <a:r>
                <a:rPr lang="en-US" sz="4000" dirty="0">
                  <a:solidFill>
                    <a:srgbClr val="000000"/>
                  </a:solidFill>
                  <a:latin typeface="Roboto Condensed"/>
                </a:rPr>
                <a:t> </a:t>
              </a:r>
              <a:r>
                <a:rPr lang="en-US" sz="4000" dirty="0" err="1">
                  <a:solidFill>
                    <a:srgbClr val="000000"/>
                  </a:solidFill>
                  <a:latin typeface="Roboto Condensed"/>
                </a:rPr>
                <a:t>nhẫn</a:t>
              </a:r>
              <a:r>
                <a:rPr lang="en-US" sz="4000" dirty="0">
                  <a:solidFill>
                    <a:srgbClr val="000000"/>
                  </a:solidFill>
                  <a:latin typeface="Roboto Condensed"/>
                </a:rPr>
                <a:t> </a:t>
              </a:r>
              <a:r>
                <a:rPr lang="en-US" sz="4000" dirty="0" err="1">
                  <a:solidFill>
                    <a:srgbClr val="000000"/>
                  </a:solidFill>
                  <a:latin typeface="Roboto Condensed"/>
                </a:rPr>
                <a:t>với</a:t>
              </a:r>
              <a:r>
                <a:rPr lang="en-US" sz="4000" dirty="0">
                  <a:solidFill>
                    <a:srgbClr val="000000"/>
                  </a:solidFill>
                  <a:latin typeface="Roboto Condensed"/>
                </a:rPr>
                <a:t> </a:t>
              </a:r>
              <a:r>
                <a:rPr lang="en-US" sz="4000" dirty="0" err="1">
                  <a:solidFill>
                    <a:srgbClr val="000000"/>
                  </a:solidFill>
                  <a:latin typeface="Roboto Condensed"/>
                </a:rPr>
                <a:t>em</a:t>
              </a:r>
              <a:r>
                <a:rPr lang="en-US" sz="4000" dirty="0">
                  <a:solidFill>
                    <a:srgbClr val="000000"/>
                  </a:solidFill>
                  <a:latin typeface="Roboto Condensed"/>
                </a:rPr>
                <a:t> -&gt; </a:t>
              </a:r>
              <a:r>
                <a:rPr lang="en-US" sz="4000" dirty="0" err="1">
                  <a:solidFill>
                    <a:srgbClr val="000000"/>
                  </a:solidFill>
                  <a:latin typeface="Roboto Condensed"/>
                </a:rPr>
                <a:t>thiếu</a:t>
              </a:r>
              <a:r>
                <a:rPr lang="en-US" sz="4000" dirty="0">
                  <a:solidFill>
                    <a:srgbClr val="000000"/>
                  </a:solidFill>
                  <a:latin typeface="Roboto Condensed"/>
                </a:rPr>
                <a:t> </a:t>
              </a:r>
              <a:r>
                <a:rPr lang="en-US" sz="4000" dirty="0" err="1">
                  <a:solidFill>
                    <a:srgbClr val="000000"/>
                  </a:solidFill>
                  <a:latin typeface="Roboto Condensed"/>
                </a:rPr>
                <a:t>thốn</a:t>
              </a:r>
              <a:r>
                <a:rPr lang="en-US" sz="4000" dirty="0">
                  <a:solidFill>
                    <a:srgbClr val="000000"/>
                  </a:solidFill>
                  <a:latin typeface="Roboto Condensed"/>
                </a:rPr>
                <a:t> </a:t>
              </a:r>
              <a:r>
                <a:rPr lang="en-US" sz="4000" dirty="0" err="1">
                  <a:solidFill>
                    <a:srgbClr val="000000"/>
                  </a:solidFill>
                  <a:latin typeface="Roboto Condensed"/>
                </a:rPr>
                <a:t>cả</a:t>
              </a:r>
              <a:r>
                <a:rPr lang="en-US" sz="4000" dirty="0">
                  <a:solidFill>
                    <a:srgbClr val="000000"/>
                  </a:solidFill>
                  <a:latin typeface="Roboto Condensed"/>
                </a:rPr>
                <a:t> </a:t>
              </a:r>
              <a:r>
                <a:rPr lang="en-US" sz="4000" dirty="0" err="1">
                  <a:solidFill>
                    <a:srgbClr val="000000"/>
                  </a:solidFill>
                  <a:latin typeface="Roboto Condensed"/>
                </a:rPr>
                <a:t>về</a:t>
              </a:r>
              <a:r>
                <a:rPr lang="en-US" sz="4000" dirty="0">
                  <a:solidFill>
                    <a:srgbClr val="000000"/>
                  </a:solidFill>
                  <a:latin typeface="Roboto Condensed"/>
                </a:rPr>
                <a:t> </a:t>
              </a:r>
              <a:r>
                <a:rPr lang="en-US" sz="4000" dirty="0" err="1">
                  <a:solidFill>
                    <a:srgbClr val="000000"/>
                  </a:solidFill>
                  <a:latin typeface="Roboto Condensed"/>
                </a:rPr>
                <a:t>vật</a:t>
              </a:r>
              <a:r>
                <a:rPr lang="en-US" sz="4000" dirty="0">
                  <a:solidFill>
                    <a:srgbClr val="000000"/>
                  </a:solidFill>
                  <a:latin typeface="Roboto Condensed"/>
                </a:rPr>
                <a:t> </a:t>
              </a:r>
              <a:r>
                <a:rPr lang="en-US" sz="4000" dirty="0" err="1">
                  <a:solidFill>
                    <a:srgbClr val="000000"/>
                  </a:solidFill>
                  <a:latin typeface="Roboto Condensed"/>
                </a:rPr>
                <a:t>chất</a:t>
              </a:r>
              <a:r>
                <a:rPr lang="en-US" sz="4000" dirty="0">
                  <a:solidFill>
                    <a:srgbClr val="000000"/>
                  </a:solidFill>
                  <a:latin typeface="Roboto Condensed"/>
                </a:rPr>
                <a:t> </a:t>
              </a:r>
              <a:r>
                <a:rPr lang="en-US" sz="4000" dirty="0" err="1">
                  <a:solidFill>
                    <a:srgbClr val="000000"/>
                  </a:solidFill>
                  <a:latin typeface="Roboto Condensed"/>
                </a:rPr>
                <a:t>lẫn</a:t>
              </a:r>
              <a:r>
                <a:rPr lang="en-US" sz="4000" dirty="0">
                  <a:solidFill>
                    <a:srgbClr val="000000"/>
                  </a:solidFill>
                  <a:latin typeface="Roboto Condensed"/>
                </a:rPr>
                <a:t> </a:t>
              </a:r>
              <a:r>
                <a:rPr lang="en-US" sz="4000" dirty="0" err="1">
                  <a:solidFill>
                    <a:srgbClr val="000000"/>
                  </a:solidFill>
                  <a:latin typeface="Roboto Condensed"/>
                </a:rPr>
                <a:t>tình</a:t>
              </a:r>
              <a:r>
                <a:rPr lang="en-US" sz="4000" dirty="0">
                  <a:solidFill>
                    <a:srgbClr val="000000"/>
                  </a:solidFill>
                  <a:latin typeface="Roboto Condensed"/>
                </a:rPr>
                <a:t> </a:t>
              </a:r>
              <a:r>
                <a:rPr lang="en-US" sz="4000" dirty="0" err="1">
                  <a:solidFill>
                    <a:srgbClr val="000000"/>
                  </a:solidFill>
                  <a:latin typeface="Roboto Condensed"/>
                </a:rPr>
                <a:t>yêu</a:t>
              </a:r>
              <a:r>
                <a:rPr lang="en-US" sz="4000" dirty="0">
                  <a:solidFill>
                    <a:srgbClr val="000000"/>
                  </a:solidFill>
                  <a:latin typeface="Roboto Condensed"/>
                </a:rPr>
                <a:t> </a:t>
              </a:r>
              <a:r>
                <a:rPr lang="en-US" sz="4000" dirty="0" err="1">
                  <a:solidFill>
                    <a:srgbClr val="000000"/>
                  </a:solidFill>
                  <a:latin typeface="Roboto Condensed"/>
                </a:rPr>
                <a:t>thương</a:t>
              </a:r>
              <a:endParaRPr lang="en-US" sz="4000" dirty="0">
                <a:solidFill>
                  <a:srgbClr val="000000"/>
                </a:solidFill>
                <a:latin typeface="Roboto Condensed"/>
              </a:endParaRPr>
            </a:p>
            <a:p>
              <a:pPr algn="ctr">
                <a:lnSpc>
                  <a:spcPts val="4900"/>
                </a:lnSpc>
                <a:spcBef>
                  <a:spcPct val="0"/>
                </a:spcBef>
              </a:pPr>
              <a:endParaRPr lang="en-US" sz="3500" dirty="0">
                <a:solidFill>
                  <a:srgbClr val="000000"/>
                </a:solidFill>
                <a:latin typeface="Roboto Condensed"/>
              </a:endParaRPr>
            </a:p>
          </p:txBody>
        </p:sp>
      </p:grpSp>
      <p:sp>
        <p:nvSpPr>
          <p:cNvPr id="14" name="TextBox 14"/>
          <p:cNvSpPr txBox="1"/>
          <p:nvPr/>
        </p:nvSpPr>
        <p:spPr>
          <a:xfrm>
            <a:off x="741256" y="353735"/>
            <a:ext cx="7543800" cy="666849"/>
          </a:xfrm>
          <a:prstGeom prst="rect">
            <a:avLst/>
          </a:prstGeom>
        </p:spPr>
        <p:txBody>
          <a:bodyPr wrap="square" lIns="0" tIns="0" rIns="0" bIns="0" rtlCol="0" anchor="t">
            <a:spAutoFit/>
          </a:bodyPr>
          <a:lstStyle/>
          <a:p>
            <a:pPr marL="431799" lvl="1" algn="ctr">
              <a:lnSpc>
                <a:spcPts val="5599"/>
              </a:lnSpc>
              <a:spcBef>
                <a:spcPct val="0"/>
              </a:spcBef>
            </a:pPr>
            <a:r>
              <a:rPr lang="vi-VN" sz="3999" dirty="0" smtClean="0">
                <a:latin typeface="Roboto Condensed Bold"/>
              </a:rPr>
              <a:t> </a:t>
            </a:r>
            <a:r>
              <a:rPr lang="en-US" sz="3999" dirty="0" err="1" smtClean="0">
                <a:latin typeface="Roboto Condensed Bold"/>
              </a:rPr>
              <a:t>Nhân</a:t>
            </a:r>
            <a:r>
              <a:rPr lang="en-US" sz="3999" dirty="0" smtClean="0">
                <a:latin typeface="Roboto Condensed Bold"/>
              </a:rPr>
              <a:t> </a:t>
            </a:r>
            <a:r>
              <a:rPr lang="en-US" sz="3999" dirty="0" err="1">
                <a:latin typeface="Roboto Condensed Bold"/>
              </a:rPr>
              <a:t>vật</a:t>
            </a:r>
            <a:r>
              <a:rPr lang="en-US" sz="3999" dirty="0">
                <a:latin typeface="Roboto Condensed Bold"/>
              </a:rPr>
              <a:t> An-</a:t>
            </a:r>
            <a:r>
              <a:rPr lang="en-US" sz="3999" dirty="0" err="1">
                <a:latin typeface="Roboto Condensed Bold"/>
              </a:rPr>
              <a:t>tư</a:t>
            </a:r>
            <a:r>
              <a:rPr lang="en-US" sz="3999" dirty="0">
                <a:latin typeface="Roboto Condensed Bold"/>
              </a:rPr>
              <a:t>-</a:t>
            </a:r>
            <a:r>
              <a:rPr lang="en-US" sz="3999" dirty="0" err="1">
                <a:latin typeface="Roboto Condensed Bold"/>
              </a:rPr>
              <a:t>nai</a:t>
            </a:r>
            <a:endParaRPr lang="en-US" sz="3999" dirty="0">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61629" y="-2463429"/>
            <a:ext cx="4908941" cy="49268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179374">
            <a:off x="11195803" y="7979953"/>
            <a:ext cx="3447950" cy="322853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7625">
            <a:off x="11811362" y="7450057"/>
            <a:ext cx="2434613" cy="449341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8244" y="1132476"/>
            <a:ext cx="7914108" cy="6637790"/>
          </a:xfrm>
          <a:prstGeom prst="rect">
            <a:avLst/>
          </a:prstGeom>
        </p:spPr>
      </p:pic>
      <p:sp>
        <p:nvSpPr>
          <p:cNvPr id="9" name="TextBox 9"/>
          <p:cNvSpPr txBox="1"/>
          <p:nvPr/>
        </p:nvSpPr>
        <p:spPr>
          <a:xfrm>
            <a:off x="68244" y="1743053"/>
            <a:ext cx="7707211" cy="4244752"/>
          </a:xfrm>
          <a:prstGeom prst="rect">
            <a:avLst/>
          </a:prstGeom>
        </p:spPr>
        <p:txBody>
          <a:bodyPr wrap="square" lIns="0" tIns="0" rIns="0" bIns="0" rtlCol="0" anchor="t">
            <a:spAutoFit/>
          </a:bodyPr>
          <a:lstStyle/>
          <a:p>
            <a:pPr algn="ctr">
              <a:lnSpc>
                <a:spcPts val="5459"/>
              </a:lnSpc>
            </a:pPr>
            <a:r>
              <a:rPr lang="en-US" sz="3899" dirty="0" err="1">
                <a:solidFill>
                  <a:srgbClr val="000000"/>
                </a:solidFill>
                <a:latin typeface="Roboto Condensed Bold"/>
              </a:rPr>
              <a:t>Hành</a:t>
            </a:r>
            <a:r>
              <a:rPr lang="en-US" sz="3899" dirty="0">
                <a:solidFill>
                  <a:srgbClr val="000000"/>
                </a:solidFill>
                <a:latin typeface="Roboto Condensed Bold"/>
              </a:rPr>
              <a:t> </a:t>
            </a:r>
            <a:r>
              <a:rPr lang="en-US" sz="3899" dirty="0" err="1">
                <a:solidFill>
                  <a:srgbClr val="000000"/>
                </a:solidFill>
                <a:latin typeface="Roboto Condensed Bold"/>
              </a:rPr>
              <a:t>động</a:t>
            </a:r>
            <a:r>
              <a:rPr lang="en-US" sz="3899" dirty="0">
                <a:solidFill>
                  <a:srgbClr val="000000"/>
                </a:solidFill>
                <a:latin typeface="Roboto Condensed Bold"/>
              </a:rPr>
              <a:t>:</a:t>
            </a:r>
          </a:p>
          <a:p>
            <a:pPr marL="712472" lvl="1" indent="-356236" algn="just">
              <a:lnSpc>
                <a:spcPts val="4620"/>
              </a:lnSpc>
              <a:buFont typeface="Arial"/>
              <a:buChar char="•"/>
            </a:pPr>
            <a:r>
              <a:rPr lang="en-US" sz="4000" dirty="0" err="1">
                <a:solidFill>
                  <a:srgbClr val="000000"/>
                </a:solidFill>
                <a:latin typeface="Roboto Condensed"/>
              </a:rPr>
              <a:t>Bẽn</a:t>
            </a:r>
            <a:r>
              <a:rPr lang="en-US" sz="4000" dirty="0">
                <a:solidFill>
                  <a:srgbClr val="000000"/>
                </a:solidFill>
                <a:latin typeface="Roboto Condensed"/>
              </a:rPr>
              <a:t> </a:t>
            </a:r>
            <a:r>
              <a:rPr lang="en-US" sz="4000" dirty="0" err="1">
                <a:solidFill>
                  <a:srgbClr val="000000"/>
                </a:solidFill>
                <a:latin typeface="Roboto Condensed"/>
              </a:rPr>
              <a:t>lẽn</a:t>
            </a:r>
            <a:r>
              <a:rPr lang="en-US" sz="4000" dirty="0">
                <a:solidFill>
                  <a:srgbClr val="000000"/>
                </a:solidFill>
                <a:latin typeface="Roboto Condensed"/>
              </a:rPr>
              <a:t>, </a:t>
            </a:r>
            <a:r>
              <a:rPr lang="en-US" sz="4000" dirty="0" err="1">
                <a:solidFill>
                  <a:srgbClr val="000000"/>
                </a:solidFill>
                <a:latin typeface="Roboto Condensed"/>
              </a:rPr>
              <a:t>thẹn</a:t>
            </a:r>
            <a:r>
              <a:rPr lang="en-US" sz="4000" dirty="0">
                <a:solidFill>
                  <a:srgbClr val="000000"/>
                </a:solidFill>
                <a:latin typeface="Roboto Condensed"/>
              </a:rPr>
              <a:t> </a:t>
            </a:r>
            <a:r>
              <a:rPr lang="en-US" sz="4000" dirty="0" err="1">
                <a:solidFill>
                  <a:srgbClr val="000000"/>
                </a:solidFill>
                <a:latin typeface="Roboto Condensed"/>
              </a:rPr>
              <a:t>thùng</a:t>
            </a:r>
            <a:r>
              <a:rPr lang="en-US" sz="4000" dirty="0">
                <a:solidFill>
                  <a:srgbClr val="000000"/>
                </a:solidFill>
                <a:latin typeface="Roboto Condensed"/>
              </a:rPr>
              <a:t> </a:t>
            </a:r>
            <a:r>
              <a:rPr lang="en-US" sz="4000" dirty="0" err="1">
                <a:solidFill>
                  <a:srgbClr val="000000"/>
                </a:solidFill>
                <a:latin typeface="Roboto Condensed"/>
              </a:rPr>
              <a:t>khi</a:t>
            </a:r>
            <a:r>
              <a:rPr lang="en-US" sz="4000" dirty="0">
                <a:solidFill>
                  <a:srgbClr val="000000"/>
                </a:solidFill>
                <a:latin typeface="Roboto Condensed"/>
              </a:rPr>
              <a:t> </a:t>
            </a:r>
            <a:r>
              <a:rPr lang="en-US" sz="4000" dirty="0" err="1">
                <a:solidFill>
                  <a:srgbClr val="000000"/>
                </a:solidFill>
                <a:latin typeface="Roboto Condensed"/>
              </a:rPr>
              <a:t>thầy</a:t>
            </a:r>
            <a:r>
              <a:rPr lang="en-US" sz="4000" dirty="0">
                <a:solidFill>
                  <a:srgbClr val="000000"/>
                </a:solidFill>
                <a:latin typeface="Roboto Condensed"/>
              </a:rPr>
              <a:t> </a:t>
            </a:r>
            <a:r>
              <a:rPr lang="en-US" sz="4000" dirty="0" err="1">
                <a:solidFill>
                  <a:srgbClr val="000000"/>
                </a:solidFill>
                <a:latin typeface="Roboto Condensed"/>
              </a:rPr>
              <a:t>thấy</a:t>
            </a:r>
            <a:r>
              <a:rPr lang="en-US" sz="4000" dirty="0">
                <a:solidFill>
                  <a:srgbClr val="000000"/>
                </a:solidFill>
                <a:latin typeface="Roboto Condensed"/>
              </a:rPr>
              <a:t> </a:t>
            </a:r>
            <a:r>
              <a:rPr lang="en-US" sz="4000" dirty="0" err="1">
                <a:solidFill>
                  <a:srgbClr val="000000"/>
                </a:solidFill>
                <a:latin typeface="Roboto Condensed"/>
              </a:rPr>
              <a:t>chỗ</a:t>
            </a:r>
            <a:r>
              <a:rPr lang="en-US" sz="4000" dirty="0">
                <a:solidFill>
                  <a:srgbClr val="000000"/>
                </a:solidFill>
                <a:latin typeface="Roboto Condensed"/>
              </a:rPr>
              <a:t> </a:t>
            </a:r>
            <a:r>
              <a:rPr lang="en-US" sz="4000" dirty="0" err="1">
                <a:solidFill>
                  <a:srgbClr val="000000"/>
                </a:solidFill>
                <a:latin typeface="Roboto Condensed"/>
              </a:rPr>
              <a:t>gấu</a:t>
            </a:r>
            <a:r>
              <a:rPr lang="en-US" sz="4000" dirty="0">
                <a:solidFill>
                  <a:srgbClr val="000000"/>
                </a:solidFill>
                <a:latin typeface="Roboto Condensed"/>
              </a:rPr>
              <a:t> </a:t>
            </a:r>
            <a:r>
              <a:rPr lang="en-US" sz="4000" dirty="0" err="1">
                <a:solidFill>
                  <a:srgbClr val="000000"/>
                </a:solidFill>
                <a:latin typeface="Roboto Condensed"/>
              </a:rPr>
              <a:t>váy</a:t>
            </a:r>
            <a:r>
              <a:rPr lang="en-US" sz="4000" dirty="0">
                <a:solidFill>
                  <a:srgbClr val="000000"/>
                </a:solidFill>
                <a:latin typeface="Roboto Condensed"/>
              </a:rPr>
              <a:t> </a:t>
            </a:r>
            <a:r>
              <a:rPr lang="en-US" sz="4000" dirty="0" err="1">
                <a:solidFill>
                  <a:srgbClr val="000000"/>
                </a:solidFill>
                <a:latin typeface="Roboto Condensed"/>
              </a:rPr>
              <a:t>thủng</a:t>
            </a:r>
            <a:endParaRPr lang="en-US" sz="4000" dirty="0">
              <a:solidFill>
                <a:srgbClr val="000000"/>
              </a:solidFill>
              <a:latin typeface="Roboto Condensed"/>
            </a:endParaRPr>
          </a:p>
          <a:p>
            <a:pPr marL="712472" lvl="1" indent="-356236" algn="just">
              <a:lnSpc>
                <a:spcPts val="4620"/>
              </a:lnSpc>
              <a:buFont typeface="Arial"/>
              <a:buChar char="•"/>
            </a:pPr>
            <a:r>
              <a:rPr lang="en-US" sz="4000" dirty="0" err="1">
                <a:solidFill>
                  <a:srgbClr val="000000"/>
                </a:solidFill>
                <a:latin typeface="Roboto Condensed"/>
              </a:rPr>
              <a:t>Cùng</a:t>
            </a:r>
            <a:r>
              <a:rPr lang="en-US" sz="4000" dirty="0">
                <a:solidFill>
                  <a:srgbClr val="000000"/>
                </a:solidFill>
                <a:latin typeface="Roboto Condensed"/>
              </a:rPr>
              <a:t> </a:t>
            </a:r>
            <a:r>
              <a:rPr lang="en-US" sz="4000" dirty="0" err="1">
                <a:solidFill>
                  <a:srgbClr val="000000"/>
                </a:solidFill>
                <a:latin typeface="Roboto Condensed"/>
              </a:rPr>
              <a:t>thầy</a:t>
            </a:r>
            <a:r>
              <a:rPr lang="en-US" sz="4000" dirty="0">
                <a:solidFill>
                  <a:srgbClr val="000000"/>
                </a:solidFill>
                <a:latin typeface="Roboto Condensed"/>
              </a:rPr>
              <a:t> </a:t>
            </a:r>
            <a:r>
              <a:rPr lang="en-US" sz="4000" dirty="0" err="1">
                <a:solidFill>
                  <a:srgbClr val="000000"/>
                </a:solidFill>
                <a:latin typeface="Roboto Condensed"/>
              </a:rPr>
              <a:t>lấy</a:t>
            </a:r>
            <a:r>
              <a:rPr lang="en-US" sz="4000" dirty="0">
                <a:solidFill>
                  <a:srgbClr val="000000"/>
                </a:solidFill>
                <a:latin typeface="Roboto Condensed"/>
              </a:rPr>
              <a:t> </a:t>
            </a:r>
            <a:r>
              <a:rPr lang="en-US" sz="4000" dirty="0" err="1">
                <a:solidFill>
                  <a:srgbClr val="000000"/>
                </a:solidFill>
                <a:latin typeface="Roboto Condensed"/>
              </a:rPr>
              <a:t>đá</a:t>
            </a:r>
            <a:r>
              <a:rPr lang="en-US" sz="4000" dirty="0">
                <a:solidFill>
                  <a:srgbClr val="000000"/>
                </a:solidFill>
                <a:latin typeface="Roboto Condensed"/>
              </a:rPr>
              <a:t> </a:t>
            </a:r>
            <a:r>
              <a:rPr lang="en-US" sz="4000" dirty="0" err="1">
                <a:solidFill>
                  <a:srgbClr val="000000"/>
                </a:solidFill>
                <a:latin typeface="Roboto Condensed"/>
              </a:rPr>
              <a:t>đắp</a:t>
            </a:r>
            <a:r>
              <a:rPr lang="en-US" sz="4000" dirty="0">
                <a:solidFill>
                  <a:srgbClr val="000000"/>
                </a:solidFill>
                <a:latin typeface="Roboto Condensed"/>
              </a:rPr>
              <a:t> </a:t>
            </a:r>
            <a:r>
              <a:rPr lang="en-US" sz="4000" dirty="0" err="1">
                <a:solidFill>
                  <a:srgbClr val="000000"/>
                </a:solidFill>
                <a:latin typeface="Roboto Condensed"/>
              </a:rPr>
              <a:t>ngang</a:t>
            </a:r>
            <a:r>
              <a:rPr lang="en-US" sz="4000" dirty="0">
                <a:solidFill>
                  <a:srgbClr val="000000"/>
                </a:solidFill>
                <a:latin typeface="Roboto Condensed"/>
              </a:rPr>
              <a:t> </a:t>
            </a:r>
            <a:r>
              <a:rPr lang="en-US" sz="4000" dirty="0" err="1">
                <a:solidFill>
                  <a:srgbClr val="000000"/>
                </a:solidFill>
                <a:latin typeface="Roboto Condensed"/>
              </a:rPr>
              <a:t>dòng</a:t>
            </a:r>
            <a:r>
              <a:rPr lang="en-US" sz="4000" dirty="0">
                <a:solidFill>
                  <a:srgbClr val="000000"/>
                </a:solidFill>
                <a:latin typeface="Roboto Condensed"/>
              </a:rPr>
              <a:t> </a:t>
            </a:r>
            <a:r>
              <a:rPr lang="en-US" sz="4000" dirty="0" err="1">
                <a:solidFill>
                  <a:srgbClr val="000000"/>
                </a:solidFill>
                <a:latin typeface="Roboto Condensed"/>
              </a:rPr>
              <a:t>suối</a:t>
            </a:r>
            <a:r>
              <a:rPr lang="en-US" sz="4000" dirty="0">
                <a:solidFill>
                  <a:srgbClr val="000000"/>
                </a:solidFill>
                <a:latin typeface="Roboto Condensed"/>
              </a:rPr>
              <a:t> </a:t>
            </a:r>
            <a:r>
              <a:rPr lang="en-US" sz="4000" dirty="0" err="1">
                <a:solidFill>
                  <a:srgbClr val="000000"/>
                </a:solidFill>
                <a:latin typeface="Roboto Condensed"/>
              </a:rPr>
              <a:t>để</a:t>
            </a:r>
            <a:r>
              <a:rPr lang="en-US" sz="4000" dirty="0">
                <a:solidFill>
                  <a:srgbClr val="000000"/>
                </a:solidFill>
                <a:latin typeface="Roboto Condensed"/>
              </a:rPr>
              <a:t> </a:t>
            </a:r>
            <a:r>
              <a:rPr lang="en-US" sz="4000" dirty="0" err="1">
                <a:solidFill>
                  <a:srgbClr val="000000"/>
                </a:solidFill>
                <a:latin typeface="Roboto Condensed"/>
              </a:rPr>
              <a:t>mọi</a:t>
            </a:r>
            <a:r>
              <a:rPr lang="en-US" sz="4000" dirty="0">
                <a:solidFill>
                  <a:srgbClr val="000000"/>
                </a:solidFill>
                <a:latin typeface="Roboto Condensed"/>
              </a:rPr>
              <a:t> </a:t>
            </a:r>
            <a:r>
              <a:rPr lang="en-US" sz="4000" dirty="0" err="1">
                <a:solidFill>
                  <a:srgbClr val="000000"/>
                </a:solidFill>
                <a:latin typeface="Roboto Condensed"/>
              </a:rPr>
              <a:t>người</a:t>
            </a:r>
            <a:r>
              <a:rPr lang="en-US" sz="4000" dirty="0">
                <a:solidFill>
                  <a:srgbClr val="000000"/>
                </a:solidFill>
                <a:latin typeface="Roboto Condensed"/>
              </a:rPr>
              <a:t> </a:t>
            </a:r>
            <a:r>
              <a:rPr lang="en-US" sz="4000" dirty="0" err="1">
                <a:solidFill>
                  <a:srgbClr val="000000"/>
                </a:solidFill>
                <a:latin typeface="Roboto Condensed"/>
              </a:rPr>
              <a:t>đi</a:t>
            </a:r>
            <a:r>
              <a:rPr lang="en-US" sz="4000" dirty="0">
                <a:solidFill>
                  <a:srgbClr val="000000"/>
                </a:solidFill>
                <a:latin typeface="Roboto Condensed"/>
              </a:rPr>
              <a:t> </a:t>
            </a:r>
            <a:r>
              <a:rPr lang="en-US" sz="4000" dirty="0" err="1">
                <a:solidFill>
                  <a:srgbClr val="000000"/>
                </a:solidFill>
                <a:latin typeface="Roboto Condensed"/>
              </a:rPr>
              <a:t>khỏi</a:t>
            </a:r>
            <a:r>
              <a:rPr lang="en-US" sz="4000" dirty="0">
                <a:solidFill>
                  <a:srgbClr val="000000"/>
                </a:solidFill>
                <a:latin typeface="Roboto Condensed"/>
              </a:rPr>
              <a:t> </a:t>
            </a:r>
            <a:r>
              <a:rPr lang="en-US" sz="4000" dirty="0" err="1">
                <a:solidFill>
                  <a:srgbClr val="000000"/>
                </a:solidFill>
                <a:latin typeface="Roboto Condensed"/>
              </a:rPr>
              <a:t>ướt</a:t>
            </a:r>
            <a:r>
              <a:rPr lang="en-US" sz="4000" dirty="0">
                <a:solidFill>
                  <a:srgbClr val="000000"/>
                </a:solidFill>
                <a:latin typeface="Roboto Condensed"/>
              </a:rPr>
              <a:t> </a:t>
            </a:r>
            <a:r>
              <a:rPr lang="en-US" sz="4000" dirty="0" err="1">
                <a:solidFill>
                  <a:srgbClr val="000000"/>
                </a:solidFill>
                <a:latin typeface="Roboto Condensed"/>
              </a:rPr>
              <a:t>chân</a:t>
            </a:r>
            <a:endParaRPr lang="en-US" sz="4000" dirty="0">
              <a:solidFill>
                <a:srgbClr val="000000"/>
              </a:solidFill>
              <a:latin typeface="Roboto Condensed"/>
            </a:endParaRPr>
          </a:p>
          <a:p>
            <a:pPr marL="712472" lvl="1" indent="-356236" algn="just">
              <a:lnSpc>
                <a:spcPts val="4620"/>
              </a:lnSpc>
              <a:spcBef>
                <a:spcPct val="0"/>
              </a:spcBef>
              <a:buFont typeface="Arial"/>
              <a:buChar char="•"/>
            </a:pPr>
            <a:r>
              <a:rPr lang="en-US" sz="4000" dirty="0" err="1">
                <a:solidFill>
                  <a:srgbClr val="000000"/>
                </a:solidFill>
                <a:latin typeface="Roboto Condensed"/>
              </a:rPr>
              <a:t>Tự</a:t>
            </a:r>
            <a:r>
              <a:rPr lang="en-US" sz="4000" dirty="0">
                <a:solidFill>
                  <a:srgbClr val="000000"/>
                </a:solidFill>
                <a:latin typeface="Roboto Condensed"/>
              </a:rPr>
              <a:t> </a:t>
            </a:r>
            <a:r>
              <a:rPr lang="en-US" sz="4000" dirty="0" err="1">
                <a:solidFill>
                  <a:srgbClr val="000000"/>
                </a:solidFill>
                <a:latin typeface="Roboto Condensed"/>
              </a:rPr>
              <a:t>nguyện</a:t>
            </a:r>
            <a:r>
              <a:rPr lang="en-US" sz="4000" dirty="0">
                <a:solidFill>
                  <a:srgbClr val="000000"/>
                </a:solidFill>
                <a:latin typeface="Roboto Condensed"/>
              </a:rPr>
              <a:t> </a:t>
            </a:r>
            <a:r>
              <a:rPr lang="en-US" sz="4000" dirty="0" err="1">
                <a:solidFill>
                  <a:srgbClr val="000000"/>
                </a:solidFill>
                <a:latin typeface="Roboto Condensed"/>
              </a:rPr>
              <a:t>đến</a:t>
            </a:r>
            <a:r>
              <a:rPr lang="en-US" sz="4000" dirty="0">
                <a:solidFill>
                  <a:srgbClr val="000000"/>
                </a:solidFill>
                <a:latin typeface="Roboto Condensed"/>
              </a:rPr>
              <a:t> </a:t>
            </a:r>
            <a:r>
              <a:rPr lang="en-US" sz="4000" dirty="0" err="1">
                <a:solidFill>
                  <a:srgbClr val="000000"/>
                </a:solidFill>
                <a:latin typeface="Roboto Condensed"/>
              </a:rPr>
              <a:t>trường</a:t>
            </a:r>
            <a:r>
              <a:rPr lang="en-US" sz="4000" dirty="0">
                <a:solidFill>
                  <a:srgbClr val="000000"/>
                </a:solidFill>
                <a:latin typeface="Roboto Condensed"/>
              </a:rPr>
              <a:t>, </a:t>
            </a:r>
            <a:r>
              <a:rPr lang="en-US" sz="4000" dirty="0" err="1">
                <a:solidFill>
                  <a:srgbClr val="000000"/>
                </a:solidFill>
                <a:latin typeface="Roboto Condensed"/>
              </a:rPr>
              <a:t>chăm</a:t>
            </a:r>
            <a:r>
              <a:rPr lang="en-US" sz="4000" dirty="0">
                <a:solidFill>
                  <a:srgbClr val="000000"/>
                </a:solidFill>
                <a:latin typeface="Roboto Condensed"/>
              </a:rPr>
              <a:t> </a:t>
            </a:r>
            <a:r>
              <a:rPr lang="en-US" sz="4000" dirty="0" err="1">
                <a:solidFill>
                  <a:srgbClr val="000000"/>
                </a:solidFill>
                <a:latin typeface="Roboto Condensed"/>
              </a:rPr>
              <a:t>chú</a:t>
            </a:r>
            <a:r>
              <a:rPr lang="en-US" sz="4000" dirty="0">
                <a:solidFill>
                  <a:srgbClr val="000000"/>
                </a:solidFill>
                <a:latin typeface="Roboto Condensed"/>
              </a:rPr>
              <a:t> </a:t>
            </a:r>
            <a:r>
              <a:rPr lang="en-US" sz="4000" dirty="0" err="1">
                <a:solidFill>
                  <a:srgbClr val="000000"/>
                </a:solidFill>
                <a:latin typeface="Roboto Condensed"/>
              </a:rPr>
              <a:t>nghe</a:t>
            </a:r>
            <a:r>
              <a:rPr lang="en-US" sz="4000" dirty="0">
                <a:solidFill>
                  <a:srgbClr val="000000"/>
                </a:solidFill>
                <a:latin typeface="Roboto Condensed"/>
              </a:rPr>
              <a:t> </a:t>
            </a:r>
            <a:r>
              <a:rPr lang="en-US" sz="4000" dirty="0" err="1">
                <a:solidFill>
                  <a:srgbClr val="000000"/>
                </a:solidFill>
                <a:latin typeface="Roboto Condensed"/>
              </a:rPr>
              <a:t>giảng</a:t>
            </a:r>
            <a:endParaRPr lang="en-US" sz="4000" dirty="0">
              <a:solidFill>
                <a:srgbClr val="000000"/>
              </a:solidFill>
              <a:latin typeface="Roboto Condensed"/>
            </a:endParaRPr>
          </a:p>
        </p:txBody>
      </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781510" y="1132476"/>
            <a:ext cx="9354089" cy="7845542"/>
          </a:xfrm>
          <a:prstGeom prst="rect">
            <a:avLst/>
          </a:prstGeom>
        </p:spPr>
      </p:pic>
      <p:sp>
        <p:nvSpPr>
          <p:cNvPr id="12" name="TextBox 12"/>
          <p:cNvSpPr txBox="1"/>
          <p:nvPr/>
        </p:nvSpPr>
        <p:spPr>
          <a:xfrm>
            <a:off x="8967331" y="1714892"/>
            <a:ext cx="8939670" cy="6206827"/>
          </a:xfrm>
          <a:prstGeom prst="rect">
            <a:avLst/>
          </a:prstGeom>
        </p:spPr>
        <p:txBody>
          <a:bodyPr wrap="square" lIns="0" tIns="0" rIns="0" bIns="0" rtlCol="0" anchor="t">
            <a:spAutoFit/>
          </a:bodyPr>
          <a:lstStyle/>
          <a:p>
            <a:pPr algn="ctr">
              <a:lnSpc>
                <a:spcPts val="5069"/>
              </a:lnSpc>
            </a:pPr>
            <a:r>
              <a:rPr lang="en-US" sz="4000" dirty="0" err="1">
                <a:solidFill>
                  <a:srgbClr val="000000"/>
                </a:solidFill>
                <a:latin typeface="Roboto Condensed Bold"/>
              </a:rPr>
              <a:t>Thái</a:t>
            </a:r>
            <a:r>
              <a:rPr lang="en-US" sz="4000" dirty="0">
                <a:solidFill>
                  <a:srgbClr val="000000"/>
                </a:solidFill>
                <a:latin typeface="Roboto Condensed Bold"/>
              </a:rPr>
              <a:t> </a:t>
            </a:r>
            <a:r>
              <a:rPr lang="en-US" sz="4000" dirty="0" err="1">
                <a:solidFill>
                  <a:srgbClr val="000000"/>
                </a:solidFill>
                <a:latin typeface="Roboto Condensed Bold"/>
              </a:rPr>
              <a:t>độ</a:t>
            </a:r>
            <a:r>
              <a:rPr lang="en-US" sz="4000" dirty="0">
                <a:solidFill>
                  <a:srgbClr val="000000"/>
                </a:solidFill>
                <a:latin typeface="Roboto Condensed Bold"/>
              </a:rPr>
              <a:t>, </a:t>
            </a:r>
            <a:r>
              <a:rPr lang="en-US" sz="4000" dirty="0" err="1">
                <a:solidFill>
                  <a:srgbClr val="000000"/>
                </a:solidFill>
                <a:latin typeface="Roboto Condensed Bold"/>
              </a:rPr>
              <a:t>cử</a:t>
            </a:r>
            <a:r>
              <a:rPr lang="en-US" sz="4000" dirty="0">
                <a:solidFill>
                  <a:srgbClr val="000000"/>
                </a:solidFill>
                <a:latin typeface="Roboto Condensed Bold"/>
              </a:rPr>
              <a:t> </a:t>
            </a:r>
            <a:r>
              <a:rPr lang="en-US" sz="4000" dirty="0" err="1">
                <a:solidFill>
                  <a:srgbClr val="000000"/>
                </a:solidFill>
                <a:latin typeface="Roboto Condensed Bold"/>
              </a:rPr>
              <a:t>chỉ</a:t>
            </a:r>
            <a:r>
              <a:rPr lang="en-US" sz="4000" dirty="0">
                <a:solidFill>
                  <a:srgbClr val="000000"/>
                </a:solidFill>
                <a:latin typeface="Roboto Condensed Bold"/>
              </a:rPr>
              <a:t>: </a:t>
            </a:r>
          </a:p>
          <a:p>
            <a:pPr marL="712472" lvl="1" indent="-356236" algn="just">
              <a:lnSpc>
                <a:spcPts val="4290"/>
              </a:lnSpc>
              <a:buFont typeface="Arial"/>
              <a:buChar char="•"/>
            </a:pPr>
            <a:r>
              <a:rPr lang="en-US" sz="4000" dirty="0" err="1">
                <a:solidFill>
                  <a:srgbClr val="000000"/>
                </a:solidFill>
                <a:latin typeface="Roboto Condensed"/>
              </a:rPr>
              <a:t>Thẹn</a:t>
            </a:r>
            <a:r>
              <a:rPr lang="en-US" sz="4000" dirty="0">
                <a:solidFill>
                  <a:srgbClr val="000000"/>
                </a:solidFill>
                <a:latin typeface="Roboto Condensed"/>
              </a:rPr>
              <a:t> </a:t>
            </a:r>
            <a:r>
              <a:rPr lang="en-US" sz="4000" dirty="0" err="1">
                <a:solidFill>
                  <a:srgbClr val="000000"/>
                </a:solidFill>
                <a:latin typeface="Roboto Condensed"/>
              </a:rPr>
              <a:t>thò</a:t>
            </a:r>
            <a:r>
              <a:rPr lang="en-US" sz="4000" dirty="0">
                <a:solidFill>
                  <a:srgbClr val="000000"/>
                </a:solidFill>
                <a:latin typeface="Roboto Condensed"/>
              </a:rPr>
              <a:t> </a:t>
            </a:r>
            <a:r>
              <a:rPr lang="en-US" sz="4000" dirty="0" err="1">
                <a:solidFill>
                  <a:srgbClr val="000000"/>
                </a:solidFill>
                <a:latin typeface="Roboto Condensed"/>
              </a:rPr>
              <a:t>khi</a:t>
            </a:r>
            <a:r>
              <a:rPr lang="en-US" sz="4000" dirty="0">
                <a:solidFill>
                  <a:srgbClr val="000000"/>
                </a:solidFill>
                <a:latin typeface="Roboto Condensed"/>
              </a:rPr>
              <a:t> </a:t>
            </a:r>
            <a:r>
              <a:rPr lang="en-US" sz="4000" dirty="0" err="1">
                <a:solidFill>
                  <a:srgbClr val="000000"/>
                </a:solidFill>
                <a:latin typeface="Roboto Condensed"/>
              </a:rPr>
              <a:t>thầy</a:t>
            </a:r>
            <a:r>
              <a:rPr lang="en-US" sz="4000" dirty="0">
                <a:solidFill>
                  <a:srgbClr val="000000"/>
                </a:solidFill>
                <a:latin typeface="Roboto Condensed"/>
              </a:rPr>
              <a:t> </a:t>
            </a:r>
            <a:r>
              <a:rPr lang="en-US" sz="4000" dirty="0" err="1">
                <a:solidFill>
                  <a:srgbClr val="000000"/>
                </a:solidFill>
                <a:latin typeface="Roboto Condensed"/>
              </a:rPr>
              <a:t>Đuy-sen</a:t>
            </a:r>
            <a:r>
              <a:rPr lang="en-US" sz="4000" dirty="0">
                <a:solidFill>
                  <a:srgbClr val="000000"/>
                </a:solidFill>
                <a:latin typeface="Roboto Condensed"/>
              </a:rPr>
              <a:t> </a:t>
            </a:r>
            <a:r>
              <a:rPr lang="en-US" sz="4000" dirty="0" err="1">
                <a:solidFill>
                  <a:srgbClr val="000000"/>
                </a:solidFill>
                <a:latin typeface="Roboto Condensed"/>
              </a:rPr>
              <a:t>bắt</a:t>
            </a:r>
            <a:r>
              <a:rPr lang="en-US" sz="4000" dirty="0">
                <a:solidFill>
                  <a:srgbClr val="000000"/>
                </a:solidFill>
                <a:latin typeface="Roboto Condensed"/>
              </a:rPr>
              <a:t> </a:t>
            </a:r>
            <a:r>
              <a:rPr lang="en-US" sz="4000" dirty="0" err="1">
                <a:solidFill>
                  <a:srgbClr val="000000"/>
                </a:solidFill>
                <a:latin typeface="Roboto Condensed"/>
              </a:rPr>
              <a:t>gặp</a:t>
            </a:r>
            <a:r>
              <a:rPr lang="en-US" sz="4000" dirty="0">
                <a:solidFill>
                  <a:srgbClr val="000000"/>
                </a:solidFill>
                <a:latin typeface="Roboto Condensed"/>
              </a:rPr>
              <a:t> </a:t>
            </a:r>
            <a:r>
              <a:rPr lang="en-US" sz="4000" dirty="0" err="1">
                <a:solidFill>
                  <a:srgbClr val="000000"/>
                </a:solidFill>
                <a:latin typeface="Roboto Condensed"/>
              </a:rPr>
              <a:t>cùng</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bao</a:t>
            </a:r>
            <a:r>
              <a:rPr lang="en-US" sz="4000" dirty="0">
                <a:solidFill>
                  <a:srgbClr val="000000"/>
                </a:solidFill>
                <a:latin typeface="Roboto Condensed"/>
              </a:rPr>
              <a:t> </a:t>
            </a:r>
            <a:r>
              <a:rPr lang="en-US" sz="4000" dirty="0" err="1">
                <a:solidFill>
                  <a:srgbClr val="000000"/>
                </a:solidFill>
                <a:latin typeface="Roboto Condensed"/>
              </a:rPr>
              <a:t>ki-giắc</a:t>
            </a:r>
            <a:endParaRPr lang="en-US" sz="4000" dirty="0">
              <a:solidFill>
                <a:srgbClr val="000000"/>
              </a:solidFill>
              <a:latin typeface="Roboto Condensed"/>
            </a:endParaRPr>
          </a:p>
          <a:p>
            <a:pPr marL="712472" lvl="1" indent="-356236" algn="just">
              <a:lnSpc>
                <a:spcPts val="4290"/>
              </a:lnSpc>
              <a:buFont typeface="Arial"/>
              <a:buChar char="•"/>
            </a:pPr>
            <a:r>
              <a:rPr lang="en-US" sz="4000" dirty="0" err="1">
                <a:solidFill>
                  <a:srgbClr val="000000"/>
                </a:solidFill>
                <a:latin typeface="Roboto Condensed"/>
              </a:rPr>
              <a:t>Lặng</a:t>
            </a:r>
            <a:r>
              <a:rPr lang="en-US" sz="4000" dirty="0">
                <a:solidFill>
                  <a:srgbClr val="000000"/>
                </a:solidFill>
                <a:latin typeface="Roboto Condensed"/>
              </a:rPr>
              <a:t> </a:t>
            </a:r>
            <a:r>
              <a:rPr lang="en-US" sz="4000" dirty="0" err="1">
                <a:solidFill>
                  <a:srgbClr val="000000"/>
                </a:solidFill>
                <a:latin typeface="Roboto Condensed"/>
              </a:rPr>
              <a:t>thinh</a:t>
            </a:r>
            <a:r>
              <a:rPr lang="en-US" sz="4000" dirty="0">
                <a:solidFill>
                  <a:srgbClr val="000000"/>
                </a:solidFill>
                <a:latin typeface="Roboto Condensed"/>
              </a:rPr>
              <a:t> </a:t>
            </a:r>
            <a:r>
              <a:rPr lang="en-US" sz="4000" dirty="0" err="1">
                <a:solidFill>
                  <a:srgbClr val="000000"/>
                </a:solidFill>
                <a:latin typeface="Roboto Condensed"/>
              </a:rPr>
              <a:t>khi</a:t>
            </a:r>
            <a:r>
              <a:rPr lang="en-US" sz="4000" dirty="0">
                <a:solidFill>
                  <a:srgbClr val="000000"/>
                </a:solidFill>
                <a:latin typeface="Roboto Condensed"/>
              </a:rPr>
              <a:t> </a:t>
            </a:r>
            <a:r>
              <a:rPr lang="en-US" sz="4000" dirty="0" err="1">
                <a:solidFill>
                  <a:srgbClr val="000000"/>
                </a:solidFill>
                <a:latin typeface="Roboto Condensed"/>
              </a:rPr>
              <a:t>thầy</a:t>
            </a:r>
            <a:r>
              <a:rPr lang="en-US" sz="4000" dirty="0">
                <a:solidFill>
                  <a:srgbClr val="000000"/>
                </a:solidFill>
                <a:latin typeface="Roboto Condensed"/>
              </a:rPr>
              <a:t> </a:t>
            </a:r>
            <a:r>
              <a:rPr lang="en-US" sz="4000" dirty="0" err="1">
                <a:solidFill>
                  <a:srgbClr val="000000"/>
                </a:solidFill>
                <a:latin typeface="Roboto Condensed"/>
              </a:rPr>
              <a:t>hỏi</a:t>
            </a:r>
            <a:r>
              <a:rPr lang="en-US" sz="4000" dirty="0">
                <a:solidFill>
                  <a:srgbClr val="000000"/>
                </a:solidFill>
                <a:latin typeface="Roboto Condensed"/>
              </a:rPr>
              <a:t> </a:t>
            </a:r>
            <a:r>
              <a:rPr lang="en-US" sz="4000" dirty="0" err="1">
                <a:solidFill>
                  <a:srgbClr val="000000"/>
                </a:solidFill>
                <a:latin typeface="Roboto Condensed"/>
              </a:rPr>
              <a:t>về</a:t>
            </a:r>
            <a:r>
              <a:rPr lang="en-US" sz="4000" dirty="0">
                <a:solidFill>
                  <a:srgbClr val="000000"/>
                </a:solidFill>
                <a:latin typeface="Roboto Condensed"/>
              </a:rPr>
              <a:t> cha </a:t>
            </a:r>
            <a:r>
              <a:rPr lang="en-US" sz="4000" dirty="0" err="1">
                <a:solidFill>
                  <a:srgbClr val="000000"/>
                </a:solidFill>
                <a:latin typeface="Roboto Condensed"/>
              </a:rPr>
              <a:t>mẹ</a:t>
            </a:r>
            <a:r>
              <a:rPr lang="en-US" sz="4000" dirty="0">
                <a:solidFill>
                  <a:srgbClr val="000000"/>
                </a:solidFill>
                <a:latin typeface="Roboto Condensed"/>
              </a:rPr>
              <a:t>, </a:t>
            </a:r>
            <a:r>
              <a:rPr lang="en-US" sz="4000" dirty="0" err="1">
                <a:solidFill>
                  <a:srgbClr val="000000"/>
                </a:solidFill>
                <a:latin typeface="Roboto Condensed"/>
              </a:rPr>
              <a:t>không</a:t>
            </a:r>
            <a:r>
              <a:rPr lang="en-US" sz="4000" dirty="0">
                <a:solidFill>
                  <a:srgbClr val="000000"/>
                </a:solidFill>
                <a:latin typeface="Roboto Condensed"/>
              </a:rPr>
              <a:t> </a:t>
            </a:r>
            <a:r>
              <a:rPr lang="en-US" sz="4000" dirty="0" err="1">
                <a:solidFill>
                  <a:srgbClr val="000000"/>
                </a:solidFill>
                <a:latin typeface="Roboto Condensed"/>
              </a:rPr>
              <a:t>thích</a:t>
            </a:r>
            <a:r>
              <a:rPr lang="en-US" sz="4000" dirty="0">
                <a:solidFill>
                  <a:srgbClr val="000000"/>
                </a:solidFill>
                <a:latin typeface="Roboto Condensed"/>
              </a:rPr>
              <a:t> </a:t>
            </a:r>
            <a:r>
              <a:rPr lang="en-US" sz="4000" dirty="0" err="1">
                <a:solidFill>
                  <a:srgbClr val="000000"/>
                </a:solidFill>
                <a:latin typeface="Roboto Condensed"/>
              </a:rPr>
              <a:t>ai</a:t>
            </a:r>
            <a:r>
              <a:rPr lang="en-US" sz="4000" dirty="0">
                <a:solidFill>
                  <a:srgbClr val="000000"/>
                </a:solidFill>
                <a:latin typeface="Roboto Condensed"/>
              </a:rPr>
              <a:t> </a:t>
            </a:r>
            <a:r>
              <a:rPr lang="en-US" sz="4000" dirty="0" err="1">
                <a:solidFill>
                  <a:srgbClr val="000000"/>
                </a:solidFill>
                <a:latin typeface="Roboto Condensed"/>
              </a:rPr>
              <a:t>thương</a:t>
            </a:r>
            <a:r>
              <a:rPr lang="en-US" sz="4000" dirty="0">
                <a:solidFill>
                  <a:srgbClr val="000000"/>
                </a:solidFill>
                <a:latin typeface="Roboto Condensed"/>
              </a:rPr>
              <a:t> </a:t>
            </a:r>
            <a:r>
              <a:rPr lang="en-US" sz="4000" dirty="0" err="1">
                <a:solidFill>
                  <a:srgbClr val="000000"/>
                </a:solidFill>
                <a:latin typeface="Roboto Condensed"/>
              </a:rPr>
              <a:t>hại</a:t>
            </a:r>
            <a:endParaRPr lang="en-US" sz="4000" dirty="0">
              <a:solidFill>
                <a:srgbClr val="000000"/>
              </a:solidFill>
              <a:latin typeface="Roboto Condensed"/>
            </a:endParaRPr>
          </a:p>
          <a:p>
            <a:pPr marL="712472" lvl="1" indent="-356236" algn="just">
              <a:lnSpc>
                <a:spcPts val="4290"/>
              </a:lnSpc>
              <a:buFont typeface="Arial"/>
              <a:buChar char="•"/>
            </a:pPr>
            <a:r>
              <a:rPr lang="en-US" sz="4000" dirty="0" err="1">
                <a:solidFill>
                  <a:srgbClr val="000000"/>
                </a:solidFill>
                <a:latin typeface="Roboto Condensed"/>
              </a:rPr>
              <a:t>Nuốt</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giọt</a:t>
            </a:r>
            <a:r>
              <a:rPr lang="en-US" sz="4000" dirty="0">
                <a:solidFill>
                  <a:srgbClr val="000000"/>
                </a:solidFill>
                <a:latin typeface="Roboto Condensed"/>
              </a:rPr>
              <a:t> </a:t>
            </a:r>
            <a:r>
              <a:rPr lang="en-US" sz="4000" dirty="0" err="1">
                <a:solidFill>
                  <a:srgbClr val="000000"/>
                </a:solidFill>
                <a:latin typeface="Roboto Condensed"/>
              </a:rPr>
              <a:t>lệ</a:t>
            </a:r>
            <a:r>
              <a:rPr lang="en-US" sz="4000" dirty="0">
                <a:solidFill>
                  <a:srgbClr val="000000"/>
                </a:solidFill>
                <a:latin typeface="Roboto Condensed"/>
              </a:rPr>
              <a:t> </a:t>
            </a:r>
            <a:r>
              <a:rPr lang="en-US" sz="4000" dirty="0" err="1">
                <a:solidFill>
                  <a:srgbClr val="000000"/>
                </a:solidFill>
                <a:latin typeface="Roboto Condensed"/>
              </a:rPr>
              <a:t>căm</a:t>
            </a:r>
            <a:r>
              <a:rPr lang="en-US" sz="4000" dirty="0">
                <a:solidFill>
                  <a:srgbClr val="000000"/>
                </a:solidFill>
                <a:latin typeface="Roboto Condensed"/>
              </a:rPr>
              <a:t> </a:t>
            </a:r>
            <a:r>
              <a:rPr lang="en-US" sz="4000" dirty="0" err="1">
                <a:solidFill>
                  <a:srgbClr val="000000"/>
                </a:solidFill>
                <a:latin typeface="Roboto Condensed"/>
              </a:rPr>
              <a:t>uất</a:t>
            </a:r>
            <a:r>
              <a:rPr lang="en-US" sz="4000" dirty="0">
                <a:solidFill>
                  <a:srgbClr val="000000"/>
                </a:solidFill>
                <a:latin typeface="Roboto Condensed"/>
              </a:rPr>
              <a:t> </a:t>
            </a:r>
            <a:r>
              <a:rPr lang="en-US" sz="4000" dirty="0" err="1">
                <a:solidFill>
                  <a:srgbClr val="000000"/>
                </a:solidFill>
                <a:latin typeface="Roboto Condensed"/>
              </a:rPr>
              <a:t>khi</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kẻ</a:t>
            </a:r>
            <a:r>
              <a:rPr lang="en-US" sz="4000" dirty="0">
                <a:solidFill>
                  <a:srgbClr val="000000"/>
                </a:solidFill>
                <a:latin typeface="Roboto Condensed"/>
              </a:rPr>
              <a:t> </a:t>
            </a:r>
            <a:r>
              <a:rPr lang="en-US" sz="4000" dirty="0" err="1">
                <a:solidFill>
                  <a:srgbClr val="000000"/>
                </a:solidFill>
                <a:latin typeface="Roboto Condensed"/>
              </a:rPr>
              <a:t>mặc</a:t>
            </a:r>
            <a:r>
              <a:rPr lang="en-US" sz="4000" dirty="0">
                <a:solidFill>
                  <a:srgbClr val="000000"/>
                </a:solidFill>
                <a:latin typeface="Roboto Condensed"/>
              </a:rPr>
              <a:t> </a:t>
            </a:r>
            <a:r>
              <a:rPr lang="en-US" sz="4000" dirty="0" err="1">
                <a:solidFill>
                  <a:srgbClr val="000000"/>
                </a:solidFill>
                <a:latin typeface="Roboto Condensed"/>
              </a:rPr>
              <a:t>áo</a:t>
            </a:r>
            <a:r>
              <a:rPr lang="en-US" sz="4000" dirty="0">
                <a:solidFill>
                  <a:srgbClr val="000000"/>
                </a:solidFill>
                <a:latin typeface="Roboto Condensed"/>
              </a:rPr>
              <a:t> </a:t>
            </a:r>
            <a:r>
              <a:rPr lang="en-US" sz="4000" dirty="0" err="1">
                <a:solidFill>
                  <a:srgbClr val="000000"/>
                </a:solidFill>
                <a:latin typeface="Roboto Condensed"/>
              </a:rPr>
              <a:t>lông</a:t>
            </a:r>
            <a:r>
              <a:rPr lang="en-US" sz="4000" dirty="0">
                <a:solidFill>
                  <a:srgbClr val="000000"/>
                </a:solidFill>
                <a:latin typeface="Roboto Condensed"/>
              </a:rPr>
              <a:t> </a:t>
            </a:r>
            <a:r>
              <a:rPr lang="en-US" sz="4000" dirty="0" err="1">
                <a:solidFill>
                  <a:srgbClr val="000000"/>
                </a:solidFill>
                <a:latin typeface="Roboto Condensed"/>
              </a:rPr>
              <a:t>cừu</a:t>
            </a:r>
            <a:r>
              <a:rPr lang="en-US" sz="4000" dirty="0">
                <a:solidFill>
                  <a:srgbClr val="000000"/>
                </a:solidFill>
                <a:latin typeface="Roboto Condensed"/>
              </a:rPr>
              <a:t> </a:t>
            </a:r>
            <a:r>
              <a:rPr lang="en-US" sz="4000" dirty="0" err="1">
                <a:solidFill>
                  <a:srgbClr val="000000"/>
                </a:solidFill>
                <a:latin typeface="Roboto Condensed"/>
              </a:rPr>
              <a:t>cười</a:t>
            </a:r>
            <a:r>
              <a:rPr lang="en-US" sz="4000" dirty="0">
                <a:solidFill>
                  <a:srgbClr val="000000"/>
                </a:solidFill>
                <a:latin typeface="Roboto Condensed"/>
              </a:rPr>
              <a:t> </a:t>
            </a:r>
            <a:r>
              <a:rPr lang="en-US" sz="4000" dirty="0" err="1">
                <a:solidFill>
                  <a:srgbClr val="000000"/>
                </a:solidFill>
                <a:latin typeface="Roboto Condensed"/>
              </a:rPr>
              <a:t>nhạo</a:t>
            </a:r>
            <a:r>
              <a:rPr lang="en-US" sz="4000" dirty="0">
                <a:solidFill>
                  <a:srgbClr val="000000"/>
                </a:solidFill>
                <a:latin typeface="Roboto Condensed"/>
              </a:rPr>
              <a:t>, </a:t>
            </a:r>
            <a:r>
              <a:rPr lang="en-US" sz="4000" dirty="0" err="1">
                <a:solidFill>
                  <a:srgbClr val="000000"/>
                </a:solidFill>
                <a:latin typeface="Roboto Condensed"/>
              </a:rPr>
              <a:t>khinh</a:t>
            </a:r>
            <a:r>
              <a:rPr lang="en-US" sz="4000" dirty="0">
                <a:solidFill>
                  <a:srgbClr val="000000"/>
                </a:solidFill>
                <a:latin typeface="Roboto Condensed"/>
              </a:rPr>
              <a:t> </a:t>
            </a:r>
            <a:r>
              <a:rPr lang="en-US" sz="4000" dirty="0" err="1">
                <a:solidFill>
                  <a:srgbClr val="000000"/>
                </a:solidFill>
                <a:latin typeface="Roboto Condensed"/>
              </a:rPr>
              <a:t>bỉ</a:t>
            </a:r>
            <a:r>
              <a:rPr lang="en-US" sz="4000" dirty="0">
                <a:solidFill>
                  <a:srgbClr val="000000"/>
                </a:solidFill>
                <a:latin typeface="Roboto Condensed"/>
              </a:rPr>
              <a:t> </a:t>
            </a:r>
            <a:r>
              <a:rPr lang="en-US" sz="4000" dirty="0" err="1">
                <a:solidFill>
                  <a:srgbClr val="000000"/>
                </a:solidFill>
                <a:latin typeface="Roboto Condensed"/>
              </a:rPr>
              <a:t>thầy</a:t>
            </a:r>
            <a:r>
              <a:rPr lang="en-US" sz="4000" dirty="0">
                <a:solidFill>
                  <a:srgbClr val="000000"/>
                </a:solidFill>
                <a:latin typeface="Roboto Condensed"/>
              </a:rPr>
              <a:t> </a:t>
            </a:r>
          </a:p>
          <a:p>
            <a:pPr marL="712472" lvl="1" indent="-356236" algn="just">
              <a:lnSpc>
                <a:spcPts val="4290"/>
              </a:lnSpc>
              <a:buFont typeface="Arial"/>
              <a:buChar char="•"/>
            </a:pPr>
            <a:r>
              <a:rPr lang="en-US" sz="4000" dirty="0">
                <a:solidFill>
                  <a:srgbClr val="000000"/>
                </a:solidFill>
                <a:latin typeface="Roboto Condensed"/>
              </a:rPr>
              <a:t>Sung </a:t>
            </a:r>
            <a:r>
              <a:rPr lang="en-US" sz="4000" dirty="0" err="1">
                <a:solidFill>
                  <a:srgbClr val="000000"/>
                </a:solidFill>
                <a:latin typeface="Roboto Condensed"/>
              </a:rPr>
              <a:t>sướng</a:t>
            </a:r>
            <a:r>
              <a:rPr lang="en-US" sz="4000" dirty="0">
                <a:solidFill>
                  <a:srgbClr val="000000"/>
                </a:solidFill>
                <a:latin typeface="Roboto Condensed"/>
              </a:rPr>
              <a:t>, </a:t>
            </a:r>
            <a:r>
              <a:rPr lang="en-US" sz="4000" dirty="0" err="1">
                <a:solidFill>
                  <a:srgbClr val="000000"/>
                </a:solidFill>
                <a:latin typeface="Roboto Condensed"/>
              </a:rPr>
              <a:t>hân</a:t>
            </a:r>
            <a:r>
              <a:rPr lang="en-US" sz="4000" dirty="0">
                <a:solidFill>
                  <a:srgbClr val="000000"/>
                </a:solidFill>
                <a:latin typeface="Roboto Condensed"/>
              </a:rPr>
              <a:t> </a:t>
            </a:r>
            <a:r>
              <a:rPr lang="en-US" sz="4000" dirty="0" err="1">
                <a:solidFill>
                  <a:srgbClr val="000000"/>
                </a:solidFill>
                <a:latin typeface="Roboto Condensed"/>
              </a:rPr>
              <a:t>hoan</a:t>
            </a:r>
            <a:r>
              <a:rPr lang="en-US" sz="4000" dirty="0">
                <a:solidFill>
                  <a:srgbClr val="000000"/>
                </a:solidFill>
                <a:latin typeface="Roboto Condensed"/>
              </a:rPr>
              <a:t> </a:t>
            </a:r>
            <a:r>
              <a:rPr lang="en-US" sz="4000" dirty="0" err="1">
                <a:solidFill>
                  <a:srgbClr val="000000"/>
                </a:solidFill>
                <a:latin typeface="Roboto Condensed"/>
              </a:rPr>
              <a:t>khi</a:t>
            </a:r>
            <a:r>
              <a:rPr lang="en-US" sz="4000" dirty="0">
                <a:solidFill>
                  <a:srgbClr val="000000"/>
                </a:solidFill>
                <a:latin typeface="Roboto Condensed"/>
              </a:rPr>
              <a:t> </a:t>
            </a:r>
            <a:r>
              <a:rPr lang="en-US" sz="4000" dirty="0" err="1">
                <a:solidFill>
                  <a:srgbClr val="000000"/>
                </a:solidFill>
                <a:latin typeface="Roboto Condensed"/>
              </a:rPr>
              <a:t>biết</a:t>
            </a:r>
            <a:r>
              <a:rPr lang="en-US" sz="4000" dirty="0">
                <a:solidFill>
                  <a:srgbClr val="000000"/>
                </a:solidFill>
                <a:latin typeface="Roboto Condensed"/>
              </a:rPr>
              <a:t> </a:t>
            </a:r>
            <a:r>
              <a:rPr lang="en-US" sz="4000" dirty="0" err="1">
                <a:solidFill>
                  <a:srgbClr val="000000"/>
                </a:solidFill>
                <a:latin typeface="Roboto Condensed"/>
              </a:rPr>
              <a:t>thầy</a:t>
            </a:r>
            <a:r>
              <a:rPr lang="en-US" sz="4000" dirty="0">
                <a:solidFill>
                  <a:srgbClr val="000000"/>
                </a:solidFill>
                <a:latin typeface="Roboto Condensed"/>
              </a:rPr>
              <a:t> </a:t>
            </a:r>
            <a:r>
              <a:rPr lang="en-US" sz="4000" dirty="0" err="1">
                <a:solidFill>
                  <a:srgbClr val="000000"/>
                </a:solidFill>
                <a:latin typeface="Roboto Condensed"/>
              </a:rPr>
              <a:t>Đuy-sen</a:t>
            </a:r>
            <a:r>
              <a:rPr lang="en-US" sz="4000" dirty="0">
                <a:solidFill>
                  <a:srgbClr val="000000"/>
                </a:solidFill>
                <a:latin typeface="Roboto Condensed"/>
              </a:rPr>
              <a:t> </a:t>
            </a:r>
            <a:r>
              <a:rPr lang="en-US" sz="4000" dirty="0" err="1">
                <a:solidFill>
                  <a:srgbClr val="000000"/>
                </a:solidFill>
                <a:latin typeface="Roboto Condensed"/>
              </a:rPr>
              <a:t>hiểu</a:t>
            </a:r>
            <a:r>
              <a:rPr lang="en-US" sz="4000" dirty="0">
                <a:solidFill>
                  <a:srgbClr val="000000"/>
                </a:solidFill>
                <a:latin typeface="Roboto Condensed"/>
              </a:rPr>
              <a:t> </a:t>
            </a:r>
            <a:r>
              <a:rPr lang="en-US" sz="4000" dirty="0" err="1">
                <a:solidFill>
                  <a:srgbClr val="000000"/>
                </a:solidFill>
                <a:latin typeface="Roboto Condensed"/>
              </a:rPr>
              <a:t>và</a:t>
            </a:r>
            <a:r>
              <a:rPr lang="en-US" sz="4000" dirty="0">
                <a:solidFill>
                  <a:srgbClr val="000000"/>
                </a:solidFill>
                <a:latin typeface="Roboto Condensed"/>
              </a:rPr>
              <a:t> </a:t>
            </a:r>
            <a:r>
              <a:rPr lang="en-US" sz="4000" dirty="0" err="1">
                <a:solidFill>
                  <a:srgbClr val="000000"/>
                </a:solidFill>
                <a:latin typeface="Roboto Condensed"/>
              </a:rPr>
              <a:t>trân</a:t>
            </a:r>
            <a:r>
              <a:rPr lang="en-US" sz="4000" dirty="0">
                <a:solidFill>
                  <a:srgbClr val="000000"/>
                </a:solidFill>
                <a:latin typeface="Roboto Condensed"/>
              </a:rPr>
              <a:t> </a:t>
            </a:r>
            <a:r>
              <a:rPr lang="en-US" sz="4000" dirty="0" err="1">
                <a:solidFill>
                  <a:srgbClr val="000000"/>
                </a:solidFill>
                <a:latin typeface="Roboto Condensed"/>
              </a:rPr>
              <a:t>trọng</a:t>
            </a:r>
            <a:r>
              <a:rPr lang="en-US" sz="4000" dirty="0">
                <a:solidFill>
                  <a:srgbClr val="000000"/>
                </a:solidFill>
                <a:latin typeface="Roboto Condensed"/>
              </a:rPr>
              <a:t> </a:t>
            </a:r>
            <a:r>
              <a:rPr lang="en-US" sz="4000" dirty="0" err="1">
                <a:solidFill>
                  <a:srgbClr val="000000"/>
                </a:solidFill>
                <a:latin typeface="Roboto Condensed"/>
              </a:rPr>
              <a:t>những</a:t>
            </a:r>
            <a:r>
              <a:rPr lang="en-US" sz="4000" dirty="0">
                <a:solidFill>
                  <a:srgbClr val="000000"/>
                </a:solidFill>
                <a:latin typeface="Roboto Condensed"/>
              </a:rPr>
              <a:t> </a:t>
            </a:r>
            <a:r>
              <a:rPr lang="en-US" sz="4000" dirty="0" err="1">
                <a:solidFill>
                  <a:srgbClr val="000000"/>
                </a:solidFill>
                <a:latin typeface="Roboto Condensed"/>
              </a:rPr>
              <a:t>hành</a:t>
            </a:r>
            <a:r>
              <a:rPr lang="en-US" sz="4000" dirty="0">
                <a:solidFill>
                  <a:srgbClr val="000000"/>
                </a:solidFill>
                <a:latin typeface="Roboto Condensed"/>
              </a:rPr>
              <a:t> </a:t>
            </a:r>
            <a:r>
              <a:rPr lang="en-US" sz="4000" dirty="0" err="1">
                <a:solidFill>
                  <a:srgbClr val="000000"/>
                </a:solidFill>
                <a:latin typeface="Roboto Condensed"/>
              </a:rPr>
              <a:t>động</a:t>
            </a:r>
            <a:r>
              <a:rPr lang="en-US" sz="4000" dirty="0">
                <a:solidFill>
                  <a:srgbClr val="000000"/>
                </a:solidFill>
                <a:latin typeface="Roboto Condensed"/>
              </a:rPr>
              <a:t> </a:t>
            </a:r>
            <a:r>
              <a:rPr lang="en-US" sz="4000" dirty="0" err="1">
                <a:solidFill>
                  <a:srgbClr val="000000"/>
                </a:solidFill>
                <a:latin typeface="Roboto Condensed"/>
              </a:rPr>
              <a:t>nhỏ</a:t>
            </a:r>
            <a:r>
              <a:rPr lang="en-US" sz="4000" dirty="0">
                <a:solidFill>
                  <a:srgbClr val="000000"/>
                </a:solidFill>
                <a:latin typeface="Roboto Condensed"/>
              </a:rPr>
              <a:t> </a:t>
            </a:r>
            <a:r>
              <a:rPr lang="en-US" sz="4000" dirty="0" err="1">
                <a:solidFill>
                  <a:srgbClr val="000000"/>
                </a:solidFill>
                <a:latin typeface="Roboto Condensed"/>
              </a:rPr>
              <a:t>mọn</a:t>
            </a:r>
            <a:r>
              <a:rPr lang="en-US" sz="4000" dirty="0">
                <a:solidFill>
                  <a:srgbClr val="000000"/>
                </a:solidFill>
                <a:latin typeface="Roboto Condensed"/>
              </a:rPr>
              <a:t> </a:t>
            </a:r>
            <a:r>
              <a:rPr lang="en-US" sz="4000" dirty="0" err="1">
                <a:solidFill>
                  <a:srgbClr val="000000"/>
                </a:solidFill>
                <a:latin typeface="Roboto Condensed"/>
              </a:rPr>
              <a:t>của</a:t>
            </a:r>
            <a:r>
              <a:rPr lang="en-US" sz="4000" dirty="0">
                <a:solidFill>
                  <a:srgbClr val="000000"/>
                </a:solidFill>
                <a:latin typeface="Roboto Condensed"/>
              </a:rPr>
              <a:t> </a:t>
            </a:r>
            <a:r>
              <a:rPr lang="en-US" sz="4000" dirty="0" err="1">
                <a:solidFill>
                  <a:srgbClr val="000000"/>
                </a:solidFill>
                <a:latin typeface="Roboto Condensed"/>
              </a:rPr>
              <a:t>mình</a:t>
            </a:r>
            <a:endParaRPr lang="en-US" sz="4000" dirty="0">
              <a:solidFill>
                <a:srgbClr val="000000"/>
              </a:solidFill>
              <a:latin typeface="Roboto Condensed"/>
            </a:endParaRPr>
          </a:p>
          <a:p>
            <a:pPr algn="ctr">
              <a:lnSpc>
                <a:spcPts val="4550"/>
              </a:lnSpc>
            </a:pPr>
            <a:endParaRPr lang="en-US" sz="3600" dirty="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581400" y="1638300"/>
            <a:ext cx="8734369" cy="5613011"/>
          </a:xfrm>
          <a:prstGeom prst="rect">
            <a:avLst/>
          </a:prstGeom>
        </p:spPr>
      </p:pic>
      <p:sp>
        <p:nvSpPr>
          <p:cNvPr id="8" name="TextBox 8"/>
          <p:cNvSpPr txBox="1"/>
          <p:nvPr/>
        </p:nvSpPr>
        <p:spPr>
          <a:xfrm>
            <a:off x="4191000" y="2510595"/>
            <a:ext cx="7924800" cy="3924151"/>
          </a:xfrm>
          <a:prstGeom prst="rect">
            <a:avLst/>
          </a:prstGeom>
        </p:spPr>
        <p:txBody>
          <a:bodyPr wrap="square" lIns="0" tIns="0" rIns="0" bIns="0" rtlCol="0" anchor="t">
            <a:spAutoFit/>
          </a:bodyPr>
          <a:lstStyle/>
          <a:p>
            <a:pPr algn="ctr">
              <a:lnSpc>
                <a:spcPts val="5319"/>
              </a:lnSpc>
            </a:pPr>
            <a:r>
              <a:rPr lang="en-US" sz="4400" dirty="0" err="1">
                <a:solidFill>
                  <a:srgbClr val="000000"/>
                </a:solidFill>
                <a:latin typeface="Roboto Condensed Bold"/>
              </a:rPr>
              <a:t>Suy</a:t>
            </a:r>
            <a:r>
              <a:rPr lang="en-US" sz="4400" dirty="0">
                <a:solidFill>
                  <a:srgbClr val="000000"/>
                </a:solidFill>
                <a:latin typeface="Roboto Condensed Bold"/>
              </a:rPr>
              <a:t> </a:t>
            </a:r>
            <a:r>
              <a:rPr lang="en-US" sz="4400" dirty="0" err="1">
                <a:solidFill>
                  <a:srgbClr val="000000"/>
                </a:solidFill>
                <a:latin typeface="Roboto Condensed Bold"/>
              </a:rPr>
              <a:t>nghĩ</a:t>
            </a:r>
            <a:r>
              <a:rPr lang="en-US" sz="4400" dirty="0">
                <a:solidFill>
                  <a:srgbClr val="000000"/>
                </a:solidFill>
                <a:latin typeface="Roboto Condensed Bold"/>
              </a:rPr>
              <a:t>, </a:t>
            </a:r>
          </a:p>
          <a:p>
            <a:pPr algn="ctr">
              <a:lnSpc>
                <a:spcPts val="5319"/>
              </a:lnSpc>
            </a:pPr>
            <a:r>
              <a:rPr lang="en-US" sz="4400" dirty="0" err="1">
                <a:solidFill>
                  <a:srgbClr val="000000"/>
                </a:solidFill>
                <a:latin typeface="Roboto Condensed Bold"/>
              </a:rPr>
              <a:t>ước</a:t>
            </a:r>
            <a:r>
              <a:rPr lang="en-US" sz="4400" dirty="0">
                <a:solidFill>
                  <a:srgbClr val="000000"/>
                </a:solidFill>
                <a:latin typeface="Roboto Condensed Bold"/>
              </a:rPr>
              <a:t> </a:t>
            </a:r>
            <a:r>
              <a:rPr lang="en-US" sz="4400" dirty="0" err="1">
                <a:solidFill>
                  <a:srgbClr val="000000"/>
                </a:solidFill>
                <a:latin typeface="Roboto Condensed Bold"/>
              </a:rPr>
              <a:t>mong</a:t>
            </a:r>
            <a:r>
              <a:rPr lang="en-US" sz="4400" dirty="0">
                <a:solidFill>
                  <a:srgbClr val="000000"/>
                </a:solidFill>
                <a:latin typeface="Roboto Condensed Bold"/>
              </a:rPr>
              <a:t>, </a:t>
            </a:r>
            <a:r>
              <a:rPr lang="en-US" sz="4400" dirty="0" err="1">
                <a:solidFill>
                  <a:srgbClr val="000000"/>
                </a:solidFill>
                <a:latin typeface="Roboto Condensed Bold"/>
              </a:rPr>
              <a:t>khát</a:t>
            </a:r>
            <a:r>
              <a:rPr lang="en-US" sz="4400" dirty="0">
                <a:solidFill>
                  <a:srgbClr val="000000"/>
                </a:solidFill>
                <a:latin typeface="Roboto Condensed Bold"/>
              </a:rPr>
              <a:t> </a:t>
            </a:r>
            <a:r>
              <a:rPr lang="en-US" sz="4400" dirty="0" err="1">
                <a:solidFill>
                  <a:srgbClr val="000000"/>
                </a:solidFill>
                <a:latin typeface="Roboto Condensed Bold"/>
              </a:rPr>
              <a:t>khao</a:t>
            </a:r>
            <a:r>
              <a:rPr lang="en-US" sz="4400" dirty="0">
                <a:solidFill>
                  <a:srgbClr val="000000"/>
                </a:solidFill>
                <a:latin typeface="Roboto Condensed Bold"/>
              </a:rPr>
              <a:t>:</a:t>
            </a:r>
          </a:p>
          <a:p>
            <a:pPr algn="just">
              <a:lnSpc>
                <a:spcPts val="5040"/>
              </a:lnSpc>
              <a:spcBef>
                <a:spcPct val="0"/>
              </a:spcBef>
            </a:pPr>
            <a:r>
              <a:rPr lang="en-US" sz="4400" dirty="0" err="1">
                <a:solidFill>
                  <a:srgbClr val="000000"/>
                </a:solidFill>
                <a:latin typeface="Roboto Condensed"/>
              </a:rPr>
              <a:t>Ước</a:t>
            </a:r>
            <a:r>
              <a:rPr lang="en-US" sz="4400" dirty="0">
                <a:solidFill>
                  <a:srgbClr val="000000"/>
                </a:solidFill>
                <a:latin typeface="Roboto Condensed"/>
              </a:rPr>
              <a:t> </a:t>
            </a:r>
            <a:r>
              <a:rPr lang="en-US" sz="4400" dirty="0" err="1">
                <a:solidFill>
                  <a:srgbClr val="000000"/>
                </a:solidFill>
                <a:latin typeface="Roboto Condensed"/>
              </a:rPr>
              <a:t>thầy</a:t>
            </a:r>
            <a:r>
              <a:rPr lang="en-US" sz="4400" dirty="0">
                <a:solidFill>
                  <a:srgbClr val="000000"/>
                </a:solidFill>
                <a:latin typeface="Roboto Condensed"/>
              </a:rPr>
              <a:t> </a:t>
            </a:r>
            <a:r>
              <a:rPr lang="en-US" sz="4400" dirty="0" err="1">
                <a:solidFill>
                  <a:srgbClr val="000000"/>
                </a:solidFill>
                <a:latin typeface="Roboto Condensed"/>
              </a:rPr>
              <a:t>Đuy-sen</a:t>
            </a:r>
            <a:r>
              <a:rPr lang="en-US" sz="4400" dirty="0">
                <a:solidFill>
                  <a:srgbClr val="000000"/>
                </a:solidFill>
                <a:latin typeface="Roboto Condensed"/>
              </a:rPr>
              <a:t> </a:t>
            </a:r>
            <a:r>
              <a:rPr lang="en-US" sz="4400" dirty="0" err="1">
                <a:solidFill>
                  <a:srgbClr val="000000"/>
                </a:solidFill>
                <a:latin typeface="Roboto Condensed"/>
              </a:rPr>
              <a:t>là</a:t>
            </a:r>
            <a:r>
              <a:rPr lang="en-US" sz="4400" dirty="0">
                <a:solidFill>
                  <a:srgbClr val="000000"/>
                </a:solidFill>
                <a:latin typeface="Roboto Condensed"/>
              </a:rPr>
              <a:t> </a:t>
            </a:r>
            <a:r>
              <a:rPr lang="en-US" sz="4400" dirty="0" err="1">
                <a:solidFill>
                  <a:srgbClr val="000000"/>
                </a:solidFill>
                <a:latin typeface="Roboto Condensed"/>
              </a:rPr>
              <a:t>anh</a:t>
            </a:r>
            <a:r>
              <a:rPr lang="en-US" sz="4400" dirty="0">
                <a:solidFill>
                  <a:srgbClr val="000000"/>
                </a:solidFill>
                <a:latin typeface="Roboto Condensed"/>
              </a:rPr>
              <a:t> </a:t>
            </a:r>
            <a:r>
              <a:rPr lang="en-US" sz="4400" dirty="0" err="1">
                <a:solidFill>
                  <a:srgbClr val="000000"/>
                </a:solidFill>
                <a:latin typeface="Roboto Condensed"/>
              </a:rPr>
              <a:t>ruột</a:t>
            </a:r>
            <a:r>
              <a:rPr lang="en-US" sz="4400" dirty="0">
                <a:solidFill>
                  <a:srgbClr val="000000"/>
                </a:solidFill>
                <a:latin typeface="Roboto Condensed"/>
              </a:rPr>
              <a:t>, </a:t>
            </a:r>
            <a:r>
              <a:rPr lang="en-US" sz="4400" dirty="0" err="1">
                <a:solidFill>
                  <a:srgbClr val="000000"/>
                </a:solidFill>
                <a:latin typeface="Roboto Condensed"/>
              </a:rPr>
              <a:t>ước</a:t>
            </a:r>
            <a:r>
              <a:rPr lang="en-US" sz="4400" dirty="0">
                <a:solidFill>
                  <a:srgbClr val="000000"/>
                </a:solidFill>
                <a:latin typeface="Roboto Condensed"/>
              </a:rPr>
              <a:t> </a:t>
            </a:r>
            <a:r>
              <a:rPr lang="en-US" sz="4400" dirty="0" err="1">
                <a:solidFill>
                  <a:srgbClr val="000000"/>
                </a:solidFill>
                <a:latin typeface="Roboto Condensed"/>
              </a:rPr>
              <a:t>được</a:t>
            </a:r>
            <a:r>
              <a:rPr lang="en-US" sz="4400" dirty="0">
                <a:solidFill>
                  <a:srgbClr val="000000"/>
                </a:solidFill>
                <a:latin typeface="Roboto Condensed"/>
              </a:rPr>
              <a:t> </a:t>
            </a:r>
            <a:r>
              <a:rPr lang="en-US" sz="4400" dirty="0" err="1">
                <a:solidFill>
                  <a:srgbClr val="000000"/>
                </a:solidFill>
                <a:latin typeface="Roboto Condensed"/>
              </a:rPr>
              <a:t>bá</a:t>
            </a:r>
            <a:r>
              <a:rPr lang="en-US" sz="4400" dirty="0">
                <a:solidFill>
                  <a:srgbClr val="000000"/>
                </a:solidFill>
                <a:latin typeface="Roboto Condensed"/>
              </a:rPr>
              <a:t> </a:t>
            </a:r>
            <a:r>
              <a:rPr lang="en-US" sz="4400" dirty="0" err="1">
                <a:solidFill>
                  <a:srgbClr val="000000"/>
                </a:solidFill>
                <a:latin typeface="Roboto Condensed"/>
              </a:rPr>
              <a:t>cổ</a:t>
            </a:r>
            <a:r>
              <a:rPr lang="en-US" sz="4400" dirty="0">
                <a:solidFill>
                  <a:srgbClr val="000000"/>
                </a:solidFill>
                <a:latin typeface="Roboto Condensed"/>
              </a:rPr>
              <a:t> </a:t>
            </a:r>
            <a:r>
              <a:rPr lang="en-US" sz="4400" dirty="0" err="1">
                <a:solidFill>
                  <a:srgbClr val="000000"/>
                </a:solidFill>
                <a:latin typeface="Roboto Condensed"/>
              </a:rPr>
              <a:t>thầy</a:t>
            </a:r>
            <a:r>
              <a:rPr lang="en-US" sz="4400" dirty="0">
                <a:solidFill>
                  <a:srgbClr val="000000"/>
                </a:solidFill>
                <a:latin typeface="Roboto Condensed"/>
              </a:rPr>
              <a:t>, </a:t>
            </a:r>
            <a:r>
              <a:rPr lang="en-US" sz="4400" dirty="0" err="1">
                <a:solidFill>
                  <a:srgbClr val="000000"/>
                </a:solidFill>
                <a:latin typeface="Roboto Condensed"/>
              </a:rPr>
              <a:t>nhắm</a:t>
            </a:r>
            <a:r>
              <a:rPr lang="en-US" sz="4400" dirty="0">
                <a:solidFill>
                  <a:srgbClr val="000000"/>
                </a:solidFill>
                <a:latin typeface="Roboto Condensed"/>
              </a:rPr>
              <a:t> </a:t>
            </a:r>
            <a:r>
              <a:rPr lang="en-US" sz="4400" dirty="0" err="1">
                <a:solidFill>
                  <a:srgbClr val="000000"/>
                </a:solidFill>
                <a:latin typeface="Roboto Condensed"/>
              </a:rPr>
              <a:t>nghiền</a:t>
            </a:r>
            <a:r>
              <a:rPr lang="en-US" sz="4400" dirty="0">
                <a:solidFill>
                  <a:srgbClr val="000000"/>
                </a:solidFill>
                <a:latin typeface="Roboto Condensed"/>
              </a:rPr>
              <a:t> </a:t>
            </a:r>
            <a:r>
              <a:rPr lang="en-US" sz="4400" dirty="0" err="1">
                <a:solidFill>
                  <a:srgbClr val="000000"/>
                </a:solidFill>
                <a:latin typeface="Roboto Condensed"/>
              </a:rPr>
              <a:t>mắt</a:t>
            </a:r>
            <a:r>
              <a:rPr lang="en-US" sz="4400" dirty="0">
                <a:solidFill>
                  <a:srgbClr val="000000"/>
                </a:solidFill>
                <a:latin typeface="Roboto Condensed"/>
              </a:rPr>
              <a:t> </a:t>
            </a:r>
            <a:r>
              <a:rPr lang="en-US" sz="4400" dirty="0" err="1">
                <a:solidFill>
                  <a:srgbClr val="000000"/>
                </a:solidFill>
                <a:latin typeface="Roboto Condensed"/>
              </a:rPr>
              <a:t>lại</a:t>
            </a:r>
            <a:r>
              <a:rPr lang="en-US" sz="4400" dirty="0">
                <a:solidFill>
                  <a:srgbClr val="000000"/>
                </a:solidFill>
                <a:latin typeface="Roboto Condensed"/>
              </a:rPr>
              <a:t> </a:t>
            </a:r>
            <a:r>
              <a:rPr lang="en-US" sz="4400" dirty="0" err="1">
                <a:solidFill>
                  <a:srgbClr val="000000"/>
                </a:solidFill>
                <a:latin typeface="Roboto Condensed"/>
              </a:rPr>
              <a:t>và</a:t>
            </a:r>
            <a:r>
              <a:rPr lang="en-US" sz="4400" dirty="0">
                <a:solidFill>
                  <a:srgbClr val="000000"/>
                </a:solidFill>
                <a:latin typeface="Roboto Condensed"/>
              </a:rPr>
              <a:t> </a:t>
            </a:r>
            <a:r>
              <a:rPr lang="en-US" sz="4400" dirty="0" err="1">
                <a:solidFill>
                  <a:srgbClr val="000000"/>
                </a:solidFill>
                <a:latin typeface="Roboto Condensed"/>
              </a:rPr>
              <a:t>thủ</a:t>
            </a:r>
            <a:r>
              <a:rPr lang="en-US" sz="4400" dirty="0">
                <a:solidFill>
                  <a:srgbClr val="000000"/>
                </a:solidFill>
                <a:latin typeface="Roboto Condensed"/>
              </a:rPr>
              <a:t> </a:t>
            </a:r>
            <a:r>
              <a:rPr lang="en-US" sz="4400" dirty="0" err="1">
                <a:solidFill>
                  <a:srgbClr val="000000"/>
                </a:solidFill>
                <a:latin typeface="Roboto Condensed"/>
              </a:rPr>
              <a:t>thỉ</a:t>
            </a:r>
            <a:r>
              <a:rPr lang="en-US" sz="4400" dirty="0">
                <a:solidFill>
                  <a:srgbClr val="000000"/>
                </a:solidFill>
                <a:latin typeface="Roboto Condensed"/>
              </a:rPr>
              <a:t> </a:t>
            </a:r>
            <a:r>
              <a:rPr lang="en-US" sz="4400" dirty="0" err="1">
                <a:solidFill>
                  <a:srgbClr val="000000"/>
                </a:solidFill>
                <a:latin typeface="Roboto Condensed"/>
              </a:rPr>
              <a:t>với</a:t>
            </a:r>
            <a:r>
              <a:rPr lang="en-US" sz="4400" dirty="0">
                <a:solidFill>
                  <a:srgbClr val="000000"/>
                </a:solidFill>
                <a:latin typeface="Roboto Condensed"/>
              </a:rPr>
              <a:t> </a:t>
            </a:r>
            <a:r>
              <a:rPr lang="en-US" sz="4400" dirty="0" err="1">
                <a:solidFill>
                  <a:srgbClr val="000000"/>
                </a:solidFill>
                <a:latin typeface="Roboto Condensed"/>
              </a:rPr>
              <a:t>thầy</a:t>
            </a:r>
            <a:r>
              <a:rPr lang="en-US" sz="4400" dirty="0">
                <a:solidFill>
                  <a:srgbClr val="000000"/>
                </a:solidFill>
                <a:latin typeface="Roboto Condensed"/>
              </a:rPr>
              <a:t> </a:t>
            </a:r>
            <a:r>
              <a:rPr lang="en-US" sz="4400" dirty="0" err="1">
                <a:solidFill>
                  <a:srgbClr val="000000"/>
                </a:solidFill>
                <a:latin typeface="Roboto Condensed"/>
              </a:rPr>
              <a:t>những</a:t>
            </a:r>
            <a:r>
              <a:rPr lang="en-US" sz="4400" dirty="0">
                <a:solidFill>
                  <a:srgbClr val="000000"/>
                </a:solidFill>
                <a:latin typeface="Roboto Condensed"/>
              </a:rPr>
              <a:t> </a:t>
            </a:r>
            <a:r>
              <a:rPr lang="en-US" sz="4400" dirty="0" err="1">
                <a:solidFill>
                  <a:srgbClr val="000000"/>
                </a:solidFill>
                <a:latin typeface="Roboto Condensed"/>
              </a:rPr>
              <a:t>lời</a:t>
            </a:r>
            <a:r>
              <a:rPr lang="en-US" sz="4400" dirty="0">
                <a:solidFill>
                  <a:srgbClr val="000000"/>
                </a:solidFill>
                <a:latin typeface="Roboto Condensed"/>
              </a:rPr>
              <a:t> </a:t>
            </a:r>
            <a:r>
              <a:rPr lang="en-US" sz="4400" dirty="0" err="1">
                <a:solidFill>
                  <a:srgbClr val="000000"/>
                </a:solidFill>
                <a:latin typeface="Roboto Condensed"/>
              </a:rPr>
              <a:t>đẹp</a:t>
            </a:r>
            <a:r>
              <a:rPr lang="en-US" sz="4400" dirty="0">
                <a:solidFill>
                  <a:srgbClr val="000000"/>
                </a:solidFill>
                <a:latin typeface="Roboto Condensed"/>
              </a:rPr>
              <a:t> </a:t>
            </a:r>
            <a:r>
              <a:rPr lang="en-US" sz="4400" dirty="0" err="1">
                <a:solidFill>
                  <a:srgbClr val="000000"/>
                </a:solidFill>
                <a:latin typeface="Roboto Condensed"/>
              </a:rPr>
              <a:t>đẽ</a:t>
            </a:r>
            <a:r>
              <a:rPr lang="en-US" sz="4400" dirty="0">
                <a:solidFill>
                  <a:srgbClr val="000000"/>
                </a:solidFill>
                <a:latin typeface="Roboto Condensed"/>
              </a:rPr>
              <a:t> </a:t>
            </a:r>
            <a:r>
              <a:rPr lang="en-US" sz="4400" dirty="0" err="1">
                <a:solidFill>
                  <a:srgbClr val="000000"/>
                </a:solidFill>
                <a:latin typeface="Roboto Condensed"/>
              </a:rPr>
              <a:t>nhất</a:t>
            </a:r>
            <a:endParaRPr lang="en-US" sz="4400" dirty="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819400" y="1366171"/>
            <a:ext cx="12649200" cy="5217795"/>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483056" y="3830741"/>
            <a:ext cx="1437423" cy="764661"/>
          </a:xfrm>
          <a:prstGeom prst="rect">
            <a:avLst/>
          </a:prstGeom>
        </p:spPr>
      </p:pic>
      <p:sp>
        <p:nvSpPr>
          <p:cNvPr id="10" name="TextBox 10"/>
          <p:cNvSpPr txBox="1"/>
          <p:nvPr/>
        </p:nvSpPr>
        <p:spPr>
          <a:xfrm>
            <a:off x="4000500" y="2748868"/>
            <a:ext cx="10287000" cy="2154436"/>
          </a:xfrm>
          <a:prstGeom prst="rect">
            <a:avLst/>
          </a:prstGeom>
        </p:spPr>
        <p:txBody>
          <a:bodyPr wrap="square" lIns="0" tIns="0" rIns="0" bIns="0" rtlCol="0" anchor="t">
            <a:spAutoFit/>
          </a:bodyPr>
          <a:lstStyle/>
          <a:p>
            <a:pPr algn="ctr">
              <a:lnSpc>
                <a:spcPts val="5599"/>
              </a:lnSpc>
              <a:spcBef>
                <a:spcPct val="0"/>
              </a:spcBef>
            </a:pPr>
            <a:r>
              <a:rPr lang="en-US" sz="4400" dirty="0" err="1">
                <a:solidFill>
                  <a:srgbClr val="000000"/>
                </a:solidFill>
                <a:latin typeface="Roboto Condensed Bold"/>
              </a:rPr>
              <a:t>Tính</a:t>
            </a:r>
            <a:r>
              <a:rPr lang="en-US" sz="4400" dirty="0">
                <a:solidFill>
                  <a:srgbClr val="000000"/>
                </a:solidFill>
                <a:latin typeface="Roboto Condensed Bold"/>
              </a:rPr>
              <a:t> </a:t>
            </a:r>
            <a:r>
              <a:rPr lang="en-US" sz="4400" dirty="0" err="1">
                <a:solidFill>
                  <a:srgbClr val="000000"/>
                </a:solidFill>
                <a:latin typeface="Roboto Condensed Bold"/>
              </a:rPr>
              <a:t>cách</a:t>
            </a:r>
            <a:r>
              <a:rPr lang="en-US" sz="4400" dirty="0">
                <a:solidFill>
                  <a:srgbClr val="000000"/>
                </a:solidFill>
                <a:latin typeface="Roboto Condensed Bold"/>
              </a:rPr>
              <a:t>: </a:t>
            </a:r>
            <a:r>
              <a:rPr lang="en-US" sz="4400" dirty="0">
                <a:solidFill>
                  <a:srgbClr val="000000"/>
                </a:solidFill>
                <a:latin typeface="Roboto Condensed"/>
              </a:rPr>
              <a:t>An-</a:t>
            </a:r>
            <a:r>
              <a:rPr lang="en-US" sz="4400" dirty="0" err="1">
                <a:solidFill>
                  <a:srgbClr val="000000"/>
                </a:solidFill>
                <a:latin typeface="Roboto Condensed"/>
              </a:rPr>
              <a:t>tư</a:t>
            </a:r>
            <a:r>
              <a:rPr lang="en-US" sz="4400" dirty="0">
                <a:solidFill>
                  <a:srgbClr val="000000"/>
                </a:solidFill>
                <a:latin typeface="Roboto Condensed"/>
              </a:rPr>
              <a:t>-</a:t>
            </a:r>
            <a:r>
              <a:rPr lang="en-US" sz="4400" dirty="0" err="1">
                <a:solidFill>
                  <a:srgbClr val="000000"/>
                </a:solidFill>
                <a:latin typeface="Roboto Condensed"/>
              </a:rPr>
              <a:t>nai</a:t>
            </a:r>
            <a:r>
              <a:rPr lang="en-US" sz="4400" dirty="0">
                <a:solidFill>
                  <a:srgbClr val="000000"/>
                </a:solidFill>
                <a:latin typeface="Roboto Condensed"/>
              </a:rPr>
              <a:t> </a:t>
            </a:r>
            <a:r>
              <a:rPr lang="en-US" sz="4400" dirty="0" err="1">
                <a:solidFill>
                  <a:srgbClr val="000000"/>
                </a:solidFill>
                <a:latin typeface="Roboto Condensed"/>
              </a:rPr>
              <a:t>là</a:t>
            </a:r>
            <a:r>
              <a:rPr lang="en-US" sz="4400" dirty="0">
                <a:solidFill>
                  <a:srgbClr val="000000"/>
                </a:solidFill>
                <a:latin typeface="Roboto Condensed"/>
              </a:rPr>
              <a:t> </a:t>
            </a:r>
            <a:r>
              <a:rPr lang="en-US" sz="4400" dirty="0" err="1">
                <a:solidFill>
                  <a:srgbClr val="000000"/>
                </a:solidFill>
                <a:latin typeface="Roboto Condensed"/>
              </a:rPr>
              <a:t>người</a:t>
            </a:r>
            <a:r>
              <a:rPr lang="en-US" sz="4400" dirty="0">
                <a:solidFill>
                  <a:srgbClr val="000000"/>
                </a:solidFill>
                <a:latin typeface="Roboto Condensed"/>
              </a:rPr>
              <a:t> </a:t>
            </a:r>
            <a:r>
              <a:rPr lang="en-US" sz="4400" dirty="0" err="1">
                <a:solidFill>
                  <a:srgbClr val="000000"/>
                </a:solidFill>
                <a:latin typeface="Roboto Condensed"/>
              </a:rPr>
              <a:t>cá</a:t>
            </a:r>
            <a:r>
              <a:rPr lang="en-US" sz="4400" dirty="0">
                <a:solidFill>
                  <a:srgbClr val="000000"/>
                </a:solidFill>
                <a:latin typeface="Roboto Condensed"/>
              </a:rPr>
              <a:t> </a:t>
            </a:r>
            <a:r>
              <a:rPr lang="en-US" sz="4400" dirty="0" err="1">
                <a:solidFill>
                  <a:srgbClr val="000000"/>
                </a:solidFill>
                <a:latin typeface="Roboto Condensed"/>
              </a:rPr>
              <a:t>tính</a:t>
            </a:r>
            <a:r>
              <a:rPr lang="en-US" sz="4400" dirty="0">
                <a:solidFill>
                  <a:srgbClr val="000000"/>
                </a:solidFill>
                <a:latin typeface="Roboto Condensed"/>
              </a:rPr>
              <a:t>, </a:t>
            </a:r>
            <a:r>
              <a:rPr lang="en-US" sz="4400" dirty="0" err="1">
                <a:solidFill>
                  <a:srgbClr val="000000"/>
                </a:solidFill>
                <a:latin typeface="Roboto Condensed"/>
              </a:rPr>
              <a:t>giàu</a:t>
            </a:r>
            <a:r>
              <a:rPr lang="en-US" sz="4400" dirty="0">
                <a:solidFill>
                  <a:srgbClr val="000000"/>
                </a:solidFill>
                <a:latin typeface="Roboto Condensed"/>
              </a:rPr>
              <a:t> </a:t>
            </a:r>
            <a:r>
              <a:rPr lang="en-US" sz="4400" dirty="0" err="1">
                <a:solidFill>
                  <a:srgbClr val="000000"/>
                </a:solidFill>
                <a:latin typeface="Roboto Condensed"/>
              </a:rPr>
              <a:t>tình</a:t>
            </a:r>
            <a:r>
              <a:rPr lang="en-US" sz="4400" dirty="0">
                <a:solidFill>
                  <a:srgbClr val="000000"/>
                </a:solidFill>
                <a:latin typeface="Roboto Condensed"/>
              </a:rPr>
              <a:t> </a:t>
            </a:r>
            <a:r>
              <a:rPr lang="en-US" sz="4400" dirty="0" err="1">
                <a:solidFill>
                  <a:srgbClr val="000000"/>
                </a:solidFill>
                <a:latin typeface="Roboto Condensed"/>
              </a:rPr>
              <a:t>cảm</a:t>
            </a:r>
            <a:r>
              <a:rPr lang="en-US" sz="4400" dirty="0">
                <a:solidFill>
                  <a:srgbClr val="000000"/>
                </a:solidFill>
                <a:latin typeface="Roboto Condensed"/>
              </a:rPr>
              <a:t>, </a:t>
            </a:r>
            <a:r>
              <a:rPr lang="en-US" sz="4400" dirty="0" err="1">
                <a:solidFill>
                  <a:srgbClr val="000000"/>
                </a:solidFill>
                <a:latin typeface="Roboto Condensed"/>
              </a:rPr>
              <a:t>yêu</a:t>
            </a:r>
            <a:r>
              <a:rPr lang="en-US" sz="4400" dirty="0">
                <a:solidFill>
                  <a:srgbClr val="000000"/>
                </a:solidFill>
                <a:latin typeface="Roboto Condensed"/>
              </a:rPr>
              <a:t> </a:t>
            </a:r>
            <a:r>
              <a:rPr lang="en-US" sz="4400" dirty="0" err="1">
                <a:solidFill>
                  <a:srgbClr val="000000"/>
                </a:solidFill>
                <a:latin typeface="Roboto Condensed"/>
              </a:rPr>
              <a:t>mến</a:t>
            </a:r>
            <a:r>
              <a:rPr lang="en-US" sz="4400" dirty="0">
                <a:solidFill>
                  <a:srgbClr val="000000"/>
                </a:solidFill>
                <a:latin typeface="Roboto Condensed"/>
              </a:rPr>
              <a:t> </a:t>
            </a:r>
            <a:r>
              <a:rPr lang="en-US" sz="4400" dirty="0" err="1">
                <a:solidFill>
                  <a:srgbClr val="000000"/>
                </a:solidFill>
                <a:latin typeface="Roboto Condensed"/>
              </a:rPr>
              <a:t>thầy</a:t>
            </a:r>
            <a:r>
              <a:rPr lang="en-US" sz="4400" dirty="0">
                <a:solidFill>
                  <a:srgbClr val="000000"/>
                </a:solidFill>
                <a:latin typeface="Roboto Condensed"/>
              </a:rPr>
              <a:t> </a:t>
            </a:r>
            <a:r>
              <a:rPr lang="en-US" sz="4400" dirty="0" err="1">
                <a:solidFill>
                  <a:srgbClr val="000000"/>
                </a:solidFill>
                <a:latin typeface="Roboto Condensed"/>
              </a:rPr>
              <a:t>Đuy-sen</a:t>
            </a:r>
            <a:r>
              <a:rPr lang="en-US" sz="4400" dirty="0">
                <a:solidFill>
                  <a:srgbClr val="000000"/>
                </a:solidFill>
                <a:latin typeface="Roboto Condensed"/>
              </a:rPr>
              <a:t>, </a:t>
            </a:r>
            <a:r>
              <a:rPr lang="en-US" sz="4400" dirty="0" err="1">
                <a:solidFill>
                  <a:srgbClr val="000000"/>
                </a:solidFill>
                <a:latin typeface="Roboto Condensed"/>
              </a:rPr>
              <a:t>căm</a:t>
            </a:r>
            <a:r>
              <a:rPr lang="en-US" sz="4400" dirty="0">
                <a:solidFill>
                  <a:srgbClr val="000000"/>
                </a:solidFill>
                <a:latin typeface="Roboto Condensed"/>
              </a:rPr>
              <a:t> </a:t>
            </a:r>
            <a:r>
              <a:rPr lang="en-US" sz="4400" dirty="0" err="1">
                <a:solidFill>
                  <a:srgbClr val="000000"/>
                </a:solidFill>
                <a:latin typeface="Roboto Condensed"/>
              </a:rPr>
              <a:t>ghét</a:t>
            </a:r>
            <a:r>
              <a:rPr lang="en-US" sz="4400" dirty="0">
                <a:solidFill>
                  <a:srgbClr val="000000"/>
                </a:solidFill>
                <a:latin typeface="Roboto Condensed"/>
              </a:rPr>
              <a:t> </a:t>
            </a:r>
            <a:r>
              <a:rPr lang="en-US" sz="4400" dirty="0" err="1">
                <a:solidFill>
                  <a:srgbClr val="000000"/>
                </a:solidFill>
                <a:latin typeface="Roboto Condensed"/>
              </a:rPr>
              <a:t>những</a:t>
            </a:r>
            <a:r>
              <a:rPr lang="en-US" sz="4400" dirty="0">
                <a:solidFill>
                  <a:srgbClr val="000000"/>
                </a:solidFill>
                <a:latin typeface="Roboto Condensed"/>
              </a:rPr>
              <a:t> </a:t>
            </a:r>
            <a:r>
              <a:rPr lang="en-US" sz="4400" dirty="0" err="1">
                <a:solidFill>
                  <a:srgbClr val="000000"/>
                </a:solidFill>
                <a:latin typeface="Roboto Condensed"/>
              </a:rPr>
              <a:t>kẻ</a:t>
            </a:r>
            <a:r>
              <a:rPr lang="en-US" sz="4400" dirty="0">
                <a:solidFill>
                  <a:srgbClr val="000000"/>
                </a:solidFill>
                <a:latin typeface="Roboto Condensed"/>
              </a:rPr>
              <a:t> </a:t>
            </a:r>
            <a:r>
              <a:rPr lang="en-US" sz="4400" dirty="0" err="1">
                <a:solidFill>
                  <a:srgbClr val="000000"/>
                </a:solidFill>
                <a:latin typeface="Roboto Condensed"/>
              </a:rPr>
              <a:t>nhà</a:t>
            </a:r>
            <a:r>
              <a:rPr lang="en-US" sz="4400" dirty="0">
                <a:solidFill>
                  <a:srgbClr val="000000"/>
                </a:solidFill>
                <a:latin typeface="Roboto Condensed"/>
              </a:rPr>
              <a:t> </a:t>
            </a:r>
            <a:r>
              <a:rPr lang="en-US" sz="4400" dirty="0" err="1">
                <a:solidFill>
                  <a:srgbClr val="000000"/>
                </a:solidFill>
                <a:latin typeface="Roboto Condensed"/>
              </a:rPr>
              <a:t>giàu</a:t>
            </a:r>
            <a:r>
              <a:rPr lang="en-US" sz="4400" dirty="0">
                <a:solidFill>
                  <a:srgbClr val="000000"/>
                </a:solidFill>
                <a:latin typeface="Roboto Condensed"/>
              </a:rPr>
              <a:t> </a:t>
            </a:r>
            <a:r>
              <a:rPr lang="en-US" sz="4400" dirty="0" err="1">
                <a:solidFill>
                  <a:srgbClr val="000000"/>
                </a:solidFill>
                <a:latin typeface="Roboto Condensed"/>
              </a:rPr>
              <a:t>xấu</a:t>
            </a:r>
            <a:r>
              <a:rPr lang="en-US" sz="4400" dirty="0">
                <a:solidFill>
                  <a:srgbClr val="000000"/>
                </a:solidFill>
                <a:latin typeface="Roboto Condensed"/>
              </a:rPr>
              <a:t> </a:t>
            </a:r>
            <a:r>
              <a:rPr lang="en-US" sz="4400" dirty="0" err="1">
                <a:solidFill>
                  <a:srgbClr val="000000"/>
                </a:solidFill>
                <a:latin typeface="Roboto Condensed"/>
              </a:rPr>
              <a:t>xa</a:t>
            </a:r>
            <a:endParaRPr lang="en-US" sz="4400" dirty="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705965" y="-3256941"/>
            <a:ext cx="4908941" cy="492685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7625">
            <a:off x="13930430" y="7919246"/>
            <a:ext cx="1739904" cy="3211233"/>
          </a:xfrm>
          <a:prstGeom prst="rect">
            <a:avLst/>
          </a:prstGeom>
        </p:spPr>
      </p:pic>
      <p:graphicFrame>
        <p:nvGraphicFramePr>
          <p:cNvPr id="5" name="Table 5"/>
          <p:cNvGraphicFramePr>
            <a:graphicFrameLocks noGrp="1"/>
          </p:cNvGraphicFramePr>
          <p:nvPr>
            <p:extLst>
              <p:ext uri="{D42A27DB-BD31-4B8C-83A1-F6EECF244321}">
                <p14:modId xmlns:p14="http://schemas.microsoft.com/office/powerpoint/2010/main" val="3388166981"/>
              </p:ext>
            </p:extLst>
          </p:nvPr>
        </p:nvGraphicFramePr>
        <p:xfrm>
          <a:off x="323772" y="2019300"/>
          <a:ext cx="17811828" cy="6723690"/>
        </p:xfrm>
        <a:graphic>
          <a:graphicData uri="http://schemas.openxmlformats.org/drawingml/2006/table">
            <a:tbl>
              <a:tblPr/>
              <a:tblGrid>
                <a:gridCol w="8392406">
                  <a:extLst>
                    <a:ext uri="{9D8B030D-6E8A-4147-A177-3AD203B41FA5}">
                      <a16:colId xmlns="" xmlns:a16="http://schemas.microsoft.com/office/drawing/2014/main" val="20000"/>
                    </a:ext>
                  </a:extLst>
                </a:gridCol>
                <a:gridCol w="9419422">
                  <a:extLst>
                    <a:ext uri="{9D8B030D-6E8A-4147-A177-3AD203B41FA5}">
                      <a16:colId xmlns="" xmlns:a16="http://schemas.microsoft.com/office/drawing/2014/main" val="20001"/>
                    </a:ext>
                  </a:extLst>
                </a:gridCol>
              </a:tblGrid>
              <a:tr h="1724970">
                <a:tc>
                  <a:txBody>
                    <a:bodyPr/>
                    <a:lstStyle/>
                    <a:p>
                      <a:pPr algn="ctr">
                        <a:defRPr/>
                      </a:pPr>
                      <a:r>
                        <a:rPr lang="en-US" sz="3000" b="1" dirty="0" err="1">
                          <a:solidFill>
                            <a:schemeClr val="tx1"/>
                          </a:solidFill>
                          <a:latin typeface="Roboto Condensed" panose="02000000000000000000" pitchFamily="2" charset="0"/>
                          <a:ea typeface="Roboto Condensed" panose="02000000000000000000" pitchFamily="2" charset="0"/>
                        </a:rPr>
                        <a:t>Với</a:t>
                      </a:r>
                      <a:r>
                        <a:rPr lang="en-US" sz="3000" b="1" dirty="0">
                          <a:solidFill>
                            <a:schemeClr val="tx1"/>
                          </a:solidFill>
                          <a:latin typeface="Roboto Condensed" panose="02000000000000000000" pitchFamily="2" charset="0"/>
                          <a:ea typeface="Roboto Condensed" panose="02000000000000000000" pitchFamily="2" charset="0"/>
                        </a:rPr>
                        <a:t> An-</a:t>
                      </a:r>
                      <a:r>
                        <a:rPr lang="en-US" sz="3000" b="1" dirty="0" err="1">
                          <a:solidFill>
                            <a:schemeClr val="tx1"/>
                          </a:solidFill>
                          <a:latin typeface="Roboto Condensed" panose="02000000000000000000" pitchFamily="2" charset="0"/>
                          <a:ea typeface="Roboto Condensed" panose="02000000000000000000" pitchFamily="2" charset="0"/>
                        </a:rPr>
                        <a:t>tư</a:t>
                      </a:r>
                      <a:r>
                        <a:rPr lang="en-US" sz="3000" b="1" dirty="0">
                          <a:solidFill>
                            <a:schemeClr val="tx1"/>
                          </a:solidFill>
                          <a:latin typeface="Roboto Condensed" panose="02000000000000000000" pitchFamily="2" charset="0"/>
                          <a:ea typeface="Roboto Condensed" panose="02000000000000000000" pitchFamily="2" charset="0"/>
                        </a:rPr>
                        <a:t>-</a:t>
                      </a:r>
                      <a:r>
                        <a:rPr lang="en-US" sz="3000" b="1" dirty="0" err="1">
                          <a:solidFill>
                            <a:schemeClr val="tx1"/>
                          </a:solidFill>
                          <a:latin typeface="Roboto Condensed" panose="02000000000000000000" pitchFamily="2" charset="0"/>
                          <a:ea typeface="Roboto Condensed" panose="02000000000000000000" pitchFamily="2" charset="0"/>
                        </a:rPr>
                        <a:t>nai</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và</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các</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học</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trò</a:t>
                      </a:r>
                      <a:r>
                        <a:rPr lang="en-US" sz="3000" b="1" dirty="0">
                          <a:solidFill>
                            <a:schemeClr val="tx1"/>
                          </a:solidFill>
                          <a:latin typeface="Roboto Condensed" panose="02000000000000000000" pitchFamily="2" charset="0"/>
                          <a:ea typeface="Roboto Condensed" panose="02000000000000000000" pitchFamily="2" charset="0"/>
                        </a:rPr>
                        <a:t>:</a:t>
                      </a:r>
                    </a:p>
                  </a:txBody>
                  <a:tcPr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defRPr/>
                      </a:pPr>
                      <a:r>
                        <a:rPr lang="en-US" sz="3000" b="1" dirty="0" err="1">
                          <a:solidFill>
                            <a:schemeClr val="tx1"/>
                          </a:solidFill>
                          <a:latin typeface="Roboto Condensed" panose="02000000000000000000" pitchFamily="2" charset="0"/>
                          <a:ea typeface="Roboto Condensed" panose="02000000000000000000" pitchFamily="2" charset="0"/>
                        </a:rPr>
                        <a:t>Với</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những</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người</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nhà</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giàu</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đội</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mũ</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lông</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cáo</a:t>
                      </a:r>
                      <a:r>
                        <a:rPr lang="en-US" sz="3000" b="1" dirty="0">
                          <a:solidFill>
                            <a:schemeClr val="tx1"/>
                          </a:solidFill>
                          <a:latin typeface="Roboto Condensed" panose="02000000000000000000" pitchFamily="2" charset="0"/>
                          <a:ea typeface="Roboto Condensed" panose="02000000000000000000" pitchFamily="2" charset="0"/>
                        </a:rPr>
                        <a:t> </a:t>
                      </a:r>
                      <a:r>
                        <a:rPr lang="en-US" sz="3000" b="1" dirty="0" err="1">
                          <a:solidFill>
                            <a:schemeClr val="tx1"/>
                          </a:solidFill>
                          <a:latin typeface="Roboto Condensed" panose="02000000000000000000" pitchFamily="2" charset="0"/>
                          <a:ea typeface="Roboto Condensed" panose="02000000000000000000" pitchFamily="2" charset="0"/>
                        </a:rPr>
                        <a:t>đỏ</a:t>
                      </a:r>
                      <a:endParaRPr lang="en-US" sz="3000" b="1" dirty="0">
                        <a:solidFill>
                          <a:schemeClr val="tx1"/>
                        </a:solidFill>
                        <a:latin typeface="Roboto Condensed" panose="02000000000000000000" pitchFamily="2" charset="0"/>
                        <a:ea typeface="Roboto Condensed" panose="02000000000000000000" pitchFamily="2" charset="0"/>
                      </a:endParaRPr>
                    </a:p>
                  </a:txBody>
                  <a:tcPr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extLst>
                  <a:ext uri="{0D108BD9-81ED-4DB2-BD59-A6C34878D82A}">
                    <a16:rowId xmlns="" xmlns:a16="http://schemas.microsoft.com/office/drawing/2014/main" val="10000"/>
                  </a:ext>
                </a:extLst>
              </a:tr>
              <a:tr h="4971243">
                <a:tc>
                  <a:txBody>
                    <a:bodyPr/>
                    <a:lstStyle/>
                    <a:p>
                      <a:pPr marL="457200" indent="-457200" algn="just">
                        <a:lnSpc>
                          <a:spcPct val="130000"/>
                        </a:lnSpc>
                        <a:spcBef>
                          <a:spcPts val="200"/>
                        </a:spcBef>
                        <a:spcAft>
                          <a:spcPts val="200"/>
                        </a:spcAft>
                        <a:buFont typeface="Wingdings" panose="05000000000000000000" pitchFamily="2" charset="2"/>
                        <a:buChar char="v"/>
                        <a:defRPr/>
                      </a:pPr>
                      <a:r>
                        <a:rPr lang="en-US" sz="4000" dirty="0" err="1">
                          <a:solidFill>
                            <a:schemeClr val="tx1"/>
                          </a:solidFill>
                          <a:latin typeface="Roboto Condensed" panose="02000000000000000000" pitchFamily="2" charset="0"/>
                          <a:ea typeface="Roboto Condensed" panose="02000000000000000000" pitchFamily="2" charset="0"/>
                        </a:rPr>
                        <a:t>Nói</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những</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lời</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dịu</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dàng</a:t>
                      </a:r>
                      <a:endParaRPr lang="en-US" sz="4000" dirty="0">
                        <a:solidFill>
                          <a:schemeClr val="tx1"/>
                        </a:solidFill>
                        <a:latin typeface="Roboto Condensed" panose="02000000000000000000" pitchFamily="2" charset="0"/>
                        <a:ea typeface="Roboto Condensed" panose="02000000000000000000" pitchFamily="2" charset="0"/>
                      </a:endParaRPr>
                    </a:p>
                    <a:p>
                      <a:pPr marL="457200" indent="-457200" algn="just">
                        <a:lnSpc>
                          <a:spcPct val="130000"/>
                        </a:lnSpc>
                        <a:spcBef>
                          <a:spcPts val="200"/>
                        </a:spcBef>
                        <a:spcAft>
                          <a:spcPts val="200"/>
                        </a:spcAft>
                        <a:buFont typeface="Wingdings" panose="05000000000000000000" pitchFamily="2" charset="2"/>
                        <a:buChar char="v"/>
                      </a:pPr>
                      <a:r>
                        <a:rPr lang="en-US" sz="4000" dirty="0" err="1">
                          <a:solidFill>
                            <a:schemeClr val="tx1"/>
                          </a:solidFill>
                          <a:latin typeface="Roboto Condensed" panose="02000000000000000000" pitchFamily="2" charset="0"/>
                          <a:ea typeface="Roboto Condensed" panose="02000000000000000000" pitchFamily="2" charset="0"/>
                        </a:rPr>
                        <a:t>Gần</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gũi</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thân</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thiện</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tâm</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lí</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hiểu</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tâm</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trạng</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suy</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nghĩ</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của</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các</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em</a:t>
                      </a:r>
                      <a:endParaRPr lang="en-US" sz="4000" dirty="0">
                        <a:solidFill>
                          <a:schemeClr val="tx1"/>
                        </a:solidFill>
                        <a:latin typeface="Roboto Condensed" panose="02000000000000000000" pitchFamily="2" charset="0"/>
                        <a:ea typeface="Roboto Condensed" panose="02000000000000000000" pitchFamily="2" charset="0"/>
                      </a:endParaRPr>
                    </a:p>
                    <a:p>
                      <a:pPr marL="457200" indent="-457200" algn="just">
                        <a:lnSpc>
                          <a:spcPct val="130000"/>
                        </a:lnSpc>
                        <a:spcBef>
                          <a:spcPts val="200"/>
                        </a:spcBef>
                        <a:spcAft>
                          <a:spcPts val="200"/>
                        </a:spcAft>
                        <a:buFont typeface="Wingdings" panose="05000000000000000000" pitchFamily="2" charset="2"/>
                        <a:buChar char="v"/>
                      </a:pPr>
                      <a:r>
                        <a:rPr lang="en-US" sz="4000" dirty="0" err="1">
                          <a:solidFill>
                            <a:schemeClr val="tx1"/>
                          </a:solidFill>
                          <a:latin typeface="Roboto Condensed" panose="02000000000000000000" pitchFamily="2" charset="0"/>
                          <a:ea typeface="Roboto Condensed" panose="02000000000000000000" pitchFamily="2" charset="0"/>
                        </a:rPr>
                        <a:t>Luôn</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giúp</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đỡ</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hết</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mình</a:t>
                      </a:r>
                      <a:endParaRPr lang="en-US" sz="4000" dirty="0">
                        <a:solidFill>
                          <a:schemeClr val="tx1"/>
                        </a:solidFill>
                        <a:latin typeface="Roboto Condensed" panose="02000000000000000000" pitchFamily="2" charset="0"/>
                        <a:ea typeface="Roboto Condensed" panose="02000000000000000000" pitchFamily="2" charset="0"/>
                      </a:endParaRPr>
                    </a:p>
                    <a:p>
                      <a:pPr marL="457200" indent="-457200" algn="just">
                        <a:lnSpc>
                          <a:spcPct val="130000"/>
                        </a:lnSpc>
                        <a:spcBef>
                          <a:spcPts val="200"/>
                        </a:spcBef>
                        <a:spcAft>
                          <a:spcPts val="200"/>
                        </a:spcAft>
                        <a:buFont typeface="Wingdings" panose="05000000000000000000" pitchFamily="2" charset="2"/>
                        <a:buChar char="v"/>
                      </a:pPr>
                      <a:r>
                        <a:rPr lang="en-US" sz="4000" dirty="0">
                          <a:solidFill>
                            <a:schemeClr val="tx1"/>
                          </a:solidFill>
                          <a:latin typeface="Roboto Condensed" panose="02000000000000000000" pitchFamily="2" charset="0"/>
                          <a:ea typeface="Roboto Condensed" panose="02000000000000000000" pitchFamily="2" charset="0"/>
                        </a:rPr>
                        <a:t>Khao </a:t>
                      </a:r>
                      <a:r>
                        <a:rPr lang="en-US" sz="4000" dirty="0" err="1">
                          <a:solidFill>
                            <a:schemeClr val="tx1"/>
                          </a:solidFill>
                          <a:latin typeface="Roboto Condensed" panose="02000000000000000000" pitchFamily="2" charset="0"/>
                          <a:ea typeface="Roboto Condensed" panose="02000000000000000000" pitchFamily="2" charset="0"/>
                        </a:rPr>
                        <a:t>khát</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cho</a:t>
                      </a:r>
                      <a:r>
                        <a:rPr lang="en-US" sz="4000" dirty="0">
                          <a:solidFill>
                            <a:schemeClr val="tx1"/>
                          </a:solidFill>
                          <a:latin typeface="Roboto Condensed" panose="02000000000000000000" pitchFamily="2" charset="0"/>
                          <a:ea typeface="Roboto Condensed" panose="02000000000000000000" pitchFamily="2" charset="0"/>
                        </a:rPr>
                        <a:t> An-</a:t>
                      </a:r>
                      <a:r>
                        <a:rPr lang="en-US" sz="4000" dirty="0" err="1">
                          <a:solidFill>
                            <a:schemeClr val="tx1"/>
                          </a:solidFill>
                          <a:latin typeface="Roboto Condensed" panose="02000000000000000000" pitchFamily="2" charset="0"/>
                          <a:ea typeface="Roboto Condensed" panose="02000000000000000000" pitchFamily="2" charset="0"/>
                        </a:rPr>
                        <a:t>tư</a:t>
                      </a:r>
                      <a:r>
                        <a:rPr lang="en-US" sz="4000" dirty="0">
                          <a:solidFill>
                            <a:schemeClr val="tx1"/>
                          </a:solidFill>
                          <a:latin typeface="Roboto Condensed" panose="02000000000000000000" pitchFamily="2" charset="0"/>
                          <a:ea typeface="Roboto Condensed" panose="02000000000000000000" pitchFamily="2" charset="0"/>
                        </a:rPr>
                        <a:t>-</a:t>
                      </a:r>
                      <a:r>
                        <a:rPr lang="en-US" sz="4000" dirty="0" err="1">
                          <a:solidFill>
                            <a:schemeClr val="tx1"/>
                          </a:solidFill>
                          <a:latin typeface="Roboto Condensed" panose="02000000000000000000" pitchFamily="2" charset="0"/>
                          <a:ea typeface="Roboto Condensed" panose="02000000000000000000" pitchFamily="2" charset="0"/>
                        </a:rPr>
                        <a:t>nai</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được</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ra</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thành</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phố</a:t>
                      </a:r>
                      <a:r>
                        <a:rPr lang="en-US" sz="4000" dirty="0">
                          <a:solidFill>
                            <a:schemeClr val="tx1"/>
                          </a:solidFill>
                          <a:latin typeface="Roboto Condensed" panose="02000000000000000000" pitchFamily="2" charset="0"/>
                          <a:ea typeface="Roboto Condensed" panose="02000000000000000000" pitchFamily="2" charset="0"/>
                        </a:rPr>
                        <a:t> </a:t>
                      </a:r>
                      <a:r>
                        <a:rPr lang="en-US" sz="4000" dirty="0" err="1">
                          <a:solidFill>
                            <a:schemeClr val="tx1"/>
                          </a:solidFill>
                          <a:latin typeface="Roboto Condensed" panose="02000000000000000000" pitchFamily="2" charset="0"/>
                          <a:ea typeface="Roboto Condensed" panose="02000000000000000000" pitchFamily="2" charset="0"/>
                        </a:rPr>
                        <a:t>học</a:t>
                      </a:r>
                      <a:endParaRPr lang="en-US" sz="4000" dirty="0">
                        <a:solidFill>
                          <a:schemeClr val="tx1"/>
                        </a:solidFill>
                        <a:latin typeface="Roboto Condensed" panose="02000000000000000000" pitchFamily="2" charset="0"/>
                        <a:ea typeface="Roboto Condensed" panose="02000000000000000000" pitchFamily="2" charset="0"/>
                      </a:endParaRPr>
                    </a:p>
                  </a:txBody>
                  <a:tcPr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just">
                        <a:defRPr/>
                      </a:pPr>
                      <a:r>
                        <a:rPr lang="en-US" sz="4400" dirty="0" err="1">
                          <a:solidFill>
                            <a:schemeClr val="tx1"/>
                          </a:solidFill>
                          <a:latin typeface="Roboto Condensed" panose="02000000000000000000" pitchFamily="2" charset="0"/>
                          <a:ea typeface="Roboto Condensed" panose="02000000000000000000" pitchFamily="2" charset="0"/>
                        </a:rPr>
                        <a:t>Điềm</a:t>
                      </a:r>
                      <a:r>
                        <a:rPr lang="en-US" sz="4400" dirty="0">
                          <a:solidFill>
                            <a:schemeClr val="tx1"/>
                          </a:solidFill>
                          <a:latin typeface="Roboto Condensed" panose="02000000000000000000" pitchFamily="2" charset="0"/>
                          <a:ea typeface="Roboto Condensed" panose="02000000000000000000" pitchFamily="2" charset="0"/>
                        </a:rPr>
                        <a:t> </a:t>
                      </a:r>
                      <a:r>
                        <a:rPr lang="en-US" sz="4400" dirty="0" err="1">
                          <a:solidFill>
                            <a:schemeClr val="tx1"/>
                          </a:solidFill>
                          <a:latin typeface="Roboto Condensed" panose="02000000000000000000" pitchFamily="2" charset="0"/>
                          <a:ea typeface="Roboto Condensed" panose="02000000000000000000" pitchFamily="2" charset="0"/>
                        </a:rPr>
                        <a:t>tĩnh</a:t>
                      </a:r>
                      <a:r>
                        <a:rPr lang="en-US" sz="4400" dirty="0">
                          <a:solidFill>
                            <a:schemeClr val="tx1"/>
                          </a:solidFill>
                          <a:latin typeface="Roboto Condensed" panose="02000000000000000000" pitchFamily="2" charset="0"/>
                          <a:ea typeface="Roboto Condensed" panose="02000000000000000000" pitchFamily="2" charset="0"/>
                        </a:rPr>
                        <a:t>, </a:t>
                      </a:r>
                      <a:r>
                        <a:rPr lang="en-US" sz="4400" dirty="0" err="1">
                          <a:solidFill>
                            <a:schemeClr val="tx1"/>
                          </a:solidFill>
                          <a:latin typeface="Roboto Condensed" panose="02000000000000000000" pitchFamily="2" charset="0"/>
                          <a:ea typeface="Roboto Condensed" panose="02000000000000000000" pitchFamily="2" charset="0"/>
                        </a:rPr>
                        <a:t>không</a:t>
                      </a:r>
                      <a:r>
                        <a:rPr lang="en-US" sz="4400" dirty="0">
                          <a:solidFill>
                            <a:schemeClr val="tx1"/>
                          </a:solidFill>
                          <a:latin typeface="Roboto Condensed" panose="02000000000000000000" pitchFamily="2" charset="0"/>
                          <a:ea typeface="Roboto Condensed" panose="02000000000000000000" pitchFamily="2" charset="0"/>
                        </a:rPr>
                        <a:t> </a:t>
                      </a:r>
                      <a:r>
                        <a:rPr lang="en-US" sz="4400" dirty="0" err="1">
                          <a:solidFill>
                            <a:schemeClr val="tx1"/>
                          </a:solidFill>
                          <a:latin typeface="Roboto Condensed" panose="02000000000000000000" pitchFamily="2" charset="0"/>
                          <a:ea typeface="Roboto Condensed" panose="02000000000000000000" pitchFamily="2" charset="0"/>
                        </a:rPr>
                        <a:t>để</a:t>
                      </a:r>
                      <a:r>
                        <a:rPr lang="en-US" sz="4400" dirty="0">
                          <a:solidFill>
                            <a:schemeClr val="tx1"/>
                          </a:solidFill>
                          <a:latin typeface="Roboto Condensed" panose="02000000000000000000" pitchFamily="2" charset="0"/>
                          <a:ea typeface="Roboto Condensed" panose="02000000000000000000" pitchFamily="2" charset="0"/>
                        </a:rPr>
                        <a:t> ý </a:t>
                      </a:r>
                      <a:r>
                        <a:rPr lang="en-US" sz="4400" dirty="0" err="1">
                          <a:solidFill>
                            <a:schemeClr val="tx1"/>
                          </a:solidFill>
                          <a:latin typeface="Roboto Condensed" panose="02000000000000000000" pitchFamily="2" charset="0"/>
                          <a:ea typeface="Roboto Condensed" panose="02000000000000000000" pitchFamily="2" charset="0"/>
                        </a:rPr>
                        <a:t>những</a:t>
                      </a:r>
                      <a:r>
                        <a:rPr lang="en-US" sz="4400" dirty="0">
                          <a:solidFill>
                            <a:schemeClr val="tx1"/>
                          </a:solidFill>
                          <a:latin typeface="Roboto Condensed" panose="02000000000000000000" pitchFamily="2" charset="0"/>
                          <a:ea typeface="Roboto Condensed" panose="02000000000000000000" pitchFamily="2" charset="0"/>
                        </a:rPr>
                        <a:t> </a:t>
                      </a:r>
                      <a:r>
                        <a:rPr lang="en-US" sz="4400" dirty="0" err="1">
                          <a:solidFill>
                            <a:schemeClr val="tx1"/>
                          </a:solidFill>
                          <a:latin typeface="Roboto Condensed" panose="02000000000000000000" pitchFamily="2" charset="0"/>
                          <a:ea typeface="Roboto Condensed" panose="02000000000000000000" pitchFamily="2" charset="0"/>
                        </a:rPr>
                        <a:t>lời</a:t>
                      </a:r>
                      <a:r>
                        <a:rPr lang="en-US" sz="4400" dirty="0">
                          <a:solidFill>
                            <a:schemeClr val="tx1"/>
                          </a:solidFill>
                          <a:latin typeface="Roboto Condensed" panose="02000000000000000000" pitchFamily="2" charset="0"/>
                          <a:ea typeface="Roboto Condensed" panose="02000000000000000000" pitchFamily="2" charset="0"/>
                        </a:rPr>
                        <a:t> </a:t>
                      </a:r>
                      <a:r>
                        <a:rPr lang="en-US" sz="4400" dirty="0" err="1">
                          <a:solidFill>
                            <a:schemeClr val="tx1"/>
                          </a:solidFill>
                          <a:latin typeface="Roboto Condensed" panose="02000000000000000000" pitchFamily="2" charset="0"/>
                          <a:ea typeface="Roboto Condensed" panose="02000000000000000000" pitchFamily="2" charset="0"/>
                        </a:rPr>
                        <a:t>lăng</a:t>
                      </a:r>
                      <a:r>
                        <a:rPr lang="en-US" sz="4400" dirty="0">
                          <a:solidFill>
                            <a:schemeClr val="tx1"/>
                          </a:solidFill>
                          <a:latin typeface="Roboto Condensed" panose="02000000000000000000" pitchFamily="2" charset="0"/>
                          <a:ea typeface="Roboto Condensed" panose="02000000000000000000" pitchFamily="2" charset="0"/>
                        </a:rPr>
                        <a:t> </a:t>
                      </a:r>
                      <a:r>
                        <a:rPr lang="en-US" sz="4400" dirty="0" err="1">
                          <a:solidFill>
                            <a:schemeClr val="tx1"/>
                          </a:solidFill>
                          <a:latin typeface="Roboto Condensed" panose="02000000000000000000" pitchFamily="2" charset="0"/>
                          <a:ea typeface="Roboto Condensed" panose="02000000000000000000" pitchFamily="2" charset="0"/>
                        </a:rPr>
                        <a:t>mạ</a:t>
                      </a:r>
                      <a:endParaRPr lang="en-US" sz="4400" dirty="0">
                        <a:solidFill>
                          <a:schemeClr val="tx1"/>
                        </a:solidFill>
                        <a:latin typeface="Roboto Condensed" panose="02000000000000000000" pitchFamily="2" charset="0"/>
                        <a:ea typeface="Roboto Condensed" panose="02000000000000000000" pitchFamily="2" charset="0"/>
                      </a:endParaRPr>
                    </a:p>
                  </a:txBody>
                  <a:tcPr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9" name="TextBox 9"/>
          <p:cNvSpPr txBox="1"/>
          <p:nvPr/>
        </p:nvSpPr>
        <p:spPr>
          <a:xfrm>
            <a:off x="762000" y="262412"/>
            <a:ext cx="7848600" cy="666849"/>
          </a:xfrm>
          <a:prstGeom prst="rect">
            <a:avLst/>
          </a:prstGeom>
        </p:spPr>
        <p:txBody>
          <a:bodyPr wrap="square" lIns="0" tIns="0" rIns="0" bIns="0" rtlCol="0" anchor="t">
            <a:spAutoFit/>
          </a:bodyPr>
          <a:lstStyle/>
          <a:p>
            <a:pPr marL="431799" lvl="1" algn="ctr">
              <a:lnSpc>
                <a:spcPts val="5599"/>
              </a:lnSpc>
              <a:spcBef>
                <a:spcPct val="0"/>
              </a:spcBef>
            </a:pPr>
            <a:r>
              <a:rPr lang="en-US" sz="3999" dirty="0" err="1" smtClean="0">
                <a:latin typeface="Roboto Condensed Bold"/>
              </a:rPr>
              <a:t>Nhân</a:t>
            </a:r>
            <a:r>
              <a:rPr lang="en-US" sz="3999" dirty="0" smtClean="0">
                <a:latin typeface="Roboto Condensed Bold"/>
              </a:rPr>
              <a:t> </a:t>
            </a:r>
            <a:r>
              <a:rPr lang="en-US" sz="3999" dirty="0" err="1">
                <a:latin typeface="Roboto Condensed Bold"/>
              </a:rPr>
              <a:t>vật</a:t>
            </a:r>
            <a:r>
              <a:rPr lang="en-US" sz="3999" dirty="0">
                <a:latin typeface="Roboto Condensed Bold"/>
              </a:rPr>
              <a:t> </a:t>
            </a:r>
            <a:r>
              <a:rPr lang="en-US" sz="3999" dirty="0" err="1">
                <a:latin typeface="Roboto Condensed Bold"/>
              </a:rPr>
              <a:t>thầy</a:t>
            </a:r>
            <a:r>
              <a:rPr lang="en-US" sz="3999" dirty="0">
                <a:latin typeface="Roboto Condensed Bold"/>
              </a:rPr>
              <a:t> </a:t>
            </a:r>
            <a:r>
              <a:rPr lang="en-US" sz="3999" dirty="0" err="1">
                <a:latin typeface="Roboto Condensed Bold"/>
              </a:rPr>
              <a:t>Đuy-sen</a:t>
            </a:r>
            <a:endParaRPr lang="en-US" sz="3999" dirty="0">
              <a:latin typeface="Roboto Condensed Bold"/>
            </a:endParaRPr>
          </a:p>
        </p:txBody>
      </p:sp>
      <p:sp>
        <p:nvSpPr>
          <p:cNvPr id="10" name="TextBox 10"/>
          <p:cNvSpPr txBox="1"/>
          <p:nvPr/>
        </p:nvSpPr>
        <p:spPr>
          <a:xfrm>
            <a:off x="323772" y="1104900"/>
            <a:ext cx="10657332" cy="679450"/>
          </a:xfrm>
          <a:prstGeom prst="rect">
            <a:avLst/>
          </a:prstGeom>
        </p:spPr>
        <p:txBody>
          <a:bodyPr lIns="0" tIns="0" rIns="0" bIns="0" rtlCol="0" anchor="t">
            <a:spAutoFit/>
          </a:bodyPr>
          <a:lstStyle/>
          <a:p>
            <a:pPr algn="ctr">
              <a:lnSpc>
                <a:spcPts val="5599"/>
              </a:lnSpc>
            </a:pPr>
            <a:r>
              <a:rPr lang="en-US" sz="3999" dirty="0" err="1">
                <a:solidFill>
                  <a:srgbClr val="FEFFFE"/>
                </a:solidFill>
                <a:latin typeface="Roboto Condensed Bold"/>
              </a:rPr>
              <a:t>Hành</a:t>
            </a:r>
            <a:r>
              <a:rPr lang="en-US" sz="3999" dirty="0">
                <a:solidFill>
                  <a:srgbClr val="FEFFFE"/>
                </a:solidFill>
                <a:latin typeface="Roboto Condensed Bold"/>
              </a:rPr>
              <a:t> </a:t>
            </a:r>
            <a:r>
              <a:rPr lang="en-US" sz="3999" dirty="0" err="1">
                <a:solidFill>
                  <a:srgbClr val="FEFFFE"/>
                </a:solidFill>
                <a:latin typeface="Roboto Condensed Bold"/>
              </a:rPr>
              <a:t>động</a:t>
            </a:r>
            <a:r>
              <a:rPr lang="en-US" sz="3999" dirty="0">
                <a:solidFill>
                  <a:srgbClr val="FEFFFE"/>
                </a:solidFill>
                <a:latin typeface="Roboto Condensed Bold"/>
              </a:rPr>
              <a:t>, </a:t>
            </a:r>
            <a:r>
              <a:rPr lang="en-US" sz="3999" dirty="0" err="1">
                <a:solidFill>
                  <a:srgbClr val="FEFFFE"/>
                </a:solidFill>
                <a:latin typeface="Roboto Condensed Bold"/>
              </a:rPr>
              <a:t>thái</a:t>
            </a:r>
            <a:r>
              <a:rPr lang="en-US" sz="3999" dirty="0">
                <a:solidFill>
                  <a:srgbClr val="FEFFFE"/>
                </a:solidFill>
                <a:latin typeface="Roboto Condensed Bold"/>
              </a:rPr>
              <a:t> </a:t>
            </a:r>
            <a:r>
              <a:rPr lang="en-US" sz="3999" dirty="0" err="1">
                <a:solidFill>
                  <a:srgbClr val="FEFFFE"/>
                </a:solidFill>
                <a:latin typeface="Roboto Condensed Bold"/>
              </a:rPr>
              <a:t>độ</a:t>
            </a:r>
            <a:r>
              <a:rPr lang="en-US" sz="3999" dirty="0">
                <a:solidFill>
                  <a:srgbClr val="FEFFFE"/>
                </a:solidFill>
                <a:latin typeface="Roboto Condensed Bold"/>
              </a:rPr>
              <a:t>, </a:t>
            </a:r>
            <a:r>
              <a:rPr lang="en-US" sz="3999" dirty="0" err="1">
                <a:solidFill>
                  <a:srgbClr val="FEFFFE"/>
                </a:solidFill>
                <a:latin typeface="Roboto Condensed Bold"/>
              </a:rPr>
              <a:t>cử</a:t>
            </a:r>
            <a:r>
              <a:rPr lang="en-US" sz="3999" dirty="0">
                <a:solidFill>
                  <a:srgbClr val="FEFFFE"/>
                </a:solidFill>
                <a:latin typeface="Roboto Condensed Bold"/>
              </a:rPr>
              <a:t> </a:t>
            </a:r>
            <a:r>
              <a:rPr lang="en-US" sz="3999" dirty="0" err="1">
                <a:solidFill>
                  <a:srgbClr val="FEFFFE"/>
                </a:solidFill>
                <a:latin typeface="Roboto Condensed Bold"/>
              </a:rPr>
              <a:t>chỉ</a:t>
            </a:r>
            <a:r>
              <a:rPr lang="en-US" sz="3999" dirty="0">
                <a:solidFill>
                  <a:srgbClr val="FEFFFE"/>
                </a:solidFill>
                <a:latin typeface="Roboto Condensed Bold"/>
              </a:rPr>
              <a:t> </a:t>
            </a:r>
            <a:r>
              <a:rPr lang="en-US" sz="3999" dirty="0" err="1">
                <a:solidFill>
                  <a:srgbClr val="FEFFFE"/>
                </a:solidFill>
                <a:latin typeface="Roboto Condensed Bold"/>
              </a:rPr>
              <a:t>của</a:t>
            </a:r>
            <a:r>
              <a:rPr lang="en-US" sz="3999" dirty="0">
                <a:solidFill>
                  <a:srgbClr val="FEFFFE"/>
                </a:solidFill>
                <a:latin typeface="Roboto Condensed Bold"/>
              </a:rPr>
              <a:t> </a:t>
            </a:r>
            <a:r>
              <a:rPr lang="en-US" sz="3999" dirty="0" err="1">
                <a:solidFill>
                  <a:srgbClr val="FEFFFE"/>
                </a:solidFill>
                <a:latin typeface="Roboto Condensed Bold"/>
              </a:rPr>
              <a:t>thầy</a:t>
            </a:r>
            <a:r>
              <a:rPr lang="en-US" sz="3999" dirty="0">
                <a:solidFill>
                  <a:srgbClr val="FEFFFE"/>
                </a:solidFill>
                <a:latin typeface="Roboto Condensed Bold"/>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705965" y="-3256941"/>
            <a:ext cx="4908941" cy="49268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179374">
            <a:off x="12981990" y="7910595"/>
            <a:ext cx="3447950" cy="322853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7625">
            <a:off x="13930430" y="7919246"/>
            <a:ext cx="1739904" cy="3211233"/>
          </a:xfrm>
          <a:prstGeom prst="rect">
            <a:avLst/>
          </a:prstGeom>
        </p:spPr>
      </p:pic>
      <p:sp>
        <p:nvSpPr>
          <p:cNvPr id="8" name="TextBox 8"/>
          <p:cNvSpPr txBox="1"/>
          <p:nvPr/>
        </p:nvSpPr>
        <p:spPr>
          <a:xfrm>
            <a:off x="595155" y="990466"/>
            <a:ext cx="7173991" cy="666849"/>
          </a:xfrm>
          <a:prstGeom prst="rect">
            <a:avLst/>
          </a:prstGeom>
        </p:spPr>
        <p:txBody>
          <a:bodyPr wrap="square" lIns="0" tIns="0" rIns="0" bIns="0" rtlCol="0" anchor="t">
            <a:spAutoFit/>
          </a:bodyPr>
          <a:lstStyle/>
          <a:p>
            <a:pPr marL="431799" lvl="1" algn="ctr">
              <a:lnSpc>
                <a:spcPts val="5599"/>
              </a:lnSpc>
              <a:spcBef>
                <a:spcPct val="0"/>
              </a:spcBef>
            </a:pPr>
            <a:r>
              <a:rPr lang="en-US" sz="3999" dirty="0" err="1" smtClean="0">
                <a:latin typeface="Roboto Condensed Bold"/>
              </a:rPr>
              <a:t>Nhân</a:t>
            </a:r>
            <a:r>
              <a:rPr lang="en-US" sz="3999" dirty="0" smtClean="0">
                <a:latin typeface="Roboto Condensed Bold"/>
              </a:rPr>
              <a:t> </a:t>
            </a:r>
            <a:r>
              <a:rPr lang="en-US" sz="3999" dirty="0" err="1">
                <a:latin typeface="Roboto Condensed Bold"/>
              </a:rPr>
              <a:t>vật</a:t>
            </a:r>
            <a:r>
              <a:rPr lang="en-US" sz="3999" dirty="0">
                <a:latin typeface="Roboto Condensed Bold"/>
              </a:rPr>
              <a:t> </a:t>
            </a:r>
            <a:r>
              <a:rPr lang="en-US" sz="3999" dirty="0" err="1">
                <a:latin typeface="Roboto Condensed Bold"/>
              </a:rPr>
              <a:t>thầy</a:t>
            </a:r>
            <a:r>
              <a:rPr lang="en-US" sz="3999" dirty="0">
                <a:latin typeface="Roboto Condensed Bold"/>
              </a:rPr>
              <a:t> </a:t>
            </a:r>
            <a:r>
              <a:rPr lang="en-US" sz="3999" dirty="0" err="1">
                <a:latin typeface="Roboto Condensed Bold"/>
              </a:rPr>
              <a:t>Đuy-sen</a:t>
            </a:r>
            <a:endParaRPr lang="en-US" sz="3999" dirty="0">
              <a:latin typeface="Roboto Condensed Bold"/>
            </a:endParaRPr>
          </a:p>
        </p:txBody>
      </p:sp>
      <p:sp>
        <p:nvSpPr>
          <p:cNvPr id="9" name="TextBox 9"/>
          <p:cNvSpPr txBox="1"/>
          <p:nvPr/>
        </p:nvSpPr>
        <p:spPr>
          <a:xfrm>
            <a:off x="1590378" y="1943100"/>
            <a:ext cx="10657332" cy="679450"/>
          </a:xfrm>
          <a:prstGeom prst="rect">
            <a:avLst/>
          </a:prstGeom>
        </p:spPr>
        <p:txBody>
          <a:bodyPr lIns="0" tIns="0" rIns="0" bIns="0" rtlCol="0" anchor="t">
            <a:spAutoFit/>
          </a:bodyPr>
          <a:lstStyle/>
          <a:p>
            <a:pPr>
              <a:lnSpc>
                <a:spcPts val="5599"/>
              </a:lnSpc>
            </a:pPr>
            <a:r>
              <a:rPr lang="en-US" sz="3999" dirty="0" err="1">
                <a:solidFill>
                  <a:srgbClr val="FEFFFE"/>
                </a:solidFill>
                <a:latin typeface="Roboto Condensed Bold"/>
              </a:rPr>
              <a:t>Cảm</a:t>
            </a:r>
            <a:r>
              <a:rPr lang="en-US" sz="3999" dirty="0">
                <a:solidFill>
                  <a:srgbClr val="FEFFFE"/>
                </a:solidFill>
                <a:latin typeface="Roboto Condensed Bold"/>
              </a:rPr>
              <a:t> </a:t>
            </a:r>
            <a:r>
              <a:rPr lang="en-US" sz="3999" dirty="0" err="1">
                <a:solidFill>
                  <a:srgbClr val="FEFFFE"/>
                </a:solidFill>
                <a:latin typeface="Roboto Condensed Bold"/>
              </a:rPr>
              <a:t>xúc</a:t>
            </a:r>
            <a:r>
              <a:rPr lang="en-US" sz="3999" dirty="0">
                <a:solidFill>
                  <a:srgbClr val="FEFFFE"/>
                </a:solidFill>
                <a:latin typeface="Roboto Condensed Bold"/>
              </a:rPr>
              <a:t>, </a:t>
            </a:r>
            <a:r>
              <a:rPr lang="en-US" sz="3999" dirty="0" err="1">
                <a:solidFill>
                  <a:srgbClr val="FEFFFE"/>
                </a:solidFill>
                <a:latin typeface="Roboto Condensed Bold"/>
              </a:rPr>
              <a:t>suy</a:t>
            </a:r>
            <a:r>
              <a:rPr lang="en-US" sz="3999" dirty="0">
                <a:solidFill>
                  <a:srgbClr val="FEFFFE"/>
                </a:solidFill>
                <a:latin typeface="Roboto Condensed Bold"/>
              </a:rPr>
              <a:t> </a:t>
            </a:r>
            <a:r>
              <a:rPr lang="en-US" sz="3999" dirty="0" err="1">
                <a:solidFill>
                  <a:srgbClr val="FEFFFE"/>
                </a:solidFill>
                <a:latin typeface="Roboto Condensed Bold"/>
              </a:rPr>
              <a:t>nghĩ</a:t>
            </a:r>
            <a:r>
              <a:rPr lang="en-US" sz="3999" dirty="0">
                <a:solidFill>
                  <a:srgbClr val="FEFFFE"/>
                </a:solidFill>
                <a:latin typeface="Roboto Condensed Bold"/>
              </a:rPr>
              <a:t> </a:t>
            </a:r>
            <a:r>
              <a:rPr lang="en-US" sz="3999" dirty="0" err="1">
                <a:solidFill>
                  <a:srgbClr val="FEFFFE"/>
                </a:solidFill>
                <a:latin typeface="Roboto Condensed Bold"/>
              </a:rPr>
              <a:t>của</a:t>
            </a:r>
            <a:r>
              <a:rPr lang="en-US" sz="3999" dirty="0">
                <a:solidFill>
                  <a:srgbClr val="FEFFFE"/>
                </a:solidFill>
                <a:latin typeface="Roboto Condensed Bold"/>
              </a:rPr>
              <a:t> An-</a:t>
            </a:r>
            <a:r>
              <a:rPr lang="en-US" sz="3999" dirty="0" err="1">
                <a:solidFill>
                  <a:srgbClr val="FEFFFE"/>
                </a:solidFill>
                <a:latin typeface="Roboto Condensed Bold"/>
              </a:rPr>
              <a:t>tư</a:t>
            </a:r>
            <a:r>
              <a:rPr lang="en-US" sz="3999" dirty="0">
                <a:solidFill>
                  <a:srgbClr val="FEFFFE"/>
                </a:solidFill>
                <a:latin typeface="Roboto Condensed Bold"/>
              </a:rPr>
              <a:t>-</a:t>
            </a:r>
            <a:r>
              <a:rPr lang="en-US" sz="3999" dirty="0" err="1">
                <a:solidFill>
                  <a:srgbClr val="FEFFFE"/>
                </a:solidFill>
                <a:latin typeface="Roboto Condensed Bold"/>
              </a:rPr>
              <a:t>nai</a:t>
            </a:r>
            <a:r>
              <a:rPr lang="en-US" sz="3999" dirty="0">
                <a:solidFill>
                  <a:srgbClr val="FEFFFE"/>
                </a:solidFill>
                <a:latin typeface="Roboto Condensed Bold"/>
              </a:rPr>
              <a:t> </a:t>
            </a:r>
            <a:r>
              <a:rPr lang="en-US" sz="3999" dirty="0" err="1">
                <a:solidFill>
                  <a:srgbClr val="FEFFFE"/>
                </a:solidFill>
                <a:latin typeface="Roboto Condensed Bold"/>
              </a:rPr>
              <a:t>về</a:t>
            </a:r>
            <a:r>
              <a:rPr lang="en-US" sz="3999" dirty="0">
                <a:solidFill>
                  <a:srgbClr val="FEFFFE"/>
                </a:solidFill>
                <a:latin typeface="Roboto Condensed Bold"/>
              </a:rPr>
              <a:t> </a:t>
            </a:r>
            <a:r>
              <a:rPr lang="en-US" sz="3999" dirty="0" err="1">
                <a:solidFill>
                  <a:srgbClr val="FEFFFE"/>
                </a:solidFill>
                <a:latin typeface="Roboto Condensed Bold"/>
              </a:rPr>
              <a:t>thầy</a:t>
            </a:r>
            <a:r>
              <a:rPr lang="en-US" sz="3999" dirty="0">
                <a:solidFill>
                  <a:srgbClr val="FEFFFE"/>
                </a:solidFill>
                <a:latin typeface="Roboto Condensed Bold"/>
              </a:rPr>
              <a:t> </a:t>
            </a:r>
            <a:r>
              <a:rPr lang="en-US" sz="3999" dirty="0" err="1">
                <a:solidFill>
                  <a:srgbClr val="FEFFFE"/>
                </a:solidFill>
                <a:latin typeface="Roboto Condensed Bold"/>
              </a:rPr>
              <a:t>Đuy-sen</a:t>
            </a:r>
            <a:endParaRPr lang="en-US" sz="3999" dirty="0">
              <a:solidFill>
                <a:srgbClr val="FEFFFE"/>
              </a:solidFill>
              <a:latin typeface="Roboto Condensed Bold"/>
            </a:endParaRPr>
          </a:p>
        </p:txBody>
      </p:sp>
      <p:sp>
        <p:nvSpPr>
          <p:cNvPr id="10" name="TextBox 10"/>
          <p:cNvSpPr txBox="1"/>
          <p:nvPr/>
        </p:nvSpPr>
        <p:spPr>
          <a:xfrm>
            <a:off x="1553935" y="3086100"/>
            <a:ext cx="16200665" cy="1436291"/>
          </a:xfrm>
          <a:prstGeom prst="rect">
            <a:avLst/>
          </a:prstGeom>
        </p:spPr>
        <p:txBody>
          <a:bodyPr wrap="square" lIns="0" tIns="0" rIns="0" bIns="0" rtlCol="0" anchor="t">
            <a:spAutoFit/>
          </a:bodyPr>
          <a:lstStyle/>
          <a:p>
            <a:pPr algn="just">
              <a:lnSpc>
                <a:spcPts val="5599"/>
              </a:lnSpc>
              <a:spcBef>
                <a:spcPct val="0"/>
              </a:spcBef>
            </a:pPr>
            <a:r>
              <a:rPr lang="en-US" sz="3999" dirty="0" err="1">
                <a:solidFill>
                  <a:srgbClr val="000000"/>
                </a:solidFill>
                <a:latin typeface="Roboto Condensed Italics"/>
              </a:rPr>
              <a:t>Ước</a:t>
            </a:r>
            <a:r>
              <a:rPr lang="en-US" sz="3999" dirty="0">
                <a:solidFill>
                  <a:srgbClr val="000000"/>
                </a:solidFill>
                <a:latin typeface="Roboto Condensed Italics"/>
              </a:rPr>
              <a:t> </a:t>
            </a:r>
            <a:r>
              <a:rPr lang="en-US" sz="3999" dirty="0" err="1">
                <a:solidFill>
                  <a:srgbClr val="000000"/>
                </a:solidFill>
                <a:latin typeface="Roboto Condensed Italics"/>
              </a:rPr>
              <a:t>gì</a:t>
            </a:r>
            <a:r>
              <a:rPr lang="en-US" sz="3999" dirty="0">
                <a:solidFill>
                  <a:srgbClr val="000000"/>
                </a:solidFill>
                <a:latin typeface="Roboto Condensed Italics"/>
              </a:rPr>
              <a:t> </a:t>
            </a:r>
            <a:r>
              <a:rPr lang="en-US" sz="3999" dirty="0" err="1">
                <a:solidFill>
                  <a:srgbClr val="000000"/>
                </a:solidFill>
                <a:latin typeface="Roboto Condensed Italics"/>
              </a:rPr>
              <a:t>thầy</a:t>
            </a:r>
            <a:r>
              <a:rPr lang="en-US" sz="3999" dirty="0">
                <a:solidFill>
                  <a:srgbClr val="000000"/>
                </a:solidFill>
                <a:latin typeface="Roboto Condensed Italics"/>
              </a:rPr>
              <a:t> </a:t>
            </a:r>
            <a:r>
              <a:rPr lang="en-US" sz="3999" dirty="0" err="1">
                <a:solidFill>
                  <a:srgbClr val="000000"/>
                </a:solidFill>
                <a:latin typeface="Roboto Condensed Italics"/>
              </a:rPr>
              <a:t>là</a:t>
            </a:r>
            <a:r>
              <a:rPr lang="en-US" sz="3999" dirty="0">
                <a:solidFill>
                  <a:srgbClr val="000000"/>
                </a:solidFill>
                <a:latin typeface="Roboto Condensed Italics"/>
              </a:rPr>
              <a:t> </a:t>
            </a:r>
            <a:r>
              <a:rPr lang="en-US" sz="3999" dirty="0" err="1">
                <a:solidFill>
                  <a:srgbClr val="000000"/>
                </a:solidFill>
                <a:latin typeface="Roboto Condensed Italics"/>
              </a:rPr>
              <a:t>anh</a:t>
            </a:r>
            <a:r>
              <a:rPr lang="en-US" sz="3999" dirty="0">
                <a:solidFill>
                  <a:srgbClr val="000000"/>
                </a:solidFill>
                <a:latin typeface="Roboto Condensed Italics"/>
              </a:rPr>
              <a:t> </a:t>
            </a:r>
            <a:r>
              <a:rPr lang="en-US" sz="3999" dirty="0" err="1">
                <a:solidFill>
                  <a:srgbClr val="000000"/>
                </a:solidFill>
                <a:latin typeface="Roboto Condensed Italics"/>
              </a:rPr>
              <a:t>ruột</a:t>
            </a:r>
            <a:r>
              <a:rPr lang="en-US" sz="3999" dirty="0">
                <a:solidFill>
                  <a:srgbClr val="000000"/>
                </a:solidFill>
                <a:latin typeface="Roboto Condensed Italics"/>
              </a:rPr>
              <a:t> </a:t>
            </a:r>
            <a:r>
              <a:rPr lang="en-US" sz="3999" dirty="0" err="1">
                <a:solidFill>
                  <a:srgbClr val="000000"/>
                </a:solidFill>
                <a:latin typeface="Roboto Condensed Italics"/>
              </a:rPr>
              <a:t>của</a:t>
            </a:r>
            <a:r>
              <a:rPr lang="en-US" sz="3999" dirty="0">
                <a:solidFill>
                  <a:srgbClr val="000000"/>
                </a:solidFill>
                <a:latin typeface="Roboto Condensed Italics"/>
              </a:rPr>
              <a:t> </a:t>
            </a:r>
            <a:r>
              <a:rPr lang="en-US" sz="3999" dirty="0" err="1">
                <a:solidFill>
                  <a:srgbClr val="000000"/>
                </a:solidFill>
                <a:latin typeface="Roboto Condensed Italics"/>
              </a:rPr>
              <a:t>tôi</a:t>
            </a:r>
            <a:r>
              <a:rPr lang="en-US" sz="3999" dirty="0">
                <a:solidFill>
                  <a:srgbClr val="000000"/>
                </a:solidFill>
                <a:latin typeface="Roboto Condensed Italics"/>
              </a:rPr>
              <a:t>! </a:t>
            </a:r>
            <a:r>
              <a:rPr lang="en-US" sz="3999" dirty="0" err="1">
                <a:solidFill>
                  <a:srgbClr val="000000"/>
                </a:solidFill>
                <a:latin typeface="Roboto Condensed Italics"/>
              </a:rPr>
              <a:t>Ước</a:t>
            </a:r>
            <a:r>
              <a:rPr lang="en-US" sz="3999" dirty="0">
                <a:solidFill>
                  <a:srgbClr val="000000"/>
                </a:solidFill>
                <a:latin typeface="Roboto Condensed Italics"/>
              </a:rPr>
              <a:t> </a:t>
            </a:r>
            <a:r>
              <a:rPr lang="en-US" sz="3999" dirty="0" err="1">
                <a:solidFill>
                  <a:srgbClr val="000000"/>
                </a:solidFill>
                <a:latin typeface="Roboto Condensed Italics"/>
              </a:rPr>
              <a:t>gì</a:t>
            </a:r>
            <a:r>
              <a:rPr lang="en-US" sz="3999" dirty="0">
                <a:solidFill>
                  <a:srgbClr val="000000"/>
                </a:solidFill>
                <a:latin typeface="Roboto Condensed Italics"/>
              </a:rPr>
              <a:t> </a:t>
            </a:r>
            <a:r>
              <a:rPr lang="en-US" sz="3999" dirty="0" err="1">
                <a:solidFill>
                  <a:srgbClr val="000000"/>
                </a:solidFill>
                <a:latin typeface="Roboto Condensed Italics"/>
              </a:rPr>
              <a:t>tôi</a:t>
            </a:r>
            <a:r>
              <a:rPr lang="en-US" sz="3999" dirty="0">
                <a:solidFill>
                  <a:srgbClr val="000000"/>
                </a:solidFill>
                <a:latin typeface="Roboto Condensed Italics"/>
              </a:rPr>
              <a:t> </a:t>
            </a:r>
            <a:r>
              <a:rPr lang="en-US" sz="3999" dirty="0" err="1">
                <a:solidFill>
                  <a:srgbClr val="000000"/>
                </a:solidFill>
                <a:latin typeface="Roboto Condensed Italics"/>
              </a:rPr>
              <a:t>được</a:t>
            </a:r>
            <a:r>
              <a:rPr lang="en-US" sz="3999" dirty="0">
                <a:solidFill>
                  <a:srgbClr val="000000"/>
                </a:solidFill>
                <a:latin typeface="Roboto Condensed Italics"/>
              </a:rPr>
              <a:t> </a:t>
            </a:r>
            <a:r>
              <a:rPr lang="en-US" sz="3999" dirty="0" err="1">
                <a:solidFill>
                  <a:srgbClr val="000000"/>
                </a:solidFill>
                <a:latin typeface="Roboto Condensed Italics"/>
              </a:rPr>
              <a:t>bá</a:t>
            </a:r>
            <a:r>
              <a:rPr lang="en-US" sz="3999" dirty="0">
                <a:solidFill>
                  <a:srgbClr val="000000"/>
                </a:solidFill>
                <a:latin typeface="Roboto Condensed Italics"/>
              </a:rPr>
              <a:t> </a:t>
            </a:r>
            <a:r>
              <a:rPr lang="en-US" sz="3999" dirty="0" err="1">
                <a:solidFill>
                  <a:srgbClr val="000000"/>
                </a:solidFill>
                <a:latin typeface="Roboto Condensed Italics"/>
              </a:rPr>
              <a:t>cổ</a:t>
            </a:r>
            <a:r>
              <a:rPr lang="en-US" sz="3999" dirty="0">
                <a:solidFill>
                  <a:srgbClr val="000000"/>
                </a:solidFill>
                <a:latin typeface="Roboto Condensed Italics"/>
              </a:rPr>
              <a:t> </a:t>
            </a:r>
            <a:r>
              <a:rPr lang="en-US" sz="3999" dirty="0" err="1">
                <a:solidFill>
                  <a:srgbClr val="000000"/>
                </a:solidFill>
                <a:latin typeface="Roboto Condensed Italics"/>
              </a:rPr>
              <a:t>thầy</a:t>
            </a:r>
            <a:r>
              <a:rPr lang="en-US" sz="3999" dirty="0">
                <a:solidFill>
                  <a:srgbClr val="000000"/>
                </a:solidFill>
                <a:latin typeface="Roboto Condensed Italics"/>
              </a:rPr>
              <a:t>, </a:t>
            </a:r>
            <a:r>
              <a:rPr lang="en-US" sz="3999" dirty="0" err="1">
                <a:solidFill>
                  <a:srgbClr val="000000"/>
                </a:solidFill>
                <a:latin typeface="Roboto Condensed Italics"/>
              </a:rPr>
              <a:t>nhắm</a:t>
            </a:r>
            <a:r>
              <a:rPr lang="en-US" sz="3999" dirty="0">
                <a:solidFill>
                  <a:srgbClr val="000000"/>
                </a:solidFill>
                <a:latin typeface="Roboto Condensed Italics"/>
              </a:rPr>
              <a:t> </a:t>
            </a:r>
            <a:r>
              <a:rPr lang="en-US" sz="3999" dirty="0" err="1">
                <a:solidFill>
                  <a:srgbClr val="000000"/>
                </a:solidFill>
                <a:latin typeface="Roboto Condensed Italics"/>
              </a:rPr>
              <a:t>nghiềm</a:t>
            </a:r>
            <a:r>
              <a:rPr lang="en-US" sz="3999" dirty="0">
                <a:solidFill>
                  <a:srgbClr val="000000"/>
                </a:solidFill>
                <a:latin typeface="Roboto Condensed Italics"/>
              </a:rPr>
              <a:t> </a:t>
            </a:r>
            <a:r>
              <a:rPr lang="en-US" sz="3999" dirty="0" err="1">
                <a:solidFill>
                  <a:srgbClr val="000000"/>
                </a:solidFill>
                <a:latin typeface="Roboto Condensed Italics"/>
              </a:rPr>
              <a:t>mắt</a:t>
            </a:r>
            <a:r>
              <a:rPr lang="en-US" sz="3999" dirty="0">
                <a:solidFill>
                  <a:srgbClr val="000000"/>
                </a:solidFill>
                <a:latin typeface="Roboto Condensed Italics"/>
              </a:rPr>
              <a:t> </a:t>
            </a:r>
            <a:r>
              <a:rPr lang="en-US" sz="3999" dirty="0" err="1">
                <a:solidFill>
                  <a:srgbClr val="000000"/>
                </a:solidFill>
                <a:latin typeface="Roboto Condensed Italics"/>
              </a:rPr>
              <a:t>lại</a:t>
            </a:r>
            <a:r>
              <a:rPr lang="en-US" sz="3999" dirty="0">
                <a:solidFill>
                  <a:srgbClr val="000000"/>
                </a:solidFill>
                <a:latin typeface="Roboto Condensed Italics"/>
              </a:rPr>
              <a:t> </a:t>
            </a:r>
            <a:r>
              <a:rPr lang="en-US" sz="3999" dirty="0" err="1">
                <a:solidFill>
                  <a:srgbClr val="000000"/>
                </a:solidFill>
                <a:latin typeface="Roboto Condensed Italics"/>
              </a:rPr>
              <a:t>và</a:t>
            </a:r>
            <a:r>
              <a:rPr lang="en-US" sz="3999" dirty="0">
                <a:solidFill>
                  <a:srgbClr val="000000"/>
                </a:solidFill>
                <a:latin typeface="Roboto Condensed Italics"/>
              </a:rPr>
              <a:t> </a:t>
            </a:r>
            <a:r>
              <a:rPr lang="en-US" sz="3999" dirty="0" err="1">
                <a:solidFill>
                  <a:srgbClr val="000000"/>
                </a:solidFill>
                <a:latin typeface="Roboto Condensed Italics"/>
              </a:rPr>
              <a:t>thủ</a:t>
            </a:r>
            <a:r>
              <a:rPr lang="en-US" sz="3999" dirty="0">
                <a:solidFill>
                  <a:srgbClr val="000000"/>
                </a:solidFill>
                <a:latin typeface="Roboto Condensed Italics"/>
              </a:rPr>
              <a:t> </a:t>
            </a:r>
            <a:r>
              <a:rPr lang="en-US" sz="3999" dirty="0" err="1">
                <a:solidFill>
                  <a:srgbClr val="000000"/>
                </a:solidFill>
                <a:latin typeface="Roboto Condensed Italics"/>
              </a:rPr>
              <a:t>thỉ</a:t>
            </a:r>
            <a:r>
              <a:rPr lang="en-US" sz="3999" dirty="0">
                <a:solidFill>
                  <a:srgbClr val="000000"/>
                </a:solidFill>
                <a:latin typeface="Roboto Condensed Italics"/>
              </a:rPr>
              <a:t> </a:t>
            </a:r>
            <a:r>
              <a:rPr lang="en-US" sz="3999" dirty="0" err="1">
                <a:solidFill>
                  <a:srgbClr val="000000"/>
                </a:solidFill>
                <a:latin typeface="Roboto Condensed Italics"/>
              </a:rPr>
              <a:t>với</a:t>
            </a:r>
            <a:r>
              <a:rPr lang="en-US" sz="3999" dirty="0">
                <a:solidFill>
                  <a:srgbClr val="000000"/>
                </a:solidFill>
                <a:latin typeface="Roboto Condensed Italics"/>
              </a:rPr>
              <a:t> </a:t>
            </a:r>
            <a:r>
              <a:rPr lang="en-US" sz="3999" dirty="0" err="1">
                <a:solidFill>
                  <a:srgbClr val="000000"/>
                </a:solidFill>
                <a:latin typeface="Roboto Condensed Italics"/>
              </a:rPr>
              <a:t>thầy</a:t>
            </a:r>
            <a:r>
              <a:rPr lang="en-US" sz="3999" dirty="0">
                <a:solidFill>
                  <a:srgbClr val="000000"/>
                </a:solidFill>
                <a:latin typeface="Roboto Condensed Italics"/>
              </a:rPr>
              <a:t> </a:t>
            </a:r>
            <a:r>
              <a:rPr lang="en-US" sz="3999" dirty="0" err="1">
                <a:solidFill>
                  <a:srgbClr val="000000"/>
                </a:solidFill>
                <a:latin typeface="Roboto Condensed Italics"/>
              </a:rPr>
              <a:t>những</a:t>
            </a:r>
            <a:r>
              <a:rPr lang="en-US" sz="3999" dirty="0">
                <a:solidFill>
                  <a:srgbClr val="000000"/>
                </a:solidFill>
                <a:latin typeface="Roboto Condensed Italics"/>
              </a:rPr>
              <a:t> </a:t>
            </a:r>
            <a:r>
              <a:rPr lang="en-US" sz="3999" dirty="0" err="1">
                <a:solidFill>
                  <a:srgbClr val="000000"/>
                </a:solidFill>
                <a:latin typeface="Roboto Condensed Italics"/>
              </a:rPr>
              <a:t>lời</a:t>
            </a:r>
            <a:r>
              <a:rPr lang="en-US" sz="3999" dirty="0">
                <a:solidFill>
                  <a:srgbClr val="000000"/>
                </a:solidFill>
                <a:latin typeface="Roboto Condensed Italics"/>
              </a:rPr>
              <a:t> </a:t>
            </a:r>
            <a:r>
              <a:rPr lang="en-US" sz="3999" dirty="0" err="1">
                <a:solidFill>
                  <a:srgbClr val="000000"/>
                </a:solidFill>
                <a:latin typeface="Roboto Condensed Italics"/>
              </a:rPr>
              <a:t>đẹp</a:t>
            </a:r>
            <a:r>
              <a:rPr lang="en-US" sz="3999" dirty="0">
                <a:solidFill>
                  <a:srgbClr val="000000"/>
                </a:solidFill>
                <a:latin typeface="Roboto Condensed Italics"/>
              </a:rPr>
              <a:t> </a:t>
            </a:r>
            <a:r>
              <a:rPr lang="en-US" sz="3999" dirty="0" err="1">
                <a:solidFill>
                  <a:srgbClr val="000000"/>
                </a:solidFill>
                <a:latin typeface="Roboto Condensed Italics"/>
              </a:rPr>
              <a:t>đẽ</a:t>
            </a:r>
            <a:r>
              <a:rPr lang="en-US" sz="3999" dirty="0">
                <a:solidFill>
                  <a:srgbClr val="000000"/>
                </a:solidFill>
                <a:latin typeface="Roboto Condensed Italics"/>
              </a:rPr>
              <a:t> </a:t>
            </a:r>
            <a:r>
              <a:rPr lang="en-US" sz="3999" dirty="0" err="1">
                <a:solidFill>
                  <a:srgbClr val="000000"/>
                </a:solidFill>
                <a:latin typeface="Roboto Condensed Italics"/>
              </a:rPr>
              <a:t>nhất</a:t>
            </a:r>
            <a:r>
              <a:rPr lang="en-US" sz="3999" dirty="0">
                <a:solidFill>
                  <a:srgbClr val="000000"/>
                </a:solidFill>
                <a:latin typeface="Roboto Condensed Italics"/>
              </a:rPr>
              <a:t>! </a:t>
            </a:r>
            <a:r>
              <a:rPr lang="en-US" sz="3999" dirty="0" err="1">
                <a:solidFill>
                  <a:srgbClr val="000000"/>
                </a:solidFill>
                <a:latin typeface="Roboto Condensed Italics"/>
              </a:rPr>
              <a:t>Trời</a:t>
            </a:r>
            <a:r>
              <a:rPr lang="en-US" sz="3999" dirty="0">
                <a:solidFill>
                  <a:srgbClr val="000000"/>
                </a:solidFill>
                <a:latin typeface="Roboto Condensed Italics"/>
              </a:rPr>
              <a:t> </a:t>
            </a:r>
            <a:r>
              <a:rPr lang="en-US" sz="3999" dirty="0" err="1">
                <a:solidFill>
                  <a:srgbClr val="000000"/>
                </a:solidFill>
                <a:latin typeface="Roboto Condensed Italics"/>
              </a:rPr>
              <a:t>ơi</a:t>
            </a:r>
            <a:r>
              <a:rPr lang="en-US" sz="3999" dirty="0">
                <a:solidFill>
                  <a:srgbClr val="000000"/>
                </a:solidFill>
                <a:latin typeface="Roboto Condensed Italics"/>
              </a:rPr>
              <a:t>, </a:t>
            </a:r>
            <a:r>
              <a:rPr lang="en-US" sz="3999" dirty="0" err="1">
                <a:solidFill>
                  <a:srgbClr val="000000"/>
                </a:solidFill>
                <a:latin typeface="Roboto Condensed Italics"/>
              </a:rPr>
              <a:t>ước</a:t>
            </a:r>
            <a:r>
              <a:rPr lang="en-US" sz="3999" dirty="0">
                <a:solidFill>
                  <a:srgbClr val="000000"/>
                </a:solidFill>
                <a:latin typeface="Roboto Condensed Italics"/>
              </a:rPr>
              <a:t> </a:t>
            </a:r>
            <a:r>
              <a:rPr lang="en-US" sz="3999" dirty="0" err="1">
                <a:solidFill>
                  <a:srgbClr val="000000"/>
                </a:solidFill>
                <a:latin typeface="Roboto Condensed Italics"/>
              </a:rPr>
              <a:t>gì</a:t>
            </a:r>
            <a:r>
              <a:rPr lang="en-US" sz="3999" dirty="0">
                <a:solidFill>
                  <a:srgbClr val="000000"/>
                </a:solidFill>
                <a:latin typeface="Roboto Condensed Italics"/>
              </a:rPr>
              <a:t> </a:t>
            </a:r>
            <a:r>
              <a:rPr lang="en-US" sz="3999" dirty="0" err="1">
                <a:solidFill>
                  <a:srgbClr val="000000"/>
                </a:solidFill>
                <a:latin typeface="Roboto Condensed Italics"/>
              </a:rPr>
              <a:t>thầy</a:t>
            </a:r>
            <a:r>
              <a:rPr lang="en-US" sz="3999" dirty="0">
                <a:solidFill>
                  <a:srgbClr val="000000"/>
                </a:solidFill>
                <a:latin typeface="Roboto Condensed Italics"/>
              </a:rPr>
              <a:t> </a:t>
            </a:r>
            <a:r>
              <a:rPr lang="en-US" sz="3999" dirty="0" err="1">
                <a:solidFill>
                  <a:srgbClr val="000000"/>
                </a:solidFill>
                <a:latin typeface="Roboto Condensed Italics"/>
              </a:rPr>
              <a:t>Đuy-sen</a:t>
            </a:r>
            <a:r>
              <a:rPr lang="en-US" sz="3999" dirty="0">
                <a:solidFill>
                  <a:srgbClr val="000000"/>
                </a:solidFill>
                <a:latin typeface="Roboto Condensed Italics"/>
              </a:rPr>
              <a:t> </a:t>
            </a:r>
            <a:r>
              <a:rPr lang="en-US" sz="3999" dirty="0" err="1">
                <a:solidFill>
                  <a:srgbClr val="000000"/>
                </a:solidFill>
                <a:latin typeface="Roboto Condensed Italics"/>
              </a:rPr>
              <a:t>là</a:t>
            </a:r>
            <a:r>
              <a:rPr lang="en-US" sz="3999" dirty="0">
                <a:solidFill>
                  <a:srgbClr val="000000"/>
                </a:solidFill>
                <a:latin typeface="Roboto Condensed Italics"/>
              </a:rPr>
              <a:t> </a:t>
            </a:r>
            <a:r>
              <a:rPr lang="en-US" sz="3999" dirty="0" err="1">
                <a:solidFill>
                  <a:srgbClr val="000000"/>
                </a:solidFill>
                <a:latin typeface="Roboto Condensed Italics"/>
              </a:rPr>
              <a:t>anh</a:t>
            </a:r>
            <a:r>
              <a:rPr lang="en-US" sz="3999" dirty="0">
                <a:solidFill>
                  <a:srgbClr val="000000"/>
                </a:solidFill>
                <a:latin typeface="Roboto Condensed Italics"/>
              </a:rPr>
              <a:t> </a:t>
            </a:r>
            <a:r>
              <a:rPr lang="en-US" sz="3999" dirty="0" err="1">
                <a:solidFill>
                  <a:srgbClr val="000000"/>
                </a:solidFill>
                <a:latin typeface="Roboto Condensed Italics"/>
              </a:rPr>
              <a:t>ruột</a:t>
            </a:r>
            <a:r>
              <a:rPr lang="en-US" sz="3999" dirty="0">
                <a:solidFill>
                  <a:srgbClr val="000000"/>
                </a:solidFill>
                <a:latin typeface="Roboto Condensed Italics"/>
              </a:rPr>
              <a:t> </a:t>
            </a:r>
            <a:r>
              <a:rPr lang="en-US" sz="3999" dirty="0" err="1">
                <a:solidFill>
                  <a:srgbClr val="000000"/>
                </a:solidFill>
                <a:latin typeface="Roboto Condensed Italics"/>
              </a:rPr>
              <a:t>tôi</a:t>
            </a:r>
            <a:r>
              <a:rPr lang="en-US" sz="3999" dirty="0">
                <a:solidFill>
                  <a:srgbClr val="000000"/>
                </a:solidFill>
                <a:latin typeface="Roboto Condensed Italics"/>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BB19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61629" y="-1861291"/>
            <a:ext cx="4908941" cy="49268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179374">
            <a:off x="10678325" y="7621813"/>
            <a:ext cx="3447950" cy="322853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47625">
            <a:off x="11824058" y="7630464"/>
            <a:ext cx="1739904" cy="321123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2400" y="2252082"/>
            <a:ext cx="18789515" cy="6105449"/>
          </a:xfrm>
          <a:prstGeom prst="rect">
            <a:avLst/>
          </a:prstGeom>
        </p:spPr>
      </p:pic>
      <p:sp>
        <p:nvSpPr>
          <p:cNvPr id="9" name="TextBox 9"/>
          <p:cNvSpPr txBox="1"/>
          <p:nvPr/>
        </p:nvSpPr>
        <p:spPr>
          <a:xfrm>
            <a:off x="685800" y="3429000"/>
            <a:ext cx="15468600" cy="2872581"/>
          </a:xfrm>
          <a:prstGeom prst="rect">
            <a:avLst/>
          </a:prstGeom>
        </p:spPr>
        <p:txBody>
          <a:bodyPr wrap="square" lIns="0" tIns="0" rIns="0" bIns="0" rtlCol="0" anchor="t">
            <a:spAutoFit/>
          </a:bodyPr>
          <a:lstStyle/>
          <a:p>
            <a:pPr algn="just">
              <a:lnSpc>
                <a:spcPts val="5599"/>
              </a:lnSpc>
            </a:pPr>
            <a:r>
              <a:rPr lang="en-US" sz="4400" dirty="0" err="1">
                <a:solidFill>
                  <a:srgbClr val="493423"/>
                </a:solidFill>
                <a:latin typeface="Roboto Condensed Bold"/>
              </a:rPr>
              <a:t>Thầy</a:t>
            </a:r>
            <a:r>
              <a:rPr lang="en-US" sz="4400" dirty="0">
                <a:solidFill>
                  <a:srgbClr val="493423"/>
                </a:solidFill>
                <a:latin typeface="Roboto Condensed Bold"/>
              </a:rPr>
              <a:t> </a:t>
            </a:r>
            <a:r>
              <a:rPr lang="en-US" sz="4400" dirty="0" err="1">
                <a:solidFill>
                  <a:srgbClr val="493423"/>
                </a:solidFill>
                <a:latin typeface="Roboto Condensed Bold"/>
              </a:rPr>
              <a:t>Đuy-sen</a:t>
            </a:r>
            <a:r>
              <a:rPr lang="en-US" sz="4400" dirty="0">
                <a:solidFill>
                  <a:srgbClr val="493423"/>
                </a:solidFill>
                <a:latin typeface="Roboto Condensed Bold"/>
              </a:rPr>
              <a:t> </a:t>
            </a:r>
            <a:r>
              <a:rPr lang="en-US" sz="4400" dirty="0" err="1">
                <a:solidFill>
                  <a:srgbClr val="493423"/>
                </a:solidFill>
                <a:latin typeface="Roboto Condensed Bold"/>
              </a:rPr>
              <a:t>có</a:t>
            </a:r>
            <a:r>
              <a:rPr lang="en-US" sz="4400" dirty="0">
                <a:solidFill>
                  <a:srgbClr val="493423"/>
                </a:solidFill>
                <a:latin typeface="Roboto Condensed Bold"/>
              </a:rPr>
              <a:t> </a:t>
            </a:r>
            <a:r>
              <a:rPr lang="en-US" sz="4400" dirty="0" err="1">
                <a:solidFill>
                  <a:srgbClr val="493423"/>
                </a:solidFill>
                <a:latin typeface="Roboto Condensed Bold"/>
              </a:rPr>
              <a:t>tấm</a:t>
            </a:r>
            <a:r>
              <a:rPr lang="en-US" sz="4400" dirty="0">
                <a:solidFill>
                  <a:srgbClr val="493423"/>
                </a:solidFill>
                <a:latin typeface="Roboto Condensed Bold"/>
              </a:rPr>
              <a:t> </a:t>
            </a:r>
            <a:r>
              <a:rPr lang="en-US" sz="4400" dirty="0" err="1">
                <a:solidFill>
                  <a:srgbClr val="493423"/>
                </a:solidFill>
                <a:latin typeface="Roboto Condensed Bold"/>
              </a:rPr>
              <a:t>lòng</a:t>
            </a:r>
            <a:r>
              <a:rPr lang="en-US" sz="4400" dirty="0">
                <a:solidFill>
                  <a:srgbClr val="493423"/>
                </a:solidFill>
                <a:latin typeface="Roboto Condensed Bold"/>
              </a:rPr>
              <a:t> </a:t>
            </a:r>
            <a:r>
              <a:rPr lang="en-US" sz="4400" dirty="0" err="1">
                <a:solidFill>
                  <a:srgbClr val="493423"/>
                </a:solidFill>
                <a:latin typeface="Roboto Condensed Bold"/>
              </a:rPr>
              <a:t>nhân</a:t>
            </a:r>
            <a:r>
              <a:rPr lang="en-US" sz="4400" dirty="0">
                <a:solidFill>
                  <a:srgbClr val="493423"/>
                </a:solidFill>
                <a:latin typeface="Roboto Condensed Bold"/>
              </a:rPr>
              <a:t> </a:t>
            </a:r>
            <a:r>
              <a:rPr lang="en-US" sz="4400" dirty="0" err="1">
                <a:solidFill>
                  <a:srgbClr val="493423"/>
                </a:solidFill>
                <a:latin typeface="Roboto Condensed Bold"/>
              </a:rPr>
              <a:t>hậu</a:t>
            </a:r>
            <a:r>
              <a:rPr lang="en-US" sz="4400" dirty="0">
                <a:solidFill>
                  <a:srgbClr val="493423"/>
                </a:solidFill>
                <a:latin typeface="Roboto Condensed Bold"/>
              </a:rPr>
              <a:t>, </a:t>
            </a:r>
            <a:r>
              <a:rPr lang="en-US" sz="4400" dirty="0" err="1">
                <a:solidFill>
                  <a:srgbClr val="493423"/>
                </a:solidFill>
                <a:latin typeface="Roboto Condensed Bold"/>
              </a:rPr>
              <a:t>hết</a:t>
            </a:r>
            <a:r>
              <a:rPr lang="en-US" sz="4400" dirty="0">
                <a:solidFill>
                  <a:srgbClr val="493423"/>
                </a:solidFill>
                <a:latin typeface="Roboto Condensed Bold"/>
              </a:rPr>
              <a:t> </a:t>
            </a:r>
            <a:r>
              <a:rPr lang="en-US" sz="4400" dirty="0" err="1">
                <a:solidFill>
                  <a:srgbClr val="493423"/>
                </a:solidFill>
                <a:latin typeface="Roboto Condensed Bold"/>
              </a:rPr>
              <a:t>lòng</a:t>
            </a:r>
            <a:r>
              <a:rPr lang="en-US" sz="4400" dirty="0">
                <a:solidFill>
                  <a:srgbClr val="493423"/>
                </a:solidFill>
                <a:latin typeface="Roboto Condensed Bold"/>
              </a:rPr>
              <a:t> </a:t>
            </a:r>
            <a:r>
              <a:rPr lang="en-US" sz="4400" dirty="0" err="1">
                <a:solidFill>
                  <a:srgbClr val="493423"/>
                </a:solidFill>
                <a:latin typeface="Roboto Condensed Bold"/>
              </a:rPr>
              <a:t>quan</a:t>
            </a:r>
            <a:r>
              <a:rPr lang="en-US" sz="4400" dirty="0">
                <a:solidFill>
                  <a:srgbClr val="493423"/>
                </a:solidFill>
                <a:latin typeface="Roboto Condensed Bold"/>
              </a:rPr>
              <a:t> </a:t>
            </a:r>
            <a:r>
              <a:rPr lang="en-US" sz="4400" dirty="0" err="1">
                <a:solidFill>
                  <a:srgbClr val="493423"/>
                </a:solidFill>
                <a:latin typeface="Roboto Condensed Bold"/>
              </a:rPr>
              <a:t>tâm</a:t>
            </a:r>
            <a:r>
              <a:rPr lang="en-US" sz="4400" dirty="0">
                <a:solidFill>
                  <a:srgbClr val="493423"/>
                </a:solidFill>
                <a:latin typeface="Roboto Condensed Bold"/>
              </a:rPr>
              <a:t>, </a:t>
            </a:r>
            <a:r>
              <a:rPr lang="en-US" sz="4400" dirty="0" err="1">
                <a:solidFill>
                  <a:srgbClr val="493423"/>
                </a:solidFill>
                <a:latin typeface="Roboto Condensed Bold"/>
              </a:rPr>
              <a:t>yêu</a:t>
            </a:r>
            <a:r>
              <a:rPr lang="en-US" sz="4400" dirty="0">
                <a:solidFill>
                  <a:srgbClr val="493423"/>
                </a:solidFill>
                <a:latin typeface="Roboto Condensed Bold"/>
              </a:rPr>
              <a:t> </a:t>
            </a:r>
            <a:r>
              <a:rPr lang="en-US" sz="4400" dirty="0" err="1">
                <a:solidFill>
                  <a:srgbClr val="493423"/>
                </a:solidFill>
                <a:latin typeface="Roboto Condensed Bold"/>
              </a:rPr>
              <a:t>thương</a:t>
            </a:r>
            <a:r>
              <a:rPr lang="en-US" sz="4400" dirty="0">
                <a:solidFill>
                  <a:srgbClr val="493423"/>
                </a:solidFill>
                <a:latin typeface="Roboto Condensed Bold"/>
              </a:rPr>
              <a:t> </a:t>
            </a:r>
            <a:r>
              <a:rPr lang="en-US" sz="4400" dirty="0" err="1">
                <a:solidFill>
                  <a:srgbClr val="493423"/>
                </a:solidFill>
                <a:latin typeface="Roboto Condensed Bold"/>
              </a:rPr>
              <a:t>học</a:t>
            </a:r>
            <a:r>
              <a:rPr lang="en-US" sz="4400" dirty="0">
                <a:solidFill>
                  <a:srgbClr val="493423"/>
                </a:solidFill>
                <a:latin typeface="Roboto Condensed Bold"/>
              </a:rPr>
              <a:t> </a:t>
            </a:r>
            <a:r>
              <a:rPr lang="en-US" sz="4400" dirty="0" err="1">
                <a:solidFill>
                  <a:srgbClr val="493423"/>
                </a:solidFill>
                <a:latin typeface="Roboto Condensed Bold"/>
              </a:rPr>
              <a:t>trò</a:t>
            </a:r>
            <a:r>
              <a:rPr lang="en-US" sz="4400" dirty="0">
                <a:solidFill>
                  <a:srgbClr val="493423"/>
                </a:solidFill>
                <a:latin typeface="Roboto Condensed Bold"/>
              </a:rPr>
              <a:t> </a:t>
            </a:r>
            <a:r>
              <a:rPr lang="en-US" sz="4400" dirty="0" err="1">
                <a:solidFill>
                  <a:srgbClr val="493423"/>
                </a:solidFill>
                <a:latin typeface="Roboto Condensed Bold"/>
              </a:rPr>
              <a:t>của</a:t>
            </a:r>
            <a:r>
              <a:rPr lang="en-US" sz="4400" dirty="0">
                <a:solidFill>
                  <a:srgbClr val="493423"/>
                </a:solidFill>
                <a:latin typeface="Roboto Condensed Bold"/>
              </a:rPr>
              <a:t> </a:t>
            </a:r>
            <a:r>
              <a:rPr lang="en-US" sz="4400" dirty="0" err="1">
                <a:solidFill>
                  <a:srgbClr val="493423"/>
                </a:solidFill>
                <a:latin typeface="Roboto Condensed Bold"/>
              </a:rPr>
              <a:t>mình</a:t>
            </a:r>
            <a:r>
              <a:rPr lang="en-US" sz="4400" dirty="0">
                <a:solidFill>
                  <a:srgbClr val="493423"/>
                </a:solidFill>
                <a:latin typeface="Roboto Condensed Bold"/>
              </a:rPr>
              <a:t>; </a:t>
            </a:r>
            <a:r>
              <a:rPr lang="en-US" sz="4400" dirty="0" err="1">
                <a:solidFill>
                  <a:srgbClr val="493423"/>
                </a:solidFill>
                <a:latin typeface="Roboto Condensed Bold"/>
              </a:rPr>
              <a:t>thầy</a:t>
            </a:r>
            <a:r>
              <a:rPr lang="en-US" sz="4400" dirty="0">
                <a:solidFill>
                  <a:srgbClr val="493423"/>
                </a:solidFill>
                <a:latin typeface="Roboto Condensed Bold"/>
              </a:rPr>
              <a:t> </a:t>
            </a:r>
            <a:r>
              <a:rPr lang="en-US" sz="4400" dirty="0" err="1">
                <a:solidFill>
                  <a:srgbClr val="493423"/>
                </a:solidFill>
                <a:latin typeface="Roboto Condensed Bold"/>
              </a:rPr>
              <a:t>rất</a:t>
            </a:r>
            <a:r>
              <a:rPr lang="en-US" sz="4400" dirty="0">
                <a:solidFill>
                  <a:srgbClr val="493423"/>
                </a:solidFill>
                <a:latin typeface="Roboto Condensed Bold"/>
              </a:rPr>
              <a:t> </a:t>
            </a:r>
            <a:r>
              <a:rPr lang="en-US" sz="4400" dirty="0" err="1">
                <a:solidFill>
                  <a:srgbClr val="493423"/>
                </a:solidFill>
                <a:latin typeface="Roboto Condensed Bold"/>
              </a:rPr>
              <a:t>tinh</a:t>
            </a:r>
            <a:r>
              <a:rPr lang="en-US" sz="4400" dirty="0">
                <a:solidFill>
                  <a:srgbClr val="493423"/>
                </a:solidFill>
                <a:latin typeface="Roboto Condensed Bold"/>
              </a:rPr>
              <a:t> </a:t>
            </a:r>
            <a:r>
              <a:rPr lang="en-US" sz="4400" dirty="0" err="1">
                <a:solidFill>
                  <a:srgbClr val="493423"/>
                </a:solidFill>
                <a:latin typeface="Roboto Condensed Bold"/>
              </a:rPr>
              <a:t>tế</a:t>
            </a:r>
            <a:r>
              <a:rPr lang="en-US" sz="4400" dirty="0">
                <a:solidFill>
                  <a:srgbClr val="493423"/>
                </a:solidFill>
                <a:latin typeface="Roboto Condensed Bold"/>
              </a:rPr>
              <a:t> </a:t>
            </a:r>
            <a:r>
              <a:rPr lang="en-US" sz="4400" dirty="0" err="1">
                <a:solidFill>
                  <a:srgbClr val="493423"/>
                </a:solidFill>
                <a:latin typeface="Roboto Condensed Bold"/>
              </a:rPr>
              <a:t>bởi</a:t>
            </a:r>
            <a:r>
              <a:rPr lang="en-US" sz="4400" dirty="0">
                <a:solidFill>
                  <a:srgbClr val="493423"/>
                </a:solidFill>
                <a:latin typeface="Roboto Condensed Bold"/>
              </a:rPr>
              <a:t> </a:t>
            </a:r>
            <a:r>
              <a:rPr lang="en-US" sz="4400" dirty="0" err="1">
                <a:solidFill>
                  <a:srgbClr val="493423"/>
                </a:solidFill>
                <a:latin typeface="Roboto Condensed Bold"/>
              </a:rPr>
              <a:t>có</a:t>
            </a:r>
            <a:r>
              <a:rPr lang="en-US" sz="4400" dirty="0">
                <a:solidFill>
                  <a:srgbClr val="493423"/>
                </a:solidFill>
                <a:latin typeface="Roboto Condensed Bold"/>
              </a:rPr>
              <a:t> </a:t>
            </a:r>
            <a:r>
              <a:rPr lang="en-US" sz="4400" dirty="0" err="1">
                <a:solidFill>
                  <a:srgbClr val="493423"/>
                </a:solidFill>
                <a:latin typeface="Roboto Condensed Bold"/>
              </a:rPr>
              <a:t>thể</a:t>
            </a:r>
            <a:r>
              <a:rPr lang="en-US" sz="4400" dirty="0">
                <a:solidFill>
                  <a:srgbClr val="493423"/>
                </a:solidFill>
                <a:latin typeface="Roboto Condensed Bold"/>
              </a:rPr>
              <a:t> </a:t>
            </a:r>
            <a:r>
              <a:rPr lang="en-US" sz="4400" dirty="0" err="1">
                <a:solidFill>
                  <a:srgbClr val="493423"/>
                </a:solidFill>
                <a:latin typeface="Roboto Condensed Bold"/>
              </a:rPr>
              <a:t>hiểu</a:t>
            </a:r>
            <a:r>
              <a:rPr lang="en-US" sz="4400" dirty="0">
                <a:solidFill>
                  <a:srgbClr val="493423"/>
                </a:solidFill>
                <a:latin typeface="Roboto Condensed Bold"/>
              </a:rPr>
              <a:t> </a:t>
            </a:r>
            <a:r>
              <a:rPr lang="en-US" sz="4400" dirty="0" err="1">
                <a:solidFill>
                  <a:srgbClr val="493423"/>
                </a:solidFill>
                <a:latin typeface="Roboto Condensed Bold"/>
              </a:rPr>
              <a:t>cảm</a:t>
            </a:r>
            <a:r>
              <a:rPr lang="en-US" sz="4400" dirty="0">
                <a:solidFill>
                  <a:srgbClr val="493423"/>
                </a:solidFill>
                <a:latin typeface="Roboto Condensed Bold"/>
              </a:rPr>
              <a:t> </a:t>
            </a:r>
            <a:r>
              <a:rPr lang="en-US" sz="4400" dirty="0" err="1">
                <a:solidFill>
                  <a:srgbClr val="493423"/>
                </a:solidFill>
                <a:latin typeface="Roboto Condensed Bold"/>
              </a:rPr>
              <a:t>xúc</a:t>
            </a:r>
            <a:r>
              <a:rPr lang="en-US" sz="4400" dirty="0">
                <a:solidFill>
                  <a:srgbClr val="493423"/>
                </a:solidFill>
                <a:latin typeface="Roboto Condensed Bold"/>
              </a:rPr>
              <a:t>, </a:t>
            </a:r>
            <a:r>
              <a:rPr lang="en-US" sz="4400" dirty="0" err="1">
                <a:solidFill>
                  <a:srgbClr val="493423"/>
                </a:solidFill>
                <a:latin typeface="Roboto Condensed Bold"/>
              </a:rPr>
              <a:t>hành</a:t>
            </a:r>
            <a:r>
              <a:rPr lang="en-US" sz="4400" dirty="0">
                <a:solidFill>
                  <a:srgbClr val="493423"/>
                </a:solidFill>
                <a:latin typeface="Roboto Condensed Bold"/>
              </a:rPr>
              <a:t> </a:t>
            </a:r>
            <a:r>
              <a:rPr lang="en-US" sz="4400" dirty="0" err="1">
                <a:solidFill>
                  <a:srgbClr val="493423"/>
                </a:solidFill>
                <a:latin typeface="Roboto Condensed Bold"/>
              </a:rPr>
              <a:t>động</a:t>
            </a:r>
            <a:r>
              <a:rPr lang="en-US" sz="4400" dirty="0">
                <a:solidFill>
                  <a:srgbClr val="493423"/>
                </a:solidFill>
                <a:latin typeface="Roboto Condensed Bold"/>
              </a:rPr>
              <a:t> </a:t>
            </a:r>
            <a:r>
              <a:rPr lang="en-US" sz="4400" dirty="0" err="1">
                <a:solidFill>
                  <a:srgbClr val="493423"/>
                </a:solidFill>
                <a:latin typeface="Roboto Condensed Bold"/>
              </a:rPr>
              <a:t>của</a:t>
            </a:r>
            <a:r>
              <a:rPr lang="en-US" sz="4400" dirty="0">
                <a:solidFill>
                  <a:srgbClr val="493423"/>
                </a:solidFill>
                <a:latin typeface="Roboto Condensed Bold"/>
              </a:rPr>
              <a:t> </a:t>
            </a:r>
            <a:r>
              <a:rPr lang="en-US" sz="4400" dirty="0" err="1">
                <a:solidFill>
                  <a:srgbClr val="493423"/>
                </a:solidFill>
                <a:latin typeface="Roboto Condensed Bold"/>
              </a:rPr>
              <a:t>mỗi</a:t>
            </a:r>
            <a:r>
              <a:rPr lang="en-US" sz="4400" dirty="0">
                <a:solidFill>
                  <a:srgbClr val="493423"/>
                </a:solidFill>
                <a:latin typeface="Roboto Condensed Bold"/>
              </a:rPr>
              <a:t> </a:t>
            </a:r>
            <a:r>
              <a:rPr lang="en-US" sz="4400" dirty="0" err="1">
                <a:solidFill>
                  <a:srgbClr val="493423"/>
                </a:solidFill>
                <a:latin typeface="Roboto Condensed Bold"/>
              </a:rPr>
              <a:t>đứa</a:t>
            </a:r>
            <a:r>
              <a:rPr lang="en-US" sz="4400" dirty="0">
                <a:solidFill>
                  <a:srgbClr val="493423"/>
                </a:solidFill>
                <a:latin typeface="Roboto Condensed Bold"/>
              </a:rPr>
              <a:t> </a:t>
            </a:r>
            <a:r>
              <a:rPr lang="en-US" sz="4400" dirty="0" err="1">
                <a:solidFill>
                  <a:srgbClr val="493423"/>
                </a:solidFill>
                <a:latin typeface="Roboto Condensed Bold"/>
              </a:rPr>
              <a:t>trẻ</a:t>
            </a:r>
            <a:r>
              <a:rPr lang="en-US" sz="4400" dirty="0">
                <a:solidFill>
                  <a:srgbClr val="493423"/>
                </a:solidFill>
                <a:latin typeface="Roboto Condensed Bold"/>
              </a:rPr>
              <a:t>; </a:t>
            </a:r>
            <a:r>
              <a:rPr lang="en-US" sz="4400" dirty="0" err="1">
                <a:solidFill>
                  <a:srgbClr val="493423"/>
                </a:solidFill>
                <a:latin typeface="Roboto Condensed Bold"/>
              </a:rPr>
              <a:t>thầy</a:t>
            </a:r>
            <a:r>
              <a:rPr lang="en-US" sz="4400" dirty="0">
                <a:solidFill>
                  <a:srgbClr val="493423"/>
                </a:solidFill>
                <a:latin typeface="Roboto Condensed Bold"/>
              </a:rPr>
              <a:t> </a:t>
            </a:r>
            <a:r>
              <a:rPr lang="en-US" sz="4400" dirty="0" err="1">
                <a:solidFill>
                  <a:srgbClr val="493423"/>
                </a:solidFill>
                <a:latin typeface="Roboto Condensed Bold"/>
              </a:rPr>
              <a:t>đã</a:t>
            </a:r>
            <a:r>
              <a:rPr lang="en-US" sz="4400" dirty="0">
                <a:solidFill>
                  <a:srgbClr val="493423"/>
                </a:solidFill>
                <a:latin typeface="Roboto Condensed Bold"/>
              </a:rPr>
              <a:t> </a:t>
            </a:r>
            <a:r>
              <a:rPr lang="en-US" sz="4400" dirty="0" err="1">
                <a:solidFill>
                  <a:srgbClr val="493423"/>
                </a:solidFill>
                <a:latin typeface="Roboto Condensed Bold"/>
              </a:rPr>
              <a:t>không</a:t>
            </a:r>
            <a:r>
              <a:rPr lang="en-US" sz="4400" dirty="0">
                <a:solidFill>
                  <a:srgbClr val="493423"/>
                </a:solidFill>
                <a:latin typeface="Roboto Condensed Bold"/>
              </a:rPr>
              <a:t> </a:t>
            </a:r>
            <a:r>
              <a:rPr lang="en-US" sz="4400" dirty="0" err="1">
                <a:solidFill>
                  <a:srgbClr val="493423"/>
                </a:solidFill>
                <a:latin typeface="Roboto Condensed Bold"/>
              </a:rPr>
              <a:t>quản</a:t>
            </a:r>
            <a:r>
              <a:rPr lang="en-US" sz="4400" dirty="0">
                <a:solidFill>
                  <a:srgbClr val="493423"/>
                </a:solidFill>
                <a:latin typeface="Roboto Condensed Bold"/>
              </a:rPr>
              <a:t> </a:t>
            </a:r>
            <a:r>
              <a:rPr lang="en-US" sz="4400" dirty="0" err="1">
                <a:solidFill>
                  <a:srgbClr val="493423"/>
                </a:solidFill>
                <a:latin typeface="Roboto Condensed Bold"/>
              </a:rPr>
              <a:t>ngại</a:t>
            </a:r>
            <a:r>
              <a:rPr lang="en-US" sz="4400" dirty="0">
                <a:solidFill>
                  <a:srgbClr val="493423"/>
                </a:solidFill>
                <a:latin typeface="Roboto Condensed Bold"/>
              </a:rPr>
              <a:t> </a:t>
            </a:r>
            <a:r>
              <a:rPr lang="en-US" sz="4400" dirty="0" err="1">
                <a:solidFill>
                  <a:srgbClr val="493423"/>
                </a:solidFill>
                <a:latin typeface="Roboto Condensed Bold"/>
              </a:rPr>
              <a:t>khó</a:t>
            </a:r>
            <a:r>
              <a:rPr lang="en-US" sz="4400" dirty="0">
                <a:solidFill>
                  <a:srgbClr val="493423"/>
                </a:solidFill>
                <a:latin typeface="Roboto Condensed Bold"/>
              </a:rPr>
              <a:t> </a:t>
            </a:r>
            <a:r>
              <a:rPr lang="en-US" sz="4400" dirty="0" err="1">
                <a:solidFill>
                  <a:srgbClr val="493423"/>
                </a:solidFill>
                <a:latin typeface="Roboto Condensed Bold"/>
              </a:rPr>
              <a:t>khăn</a:t>
            </a:r>
            <a:r>
              <a:rPr lang="en-US" sz="4400" dirty="0">
                <a:solidFill>
                  <a:srgbClr val="493423"/>
                </a:solidFill>
                <a:latin typeface="Roboto Condensed Bold"/>
              </a:rPr>
              <a:t> </a:t>
            </a:r>
            <a:r>
              <a:rPr lang="en-US" sz="4400" dirty="0" err="1">
                <a:solidFill>
                  <a:srgbClr val="493423"/>
                </a:solidFill>
                <a:latin typeface="Roboto Condensed Bold"/>
              </a:rPr>
              <a:t>để</a:t>
            </a:r>
            <a:r>
              <a:rPr lang="en-US" sz="4400" dirty="0">
                <a:solidFill>
                  <a:srgbClr val="493423"/>
                </a:solidFill>
                <a:latin typeface="Roboto Condensed Bold"/>
              </a:rPr>
              <a:t> </a:t>
            </a:r>
            <a:r>
              <a:rPr lang="en-US" sz="4400" dirty="0" err="1">
                <a:solidFill>
                  <a:srgbClr val="493423"/>
                </a:solidFill>
                <a:latin typeface="Roboto Condensed Bold"/>
              </a:rPr>
              <a:t>có</a:t>
            </a:r>
            <a:r>
              <a:rPr lang="en-US" sz="4400" dirty="0">
                <a:solidFill>
                  <a:srgbClr val="493423"/>
                </a:solidFill>
                <a:latin typeface="Roboto Condensed Bold"/>
              </a:rPr>
              <a:t> </a:t>
            </a:r>
            <a:r>
              <a:rPr lang="en-US" sz="4400" dirty="0" err="1">
                <a:solidFill>
                  <a:srgbClr val="493423"/>
                </a:solidFill>
                <a:latin typeface="Roboto Condensed Bold"/>
              </a:rPr>
              <a:t>thể</a:t>
            </a:r>
            <a:r>
              <a:rPr lang="en-US" sz="4400" dirty="0">
                <a:solidFill>
                  <a:srgbClr val="493423"/>
                </a:solidFill>
                <a:latin typeface="Roboto Condensed Bold"/>
              </a:rPr>
              <a:t> </a:t>
            </a:r>
            <a:r>
              <a:rPr lang="en-US" sz="4400" dirty="0" err="1">
                <a:solidFill>
                  <a:srgbClr val="493423"/>
                </a:solidFill>
                <a:latin typeface="Roboto Condensed Bold"/>
              </a:rPr>
              <a:t>làm</a:t>
            </a:r>
            <a:r>
              <a:rPr lang="en-US" sz="4400" dirty="0">
                <a:solidFill>
                  <a:srgbClr val="493423"/>
                </a:solidFill>
                <a:latin typeface="Roboto Condensed Bold"/>
              </a:rPr>
              <a:t> </a:t>
            </a:r>
            <a:r>
              <a:rPr lang="en-US" sz="4400" dirty="0" err="1">
                <a:solidFill>
                  <a:srgbClr val="493423"/>
                </a:solidFill>
                <a:latin typeface="Roboto Condensed Bold"/>
              </a:rPr>
              <a:t>những</a:t>
            </a:r>
            <a:r>
              <a:rPr lang="en-US" sz="4400" dirty="0">
                <a:solidFill>
                  <a:srgbClr val="493423"/>
                </a:solidFill>
                <a:latin typeface="Roboto Condensed Bold"/>
              </a:rPr>
              <a:t> </a:t>
            </a:r>
            <a:r>
              <a:rPr lang="en-US" sz="4400" dirty="0" err="1">
                <a:solidFill>
                  <a:srgbClr val="493423"/>
                </a:solidFill>
                <a:latin typeface="Roboto Condensed Bold"/>
              </a:rPr>
              <a:t>điều</a:t>
            </a:r>
            <a:r>
              <a:rPr lang="en-US" sz="4400" dirty="0">
                <a:solidFill>
                  <a:srgbClr val="493423"/>
                </a:solidFill>
                <a:latin typeface="Roboto Condensed Bold"/>
              </a:rPr>
              <a:t> </a:t>
            </a:r>
            <a:r>
              <a:rPr lang="en-US" sz="4400" dirty="0" err="1">
                <a:solidFill>
                  <a:srgbClr val="493423"/>
                </a:solidFill>
                <a:latin typeface="Roboto Condensed Bold"/>
              </a:rPr>
              <a:t>tốt</a:t>
            </a:r>
            <a:r>
              <a:rPr lang="en-US" sz="4400" dirty="0">
                <a:solidFill>
                  <a:srgbClr val="493423"/>
                </a:solidFill>
                <a:latin typeface="Roboto Condensed Bold"/>
              </a:rPr>
              <a:t> </a:t>
            </a:r>
            <a:r>
              <a:rPr lang="en-US" sz="4400" dirty="0" err="1">
                <a:solidFill>
                  <a:srgbClr val="493423"/>
                </a:solidFill>
                <a:latin typeface="Roboto Condensed Bold"/>
              </a:rPr>
              <a:t>đẹp</a:t>
            </a:r>
            <a:r>
              <a:rPr lang="en-US" sz="4400" dirty="0">
                <a:solidFill>
                  <a:srgbClr val="493423"/>
                </a:solidFill>
                <a:latin typeface="Roboto Condensed Bold"/>
              </a:rPr>
              <a:t> </a:t>
            </a:r>
            <a:r>
              <a:rPr lang="en-US" sz="4400" dirty="0" err="1">
                <a:solidFill>
                  <a:srgbClr val="493423"/>
                </a:solidFill>
                <a:latin typeface="Roboto Condensed Bold"/>
              </a:rPr>
              <a:t>cho</a:t>
            </a:r>
            <a:r>
              <a:rPr lang="en-US" sz="4400" dirty="0">
                <a:solidFill>
                  <a:srgbClr val="493423"/>
                </a:solidFill>
                <a:latin typeface="Roboto Condensed Bold"/>
              </a:rPr>
              <a:t> </a:t>
            </a:r>
            <a:r>
              <a:rPr lang="en-US" sz="4400" dirty="0" err="1">
                <a:solidFill>
                  <a:srgbClr val="493423"/>
                </a:solidFill>
                <a:latin typeface="Roboto Condensed Bold"/>
              </a:rPr>
              <a:t>học</a:t>
            </a:r>
            <a:r>
              <a:rPr lang="en-US" sz="4400" dirty="0">
                <a:solidFill>
                  <a:srgbClr val="493423"/>
                </a:solidFill>
                <a:latin typeface="Roboto Condensed Bold"/>
              </a:rPr>
              <a:t> </a:t>
            </a:r>
            <a:r>
              <a:rPr lang="en-US" sz="4400" dirty="0" err="1">
                <a:solidFill>
                  <a:srgbClr val="493423"/>
                </a:solidFill>
                <a:latin typeface="Roboto Condensed Bold"/>
              </a:rPr>
              <a:t>trò</a:t>
            </a:r>
            <a:r>
              <a:rPr lang="en-US" sz="4400" dirty="0">
                <a:solidFill>
                  <a:srgbClr val="493423"/>
                </a:solidFill>
                <a:latin typeface="Roboto Condensed Bold"/>
              </a:rPr>
              <a:t> </a:t>
            </a:r>
            <a:r>
              <a:rPr lang="en-US" sz="4400" dirty="0" err="1">
                <a:solidFill>
                  <a:srgbClr val="493423"/>
                </a:solidFill>
                <a:latin typeface="Roboto Condensed Bold"/>
              </a:rPr>
              <a:t>của</a:t>
            </a:r>
            <a:r>
              <a:rPr lang="en-US" sz="4400" dirty="0">
                <a:solidFill>
                  <a:srgbClr val="493423"/>
                </a:solidFill>
                <a:latin typeface="Roboto Condensed Bold"/>
              </a:rPr>
              <a:t> </a:t>
            </a:r>
            <a:r>
              <a:rPr lang="en-US" sz="4400" dirty="0" err="1">
                <a:solidFill>
                  <a:srgbClr val="493423"/>
                </a:solidFill>
                <a:latin typeface="Roboto Condensed Bold"/>
              </a:rPr>
              <a:t>mình</a:t>
            </a:r>
            <a:r>
              <a:rPr lang="en-US" sz="4400" dirty="0">
                <a:solidFill>
                  <a:srgbClr val="493423"/>
                </a:solidFill>
                <a:latin typeface="Roboto Condensed Bold"/>
              </a:rPr>
              <a:t>.</a:t>
            </a:r>
          </a:p>
        </p:txBody>
      </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75186" y="2634992"/>
            <a:ext cx="1437423" cy="764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366" y="-4455139"/>
            <a:ext cx="20317268" cy="21026927"/>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2261072278"/>
              </p:ext>
            </p:extLst>
          </p:nvPr>
        </p:nvGraphicFramePr>
        <p:xfrm>
          <a:off x="533400" y="884076"/>
          <a:ext cx="17221199" cy="9425784"/>
        </p:xfrm>
        <a:graphic>
          <a:graphicData uri="http://schemas.openxmlformats.org/drawingml/2006/table">
            <a:tbl>
              <a:tblPr/>
              <a:tblGrid>
                <a:gridCol w="1235276">
                  <a:extLst>
                    <a:ext uri="{9D8B030D-6E8A-4147-A177-3AD203B41FA5}">
                      <a16:colId xmlns="" xmlns:a16="http://schemas.microsoft.com/office/drawing/2014/main" val="20000"/>
                    </a:ext>
                  </a:extLst>
                </a:gridCol>
                <a:gridCol w="4432460">
                  <a:extLst>
                    <a:ext uri="{9D8B030D-6E8A-4147-A177-3AD203B41FA5}">
                      <a16:colId xmlns="" xmlns:a16="http://schemas.microsoft.com/office/drawing/2014/main" val="20001"/>
                    </a:ext>
                  </a:extLst>
                </a:gridCol>
                <a:gridCol w="11553463">
                  <a:extLst>
                    <a:ext uri="{9D8B030D-6E8A-4147-A177-3AD203B41FA5}">
                      <a16:colId xmlns="" xmlns:a16="http://schemas.microsoft.com/office/drawing/2014/main" val="20002"/>
                    </a:ext>
                  </a:extLst>
                </a:gridCol>
              </a:tblGrid>
              <a:tr h="1744824">
                <a:tc>
                  <a:txBody>
                    <a:bodyPr/>
                    <a:lstStyle/>
                    <a:p>
                      <a:pPr algn="ctr">
                        <a:defRPr/>
                      </a:pPr>
                      <a:endParaRPr sz="3200" b="1" dirty="0">
                        <a:latin typeface="Roboto Condensed" panose="02000000000000000000" pitchFamily="2" charset="0"/>
                        <a:ea typeface="Roboto Condensed" panose="02000000000000000000" pitchFamily="2" charset="0"/>
                      </a:endParaRPr>
                    </a:p>
                    <a:p>
                      <a:pPr algn="ct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Đoạn</a:t>
                      </a:r>
                      <a:r>
                        <a:rPr lang="en-US" sz="3200" b="1" dirty="0">
                          <a:latin typeface="Roboto Condensed" panose="02000000000000000000" pitchFamily="2" charset="0"/>
                          <a:ea typeface="Roboto Condensed" panose="02000000000000000000" pitchFamily="2" charset="0"/>
                        </a:rPr>
                        <a:t> </a:t>
                      </a:r>
                    </a:p>
                    <a:p>
                      <a:pPr algn="ctr"/>
                      <a:r>
                        <a:rPr lang="en-US" sz="3200" b="1" dirty="0">
                          <a:solidFill>
                            <a:srgbClr val="000000"/>
                          </a:solidFill>
                          <a:latin typeface="Roboto Condensed" panose="02000000000000000000" pitchFamily="2" charset="0"/>
                          <a:ea typeface="Roboto Condensed" panose="02000000000000000000" pitchFamily="2" charset="0"/>
                        </a:rPr>
                        <a:t>  </a:t>
                      </a:r>
                    </a:p>
                  </a:txBody>
                  <a:tcPr anchor="ctr">
                    <a:lnL w="0" cap="flat" cmpd="sng" algn="ctr">
                      <a:solidFill>
                        <a:srgbClr val="FFD699"/>
                      </a:solidFill>
                      <a:prstDash val="solid"/>
                      <a:round/>
                      <a:headEnd type="none" w="med" len="med"/>
                      <a:tailEnd type="none" w="med" len="med"/>
                    </a:lnL>
                    <a:lnR w="76200" cap="flat" cmpd="sng" algn="ctr">
                      <a:solidFill>
                        <a:schemeClr val="bg1"/>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defRPr/>
                      </a:pPr>
                      <a:endParaRPr sz="3200" b="1" dirty="0">
                        <a:latin typeface="Roboto Condensed" panose="02000000000000000000" pitchFamily="2" charset="0"/>
                        <a:ea typeface="Roboto Condensed" panose="02000000000000000000" pitchFamily="2" charset="0"/>
                      </a:endParaRPr>
                    </a:p>
                    <a:p>
                      <a:pPr algn="ct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Ngôi</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kể</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người</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kể</a:t>
                      </a:r>
                      <a:endParaRPr lang="en-US" sz="3200" b="1" dirty="0">
                        <a:latin typeface="Roboto Condensed" panose="02000000000000000000" pitchFamily="2" charset="0"/>
                        <a:ea typeface="Roboto Condensed" panose="02000000000000000000" pitchFamily="2" charset="0"/>
                      </a:endParaRPr>
                    </a:p>
                    <a:p>
                      <a:pPr algn="ctr"/>
                      <a:r>
                        <a:rPr lang="en-US" sz="3200" b="1"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tc>
                  <a:txBody>
                    <a:bodyPr/>
                    <a:lstStyle/>
                    <a:p>
                      <a:pPr algn="ctr">
                        <a:defRPr/>
                      </a:pPr>
                      <a:endParaRPr sz="3200" b="1" dirty="0">
                        <a:latin typeface="Roboto Condensed" panose="02000000000000000000" pitchFamily="2" charset="0"/>
                        <a:ea typeface="Roboto Condensed" panose="02000000000000000000" pitchFamily="2" charset="0"/>
                      </a:endParaRPr>
                    </a:p>
                    <a:p>
                      <a:pPr algn="ctr"/>
                      <a:r>
                        <a:rPr lang="en-US" sz="3200" b="1" dirty="0">
                          <a:latin typeface="Roboto Condensed" panose="02000000000000000000" pitchFamily="2" charset="0"/>
                          <a:ea typeface="Roboto Condensed" panose="02000000000000000000" pitchFamily="2" charset="0"/>
                        </a:rPr>
                        <a:t>  Ý </a:t>
                      </a:r>
                      <a:r>
                        <a:rPr lang="en-US" sz="3200" b="1" dirty="0" err="1">
                          <a:latin typeface="Roboto Condensed" panose="02000000000000000000" pitchFamily="2" charset="0"/>
                          <a:ea typeface="Roboto Condensed" panose="02000000000000000000" pitchFamily="2" charset="0"/>
                        </a:rPr>
                        <a:t>đồ</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của</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tác</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giả</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muốn</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chú</a:t>
                      </a:r>
                      <a:r>
                        <a:rPr lang="en-US" sz="3200" b="1" dirty="0">
                          <a:latin typeface="Roboto Condensed" panose="02000000000000000000" pitchFamily="2" charset="0"/>
                          <a:ea typeface="Roboto Condensed" panose="02000000000000000000" pitchFamily="2" charset="0"/>
                        </a:rPr>
                        <a:t> ý </a:t>
                      </a:r>
                      <a:r>
                        <a:rPr lang="en-US" sz="3200" b="1" dirty="0" err="1">
                          <a:latin typeface="Roboto Condensed" panose="02000000000000000000" pitchFamily="2" charset="0"/>
                          <a:ea typeface="Roboto Condensed" panose="02000000000000000000" pitchFamily="2" charset="0"/>
                        </a:rPr>
                        <a:t>đến</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điều</a:t>
                      </a:r>
                      <a:r>
                        <a:rPr lang="en-US" sz="3200" b="1" dirty="0">
                          <a:latin typeface="Roboto Condensed" panose="02000000000000000000" pitchFamily="2" charset="0"/>
                          <a:ea typeface="Roboto Condensed" panose="02000000000000000000" pitchFamily="2" charset="0"/>
                        </a:rPr>
                        <a:t> </a:t>
                      </a:r>
                      <a:r>
                        <a:rPr lang="en-US" sz="3200" b="1" dirty="0" err="1">
                          <a:latin typeface="Roboto Condensed" panose="02000000000000000000" pitchFamily="2" charset="0"/>
                          <a:ea typeface="Roboto Condensed" panose="02000000000000000000" pitchFamily="2" charset="0"/>
                        </a:rPr>
                        <a:t>gì</a:t>
                      </a:r>
                      <a:r>
                        <a:rPr lang="en-US" sz="3200" b="1" dirty="0">
                          <a:latin typeface="Roboto Condensed" panose="02000000000000000000" pitchFamily="2" charset="0"/>
                          <a:ea typeface="Roboto Condensed" panose="02000000000000000000" pitchFamily="2" charset="0"/>
                        </a:rPr>
                        <a:t>)</a:t>
                      </a:r>
                    </a:p>
                    <a:p>
                      <a:pPr algn="ctr"/>
                      <a:r>
                        <a:rPr lang="en-US" sz="3200" b="1"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D699"/>
                    </a:solidFill>
                  </a:tcPr>
                </a:tc>
                <a:extLst>
                  <a:ext uri="{0D108BD9-81ED-4DB2-BD59-A6C34878D82A}">
                    <a16:rowId xmlns="" xmlns:a16="http://schemas.microsoft.com/office/drawing/2014/main" val="10000"/>
                  </a:ext>
                </a:extLst>
              </a:tr>
              <a:tr h="1539551">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(1)</a:t>
                      </a: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0" cap="flat" cmpd="sng" algn="ctr">
                      <a:solidFill>
                        <a:srgbClr val="FFD699"/>
                      </a:solidFill>
                      <a:prstDash val="solid"/>
                      <a:round/>
                      <a:headEnd type="none" w="med" len="med"/>
                      <a:tailEnd type="none" w="med" len="med"/>
                    </a:lnL>
                    <a:lnR w="76200" cap="flat" cmpd="sng" algn="ctr">
                      <a:solidFill>
                        <a:schemeClr val="bg1"/>
                      </a:solidFill>
                      <a:prstDash val="solid"/>
                      <a:round/>
                      <a:headEnd type="none" w="med" len="med"/>
                      <a:tailEnd type="none" w="med" len="med"/>
                    </a:lnR>
                    <a:lnT w="0" cap="flat" cmpd="sng" algn="ctr">
                      <a:solidFill>
                        <a:srgbClr val="FFD699"/>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BCD"/>
                    </a:solidFill>
                  </a:tcPr>
                </a:tc>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Ngôi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nhất</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người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họa</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sĩ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trẻ</a:t>
                      </a:r>
                      <a:endParaRPr lang="en-US" sz="3200" dirty="0">
                        <a:latin typeface="Roboto Condensed" panose="02000000000000000000" pitchFamily="2" charset="0"/>
                        <a:ea typeface="Roboto Condensed" panose="02000000000000000000" pitchFamily="2" charset="0"/>
                      </a:endParaRP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0" cap="flat" cmpd="sng" algn="ctr">
                      <a:solidFill>
                        <a:srgbClr val="FFD699"/>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4E3"/>
                    </a:solidFill>
                  </a:tcPr>
                </a:tc>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Câu</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chuyện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của</a:t>
                      </a:r>
                      <a:r>
                        <a:rPr lang="en-US" sz="3200" dirty="0">
                          <a:latin typeface="Roboto Condensed" panose="02000000000000000000" pitchFamily="2" charset="0"/>
                          <a:ea typeface="Roboto Condensed" panose="02000000000000000000" pitchFamily="2" charset="0"/>
                        </a:rPr>
                        <a:t> An-</a:t>
                      </a:r>
                      <a:r>
                        <a:rPr lang="en-US" sz="3200" dirty="0" err="1">
                          <a:latin typeface="Roboto Condensed" panose="02000000000000000000" pitchFamily="2" charset="0"/>
                          <a:ea typeface="Roboto Condensed" panose="02000000000000000000" pitchFamily="2" charset="0"/>
                        </a:rPr>
                        <a:t>tư</a:t>
                      </a:r>
                      <a:r>
                        <a:rPr lang="en-US" sz="3200" dirty="0">
                          <a:latin typeface="Roboto Condensed" panose="02000000000000000000" pitchFamily="2" charset="0"/>
                          <a:ea typeface="Roboto Condensed" panose="02000000000000000000" pitchFamily="2" charset="0"/>
                        </a:rPr>
                        <a:t>-</a:t>
                      </a:r>
                      <a:r>
                        <a:rPr lang="en-US" sz="3200" dirty="0" err="1">
                          <a:latin typeface="Roboto Condensed" panose="02000000000000000000" pitchFamily="2" charset="0"/>
                          <a:ea typeface="Roboto Condensed" panose="02000000000000000000" pitchFamily="2" charset="0"/>
                        </a:rPr>
                        <a:t>nai</a:t>
                      </a:r>
                      <a:r>
                        <a:rPr lang="en-US" sz="3200" dirty="0">
                          <a:latin typeface="Roboto Condensed" panose="02000000000000000000" pitchFamily="2" charset="0"/>
                          <a:ea typeface="Roboto Condensed" panose="02000000000000000000" pitchFamily="2" charset="0"/>
                        </a:rPr>
                        <a:t> – </a:t>
                      </a:r>
                      <a:r>
                        <a:rPr lang="en-US" sz="3200" dirty="0" err="1">
                          <a:latin typeface="Roboto Condensed" panose="02000000000000000000" pitchFamily="2" charset="0"/>
                          <a:ea typeface="Roboto Condensed" panose="02000000000000000000" pitchFamily="2" charset="0"/>
                        </a:rPr>
                        <a:t>người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đồng</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hương</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với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họa</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sĩ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trẻ</a:t>
                      </a:r>
                      <a:endParaRPr lang="en-US" sz="3200" dirty="0">
                        <a:latin typeface="Roboto Condensed" panose="02000000000000000000" pitchFamily="2" charset="0"/>
                        <a:ea typeface="Roboto Condensed" panose="02000000000000000000" pitchFamily="2" charset="0"/>
                      </a:endParaRPr>
                    </a:p>
                    <a:p>
                      <a:r>
                        <a:rPr lang="en-US" sz="3200"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4E3"/>
                    </a:solidFill>
                  </a:tcPr>
                </a:tc>
                <a:extLst>
                  <a:ext uri="{0D108BD9-81ED-4DB2-BD59-A6C34878D82A}">
                    <a16:rowId xmlns="" xmlns:a16="http://schemas.microsoft.com/office/drawing/2014/main" val="10001"/>
                  </a:ext>
                </a:extLst>
              </a:tr>
              <a:tr h="1539551">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(2)</a:t>
                      </a: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0" cap="flat" cmpd="sng" algn="ctr">
                      <a:solidFill>
                        <a:srgbClr val="FFD699"/>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BCD"/>
                    </a:solidFill>
                  </a:tcPr>
                </a:tc>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Ngôi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nhất</a:t>
                      </a:r>
                      <a:r>
                        <a:rPr lang="en-US" sz="3200" dirty="0">
                          <a:latin typeface="Roboto Condensed" panose="02000000000000000000" pitchFamily="2" charset="0"/>
                          <a:ea typeface="Roboto Condensed" panose="02000000000000000000" pitchFamily="2" charset="0"/>
                        </a:rPr>
                        <a:t>, An-</a:t>
                      </a:r>
                      <a:r>
                        <a:rPr lang="en-US" sz="3200" dirty="0" err="1">
                          <a:latin typeface="Roboto Condensed" panose="02000000000000000000" pitchFamily="2" charset="0"/>
                          <a:ea typeface="Roboto Condensed" panose="02000000000000000000" pitchFamily="2" charset="0"/>
                        </a:rPr>
                        <a:t>tư</a:t>
                      </a:r>
                      <a:r>
                        <a:rPr lang="en-US" sz="3200" dirty="0">
                          <a:latin typeface="Roboto Condensed" panose="02000000000000000000" pitchFamily="2" charset="0"/>
                          <a:ea typeface="Roboto Condensed" panose="02000000000000000000" pitchFamily="2" charset="0"/>
                        </a:rPr>
                        <a:t>-</a:t>
                      </a:r>
                      <a:r>
                        <a:rPr lang="en-US" sz="3200" dirty="0" err="1">
                          <a:latin typeface="Roboto Condensed" panose="02000000000000000000" pitchFamily="2" charset="0"/>
                          <a:ea typeface="Roboto Condensed" panose="02000000000000000000" pitchFamily="2" charset="0"/>
                        </a:rPr>
                        <a:t>nai</a:t>
                      </a:r>
                      <a:endParaRPr lang="en-US" sz="3200" dirty="0">
                        <a:latin typeface="Roboto Condensed" panose="02000000000000000000" pitchFamily="2" charset="0"/>
                        <a:ea typeface="Roboto Condensed" panose="02000000000000000000" pitchFamily="2" charset="0"/>
                      </a:endParaRP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4E3"/>
                    </a:solidFill>
                  </a:tcPr>
                </a:tc>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Hình</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ảnh</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thầy</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Đuy-sen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dưới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cảm</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nhận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cảm</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nhận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của</a:t>
                      </a:r>
                      <a:r>
                        <a:rPr lang="en-US" sz="3200" dirty="0">
                          <a:latin typeface="Roboto Condensed" panose="02000000000000000000" pitchFamily="2" charset="0"/>
                          <a:ea typeface="Roboto Condensed" panose="02000000000000000000" pitchFamily="2" charset="0"/>
                        </a:rPr>
                        <a:t> An-</a:t>
                      </a:r>
                      <a:r>
                        <a:rPr lang="en-US" sz="3200" dirty="0" err="1">
                          <a:latin typeface="Roboto Condensed" panose="02000000000000000000" pitchFamily="2" charset="0"/>
                          <a:ea typeface="Roboto Condensed" panose="02000000000000000000" pitchFamily="2" charset="0"/>
                        </a:rPr>
                        <a:t>tư</a:t>
                      </a:r>
                      <a:r>
                        <a:rPr lang="en-US" sz="3200" dirty="0">
                          <a:latin typeface="Roboto Condensed" panose="02000000000000000000" pitchFamily="2" charset="0"/>
                          <a:ea typeface="Roboto Condensed" panose="02000000000000000000" pitchFamily="2" charset="0"/>
                        </a:rPr>
                        <a:t>-</a:t>
                      </a:r>
                      <a:r>
                        <a:rPr lang="en-US" sz="3200" dirty="0" err="1">
                          <a:latin typeface="Roboto Condensed" panose="02000000000000000000" pitchFamily="2" charset="0"/>
                          <a:ea typeface="Roboto Condensed" panose="02000000000000000000" pitchFamily="2" charset="0"/>
                        </a:rPr>
                        <a:t>nai</a:t>
                      </a:r>
                      <a:r>
                        <a:rPr lang="en-US" sz="3200" dirty="0">
                          <a:latin typeface="Roboto Condensed" panose="02000000000000000000" pitchFamily="2" charset="0"/>
                          <a:ea typeface="Roboto Condensed" panose="02000000000000000000" pitchFamily="2" charset="0"/>
                        </a:rPr>
                        <a:t> – </a:t>
                      </a:r>
                      <a:r>
                        <a:rPr lang="en-US" sz="3200" dirty="0" err="1">
                          <a:latin typeface="Roboto Condensed" panose="02000000000000000000" pitchFamily="2" charset="0"/>
                          <a:ea typeface="Roboto Condensed" panose="02000000000000000000" pitchFamily="2" charset="0"/>
                        </a:rPr>
                        <a:t>học</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trò</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của</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thầy</a:t>
                      </a:r>
                      <a:endParaRPr lang="en-US" sz="3200" dirty="0">
                        <a:latin typeface="Roboto Condensed" panose="02000000000000000000" pitchFamily="2" charset="0"/>
                        <a:ea typeface="Roboto Condensed" panose="02000000000000000000" pitchFamily="2" charset="0"/>
                      </a:endParaRP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0" cap="flat" cmpd="sng" algn="ctr">
                      <a:solidFill>
                        <a:srgbClr val="FFD699"/>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4E3"/>
                    </a:solidFill>
                  </a:tcPr>
                </a:tc>
                <a:extLst>
                  <a:ext uri="{0D108BD9-81ED-4DB2-BD59-A6C34878D82A}">
                    <a16:rowId xmlns="" xmlns:a16="http://schemas.microsoft.com/office/drawing/2014/main" val="10002"/>
                  </a:ext>
                </a:extLst>
              </a:tr>
              <a:tr h="1539551">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(3)</a:t>
                      </a: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0" cap="flat" cmpd="sng" algn="ctr">
                      <a:solidFill>
                        <a:srgbClr val="FFD699"/>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EBCD"/>
                    </a:solidFill>
                  </a:tcPr>
                </a:tc>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Ngôi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nhất</a:t>
                      </a:r>
                      <a:r>
                        <a:rPr lang="en-US" sz="3200" dirty="0">
                          <a:latin typeface="Roboto Condensed" panose="02000000000000000000" pitchFamily="2" charset="0"/>
                          <a:ea typeface="Roboto Condensed" panose="02000000000000000000" pitchFamily="2" charset="0"/>
                        </a:rPr>
                        <a:t>, An-</a:t>
                      </a:r>
                      <a:r>
                        <a:rPr lang="en-US" sz="3200" dirty="0" err="1">
                          <a:latin typeface="Roboto Condensed" panose="02000000000000000000" pitchFamily="2" charset="0"/>
                          <a:ea typeface="Roboto Condensed" panose="02000000000000000000" pitchFamily="2" charset="0"/>
                        </a:rPr>
                        <a:t>tư</a:t>
                      </a:r>
                      <a:r>
                        <a:rPr lang="en-US" sz="3200" dirty="0">
                          <a:latin typeface="Roboto Condensed" panose="02000000000000000000" pitchFamily="2" charset="0"/>
                          <a:ea typeface="Roboto Condensed" panose="02000000000000000000" pitchFamily="2" charset="0"/>
                        </a:rPr>
                        <a:t>-</a:t>
                      </a:r>
                      <a:r>
                        <a:rPr lang="en-US" sz="3200" dirty="0" err="1">
                          <a:latin typeface="Roboto Condensed" panose="02000000000000000000" pitchFamily="2" charset="0"/>
                          <a:ea typeface="Roboto Condensed" panose="02000000000000000000" pitchFamily="2" charset="0"/>
                        </a:rPr>
                        <a:t>nai</a:t>
                      </a:r>
                      <a:endParaRPr lang="en-US" sz="3200" dirty="0">
                        <a:latin typeface="Roboto Condensed" panose="02000000000000000000" pitchFamily="2" charset="0"/>
                        <a:ea typeface="Roboto Condensed" panose="02000000000000000000" pitchFamily="2" charset="0"/>
                      </a:endParaRP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4E3"/>
                    </a:solidFill>
                  </a:tcPr>
                </a:tc>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Hình</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ảnh</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thầy</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Đuy-sen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dưới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cảm</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nhận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cảm</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nhận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của</a:t>
                      </a:r>
                      <a:r>
                        <a:rPr lang="en-US" sz="3200" dirty="0">
                          <a:latin typeface="Roboto Condensed" panose="02000000000000000000" pitchFamily="2" charset="0"/>
                          <a:ea typeface="Roboto Condensed" panose="02000000000000000000" pitchFamily="2" charset="0"/>
                        </a:rPr>
                        <a:t> An-</a:t>
                      </a:r>
                      <a:r>
                        <a:rPr lang="en-US" sz="3200" dirty="0" err="1">
                          <a:latin typeface="Roboto Condensed" panose="02000000000000000000" pitchFamily="2" charset="0"/>
                          <a:ea typeface="Roboto Condensed" panose="02000000000000000000" pitchFamily="2" charset="0"/>
                        </a:rPr>
                        <a:t>tư</a:t>
                      </a:r>
                      <a:r>
                        <a:rPr lang="en-US" sz="3200" dirty="0">
                          <a:latin typeface="Roboto Condensed" panose="02000000000000000000" pitchFamily="2" charset="0"/>
                          <a:ea typeface="Roboto Condensed" panose="02000000000000000000" pitchFamily="2" charset="0"/>
                        </a:rPr>
                        <a:t>-</a:t>
                      </a:r>
                      <a:r>
                        <a:rPr lang="en-US" sz="3200" dirty="0" err="1">
                          <a:latin typeface="Roboto Condensed" panose="02000000000000000000" pitchFamily="2" charset="0"/>
                          <a:ea typeface="Roboto Condensed" panose="02000000000000000000" pitchFamily="2" charset="0"/>
                        </a:rPr>
                        <a:t>nai</a:t>
                      </a:r>
                      <a:r>
                        <a:rPr lang="en-US" sz="3200" dirty="0">
                          <a:latin typeface="Roboto Condensed" panose="02000000000000000000" pitchFamily="2" charset="0"/>
                          <a:ea typeface="Roboto Condensed" panose="02000000000000000000" pitchFamily="2" charset="0"/>
                        </a:rPr>
                        <a:t> – </a:t>
                      </a:r>
                      <a:r>
                        <a:rPr lang="en-US" sz="3200" dirty="0" err="1">
                          <a:latin typeface="Roboto Condensed" panose="02000000000000000000" pitchFamily="2" charset="0"/>
                          <a:ea typeface="Roboto Condensed" panose="02000000000000000000" pitchFamily="2" charset="0"/>
                        </a:rPr>
                        <a:t>học</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trò</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của</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thầy</a:t>
                      </a:r>
                      <a:endParaRPr lang="en-US" sz="3200" dirty="0">
                        <a:latin typeface="Roboto Condensed" panose="02000000000000000000" pitchFamily="2" charset="0"/>
                        <a:ea typeface="Roboto Condensed" panose="02000000000000000000" pitchFamily="2" charset="0"/>
                      </a:endParaRP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0" cap="flat" cmpd="sng" algn="ctr">
                      <a:solidFill>
                        <a:srgbClr val="FFD699"/>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F4E3"/>
                    </a:solidFill>
                  </a:tcPr>
                </a:tc>
                <a:extLst>
                  <a:ext uri="{0D108BD9-81ED-4DB2-BD59-A6C34878D82A}">
                    <a16:rowId xmlns="" xmlns:a16="http://schemas.microsoft.com/office/drawing/2014/main" val="10003"/>
                  </a:ext>
                </a:extLst>
              </a:tr>
              <a:tr h="1851816">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(4)</a:t>
                      </a: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0" cap="flat" cmpd="sng" algn="ctr">
                      <a:solidFill>
                        <a:srgbClr val="FFD699"/>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EBCD"/>
                    </a:solidFill>
                  </a:tcPr>
                </a:tc>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Ngôi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nhất</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người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họa</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sĩ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trẻ</a:t>
                      </a:r>
                      <a:endParaRPr lang="en-US" sz="2800" dirty="0">
                        <a:latin typeface="Roboto Condensed" panose="02000000000000000000" pitchFamily="2" charset="0"/>
                        <a:ea typeface="Roboto Condensed" panose="02000000000000000000" pitchFamily="2" charset="0"/>
                      </a:endParaRP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tc>
                  <a:txBody>
                    <a:bodyPr/>
                    <a:lstStyle/>
                    <a:p>
                      <a:pPr algn="l">
                        <a:defRPr/>
                      </a:pPr>
                      <a:endParaRPr sz="2800" dirty="0">
                        <a:latin typeface="Roboto Condensed" panose="02000000000000000000" pitchFamily="2" charset="0"/>
                        <a:ea typeface="Roboto Condensed" panose="02000000000000000000" pitchFamily="2" charset="0"/>
                      </a:endParaRPr>
                    </a:p>
                    <a:p>
                      <a:r>
                        <a:rPr lang="en-US" sz="28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Mong</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muốn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của</a:t>
                      </a:r>
                      <a:r>
                        <a:rPr lang="en-US" sz="3200" dirty="0">
                          <a:latin typeface="Roboto Condensed" panose="02000000000000000000" pitchFamily="2" charset="0"/>
                          <a:ea typeface="Roboto Condensed" panose="02000000000000000000" pitchFamily="2" charset="0"/>
                        </a:rPr>
                        <a:t> An-</a:t>
                      </a:r>
                      <a:r>
                        <a:rPr lang="en-US" sz="3200" dirty="0" err="1">
                          <a:latin typeface="Roboto Condensed" panose="02000000000000000000" pitchFamily="2" charset="0"/>
                          <a:ea typeface="Roboto Condensed" panose="02000000000000000000" pitchFamily="2" charset="0"/>
                        </a:rPr>
                        <a:t>tư</a:t>
                      </a:r>
                      <a:r>
                        <a:rPr lang="en-US" sz="3200" dirty="0">
                          <a:latin typeface="Roboto Condensed" panose="02000000000000000000" pitchFamily="2" charset="0"/>
                          <a:ea typeface="Roboto Condensed" panose="02000000000000000000" pitchFamily="2" charset="0"/>
                        </a:rPr>
                        <a:t>-</a:t>
                      </a:r>
                      <a:r>
                        <a:rPr lang="en-US" sz="3200" dirty="0" err="1">
                          <a:latin typeface="Roboto Condensed" panose="02000000000000000000" pitchFamily="2" charset="0"/>
                          <a:ea typeface="Roboto Condensed" panose="02000000000000000000" pitchFamily="2" charset="0"/>
                        </a:rPr>
                        <a:t>nai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về</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việc</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để</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tất</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cả</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mọi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người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biết</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đến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thầy</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Đuy-sen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với</a:t>
                      </a:r>
                      <a:r>
                        <a:rPr lang="en-US" sz="3200" dirty="0">
                          <a:latin typeface="Roboto Condensed" panose="02000000000000000000" pitchFamily="2" charset="0"/>
                          <a:ea typeface="Roboto Condensed" panose="02000000000000000000" pitchFamily="2" charset="0"/>
                        </a:rPr>
                        <a:t> </a:t>
                      </a:r>
                      <a:r>
                        <a:rPr lang="en-US" sz="3200" dirty="0" err="1" smtClean="0">
                          <a:latin typeface="Roboto Condensed" panose="02000000000000000000" pitchFamily="2" charset="0"/>
                          <a:ea typeface="Roboto Condensed" panose="02000000000000000000" pitchFamily="2" charset="0"/>
                        </a:rPr>
                        <a:t>trái</a:t>
                      </a:r>
                      <a:r>
                        <a:rPr lang="vi-VN" sz="3200" baseline="0" dirty="0" smtClean="0">
                          <a:latin typeface="Roboto Condensed" panose="02000000000000000000" pitchFamily="2" charset="0"/>
                          <a:ea typeface="Roboto Condensed" panose="02000000000000000000" pitchFamily="2" charset="0"/>
                        </a:rPr>
                        <a:t> </a:t>
                      </a:r>
                      <a:r>
                        <a:rPr lang="en-US" sz="3200" dirty="0" err="1" smtClean="0">
                          <a:latin typeface="Roboto Condensed" panose="02000000000000000000" pitchFamily="2" charset="0"/>
                          <a:ea typeface="Roboto Condensed" panose="02000000000000000000" pitchFamily="2" charset="0"/>
                        </a:rPr>
                        <a:t>tim</a:t>
                      </a:r>
                      <a:r>
                        <a:rPr lang="en-US" sz="3200" dirty="0" smtClean="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nhân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hậu</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lòng</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yêu</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nghề</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đáng</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quý</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của</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thầy</a:t>
                      </a:r>
                      <a:r>
                        <a:rPr lang="en-US" sz="3200" dirty="0">
                          <a:latin typeface="Roboto Condensed" panose="02000000000000000000" pitchFamily="2" charset="0"/>
                          <a:ea typeface="Roboto Condensed" panose="02000000000000000000" pitchFamily="2" charset="0"/>
                        </a:rPr>
                        <a:t>.</a:t>
                      </a:r>
                      <a:endParaRPr lang="en-US" sz="2800" dirty="0">
                        <a:latin typeface="Roboto Condensed" panose="02000000000000000000" pitchFamily="2" charset="0"/>
                        <a:ea typeface="Roboto Condensed" panose="02000000000000000000" pitchFamily="2" charset="0"/>
                      </a:endParaRPr>
                    </a:p>
                    <a:p>
                      <a:r>
                        <a:rPr lang="en-US" sz="2800" dirty="0">
                          <a:solidFill>
                            <a:srgbClr val="000000"/>
                          </a:solidFill>
                          <a:latin typeface="Roboto Condensed" panose="02000000000000000000" pitchFamily="2" charset="0"/>
                          <a:ea typeface="Roboto Condensed" panose="02000000000000000000" pitchFamily="2" charset="0"/>
                        </a:rPr>
                        <a:t>  </a:t>
                      </a:r>
                    </a:p>
                  </a:txBody>
                  <a:tcPr anchor="ctr">
                    <a:lnL w="76200" cap="flat" cmpd="sng" algn="ctr">
                      <a:solidFill>
                        <a:schemeClr val="bg1"/>
                      </a:solidFill>
                      <a:prstDash val="solid"/>
                      <a:round/>
                      <a:headEnd type="none" w="med" len="med"/>
                      <a:tailEnd type="none" w="med" len="med"/>
                    </a:lnL>
                    <a:lnR w="0" cap="flat" cmpd="sng" algn="ctr">
                      <a:solidFill>
                        <a:srgbClr val="FFD699"/>
                      </a:solidFill>
                      <a:prstDash val="solid"/>
                      <a:round/>
                      <a:headEnd type="none" w="med" len="med"/>
                      <a:tailEnd type="none" w="med" len="med"/>
                    </a:lnR>
                    <a:lnT w="76200" cap="flat" cmpd="sng" algn="ctr">
                      <a:solidFill>
                        <a:schemeClr val="bg1"/>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4E3"/>
                    </a:solidFill>
                  </a:tcPr>
                </a:tc>
                <a:extLst>
                  <a:ext uri="{0D108BD9-81ED-4DB2-BD59-A6C34878D82A}">
                    <a16:rowId xmlns="" xmlns:a16="http://schemas.microsoft.com/office/drawing/2014/main" val="10004"/>
                  </a:ext>
                </a:extLst>
              </a:tr>
            </a:tbl>
          </a:graphicData>
        </a:graphic>
      </p:graphicFrame>
      <p:sp>
        <p:nvSpPr>
          <p:cNvPr id="5" name="TextBox 5"/>
          <p:cNvSpPr txBox="1"/>
          <p:nvPr/>
        </p:nvSpPr>
        <p:spPr>
          <a:xfrm>
            <a:off x="5791200" y="0"/>
            <a:ext cx="7239000" cy="807913"/>
          </a:xfrm>
          <a:prstGeom prst="rect">
            <a:avLst/>
          </a:prstGeom>
        </p:spPr>
        <p:txBody>
          <a:bodyPr wrap="square" lIns="0" tIns="0" rIns="0" bIns="0" rtlCol="0" anchor="t">
            <a:spAutoFit/>
          </a:bodyPr>
          <a:lstStyle/>
          <a:p>
            <a:pPr algn="ctr">
              <a:lnSpc>
                <a:spcPts val="6300"/>
              </a:lnSpc>
              <a:spcBef>
                <a:spcPct val="0"/>
              </a:spcBef>
            </a:pPr>
            <a:r>
              <a:rPr lang="en-US" sz="4500" dirty="0" err="1" smtClean="0">
                <a:solidFill>
                  <a:srgbClr val="000000"/>
                </a:solidFill>
                <a:latin typeface="Roboto Condensed Bold"/>
              </a:rPr>
              <a:t>Nghệ</a:t>
            </a:r>
            <a:r>
              <a:rPr lang="en-US" sz="4500" dirty="0" smtClean="0">
                <a:solidFill>
                  <a:srgbClr val="000000"/>
                </a:solidFill>
                <a:latin typeface="Roboto Condensed Bold"/>
              </a:rPr>
              <a:t> </a:t>
            </a:r>
            <a:r>
              <a:rPr lang="en-US" sz="4500" dirty="0" err="1">
                <a:solidFill>
                  <a:srgbClr val="000000"/>
                </a:solidFill>
                <a:latin typeface="Roboto Condensed Bold"/>
              </a:rPr>
              <a:t>thuật</a:t>
            </a:r>
            <a:r>
              <a:rPr lang="en-US" sz="4500" dirty="0">
                <a:solidFill>
                  <a:srgbClr val="000000"/>
                </a:solidFill>
                <a:latin typeface="Roboto Condensed Bold"/>
              </a:rPr>
              <a:t> </a:t>
            </a:r>
            <a:r>
              <a:rPr lang="en-US" sz="4500" dirty="0" err="1">
                <a:solidFill>
                  <a:srgbClr val="000000"/>
                </a:solidFill>
                <a:latin typeface="Roboto Condensed Bold"/>
              </a:rPr>
              <a:t>kể</a:t>
            </a:r>
            <a:r>
              <a:rPr lang="en-US" sz="4500" dirty="0">
                <a:solidFill>
                  <a:srgbClr val="000000"/>
                </a:solidFill>
                <a:latin typeface="Roboto Condensed Bold"/>
              </a:rPr>
              <a:t> </a:t>
            </a:r>
            <a:r>
              <a:rPr lang="en-US" sz="4500" dirty="0" err="1">
                <a:solidFill>
                  <a:srgbClr val="000000"/>
                </a:solidFill>
                <a:latin typeface="Roboto Condensed Bold"/>
              </a:rPr>
              <a:t>chuyện</a:t>
            </a:r>
            <a:endParaRPr lang="en-US" sz="4500" dirty="0">
              <a:solidFill>
                <a:srgbClr val="000000"/>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sp>
        <p:nvSpPr>
          <p:cNvPr id="4" name="TextBox 4"/>
          <p:cNvSpPr txBox="1"/>
          <p:nvPr/>
        </p:nvSpPr>
        <p:spPr>
          <a:xfrm>
            <a:off x="2590800" y="194499"/>
            <a:ext cx="8426940" cy="807913"/>
          </a:xfrm>
          <a:prstGeom prst="rect">
            <a:avLst/>
          </a:prstGeom>
        </p:spPr>
        <p:txBody>
          <a:bodyPr wrap="square" lIns="0" tIns="0" rIns="0" bIns="0" rtlCol="0" anchor="t">
            <a:spAutoFit/>
          </a:bodyPr>
          <a:lstStyle/>
          <a:p>
            <a:pPr algn="ctr">
              <a:lnSpc>
                <a:spcPts val="6300"/>
              </a:lnSpc>
              <a:spcBef>
                <a:spcPct val="0"/>
              </a:spcBef>
            </a:pPr>
            <a:r>
              <a:rPr lang="en-US" sz="4500" dirty="0" err="1" smtClean="0">
                <a:solidFill>
                  <a:srgbClr val="000000"/>
                </a:solidFill>
                <a:latin typeface="Roboto Condensed Bold"/>
              </a:rPr>
              <a:t>Nghệ</a:t>
            </a:r>
            <a:r>
              <a:rPr lang="en-US" sz="4500" dirty="0" smtClean="0">
                <a:solidFill>
                  <a:srgbClr val="000000"/>
                </a:solidFill>
                <a:latin typeface="Roboto Condensed Bold"/>
              </a:rPr>
              <a:t> </a:t>
            </a:r>
            <a:r>
              <a:rPr lang="en-US" sz="4500" dirty="0" err="1">
                <a:solidFill>
                  <a:srgbClr val="000000"/>
                </a:solidFill>
                <a:latin typeface="Roboto Condensed Bold"/>
              </a:rPr>
              <a:t>thuật</a:t>
            </a:r>
            <a:r>
              <a:rPr lang="en-US" sz="4500" dirty="0">
                <a:solidFill>
                  <a:srgbClr val="000000"/>
                </a:solidFill>
                <a:latin typeface="Roboto Condensed Bold"/>
              </a:rPr>
              <a:t> </a:t>
            </a:r>
            <a:r>
              <a:rPr lang="en-US" sz="4500" dirty="0" err="1">
                <a:solidFill>
                  <a:srgbClr val="000000"/>
                </a:solidFill>
                <a:latin typeface="Roboto Condensed Bold"/>
              </a:rPr>
              <a:t>kể</a:t>
            </a:r>
            <a:r>
              <a:rPr lang="en-US" sz="4500" dirty="0">
                <a:solidFill>
                  <a:srgbClr val="000000"/>
                </a:solidFill>
                <a:latin typeface="Roboto Condensed Bold"/>
              </a:rPr>
              <a:t> </a:t>
            </a:r>
            <a:r>
              <a:rPr lang="en-US" sz="4500" dirty="0" err="1">
                <a:solidFill>
                  <a:srgbClr val="000000"/>
                </a:solidFill>
                <a:latin typeface="Roboto Condensed Bold"/>
              </a:rPr>
              <a:t>chuyện</a:t>
            </a:r>
            <a:endParaRPr lang="en-US" sz="4500" dirty="0">
              <a:solidFill>
                <a:srgbClr val="000000"/>
              </a:solidFill>
              <a:latin typeface="Roboto Condensed Bold"/>
            </a:endParaRPr>
          </a:p>
        </p:txBody>
      </p:sp>
      <p:sp>
        <p:nvSpPr>
          <p:cNvPr id="5" name="TextBox 5"/>
          <p:cNvSpPr txBox="1"/>
          <p:nvPr/>
        </p:nvSpPr>
        <p:spPr>
          <a:xfrm>
            <a:off x="228600" y="1181100"/>
            <a:ext cx="16638077" cy="1536065"/>
          </a:xfrm>
          <a:prstGeom prst="rect">
            <a:avLst/>
          </a:prstGeom>
        </p:spPr>
        <p:txBody>
          <a:bodyPr lIns="0" tIns="0" rIns="0" bIns="0" rtlCol="0" anchor="t">
            <a:spAutoFit/>
          </a:bodyPr>
          <a:lstStyle/>
          <a:p>
            <a:pPr marL="431799" lvl="1" algn="just">
              <a:lnSpc>
                <a:spcPts val="6279"/>
              </a:lnSpc>
            </a:pPr>
            <a:r>
              <a:rPr lang="vi-VN" sz="3999" dirty="0" smtClean="0">
                <a:solidFill>
                  <a:srgbClr val="343434"/>
                </a:solidFill>
                <a:latin typeface="Roboto Condensed"/>
              </a:rPr>
              <a:t>- </a:t>
            </a:r>
            <a:r>
              <a:rPr lang="en-US" sz="3999" dirty="0" err="1" smtClean="0">
                <a:solidFill>
                  <a:srgbClr val="343434"/>
                </a:solidFill>
                <a:latin typeface="Roboto Condensed"/>
              </a:rPr>
              <a:t>Người</a:t>
            </a:r>
            <a:r>
              <a:rPr lang="en-US" sz="3999" dirty="0" smtClean="0">
                <a:solidFill>
                  <a:srgbClr val="343434"/>
                </a:solidFill>
                <a:latin typeface="Roboto Condensed"/>
              </a:rPr>
              <a:t> </a:t>
            </a:r>
            <a:r>
              <a:rPr lang="en-US" sz="3999" dirty="0" err="1">
                <a:solidFill>
                  <a:srgbClr val="343434"/>
                </a:solidFill>
                <a:latin typeface="Roboto Condensed"/>
              </a:rPr>
              <a:t>kể</a:t>
            </a:r>
            <a:r>
              <a:rPr lang="en-US" sz="3999" dirty="0">
                <a:solidFill>
                  <a:srgbClr val="343434"/>
                </a:solidFill>
                <a:latin typeface="Roboto Condensed"/>
              </a:rPr>
              <a:t> </a:t>
            </a:r>
            <a:r>
              <a:rPr lang="en-US" sz="3999" dirty="0" err="1">
                <a:solidFill>
                  <a:srgbClr val="343434"/>
                </a:solidFill>
                <a:latin typeface="Roboto Condensed"/>
              </a:rPr>
              <a:t>chuyện</a:t>
            </a:r>
            <a:r>
              <a:rPr lang="en-US" sz="3999" dirty="0">
                <a:solidFill>
                  <a:srgbClr val="343434"/>
                </a:solidFill>
                <a:latin typeface="Roboto Condensed"/>
              </a:rPr>
              <a:t> </a:t>
            </a:r>
            <a:r>
              <a:rPr lang="en-US" sz="3999" dirty="0" err="1">
                <a:solidFill>
                  <a:srgbClr val="343434"/>
                </a:solidFill>
                <a:latin typeface="Roboto Condensed"/>
              </a:rPr>
              <a:t>thay</a:t>
            </a:r>
            <a:r>
              <a:rPr lang="en-US" sz="3999" dirty="0">
                <a:solidFill>
                  <a:srgbClr val="343434"/>
                </a:solidFill>
                <a:latin typeface="Roboto Condensed"/>
              </a:rPr>
              <a:t> </a:t>
            </a:r>
            <a:r>
              <a:rPr lang="en-US" sz="3999" dirty="0" err="1">
                <a:solidFill>
                  <a:srgbClr val="343434"/>
                </a:solidFill>
                <a:latin typeface="Roboto Condensed"/>
              </a:rPr>
              <a:t>đổi</a:t>
            </a:r>
            <a:r>
              <a:rPr lang="en-US" sz="3999" dirty="0">
                <a:solidFill>
                  <a:srgbClr val="343434"/>
                </a:solidFill>
                <a:latin typeface="Roboto Condensed"/>
              </a:rPr>
              <a:t> </a:t>
            </a:r>
            <a:r>
              <a:rPr lang="en-US" sz="3999" dirty="0" err="1">
                <a:solidFill>
                  <a:srgbClr val="343434"/>
                </a:solidFill>
                <a:latin typeface="Roboto Condensed"/>
              </a:rPr>
              <a:t>linh</a:t>
            </a:r>
            <a:r>
              <a:rPr lang="en-US" sz="3999" dirty="0">
                <a:solidFill>
                  <a:srgbClr val="343434"/>
                </a:solidFill>
                <a:latin typeface="Roboto Condensed"/>
              </a:rPr>
              <a:t> </a:t>
            </a:r>
            <a:r>
              <a:rPr lang="en-US" sz="3999" dirty="0" err="1">
                <a:solidFill>
                  <a:srgbClr val="343434"/>
                </a:solidFill>
                <a:latin typeface="Roboto Condensed"/>
              </a:rPr>
              <a:t>hoạt</a:t>
            </a:r>
            <a:r>
              <a:rPr lang="en-US" sz="3999" dirty="0">
                <a:solidFill>
                  <a:srgbClr val="343434"/>
                </a:solidFill>
                <a:latin typeface="Roboto Condensed"/>
              </a:rPr>
              <a:t>: 2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kể</a:t>
            </a:r>
            <a:r>
              <a:rPr lang="en-US" sz="3999" dirty="0">
                <a:solidFill>
                  <a:srgbClr val="343434"/>
                </a:solidFill>
                <a:latin typeface="Roboto Condensed"/>
              </a:rPr>
              <a:t> </a:t>
            </a:r>
            <a:r>
              <a:rPr lang="en-US" sz="3999" dirty="0" err="1">
                <a:solidFill>
                  <a:srgbClr val="343434"/>
                </a:solidFill>
                <a:latin typeface="Roboto Condensed"/>
              </a:rPr>
              <a:t>chuyện</a:t>
            </a:r>
            <a:r>
              <a:rPr lang="en-US" sz="3999" dirty="0">
                <a:solidFill>
                  <a:srgbClr val="343434"/>
                </a:solidFill>
                <a:latin typeface="Roboto Condensed"/>
              </a:rPr>
              <a:t> </a:t>
            </a:r>
            <a:r>
              <a:rPr lang="en-US" sz="3999" dirty="0" err="1">
                <a:solidFill>
                  <a:srgbClr val="343434"/>
                </a:solidFill>
                <a:latin typeface="Roboto Condensed"/>
              </a:rPr>
              <a:t>ngôi</a:t>
            </a:r>
            <a:r>
              <a:rPr lang="en-US" sz="3999" dirty="0">
                <a:solidFill>
                  <a:srgbClr val="343434"/>
                </a:solidFill>
                <a:latin typeface="Roboto Condensed"/>
              </a:rPr>
              <a:t> </a:t>
            </a:r>
            <a:r>
              <a:rPr lang="en-US" sz="3999" dirty="0" err="1">
                <a:solidFill>
                  <a:srgbClr val="343434"/>
                </a:solidFill>
                <a:latin typeface="Roboto Condensed"/>
              </a:rPr>
              <a:t>thứ</a:t>
            </a:r>
            <a:r>
              <a:rPr lang="en-US" sz="3999" dirty="0">
                <a:solidFill>
                  <a:srgbClr val="343434"/>
                </a:solidFill>
                <a:latin typeface="Roboto Condensed"/>
              </a:rPr>
              <a:t> </a:t>
            </a:r>
            <a:r>
              <a:rPr lang="en-US" sz="3999" dirty="0" err="1">
                <a:solidFill>
                  <a:srgbClr val="343434"/>
                </a:solidFill>
                <a:latin typeface="Roboto Condensed"/>
              </a:rPr>
              <a:t>nhất</a:t>
            </a:r>
            <a:r>
              <a:rPr lang="en-US" sz="3999" dirty="0">
                <a:solidFill>
                  <a:srgbClr val="343434"/>
                </a:solidFill>
                <a:latin typeface="Roboto Condensed"/>
              </a:rPr>
              <a:t>,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kể</a:t>
            </a:r>
            <a:r>
              <a:rPr lang="en-US" sz="3999" dirty="0">
                <a:solidFill>
                  <a:srgbClr val="343434"/>
                </a:solidFill>
                <a:latin typeface="Roboto Condensed"/>
              </a:rPr>
              <a:t> </a:t>
            </a:r>
            <a:r>
              <a:rPr lang="en-US" sz="3999" dirty="0" err="1">
                <a:solidFill>
                  <a:srgbClr val="343434"/>
                </a:solidFill>
                <a:latin typeface="Roboto Condensed"/>
              </a:rPr>
              <a:t>chuyện</a:t>
            </a:r>
            <a:r>
              <a:rPr lang="en-US" sz="3999" dirty="0">
                <a:solidFill>
                  <a:srgbClr val="343434"/>
                </a:solidFill>
                <a:latin typeface="Roboto Condensed"/>
              </a:rPr>
              <a:t> </a:t>
            </a:r>
            <a:r>
              <a:rPr lang="en-US" sz="3999" dirty="0" err="1">
                <a:solidFill>
                  <a:srgbClr val="343434"/>
                </a:solidFill>
                <a:latin typeface="Roboto Condensed"/>
              </a:rPr>
              <a:t>là</a:t>
            </a:r>
            <a:r>
              <a:rPr lang="en-US" sz="3999" dirty="0">
                <a:solidFill>
                  <a:srgbClr val="343434"/>
                </a:solidFill>
                <a:latin typeface="Roboto Condensed"/>
              </a:rPr>
              <a:t>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họa</a:t>
            </a:r>
            <a:r>
              <a:rPr lang="en-US" sz="3999" dirty="0">
                <a:solidFill>
                  <a:srgbClr val="343434"/>
                </a:solidFill>
                <a:latin typeface="Roboto Condensed"/>
              </a:rPr>
              <a:t> </a:t>
            </a:r>
            <a:r>
              <a:rPr lang="en-US" sz="3999" dirty="0" err="1">
                <a:solidFill>
                  <a:srgbClr val="343434"/>
                </a:solidFill>
                <a:latin typeface="Roboto Condensed"/>
              </a:rPr>
              <a:t>sĩ</a:t>
            </a:r>
            <a:r>
              <a:rPr lang="en-US" sz="3999" dirty="0">
                <a:solidFill>
                  <a:srgbClr val="343434"/>
                </a:solidFill>
                <a:latin typeface="Roboto Condensed"/>
              </a:rPr>
              <a:t> </a:t>
            </a:r>
            <a:r>
              <a:rPr lang="en-US" sz="3999" dirty="0" err="1">
                <a:solidFill>
                  <a:srgbClr val="343434"/>
                </a:solidFill>
                <a:latin typeface="Roboto Condensed"/>
              </a:rPr>
              <a:t>trẻ</a:t>
            </a:r>
            <a:r>
              <a:rPr lang="en-US" sz="3999" dirty="0">
                <a:solidFill>
                  <a:srgbClr val="343434"/>
                </a:solidFill>
                <a:latin typeface="Roboto Condensed"/>
              </a:rPr>
              <a:t> - </a:t>
            </a:r>
            <a:r>
              <a:rPr lang="en-US" sz="3999" dirty="0" err="1">
                <a:solidFill>
                  <a:srgbClr val="343434"/>
                </a:solidFill>
                <a:latin typeface="Roboto Condensed"/>
              </a:rPr>
              <a:t>đồng</a:t>
            </a:r>
            <a:r>
              <a:rPr lang="en-US" sz="3999" dirty="0">
                <a:solidFill>
                  <a:srgbClr val="343434"/>
                </a:solidFill>
                <a:latin typeface="Roboto Condensed"/>
              </a:rPr>
              <a:t> </a:t>
            </a:r>
            <a:r>
              <a:rPr lang="en-US" sz="3999" dirty="0" err="1">
                <a:solidFill>
                  <a:srgbClr val="343434"/>
                </a:solidFill>
                <a:latin typeface="Roboto Condensed"/>
              </a:rPr>
              <a:t>hương</a:t>
            </a:r>
            <a:r>
              <a:rPr lang="en-US" sz="3999" dirty="0">
                <a:solidFill>
                  <a:srgbClr val="343434"/>
                </a:solidFill>
                <a:latin typeface="Roboto Condensed"/>
              </a:rPr>
              <a:t> </a:t>
            </a:r>
            <a:r>
              <a:rPr lang="en-US" sz="3999" dirty="0" err="1">
                <a:solidFill>
                  <a:srgbClr val="343434"/>
                </a:solidFill>
                <a:latin typeface="Roboto Condensed"/>
              </a:rPr>
              <a:t>với</a:t>
            </a:r>
            <a:r>
              <a:rPr lang="en-US" sz="3999" dirty="0">
                <a:solidFill>
                  <a:srgbClr val="343434"/>
                </a:solidFill>
                <a:latin typeface="Roboto Condensed"/>
              </a:rPr>
              <a:t> An-</a:t>
            </a:r>
            <a:r>
              <a:rPr lang="en-US" sz="3999" dirty="0" err="1">
                <a:solidFill>
                  <a:srgbClr val="343434"/>
                </a:solidFill>
                <a:latin typeface="Roboto Condensed"/>
              </a:rPr>
              <a:t>tư</a:t>
            </a:r>
            <a:r>
              <a:rPr lang="en-US" sz="3999" dirty="0">
                <a:solidFill>
                  <a:srgbClr val="343434"/>
                </a:solidFill>
                <a:latin typeface="Roboto Condensed"/>
              </a:rPr>
              <a:t>-</a:t>
            </a:r>
            <a:r>
              <a:rPr lang="en-US" sz="3999" dirty="0" err="1">
                <a:solidFill>
                  <a:srgbClr val="343434"/>
                </a:solidFill>
                <a:latin typeface="Roboto Condensed"/>
              </a:rPr>
              <a:t>nai</a:t>
            </a:r>
            <a:r>
              <a:rPr lang="en-US" sz="3999" dirty="0">
                <a:solidFill>
                  <a:srgbClr val="343434"/>
                </a:solidFill>
                <a:latin typeface="Roboto Condensed"/>
              </a:rPr>
              <a:t> </a:t>
            </a:r>
            <a:r>
              <a:rPr lang="en-US" sz="3999" dirty="0" err="1">
                <a:solidFill>
                  <a:srgbClr val="343434"/>
                </a:solidFill>
                <a:latin typeface="Roboto Condensed"/>
              </a:rPr>
              <a:t>và</a:t>
            </a:r>
            <a:r>
              <a:rPr lang="en-US" sz="3999" dirty="0">
                <a:solidFill>
                  <a:srgbClr val="343434"/>
                </a:solidFill>
                <a:latin typeface="Roboto Condensed"/>
              </a:rPr>
              <a:t> An-</a:t>
            </a:r>
            <a:r>
              <a:rPr lang="en-US" sz="3999" dirty="0" err="1">
                <a:solidFill>
                  <a:srgbClr val="343434"/>
                </a:solidFill>
                <a:latin typeface="Roboto Condensed"/>
              </a:rPr>
              <a:t>tư</a:t>
            </a:r>
            <a:r>
              <a:rPr lang="en-US" sz="3999" dirty="0">
                <a:solidFill>
                  <a:srgbClr val="343434"/>
                </a:solidFill>
                <a:latin typeface="Roboto Condensed"/>
              </a:rPr>
              <a:t>-</a:t>
            </a:r>
            <a:r>
              <a:rPr lang="en-US" sz="3999" dirty="0" err="1">
                <a:solidFill>
                  <a:srgbClr val="343434"/>
                </a:solidFill>
                <a:latin typeface="Roboto Condensed"/>
              </a:rPr>
              <a:t>nai</a:t>
            </a:r>
            <a:endParaRPr lang="en-US" sz="3999" dirty="0">
              <a:solidFill>
                <a:srgbClr val="343434"/>
              </a:solidFill>
              <a:latin typeface="Roboto Condensed"/>
            </a:endParaRPr>
          </a:p>
        </p:txBody>
      </p:sp>
      <p:sp>
        <p:nvSpPr>
          <p:cNvPr id="6" name="TextBox 6"/>
          <p:cNvSpPr txBox="1"/>
          <p:nvPr/>
        </p:nvSpPr>
        <p:spPr>
          <a:xfrm>
            <a:off x="255104" y="2717165"/>
            <a:ext cx="9846636" cy="679450"/>
          </a:xfrm>
          <a:prstGeom prst="rect">
            <a:avLst/>
          </a:prstGeom>
        </p:spPr>
        <p:txBody>
          <a:bodyPr lIns="0" tIns="0" rIns="0" bIns="0" rtlCol="0" anchor="t">
            <a:spAutoFit/>
          </a:bodyPr>
          <a:lstStyle/>
          <a:p>
            <a:pPr marL="431799" lvl="1" algn="just">
              <a:lnSpc>
                <a:spcPts val="5599"/>
              </a:lnSpc>
            </a:pPr>
            <a:r>
              <a:rPr lang="vi-VN" sz="3999" dirty="0" smtClean="0">
                <a:solidFill>
                  <a:srgbClr val="343434"/>
                </a:solidFill>
                <a:latin typeface="Roboto Condensed"/>
              </a:rPr>
              <a:t>- </a:t>
            </a:r>
            <a:r>
              <a:rPr lang="en-US" sz="3999" dirty="0" err="1" smtClean="0">
                <a:solidFill>
                  <a:srgbClr val="343434"/>
                </a:solidFill>
                <a:latin typeface="Roboto Condensed"/>
              </a:rPr>
              <a:t>Tác</a:t>
            </a:r>
            <a:r>
              <a:rPr lang="en-US" sz="3999" dirty="0" smtClean="0">
                <a:solidFill>
                  <a:srgbClr val="343434"/>
                </a:solidFill>
                <a:latin typeface="Roboto Condensed"/>
              </a:rPr>
              <a:t> </a:t>
            </a:r>
            <a:r>
              <a:rPr lang="en-US" sz="3999" dirty="0" err="1">
                <a:solidFill>
                  <a:srgbClr val="343434"/>
                </a:solidFill>
                <a:latin typeface="Roboto Condensed"/>
              </a:rPr>
              <a:t>dụng</a:t>
            </a:r>
            <a:r>
              <a:rPr lang="en-US" sz="3999" dirty="0">
                <a:solidFill>
                  <a:srgbClr val="343434"/>
                </a:solidFill>
                <a:latin typeface="Roboto Condensed"/>
              </a:rPr>
              <a:t>: </a:t>
            </a:r>
          </a:p>
        </p:txBody>
      </p:sp>
      <p:sp>
        <p:nvSpPr>
          <p:cNvPr id="7" name="TextBox 7"/>
          <p:cNvSpPr txBox="1"/>
          <p:nvPr/>
        </p:nvSpPr>
        <p:spPr>
          <a:xfrm>
            <a:off x="685800" y="3771900"/>
            <a:ext cx="17297400" cy="2872581"/>
          </a:xfrm>
          <a:prstGeom prst="rect">
            <a:avLst/>
          </a:prstGeom>
        </p:spPr>
        <p:txBody>
          <a:bodyPr wrap="square" lIns="0" tIns="0" rIns="0" bIns="0" rtlCol="0" anchor="t">
            <a:spAutoFit/>
          </a:bodyPr>
          <a:lstStyle/>
          <a:p>
            <a:pPr marL="863599" lvl="1" indent="-431800" algn="just">
              <a:lnSpc>
                <a:spcPts val="5599"/>
              </a:lnSpc>
              <a:buFont typeface="Arial"/>
              <a:buChar char="•"/>
            </a:pPr>
            <a:r>
              <a:rPr lang="en-US" sz="3999" dirty="0" err="1">
                <a:solidFill>
                  <a:srgbClr val="343434"/>
                </a:solidFill>
                <a:latin typeface="Roboto Condensed"/>
              </a:rPr>
              <a:t>Tạo</a:t>
            </a:r>
            <a:r>
              <a:rPr lang="en-US" sz="3999" dirty="0">
                <a:solidFill>
                  <a:srgbClr val="343434"/>
                </a:solidFill>
                <a:latin typeface="Roboto Condensed"/>
              </a:rPr>
              <a:t> </a:t>
            </a:r>
            <a:r>
              <a:rPr lang="en-US" sz="3999" dirty="0" err="1">
                <a:solidFill>
                  <a:srgbClr val="343434"/>
                </a:solidFill>
                <a:latin typeface="Roboto Condensed"/>
              </a:rPr>
              <a:t>nên</a:t>
            </a:r>
            <a:r>
              <a:rPr lang="en-US" sz="3999" dirty="0">
                <a:solidFill>
                  <a:srgbClr val="343434"/>
                </a:solidFill>
                <a:latin typeface="Roboto Condensed"/>
              </a:rPr>
              <a:t> </a:t>
            </a:r>
            <a:r>
              <a:rPr lang="en-US" sz="3999" dirty="0" err="1">
                <a:solidFill>
                  <a:srgbClr val="343434"/>
                </a:solidFill>
                <a:latin typeface="Roboto Condensed"/>
              </a:rPr>
              <a:t>kết</a:t>
            </a:r>
            <a:r>
              <a:rPr lang="en-US" sz="3999" dirty="0">
                <a:solidFill>
                  <a:srgbClr val="343434"/>
                </a:solidFill>
                <a:latin typeface="Roboto Condensed"/>
              </a:rPr>
              <a:t> </a:t>
            </a:r>
            <a:r>
              <a:rPr lang="en-US" sz="3999" dirty="0" err="1">
                <a:solidFill>
                  <a:srgbClr val="343434"/>
                </a:solidFill>
                <a:latin typeface="Roboto Condensed"/>
              </a:rPr>
              <a:t>cấu</a:t>
            </a:r>
            <a:r>
              <a:rPr lang="en-US" sz="3999" dirty="0">
                <a:solidFill>
                  <a:srgbClr val="343434"/>
                </a:solidFill>
                <a:latin typeface="Roboto Condensed"/>
              </a:rPr>
              <a:t> </a:t>
            </a:r>
            <a:r>
              <a:rPr lang="en-US" sz="3999" dirty="0" err="1">
                <a:solidFill>
                  <a:srgbClr val="343434"/>
                </a:solidFill>
                <a:latin typeface="Roboto Condensed"/>
              </a:rPr>
              <a:t>truyện</a:t>
            </a:r>
            <a:r>
              <a:rPr lang="en-US" sz="3999" dirty="0">
                <a:solidFill>
                  <a:srgbClr val="343434"/>
                </a:solidFill>
                <a:latin typeface="Roboto Condensed"/>
              </a:rPr>
              <a:t> </a:t>
            </a:r>
            <a:r>
              <a:rPr lang="en-US" sz="3999" dirty="0" err="1">
                <a:solidFill>
                  <a:srgbClr val="343434"/>
                </a:solidFill>
                <a:latin typeface="Roboto Condensed"/>
              </a:rPr>
              <a:t>lồng</a:t>
            </a:r>
            <a:r>
              <a:rPr lang="en-US" sz="3999" dirty="0">
                <a:solidFill>
                  <a:srgbClr val="343434"/>
                </a:solidFill>
                <a:latin typeface="Roboto Condensed"/>
              </a:rPr>
              <a:t> </a:t>
            </a:r>
            <a:r>
              <a:rPr lang="en-US" sz="3999" dirty="0" err="1">
                <a:solidFill>
                  <a:srgbClr val="343434"/>
                </a:solidFill>
                <a:latin typeface="Roboto Condensed"/>
              </a:rPr>
              <a:t>trong</a:t>
            </a:r>
            <a:r>
              <a:rPr lang="en-US" sz="3999" dirty="0">
                <a:solidFill>
                  <a:srgbClr val="343434"/>
                </a:solidFill>
                <a:latin typeface="Roboto Condensed"/>
              </a:rPr>
              <a:t> </a:t>
            </a:r>
            <a:r>
              <a:rPr lang="en-US" sz="3999" dirty="0" err="1">
                <a:solidFill>
                  <a:srgbClr val="343434"/>
                </a:solidFill>
                <a:latin typeface="Roboto Condensed"/>
              </a:rPr>
              <a:t>truyện</a:t>
            </a:r>
            <a:r>
              <a:rPr lang="en-US" sz="3999" dirty="0">
                <a:solidFill>
                  <a:srgbClr val="343434"/>
                </a:solidFill>
                <a:latin typeface="Roboto Condensed"/>
              </a:rPr>
              <a:t> </a:t>
            </a:r>
            <a:r>
              <a:rPr lang="en-US" sz="3999" dirty="0" err="1">
                <a:solidFill>
                  <a:srgbClr val="343434"/>
                </a:solidFill>
                <a:latin typeface="Roboto Condensed"/>
              </a:rPr>
              <a:t>thú</a:t>
            </a:r>
            <a:r>
              <a:rPr lang="en-US" sz="3999" dirty="0">
                <a:solidFill>
                  <a:srgbClr val="343434"/>
                </a:solidFill>
                <a:latin typeface="Roboto Condensed"/>
              </a:rPr>
              <a:t> </a:t>
            </a:r>
            <a:r>
              <a:rPr lang="en-US" sz="3999" dirty="0" err="1">
                <a:solidFill>
                  <a:srgbClr val="343434"/>
                </a:solidFill>
                <a:latin typeface="Roboto Condensed"/>
              </a:rPr>
              <a:t>vị</a:t>
            </a:r>
            <a:endParaRPr lang="en-US" sz="3999" dirty="0">
              <a:solidFill>
                <a:srgbClr val="343434"/>
              </a:solidFill>
              <a:latin typeface="Roboto Condensed"/>
            </a:endParaRPr>
          </a:p>
          <a:p>
            <a:pPr marL="863599" lvl="1" indent="-431800" algn="just">
              <a:lnSpc>
                <a:spcPts val="5599"/>
              </a:lnSpc>
              <a:buFont typeface="Arial"/>
              <a:buChar char="•"/>
            </a:pPr>
            <a:r>
              <a:rPr lang="en-US" sz="3999" dirty="0" err="1">
                <a:solidFill>
                  <a:srgbClr val="343434"/>
                </a:solidFill>
                <a:latin typeface="Roboto Condensed"/>
              </a:rPr>
              <a:t>Câu</a:t>
            </a:r>
            <a:r>
              <a:rPr lang="en-US" sz="3999" dirty="0">
                <a:solidFill>
                  <a:srgbClr val="343434"/>
                </a:solidFill>
                <a:latin typeface="Roboto Condensed"/>
              </a:rPr>
              <a:t> </a:t>
            </a:r>
            <a:r>
              <a:rPr lang="en-US" sz="3999" dirty="0" err="1">
                <a:solidFill>
                  <a:srgbClr val="343434"/>
                </a:solidFill>
                <a:latin typeface="Roboto Condensed"/>
              </a:rPr>
              <a:t>chuyện</a:t>
            </a:r>
            <a:r>
              <a:rPr lang="en-US" sz="3999" dirty="0">
                <a:solidFill>
                  <a:srgbClr val="343434"/>
                </a:solidFill>
                <a:latin typeface="Roboto Condensed"/>
              </a:rPr>
              <a:t> </a:t>
            </a:r>
            <a:r>
              <a:rPr lang="en-US" sz="3999" dirty="0" err="1">
                <a:solidFill>
                  <a:srgbClr val="343434"/>
                </a:solidFill>
                <a:latin typeface="Roboto Condensed"/>
              </a:rPr>
              <a:t>được</a:t>
            </a:r>
            <a:r>
              <a:rPr lang="en-US" sz="3999" dirty="0">
                <a:solidFill>
                  <a:srgbClr val="343434"/>
                </a:solidFill>
                <a:latin typeface="Roboto Condensed"/>
              </a:rPr>
              <a:t> soi </a:t>
            </a:r>
            <a:r>
              <a:rPr lang="en-US" sz="3999" dirty="0" err="1">
                <a:solidFill>
                  <a:srgbClr val="343434"/>
                </a:solidFill>
                <a:latin typeface="Roboto Condensed"/>
              </a:rPr>
              <a:t>chiếu</a:t>
            </a:r>
            <a:r>
              <a:rPr lang="en-US" sz="3999" dirty="0">
                <a:solidFill>
                  <a:srgbClr val="343434"/>
                </a:solidFill>
                <a:latin typeface="Roboto Condensed"/>
              </a:rPr>
              <a:t> </a:t>
            </a:r>
            <a:r>
              <a:rPr lang="en-US" sz="3999" dirty="0" err="1">
                <a:solidFill>
                  <a:srgbClr val="343434"/>
                </a:solidFill>
                <a:latin typeface="Roboto Condensed"/>
              </a:rPr>
              <a:t>từ</a:t>
            </a:r>
            <a:r>
              <a:rPr lang="en-US" sz="3999" dirty="0">
                <a:solidFill>
                  <a:srgbClr val="343434"/>
                </a:solidFill>
                <a:latin typeface="Roboto Condensed"/>
              </a:rPr>
              <a:t> </a:t>
            </a:r>
            <a:r>
              <a:rPr lang="en-US" sz="3999" dirty="0" err="1">
                <a:solidFill>
                  <a:srgbClr val="343434"/>
                </a:solidFill>
                <a:latin typeface="Roboto Condensed"/>
              </a:rPr>
              <a:t>nhiều</a:t>
            </a:r>
            <a:r>
              <a:rPr lang="en-US" sz="3999" dirty="0">
                <a:solidFill>
                  <a:srgbClr val="343434"/>
                </a:solidFill>
                <a:latin typeface="Roboto Condensed"/>
              </a:rPr>
              <a:t> </a:t>
            </a:r>
            <a:r>
              <a:rPr lang="en-US" sz="3999" dirty="0" err="1">
                <a:solidFill>
                  <a:srgbClr val="343434"/>
                </a:solidFill>
                <a:latin typeface="Roboto Condensed"/>
              </a:rPr>
              <a:t>chiều</a:t>
            </a:r>
            <a:r>
              <a:rPr lang="en-US" sz="3999" dirty="0">
                <a:solidFill>
                  <a:srgbClr val="343434"/>
                </a:solidFill>
                <a:latin typeface="Roboto Condensed"/>
              </a:rPr>
              <a:t> (</a:t>
            </a:r>
            <a:r>
              <a:rPr lang="en-US" sz="3999" dirty="0" err="1">
                <a:solidFill>
                  <a:srgbClr val="343434"/>
                </a:solidFill>
                <a:latin typeface="Roboto Condensed"/>
              </a:rPr>
              <a:t>dưới</a:t>
            </a:r>
            <a:r>
              <a:rPr lang="en-US" sz="3999" dirty="0">
                <a:solidFill>
                  <a:srgbClr val="343434"/>
                </a:solidFill>
                <a:latin typeface="Roboto Condensed"/>
              </a:rPr>
              <a:t> </a:t>
            </a:r>
            <a:r>
              <a:rPr lang="en-US" sz="3999" dirty="0" err="1">
                <a:solidFill>
                  <a:srgbClr val="343434"/>
                </a:solidFill>
                <a:latin typeface="Roboto Condensed"/>
              </a:rPr>
              <a:t>cái</a:t>
            </a:r>
            <a:r>
              <a:rPr lang="en-US" sz="3999" dirty="0">
                <a:solidFill>
                  <a:srgbClr val="343434"/>
                </a:solidFill>
                <a:latin typeface="Roboto Condensed"/>
              </a:rPr>
              <a:t> </a:t>
            </a:r>
            <a:r>
              <a:rPr lang="en-US" sz="3999" dirty="0" err="1">
                <a:solidFill>
                  <a:srgbClr val="343434"/>
                </a:solidFill>
                <a:latin typeface="Roboto Condensed"/>
              </a:rPr>
              <a:t>nhìn</a:t>
            </a:r>
            <a:r>
              <a:rPr lang="en-US" sz="3999" dirty="0">
                <a:solidFill>
                  <a:srgbClr val="343434"/>
                </a:solidFill>
                <a:latin typeface="Roboto Condensed"/>
              </a:rPr>
              <a:t> </a:t>
            </a:r>
            <a:r>
              <a:rPr lang="en-US" sz="3999" dirty="0" err="1">
                <a:solidFill>
                  <a:srgbClr val="343434"/>
                </a:solidFill>
                <a:latin typeface="Roboto Condensed"/>
              </a:rPr>
              <a:t>của</a:t>
            </a:r>
            <a:r>
              <a:rPr lang="en-US" sz="3999" dirty="0">
                <a:solidFill>
                  <a:srgbClr val="343434"/>
                </a:solidFill>
                <a:latin typeface="Roboto Condensed"/>
              </a:rPr>
              <a:t>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trong</a:t>
            </a:r>
            <a:r>
              <a:rPr lang="en-US" sz="3999" dirty="0">
                <a:solidFill>
                  <a:srgbClr val="343434"/>
                </a:solidFill>
                <a:latin typeface="Roboto Condensed"/>
              </a:rPr>
              <a:t> </a:t>
            </a:r>
            <a:r>
              <a:rPr lang="en-US" sz="3999" dirty="0" err="1">
                <a:solidFill>
                  <a:srgbClr val="343434"/>
                </a:solidFill>
                <a:latin typeface="Roboto Condensed"/>
              </a:rPr>
              <a:t>cuộc</a:t>
            </a:r>
            <a:r>
              <a:rPr lang="en-US" sz="3999" dirty="0">
                <a:solidFill>
                  <a:srgbClr val="343434"/>
                </a:solidFill>
                <a:latin typeface="Roboto Condensed"/>
              </a:rPr>
              <a:t> – An-</a:t>
            </a:r>
            <a:r>
              <a:rPr lang="en-US" sz="3999" dirty="0" err="1">
                <a:solidFill>
                  <a:srgbClr val="343434"/>
                </a:solidFill>
                <a:latin typeface="Roboto Condensed"/>
              </a:rPr>
              <a:t>tư</a:t>
            </a:r>
            <a:r>
              <a:rPr lang="en-US" sz="3999" dirty="0">
                <a:solidFill>
                  <a:srgbClr val="343434"/>
                </a:solidFill>
                <a:latin typeface="Roboto Condensed"/>
              </a:rPr>
              <a:t>-</a:t>
            </a:r>
            <a:r>
              <a:rPr lang="en-US" sz="3999" dirty="0" err="1">
                <a:solidFill>
                  <a:srgbClr val="343434"/>
                </a:solidFill>
                <a:latin typeface="Roboto Condensed"/>
              </a:rPr>
              <a:t>nai</a:t>
            </a:r>
            <a:r>
              <a:rPr lang="en-US" sz="3999" dirty="0">
                <a:solidFill>
                  <a:srgbClr val="343434"/>
                </a:solidFill>
                <a:latin typeface="Roboto Condensed"/>
              </a:rPr>
              <a:t>; </a:t>
            </a:r>
            <a:r>
              <a:rPr lang="en-US" sz="3999" dirty="0" err="1">
                <a:solidFill>
                  <a:srgbClr val="343434"/>
                </a:solidFill>
                <a:latin typeface="Roboto Condensed"/>
              </a:rPr>
              <a:t>dưới</a:t>
            </a:r>
            <a:r>
              <a:rPr lang="en-US" sz="3999" dirty="0">
                <a:solidFill>
                  <a:srgbClr val="343434"/>
                </a:solidFill>
                <a:latin typeface="Roboto Condensed"/>
              </a:rPr>
              <a:t> </a:t>
            </a:r>
            <a:r>
              <a:rPr lang="en-US" sz="3999" dirty="0" err="1">
                <a:solidFill>
                  <a:srgbClr val="343434"/>
                </a:solidFill>
                <a:latin typeface="Roboto Condensed"/>
              </a:rPr>
              <a:t>cái</a:t>
            </a:r>
            <a:r>
              <a:rPr lang="en-US" sz="3999" dirty="0">
                <a:solidFill>
                  <a:srgbClr val="343434"/>
                </a:solidFill>
                <a:latin typeface="Roboto Condensed"/>
              </a:rPr>
              <a:t> </a:t>
            </a:r>
            <a:r>
              <a:rPr lang="en-US" sz="3999" dirty="0" err="1">
                <a:solidFill>
                  <a:srgbClr val="343434"/>
                </a:solidFill>
                <a:latin typeface="Roboto Condensed"/>
              </a:rPr>
              <a:t>nhìn</a:t>
            </a:r>
            <a:r>
              <a:rPr lang="en-US" sz="3999" dirty="0">
                <a:solidFill>
                  <a:srgbClr val="343434"/>
                </a:solidFill>
                <a:latin typeface="Roboto Condensed"/>
              </a:rPr>
              <a:t> </a:t>
            </a:r>
            <a:r>
              <a:rPr lang="en-US" sz="3999" dirty="0" err="1">
                <a:solidFill>
                  <a:srgbClr val="343434"/>
                </a:solidFill>
                <a:latin typeface="Roboto Condensed"/>
              </a:rPr>
              <a:t>của</a:t>
            </a:r>
            <a:r>
              <a:rPr lang="en-US" sz="3999" dirty="0">
                <a:solidFill>
                  <a:srgbClr val="343434"/>
                </a:solidFill>
                <a:latin typeface="Roboto Condensed"/>
              </a:rPr>
              <a:t> </a:t>
            </a:r>
            <a:r>
              <a:rPr lang="en-US" sz="3999" dirty="0" err="1">
                <a:solidFill>
                  <a:srgbClr val="343434"/>
                </a:solidFill>
                <a:latin typeface="Roboto Condensed"/>
              </a:rPr>
              <a:t>họa</a:t>
            </a:r>
            <a:r>
              <a:rPr lang="en-US" sz="3999" dirty="0">
                <a:solidFill>
                  <a:srgbClr val="343434"/>
                </a:solidFill>
                <a:latin typeface="Roboto Condensed"/>
              </a:rPr>
              <a:t> </a:t>
            </a:r>
            <a:r>
              <a:rPr lang="en-US" sz="3999" dirty="0" err="1">
                <a:solidFill>
                  <a:srgbClr val="343434"/>
                </a:solidFill>
                <a:latin typeface="Roboto Condensed"/>
              </a:rPr>
              <a:t>sĩ</a:t>
            </a:r>
            <a:r>
              <a:rPr lang="en-US" sz="3999" dirty="0">
                <a:solidFill>
                  <a:srgbClr val="343434"/>
                </a:solidFill>
                <a:latin typeface="Roboto Condensed"/>
              </a:rPr>
              <a:t> – </a:t>
            </a:r>
            <a:r>
              <a:rPr lang="en-US" sz="3999" dirty="0" err="1">
                <a:solidFill>
                  <a:srgbClr val="343434"/>
                </a:solidFill>
                <a:latin typeface="Roboto Condensed"/>
              </a:rPr>
              <a:t>thế</a:t>
            </a:r>
            <a:r>
              <a:rPr lang="en-US" sz="3999" dirty="0">
                <a:solidFill>
                  <a:srgbClr val="343434"/>
                </a:solidFill>
                <a:latin typeface="Roboto Condensed"/>
              </a:rPr>
              <a:t> </a:t>
            </a:r>
            <a:r>
              <a:rPr lang="en-US" sz="3999" dirty="0" err="1">
                <a:solidFill>
                  <a:srgbClr val="343434"/>
                </a:solidFill>
                <a:latin typeface="Roboto Condensed"/>
              </a:rPr>
              <a:t>hệ</a:t>
            </a:r>
            <a:r>
              <a:rPr lang="en-US" sz="3999" dirty="0">
                <a:solidFill>
                  <a:srgbClr val="343434"/>
                </a:solidFill>
                <a:latin typeface="Roboto Condensed"/>
              </a:rPr>
              <a:t> </a:t>
            </a:r>
            <a:r>
              <a:rPr lang="en-US" sz="3999" dirty="0" err="1">
                <a:solidFill>
                  <a:srgbClr val="343434"/>
                </a:solidFill>
                <a:latin typeface="Roboto Condensed"/>
              </a:rPr>
              <a:t>sau</a:t>
            </a:r>
            <a:r>
              <a:rPr lang="en-US" sz="3999" dirty="0">
                <a:solidFill>
                  <a:srgbClr val="343434"/>
                </a:solidFill>
                <a:latin typeface="Roboto Condensed"/>
              </a:rPr>
              <a:t> </a:t>
            </a:r>
            <a:r>
              <a:rPr lang="en-US" sz="3999" dirty="0" err="1">
                <a:solidFill>
                  <a:srgbClr val="343434"/>
                </a:solidFill>
                <a:latin typeface="Roboto Condensed"/>
              </a:rPr>
              <a:t>cùng</a:t>
            </a:r>
            <a:r>
              <a:rPr lang="en-US" sz="3999" dirty="0">
                <a:solidFill>
                  <a:srgbClr val="343434"/>
                </a:solidFill>
                <a:latin typeface="Roboto Condensed"/>
              </a:rPr>
              <a:t> </a:t>
            </a:r>
            <a:r>
              <a:rPr lang="en-US" sz="3999" dirty="0" err="1">
                <a:solidFill>
                  <a:srgbClr val="343434"/>
                </a:solidFill>
                <a:latin typeface="Roboto Condensed"/>
              </a:rPr>
              <a:t>quê</a:t>
            </a:r>
            <a:r>
              <a:rPr lang="en-US" sz="3999" dirty="0">
                <a:solidFill>
                  <a:srgbClr val="343434"/>
                </a:solidFill>
                <a:latin typeface="Roboto Condensed"/>
              </a:rPr>
              <a:t> </a:t>
            </a:r>
            <a:r>
              <a:rPr lang="en-US" sz="3999" dirty="0" err="1">
                <a:solidFill>
                  <a:srgbClr val="343434"/>
                </a:solidFill>
                <a:latin typeface="Roboto Condensed"/>
              </a:rPr>
              <a:t>với</a:t>
            </a:r>
            <a:r>
              <a:rPr lang="en-US" sz="3999" dirty="0">
                <a:solidFill>
                  <a:srgbClr val="343434"/>
                </a:solidFill>
                <a:latin typeface="Roboto Condensed"/>
              </a:rPr>
              <a:t> An-</a:t>
            </a:r>
            <a:r>
              <a:rPr lang="en-US" sz="3999" dirty="0" err="1">
                <a:solidFill>
                  <a:srgbClr val="343434"/>
                </a:solidFill>
                <a:latin typeface="Roboto Condensed"/>
              </a:rPr>
              <a:t>tư</a:t>
            </a:r>
            <a:r>
              <a:rPr lang="en-US" sz="3999" dirty="0">
                <a:solidFill>
                  <a:srgbClr val="343434"/>
                </a:solidFill>
                <a:latin typeface="Roboto Condensed"/>
              </a:rPr>
              <a:t>-</a:t>
            </a:r>
            <a:r>
              <a:rPr lang="en-US" sz="3999" dirty="0" err="1">
                <a:solidFill>
                  <a:srgbClr val="343434"/>
                </a:solidFill>
                <a:latin typeface="Roboto Condensed"/>
              </a:rPr>
              <a:t>nai</a:t>
            </a:r>
            <a:r>
              <a:rPr lang="en-US" sz="3999" dirty="0">
                <a:solidFill>
                  <a:srgbClr val="343434"/>
                </a:solidFill>
                <a:latin typeface="Roboto Condensed"/>
              </a:rPr>
              <a:t>), </a:t>
            </a:r>
            <a:r>
              <a:rPr lang="en-US" sz="3999" dirty="0" err="1">
                <a:solidFill>
                  <a:srgbClr val="343434"/>
                </a:solidFill>
                <a:latin typeface="Roboto Condensed"/>
              </a:rPr>
              <a:t>trở</a:t>
            </a:r>
            <a:r>
              <a:rPr lang="en-US" sz="3999" dirty="0">
                <a:solidFill>
                  <a:srgbClr val="343434"/>
                </a:solidFill>
                <a:latin typeface="Roboto Condensed"/>
              </a:rPr>
              <a:t> </a:t>
            </a:r>
            <a:r>
              <a:rPr lang="en-US" sz="3999" dirty="0" err="1">
                <a:solidFill>
                  <a:srgbClr val="343434"/>
                </a:solidFill>
                <a:latin typeface="Roboto Condensed"/>
              </a:rPr>
              <a:t>nên</a:t>
            </a:r>
            <a:r>
              <a:rPr lang="en-US" sz="3999" dirty="0">
                <a:solidFill>
                  <a:srgbClr val="343434"/>
                </a:solidFill>
                <a:latin typeface="Roboto Condensed"/>
              </a:rPr>
              <a:t> </a:t>
            </a:r>
            <a:r>
              <a:rPr lang="en-US" sz="3999" dirty="0" err="1">
                <a:solidFill>
                  <a:srgbClr val="343434"/>
                </a:solidFill>
                <a:latin typeface="Roboto Condensed"/>
              </a:rPr>
              <a:t>phong</a:t>
            </a:r>
            <a:r>
              <a:rPr lang="en-US" sz="3999" dirty="0">
                <a:solidFill>
                  <a:srgbClr val="343434"/>
                </a:solidFill>
                <a:latin typeface="Roboto Condensed"/>
              </a:rPr>
              <a:t> </a:t>
            </a:r>
            <a:r>
              <a:rPr lang="en-US" sz="3999" dirty="0" err="1">
                <a:solidFill>
                  <a:srgbClr val="343434"/>
                </a:solidFill>
                <a:latin typeface="Roboto Condensed"/>
              </a:rPr>
              <a:t>phú</a:t>
            </a:r>
            <a:r>
              <a:rPr lang="en-US" sz="3999" dirty="0">
                <a:solidFill>
                  <a:srgbClr val="343434"/>
                </a:solidFill>
                <a:latin typeface="Roboto Condensed"/>
              </a:rPr>
              <a:t>, </a:t>
            </a:r>
            <a:r>
              <a:rPr lang="en-US" sz="3999" dirty="0" err="1">
                <a:solidFill>
                  <a:srgbClr val="343434"/>
                </a:solidFill>
                <a:latin typeface="Roboto Condensed"/>
              </a:rPr>
              <a:t>hấp</a:t>
            </a:r>
            <a:r>
              <a:rPr lang="en-US" sz="3999" dirty="0">
                <a:solidFill>
                  <a:srgbClr val="343434"/>
                </a:solidFill>
                <a:latin typeface="Roboto Condensed"/>
              </a:rPr>
              <a:t> </a:t>
            </a:r>
            <a:r>
              <a:rPr lang="en-US" sz="3999" dirty="0" err="1">
                <a:solidFill>
                  <a:srgbClr val="343434"/>
                </a:solidFill>
                <a:latin typeface="Roboto Condensed"/>
              </a:rPr>
              <a:t>dẫn</a:t>
            </a:r>
            <a:r>
              <a:rPr lang="en-US" sz="3999" dirty="0">
                <a:solidFill>
                  <a:srgbClr val="343434"/>
                </a:solidFill>
                <a:latin typeface="Roboto Condensed"/>
              </a:rPr>
              <a:t>, </a:t>
            </a:r>
            <a:r>
              <a:rPr lang="en-US" sz="3999" dirty="0" err="1">
                <a:solidFill>
                  <a:srgbClr val="343434"/>
                </a:solidFill>
                <a:latin typeface="Roboto Condensed"/>
              </a:rPr>
              <a:t>chứa</a:t>
            </a:r>
            <a:r>
              <a:rPr lang="en-US" sz="3999" dirty="0">
                <a:solidFill>
                  <a:srgbClr val="343434"/>
                </a:solidFill>
                <a:latin typeface="Roboto Condensed"/>
              </a:rPr>
              <a:t> </a:t>
            </a:r>
            <a:r>
              <a:rPr lang="en-US" sz="3999" dirty="0" err="1">
                <a:solidFill>
                  <a:srgbClr val="343434"/>
                </a:solidFill>
                <a:latin typeface="Roboto Condensed"/>
              </a:rPr>
              <a:t>đựng</a:t>
            </a:r>
            <a:r>
              <a:rPr lang="en-US" sz="3999" dirty="0">
                <a:solidFill>
                  <a:srgbClr val="343434"/>
                </a:solidFill>
                <a:latin typeface="Roboto Condensed"/>
              </a:rPr>
              <a:t> </a:t>
            </a:r>
            <a:r>
              <a:rPr lang="en-US" sz="3999" dirty="0" err="1">
                <a:solidFill>
                  <a:srgbClr val="343434"/>
                </a:solidFill>
                <a:latin typeface="Roboto Condensed"/>
              </a:rPr>
              <a:t>nhiều</a:t>
            </a:r>
            <a:r>
              <a:rPr lang="en-US" sz="3999" dirty="0">
                <a:solidFill>
                  <a:srgbClr val="343434"/>
                </a:solidFill>
                <a:latin typeface="Roboto Condensed"/>
              </a:rPr>
              <a:t> ý </a:t>
            </a:r>
            <a:r>
              <a:rPr lang="en-US" sz="3999" dirty="0" err="1">
                <a:solidFill>
                  <a:srgbClr val="343434"/>
                </a:solidFill>
                <a:latin typeface="Roboto Condensed"/>
              </a:rPr>
              <a:t>nghĩa</a:t>
            </a:r>
            <a:r>
              <a:rPr lang="en-US" sz="3999" dirty="0">
                <a:solidFill>
                  <a:srgbClr val="343434"/>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arn(inVertical)">
                                      <p:cBhvr>
                                        <p:cTn id="2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EED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87800">
            <a:off x="15554010" y="-424225"/>
            <a:ext cx="3353666" cy="31402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13527" y="-316291"/>
            <a:ext cx="3120774" cy="2660460"/>
          </a:xfrm>
          <a:prstGeom prst="rect">
            <a:avLst/>
          </a:prstGeom>
        </p:spPr>
      </p:pic>
      <p:grpSp>
        <p:nvGrpSpPr>
          <p:cNvPr id="4" name="Group 4"/>
          <p:cNvGrpSpPr>
            <a:grpSpLocks noChangeAspect="1"/>
          </p:cNvGrpSpPr>
          <p:nvPr/>
        </p:nvGrpSpPr>
        <p:grpSpPr>
          <a:xfrm>
            <a:off x="-281159" y="-504565"/>
            <a:ext cx="11038893" cy="11038893"/>
            <a:chOff x="0" y="0"/>
            <a:chExt cx="12700000" cy="12700000"/>
          </a:xfrm>
        </p:grpSpPr>
        <p:sp>
          <p:nvSpPr>
            <p:cNvPr id="5" name="Freeform 5"/>
            <p:cNvSpPr/>
            <p:nvPr/>
          </p:nvSpPr>
          <p:spPr>
            <a:xfrm>
              <a:off x="3878580" y="-25400"/>
              <a:ext cx="8831580" cy="12733019"/>
            </a:xfrm>
            <a:custGeom>
              <a:avLst/>
              <a:gdLst/>
              <a:ahLst/>
              <a:cxnLst/>
              <a:rect l="l" t="t" r="r" b="b"/>
              <a:pathLst>
                <a:path w="8831580" h="12733019">
                  <a:moveTo>
                    <a:pt x="8831580" y="2540"/>
                  </a:moveTo>
                  <a:cubicBezTo>
                    <a:pt x="8831580" y="2540"/>
                    <a:pt x="3810" y="5080"/>
                    <a:pt x="0" y="0"/>
                  </a:cubicBezTo>
                  <a:lnTo>
                    <a:pt x="568959" y="1257300"/>
                  </a:lnTo>
                  <a:lnTo>
                    <a:pt x="1337309" y="2103120"/>
                  </a:lnTo>
                  <a:lnTo>
                    <a:pt x="1522729" y="5595620"/>
                  </a:lnTo>
                  <a:lnTo>
                    <a:pt x="2012950" y="6838950"/>
                  </a:lnTo>
                  <a:lnTo>
                    <a:pt x="2171700" y="7791450"/>
                  </a:lnTo>
                  <a:lnTo>
                    <a:pt x="2701290" y="8426450"/>
                  </a:lnTo>
                  <a:lnTo>
                    <a:pt x="2926080" y="10383520"/>
                  </a:lnTo>
                  <a:lnTo>
                    <a:pt x="3138170" y="10873739"/>
                  </a:lnTo>
                  <a:lnTo>
                    <a:pt x="3721100" y="11534139"/>
                  </a:lnTo>
                  <a:lnTo>
                    <a:pt x="3972560" y="11878309"/>
                  </a:lnTo>
                  <a:lnTo>
                    <a:pt x="4038600" y="12090399"/>
                  </a:lnTo>
                  <a:lnTo>
                    <a:pt x="4263390" y="12461239"/>
                  </a:lnTo>
                  <a:lnTo>
                    <a:pt x="4309110" y="12564109"/>
                  </a:lnTo>
                  <a:lnTo>
                    <a:pt x="4325620" y="12622529"/>
                  </a:lnTo>
                  <a:lnTo>
                    <a:pt x="4345940" y="12733019"/>
                  </a:lnTo>
                  <a:lnTo>
                    <a:pt x="8830309" y="12733019"/>
                  </a:lnTo>
                </a:path>
              </a:pathLst>
            </a:custGeom>
            <a:blipFill>
              <a:blip r:embed="rId6"/>
              <a:stretch>
                <a:fillRect l="-115206" r="-15475"/>
              </a:stretch>
            </a:blipFill>
          </p:spPr>
        </p:sp>
        <p:sp>
          <p:nvSpPr>
            <p:cNvPr id="6" name="Freeform 6"/>
            <p:cNvSpPr/>
            <p:nvPr/>
          </p:nvSpPr>
          <p:spPr>
            <a:xfrm>
              <a:off x="-2540" y="-25400"/>
              <a:ext cx="8227060" cy="12717780"/>
            </a:xfrm>
            <a:custGeom>
              <a:avLst/>
              <a:gdLst/>
              <a:ahLst/>
              <a:cxnLst/>
              <a:rect l="l" t="t" r="r" b="b"/>
              <a:pathLst>
                <a:path w="8227060" h="12717780">
                  <a:moveTo>
                    <a:pt x="3881120" y="0"/>
                  </a:moveTo>
                  <a:lnTo>
                    <a:pt x="4450080" y="1256030"/>
                  </a:lnTo>
                  <a:lnTo>
                    <a:pt x="5218430" y="2100580"/>
                  </a:lnTo>
                  <a:lnTo>
                    <a:pt x="5403850" y="5589270"/>
                  </a:lnTo>
                  <a:lnTo>
                    <a:pt x="5894070" y="6831330"/>
                  </a:lnTo>
                  <a:lnTo>
                    <a:pt x="6052820" y="7782561"/>
                  </a:lnTo>
                  <a:lnTo>
                    <a:pt x="6582410" y="8417561"/>
                  </a:lnTo>
                  <a:lnTo>
                    <a:pt x="6807200" y="10372091"/>
                  </a:lnTo>
                  <a:lnTo>
                    <a:pt x="7019290" y="10861041"/>
                  </a:lnTo>
                  <a:lnTo>
                    <a:pt x="7602220" y="11521441"/>
                  </a:lnTo>
                  <a:lnTo>
                    <a:pt x="7853680" y="11864341"/>
                  </a:lnTo>
                  <a:lnTo>
                    <a:pt x="7919720" y="12076431"/>
                  </a:lnTo>
                  <a:lnTo>
                    <a:pt x="8144510" y="12446001"/>
                  </a:lnTo>
                  <a:lnTo>
                    <a:pt x="8190230" y="12548870"/>
                  </a:lnTo>
                  <a:lnTo>
                    <a:pt x="8206740" y="12607290"/>
                  </a:lnTo>
                  <a:lnTo>
                    <a:pt x="8227060" y="12717780"/>
                  </a:lnTo>
                  <a:lnTo>
                    <a:pt x="0" y="12717780"/>
                  </a:lnTo>
                  <a:lnTo>
                    <a:pt x="0" y="2540"/>
                  </a:lnTo>
                  <a:cubicBezTo>
                    <a:pt x="0" y="2540"/>
                    <a:pt x="3886200" y="5080"/>
                    <a:pt x="3881120" y="0"/>
                  </a:cubicBezTo>
                  <a:close/>
                </a:path>
              </a:pathLst>
            </a:custGeom>
            <a:blipFill>
              <a:blip r:embed="rId6"/>
              <a:stretch>
                <a:fillRect l="-67040" r="-80294"/>
              </a:stretch>
            </a:blipFill>
          </p:spPr>
        </p:sp>
        <p:sp>
          <p:nvSpPr>
            <p:cNvPr id="7" name="Freeform 7"/>
            <p:cNvSpPr/>
            <p:nvPr/>
          </p:nvSpPr>
          <p:spPr>
            <a:xfrm>
              <a:off x="4357370" y="1120140"/>
              <a:ext cx="3891280" cy="11572240"/>
            </a:xfrm>
            <a:custGeom>
              <a:avLst/>
              <a:gdLst/>
              <a:ahLst/>
              <a:cxnLst/>
              <a:rect l="l" t="t" r="r" b="b"/>
              <a:pathLst>
                <a:path w="3891280" h="11572240">
                  <a:moveTo>
                    <a:pt x="0" y="0"/>
                  </a:moveTo>
                  <a:lnTo>
                    <a:pt x="3891280" y="0"/>
                  </a:lnTo>
                  <a:lnTo>
                    <a:pt x="3891280" y="11572240"/>
                  </a:lnTo>
                  <a:lnTo>
                    <a:pt x="0" y="11572240"/>
                  </a:lnTo>
                  <a:lnTo>
                    <a:pt x="0" y="0"/>
                  </a:lnTo>
                  <a:close/>
                </a:path>
              </a:pathLst>
            </a:custGeom>
            <a:blipFill>
              <a:blip r:embed="rId7"/>
              <a:stretch>
                <a:fillRect t="-63" b="-63"/>
              </a:stretch>
            </a:blipFill>
          </p:spPr>
        </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6615">
            <a:off x="5500869" y="8180111"/>
            <a:ext cx="6286910" cy="2514764"/>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808329" y="-1607637"/>
            <a:ext cx="9925972" cy="9817688"/>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216600" y="4037633"/>
            <a:ext cx="11517701" cy="5974807"/>
          </a:xfrm>
          <a:prstGeom prst="rect">
            <a:avLst/>
          </a:prstGeom>
        </p:spPr>
      </p:pic>
      <p:sp>
        <p:nvSpPr>
          <p:cNvPr id="11" name="TextBox 11"/>
          <p:cNvSpPr txBox="1"/>
          <p:nvPr/>
        </p:nvSpPr>
        <p:spPr>
          <a:xfrm>
            <a:off x="8644323" y="6198743"/>
            <a:ext cx="8947309" cy="2207895"/>
          </a:xfrm>
          <a:prstGeom prst="rect">
            <a:avLst/>
          </a:prstGeom>
        </p:spPr>
        <p:txBody>
          <a:bodyPr lIns="0" tIns="0" rIns="0" bIns="0" rtlCol="0" anchor="t">
            <a:spAutoFit/>
          </a:bodyPr>
          <a:lstStyle/>
          <a:p>
            <a:pPr algn="just">
              <a:lnSpc>
                <a:spcPts val="5880"/>
              </a:lnSpc>
            </a:pPr>
            <a:r>
              <a:rPr lang="en-US" sz="4200">
                <a:solidFill>
                  <a:srgbClr val="F2E9E1"/>
                </a:solidFill>
                <a:latin typeface="Roboto Condensed"/>
              </a:rPr>
              <a:t>Hãy kể ngắn gọn về một thầy, cô giáo mà em đặc biệt yêu quý!</a:t>
            </a:r>
          </a:p>
          <a:p>
            <a:pPr algn="just">
              <a:lnSpc>
                <a:spcPts val="5880"/>
              </a:lnSpc>
            </a:pPr>
            <a:endParaRPr lang="en-US" sz="4200">
              <a:solidFill>
                <a:srgbClr val="F2E9E1"/>
              </a:solidFill>
              <a:latin typeface="Roboto Condensed"/>
            </a:endParaRPr>
          </a:p>
        </p:txBody>
      </p:sp>
      <p:sp>
        <p:nvSpPr>
          <p:cNvPr id="12" name="TextBox 12"/>
          <p:cNvSpPr txBox="1"/>
          <p:nvPr/>
        </p:nvSpPr>
        <p:spPr>
          <a:xfrm>
            <a:off x="10223881" y="516657"/>
            <a:ext cx="8892995" cy="910744"/>
          </a:xfrm>
          <a:prstGeom prst="rect">
            <a:avLst/>
          </a:prstGeom>
        </p:spPr>
        <p:txBody>
          <a:bodyPr lIns="0" tIns="0" rIns="0" bIns="0" rtlCol="0" anchor="t">
            <a:spAutoFit/>
          </a:bodyPr>
          <a:lstStyle/>
          <a:p>
            <a:pPr algn="just">
              <a:lnSpc>
                <a:spcPts val="7330"/>
              </a:lnSpc>
            </a:pPr>
            <a:r>
              <a:rPr lang="en-US" sz="5959">
                <a:solidFill>
                  <a:srgbClr val="493423"/>
                </a:solidFill>
                <a:latin typeface="Fraunces Bold"/>
              </a:rPr>
              <a:t>1.CHUẨN BỊ ĐỌC</a:t>
            </a:r>
          </a:p>
        </p:txBody>
      </p:sp>
      <p:sp>
        <p:nvSpPr>
          <p:cNvPr id="13" name="TextBox 13"/>
          <p:cNvSpPr txBox="1"/>
          <p:nvPr/>
        </p:nvSpPr>
        <p:spPr>
          <a:xfrm>
            <a:off x="10472421" y="1849309"/>
            <a:ext cx="6597788" cy="1747365"/>
          </a:xfrm>
          <a:prstGeom prst="rect">
            <a:avLst/>
          </a:prstGeom>
        </p:spPr>
        <p:txBody>
          <a:bodyPr lIns="0" tIns="0" rIns="0" bIns="0" rtlCol="0" anchor="t">
            <a:spAutoFit/>
          </a:bodyPr>
          <a:lstStyle/>
          <a:p>
            <a:pPr algn="just">
              <a:lnSpc>
                <a:spcPts val="13990"/>
              </a:lnSpc>
            </a:pPr>
            <a:r>
              <a:rPr lang="en-US" sz="11374">
                <a:solidFill>
                  <a:srgbClr val="9B4922"/>
                </a:solidFill>
                <a:latin typeface="Fraunces"/>
              </a:rPr>
              <a:t>CHIA SẺ</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248143" y="-365498"/>
            <a:ext cx="2410749" cy="241954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583089" y="0"/>
            <a:ext cx="1804770" cy="178508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6583089" y="46973"/>
            <a:ext cx="1800721" cy="1800721"/>
          </a:xfrm>
          <a:prstGeom prst="rect">
            <a:avLst/>
          </a:prstGeom>
        </p:spPr>
      </p:pic>
      <p:pic>
        <p:nvPicPr>
          <p:cNvPr id="6" name="Picture 6"/>
          <p:cNvPicPr>
            <a:picLocks noChangeAspect="1"/>
          </p:cNvPicPr>
          <p:nvPr/>
        </p:nvPicPr>
        <p:blipFill>
          <a:blip r:embed="rId9"/>
          <a:srcRect/>
          <a:stretch>
            <a:fillRect/>
          </a:stretch>
        </p:blipFill>
        <p:spPr>
          <a:xfrm rot="-275569">
            <a:off x="3878107" y="2118835"/>
            <a:ext cx="1648469" cy="756320"/>
          </a:xfrm>
          <a:prstGeom prst="rect">
            <a:avLst/>
          </a:prstGeom>
        </p:spPr>
      </p:pic>
      <p:graphicFrame>
        <p:nvGraphicFramePr>
          <p:cNvPr id="11" name="Table 11"/>
          <p:cNvGraphicFramePr>
            <a:graphicFrameLocks noGrp="1"/>
          </p:cNvGraphicFramePr>
          <p:nvPr>
            <p:extLst>
              <p:ext uri="{D42A27DB-BD31-4B8C-83A1-F6EECF244321}">
                <p14:modId xmlns:p14="http://schemas.microsoft.com/office/powerpoint/2010/main" val="523578611"/>
              </p:ext>
            </p:extLst>
          </p:nvPr>
        </p:nvGraphicFramePr>
        <p:xfrm>
          <a:off x="261447" y="983128"/>
          <a:ext cx="17337056" cy="8490387"/>
        </p:xfrm>
        <a:graphic>
          <a:graphicData uri="http://schemas.openxmlformats.org/drawingml/2006/table">
            <a:tbl>
              <a:tblPr/>
              <a:tblGrid>
                <a:gridCol w="2211241">
                  <a:extLst>
                    <a:ext uri="{9D8B030D-6E8A-4147-A177-3AD203B41FA5}">
                      <a16:colId xmlns="" xmlns:a16="http://schemas.microsoft.com/office/drawing/2014/main" val="20000"/>
                    </a:ext>
                  </a:extLst>
                </a:gridCol>
                <a:gridCol w="4610215">
                  <a:extLst>
                    <a:ext uri="{9D8B030D-6E8A-4147-A177-3AD203B41FA5}">
                      <a16:colId xmlns="" xmlns:a16="http://schemas.microsoft.com/office/drawing/2014/main" val="20001"/>
                    </a:ext>
                  </a:extLst>
                </a:gridCol>
                <a:gridCol w="10515600">
                  <a:extLst>
                    <a:ext uri="{9D8B030D-6E8A-4147-A177-3AD203B41FA5}">
                      <a16:colId xmlns="" xmlns:a16="http://schemas.microsoft.com/office/drawing/2014/main" val="20002"/>
                    </a:ext>
                  </a:extLst>
                </a:gridCol>
              </a:tblGrid>
              <a:tr h="2026668">
                <a:tc>
                  <a:txBody>
                    <a:bodyPr/>
                    <a:lstStyle/>
                    <a:p>
                      <a:pPr algn="ctr">
                        <a:defRPr/>
                      </a:pPr>
                      <a:endParaRPr sz="3600" b="1" dirty="0">
                        <a:latin typeface="Roboto Condensed" panose="02000000000000000000" pitchFamily="2" charset="0"/>
                        <a:ea typeface="Roboto Condensed" panose="02000000000000000000" pitchFamily="2" charset="0"/>
                      </a:endParaRPr>
                    </a:p>
                    <a:p>
                      <a:pPr algn="ctr"/>
                      <a:r>
                        <a:rPr lang="en-US" sz="3600" b="1" dirty="0">
                          <a:latin typeface="Roboto Condensed" panose="02000000000000000000" pitchFamily="2" charset="0"/>
                          <a:ea typeface="Roboto Condensed" panose="02000000000000000000" pitchFamily="2" charset="0"/>
                        </a:rPr>
                        <a:t>  </a:t>
                      </a:r>
                      <a:r>
                        <a:rPr lang="en-US" sz="3600" b="1" dirty="0" err="1">
                          <a:latin typeface="Roboto Condensed" panose="02000000000000000000" pitchFamily="2" charset="0"/>
                          <a:ea typeface="Roboto Condensed" panose="02000000000000000000" pitchFamily="2" charset="0"/>
                        </a:rPr>
                        <a:t>Nhân</a:t>
                      </a:r>
                      <a:r>
                        <a:rPr lang="en-US" sz="3600" b="1" dirty="0">
                          <a:latin typeface="Roboto Condensed" panose="02000000000000000000" pitchFamily="2" charset="0"/>
                          <a:ea typeface="Roboto Condensed" panose="02000000000000000000" pitchFamily="2" charset="0"/>
                        </a:rPr>
                        <a:t> </a:t>
                      </a:r>
                      <a:r>
                        <a:rPr lang="en-US" sz="3600" b="1" dirty="0" err="1">
                          <a:latin typeface="Roboto Condensed" panose="02000000000000000000" pitchFamily="2" charset="0"/>
                          <a:ea typeface="Roboto Condensed" panose="02000000000000000000" pitchFamily="2" charset="0"/>
                        </a:rPr>
                        <a:t>vật</a:t>
                      </a:r>
                      <a:endParaRPr lang="en-US" sz="3600" b="1" dirty="0">
                        <a:latin typeface="Roboto Condensed" panose="02000000000000000000" pitchFamily="2" charset="0"/>
                        <a:ea typeface="Roboto Condensed" panose="02000000000000000000" pitchFamily="2" charset="0"/>
                      </a:endParaRPr>
                    </a:p>
                    <a:p>
                      <a:pPr algn="ctr"/>
                      <a:r>
                        <a:rPr lang="en-US" sz="3600" b="1"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defRPr/>
                      </a:pPr>
                      <a:r>
                        <a:rPr lang="en-US" sz="3600" b="1" dirty="0">
                          <a:solidFill>
                            <a:srgbClr val="000000"/>
                          </a:solidFill>
                          <a:latin typeface="Roboto Condensed" panose="02000000000000000000" pitchFamily="2" charset="0"/>
                          <a:ea typeface="Roboto Condensed" panose="02000000000000000000" pitchFamily="2" charset="0"/>
                        </a:rPr>
                        <a:t>  </a:t>
                      </a:r>
                      <a:r>
                        <a:rPr lang="en-US" sz="3600" b="1" dirty="0" err="1">
                          <a:solidFill>
                            <a:srgbClr val="000000"/>
                          </a:solidFill>
                          <a:latin typeface="Roboto Condensed" panose="02000000000000000000" pitchFamily="2" charset="0"/>
                          <a:ea typeface="Roboto Condensed" panose="02000000000000000000" pitchFamily="2" charset="0"/>
                        </a:rPr>
                        <a:t>Biểu</a:t>
                      </a:r>
                      <a:r>
                        <a:rPr lang="en-US" sz="3600" b="1" dirty="0">
                          <a:solidFill>
                            <a:srgbClr val="000000"/>
                          </a:solidFill>
                          <a:latin typeface="Roboto Condensed" panose="02000000000000000000" pitchFamily="2" charset="0"/>
                          <a:ea typeface="Roboto Condensed" panose="02000000000000000000" pitchFamily="2" charset="0"/>
                        </a:rPr>
                        <a:t> </a:t>
                      </a:r>
                      <a:r>
                        <a:rPr lang="en-US" sz="3600" b="1" dirty="0" err="1">
                          <a:solidFill>
                            <a:srgbClr val="000000"/>
                          </a:solidFill>
                          <a:latin typeface="Roboto Condensed" panose="02000000000000000000" pitchFamily="2" charset="0"/>
                          <a:ea typeface="Roboto Condensed" panose="02000000000000000000" pitchFamily="2" charset="0"/>
                        </a:rPr>
                        <a:t>hiện</a:t>
                      </a:r>
                      <a:r>
                        <a:rPr lang="en-US" sz="3600" b="1" dirty="0">
                          <a:solidFill>
                            <a:srgbClr val="000000"/>
                          </a:solidFill>
                          <a:latin typeface="Roboto Condensed" panose="02000000000000000000" pitchFamily="2" charset="0"/>
                          <a:ea typeface="Roboto Condensed" panose="02000000000000000000" pitchFamily="2" charset="0"/>
                        </a:rPr>
                        <a:t> qua…  </a:t>
                      </a:r>
                      <a:endParaRPr lang="en-US" sz="3600" b="1" dirty="0">
                        <a:latin typeface="Roboto Condensed" panose="02000000000000000000" pitchFamily="2" charset="0"/>
                        <a:ea typeface="Roboto Condensed" panose="02000000000000000000" pitchFamily="2" charset="0"/>
                      </a:endParaRP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defRPr/>
                      </a:pPr>
                      <a:endParaRPr sz="3600" b="1" dirty="0">
                        <a:latin typeface="Roboto Condensed" panose="02000000000000000000" pitchFamily="2" charset="0"/>
                        <a:ea typeface="Roboto Condensed" panose="02000000000000000000" pitchFamily="2" charset="0"/>
                      </a:endParaRPr>
                    </a:p>
                    <a:p>
                      <a:pPr algn="ctr"/>
                      <a:r>
                        <a:rPr lang="en-US" sz="3600" b="1" dirty="0">
                          <a:latin typeface="Roboto Condensed" panose="02000000000000000000" pitchFamily="2" charset="0"/>
                          <a:ea typeface="Roboto Condensed" panose="02000000000000000000" pitchFamily="2" charset="0"/>
                        </a:rPr>
                        <a:t>  </a:t>
                      </a:r>
                      <a:r>
                        <a:rPr lang="en-US" sz="3600" b="1" dirty="0" err="1">
                          <a:latin typeface="Roboto Condensed" panose="02000000000000000000" pitchFamily="2" charset="0"/>
                          <a:ea typeface="Roboto Condensed" panose="02000000000000000000" pitchFamily="2" charset="0"/>
                        </a:rPr>
                        <a:t>Tính</a:t>
                      </a:r>
                      <a:r>
                        <a:rPr lang="en-US" sz="3600" b="1" dirty="0">
                          <a:latin typeface="Roboto Condensed" panose="02000000000000000000" pitchFamily="2" charset="0"/>
                          <a:ea typeface="Roboto Condensed" panose="02000000000000000000" pitchFamily="2" charset="0"/>
                        </a:rPr>
                        <a:t> </a:t>
                      </a:r>
                      <a:r>
                        <a:rPr lang="en-US" sz="3600" b="1" dirty="0" err="1">
                          <a:latin typeface="Roboto Condensed" panose="02000000000000000000" pitchFamily="2" charset="0"/>
                          <a:ea typeface="Roboto Condensed" panose="02000000000000000000" pitchFamily="2" charset="0"/>
                        </a:rPr>
                        <a:t>cách</a:t>
                      </a:r>
                      <a:endParaRPr lang="en-US" sz="3600" b="1" dirty="0">
                        <a:latin typeface="Roboto Condensed" panose="02000000000000000000" pitchFamily="2" charset="0"/>
                        <a:ea typeface="Roboto Condensed" panose="02000000000000000000" pitchFamily="2" charset="0"/>
                      </a:endParaRPr>
                    </a:p>
                    <a:p>
                      <a:pPr algn="ctr"/>
                      <a:r>
                        <a:rPr lang="en-US" sz="3600" b="1"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063063">
                <a:tc>
                  <a:txBody>
                    <a:bodyPr/>
                    <a:lstStyle/>
                    <a:p>
                      <a:pPr algn="ctr">
                        <a:defRPr/>
                      </a:pPr>
                      <a:endParaRPr sz="3200" dirty="0">
                        <a:latin typeface="Roboto Condensed" panose="02000000000000000000" pitchFamily="2" charset="0"/>
                        <a:ea typeface="Roboto Condensed" panose="02000000000000000000" pitchFamily="2" charset="0"/>
                      </a:endParaRPr>
                    </a:p>
                    <a:p>
                      <a:pPr algn="ctr"/>
                      <a:r>
                        <a:rPr lang="en-US" sz="3200" dirty="0">
                          <a:latin typeface="Roboto Condensed" panose="02000000000000000000" pitchFamily="2" charset="0"/>
                          <a:ea typeface="Roboto Condensed" panose="02000000000000000000" pitchFamily="2" charset="0"/>
                        </a:rPr>
                        <a:t>  An-</a:t>
                      </a:r>
                      <a:r>
                        <a:rPr lang="en-US" sz="3200" dirty="0" err="1">
                          <a:latin typeface="Roboto Condensed" panose="02000000000000000000" pitchFamily="2" charset="0"/>
                          <a:ea typeface="Roboto Condensed" panose="02000000000000000000" pitchFamily="2" charset="0"/>
                        </a:rPr>
                        <a:t>tư</a:t>
                      </a:r>
                      <a:r>
                        <a:rPr lang="en-US" sz="3200" dirty="0">
                          <a:latin typeface="Roboto Condensed" panose="02000000000000000000" pitchFamily="2" charset="0"/>
                          <a:ea typeface="Roboto Condensed" panose="02000000000000000000" pitchFamily="2" charset="0"/>
                        </a:rPr>
                        <a:t>-</a:t>
                      </a:r>
                      <a:r>
                        <a:rPr lang="en-US" sz="3200" dirty="0" err="1">
                          <a:latin typeface="Roboto Condensed" panose="02000000000000000000" pitchFamily="2" charset="0"/>
                          <a:ea typeface="Roboto Condensed" panose="02000000000000000000" pitchFamily="2" charset="0"/>
                        </a:rPr>
                        <a:t>nai</a:t>
                      </a:r>
                      <a:endParaRPr lang="en-US" sz="3200" dirty="0">
                        <a:latin typeface="Roboto Condensed" panose="02000000000000000000" pitchFamily="2" charset="0"/>
                        <a:ea typeface="Roboto Condensed" panose="02000000000000000000" pitchFamily="2" charset="0"/>
                      </a:endParaRPr>
                    </a:p>
                    <a:p>
                      <a:pPr algn="ctr"/>
                      <a:r>
                        <a:rPr lang="en-US" sz="3200"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endParaRPr sz="3200" dirty="0">
                        <a:latin typeface="Roboto Condensed" panose="02000000000000000000" pitchFamily="2" charset="0"/>
                        <a:ea typeface="Roboto Condensed" panose="02000000000000000000" pitchFamily="2" charset="0"/>
                      </a:endParaRPr>
                    </a:p>
                    <a:p>
                      <a:r>
                        <a:rPr lang="en-US" sz="3200" dirty="0" err="1">
                          <a:latin typeface="Roboto Condensed" panose="02000000000000000000" pitchFamily="2" charset="0"/>
                          <a:ea typeface="Roboto Condensed" panose="02000000000000000000" pitchFamily="2" charset="0"/>
                        </a:rPr>
                        <a:t>Hành</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động</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lời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nói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thái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độ</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suy</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nghĩ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khát</a:t>
                      </a:r>
                      <a:r>
                        <a:rPr lang="en-US" sz="3200" dirty="0">
                          <a:latin typeface="Roboto Condensed" panose="02000000000000000000" pitchFamily="2" charset="0"/>
                          <a:ea typeface="Roboto Condensed" panose="02000000000000000000" pitchFamily="2" charset="0"/>
                        </a:rPr>
                        <a:t> khao</a:t>
                      </a:r>
                    </a:p>
                    <a:p>
                      <a:r>
                        <a:rPr lang="en-US" sz="3200"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r>
                        <a:rPr lang="en-US" sz="3200" dirty="0" err="1">
                          <a:solidFill>
                            <a:srgbClr val="000000"/>
                          </a:solidFill>
                          <a:latin typeface="Roboto Condensed" panose="02000000000000000000" pitchFamily="2" charset="0"/>
                          <a:ea typeface="Roboto Condensed" panose="02000000000000000000" pitchFamily="2" charset="0"/>
                        </a:rPr>
                        <a:t>Cá</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tính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giàu</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yêu</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mến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thầy</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Đuy-sen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căm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ghét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những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kẻ</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nhà</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giàu</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xấu</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xa</a:t>
                      </a:r>
                      <a:endParaRPr lang="en-US" sz="3200" dirty="0">
                        <a:latin typeface="Roboto Condensed" panose="02000000000000000000" pitchFamily="2" charset="0"/>
                        <a:ea typeface="Roboto Condensed" panose="02000000000000000000" pitchFamily="2" charset="0"/>
                      </a:endParaRP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097779">
                <a:tc>
                  <a:txBody>
                    <a:bodyPr/>
                    <a:lstStyle/>
                    <a:p>
                      <a:pPr algn="ctr">
                        <a:defRPr/>
                      </a:pPr>
                      <a:endParaRPr sz="3200" dirty="0">
                        <a:latin typeface="Roboto Condensed" panose="02000000000000000000" pitchFamily="2" charset="0"/>
                        <a:ea typeface="Roboto Condensed" panose="02000000000000000000" pitchFamily="2" charset="0"/>
                      </a:endParaRPr>
                    </a:p>
                    <a:p>
                      <a:pPr algn="ct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Thầy</a:t>
                      </a:r>
                      <a:endParaRPr lang="en-US" sz="3200" dirty="0">
                        <a:latin typeface="Roboto Condensed" panose="02000000000000000000" pitchFamily="2" charset="0"/>
                        <a:ea typeface="Roboto Condensed" panose="02000000000000000000" pitchFamily="2" charset="0"/>
                      </a:endParaRPr>
                    </a:p>
                    <a:p>
                      <a:pPr algn="ct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Đuy-sen</a:t>
                      </a:r>
                      <a:endParaRPr lang="en-US" sz="3200" dirty="0">
                        <a:latin typeface="Roboto Condensed" panose="02000000000000000000" pitchFamily="2" charset="0"/>
                        <a:ea typeface="Roboto Condensed" panose="02000000000000000000" pitchFamily="2" charset="0"/>
                      </a:endParaRPr>
                    </a:p>
                    <a:p>
                      <a:pPr algn="ctr"/>
                      <a:r>
                        <a:rPr lang="en-US" sz="3200"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endParaRPr sz="3200" dirty="0">
                        <a:latin typeface="Roboto Condensed" panose="02000000000000000000" pitchFamily="2" charset="0"/>
                        <a:ea typeface="Roboto Condensed" panose="02000000000000000000" pitchFamily="2" charset="0"/>
                      </a:endParaRPr>
                    </a:p>
                    <a:p>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Hành</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động</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lời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nói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thái</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độ</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suy</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nghĩ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ước</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mong</a:t>
                      </a:r>
                      <a:endParaRPr lang="en-US" sz="3200" dirty="0">
                        <a:latin typeface="Roboto Condensed" panose="02000000000000000000" pitchFamily="2" charset="0"/>
                        <a:ea typeface="Roboto Condensed" panose="02000000000000000000" pitchFamily="2" charset="0"/>
                      </a:endParaRPr>
                    </a:p>
                    <a:p>
                      <a:r>
                        <a:rPr lang="en-US" sz="3200"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endParaRPr sz="3200" dirty="0">
                        <a:latin typeface="Roboto Condensed" panose="02000000000000000000" pitchFamily="2" charset="0"/>
                        <a:ea typeface="Roboto Condensed" panose="02000000000000000000" pitchFamily="2" charset="0"/>
                      </a:endParaRPr>
                    </a:p>
                    <a:p>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Nhân</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hậu</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hết</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lòng</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yêu</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thương</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học</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trò</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rất</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tinh</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tế</a:t>
                      </a:r>
                      <a:r>
                        <a:rPr lang="en-US" sz="3200" dirty="0">
                          <a:latin typeface="Roboto Condensed" panose="02000000000000000000" pitchFamily="2" charset="0"/>
                          <a:ea typeface="Roboto Condensed" panose="02000000000000000000" pitchFamily="2" charset="0"/>
                        </a:rPr>
                        <a:t> </a:t>
                      </a:r>
                    </a:p>
                    <a:p>
                      <a:r>
                        <a:rPr lang="en-US" sz="3200"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302877">
                <a:tc>
                  <a:txBody>
                    <a:bodyPr/>
                    <a:lstStyle/>
                    <a:p>
                      <a:pPr algn="ctr">
                        <a:defRPr/>
                      </a:pPr>
                      <a:endParaRPr sz="3200" dirty="0">
                        <a:latin typeface="Roboto Condensed" panose="02000000000000000000" pitchFamily="2" charset="0"/>
                        <a:ea typeface="Roboto Condensed" panose="02000000000000000000" pitchFamily="2" charset="0"/>
                      </a:endParaRPr>
                    </a:p>
                    <a:p>
                      <a:pPr algn="ct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Người</a:t>
                      </a:r>
                      <a:endParaRPr lang="en-US" sz="3200" dirty="0">
                        <a:latin typeface="Roboto Condensed" panose="02000000000000000000" pitchFamily="2" charset="0"/>
                        <a:ea typeface="Roboto Condensed" panose="02000000000000000000" pitchFamily="2" charset="0"/>
                      </a:endParaRPr>
                    </a:p>
                    <a:p>
                      <a:pPr algn="ct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họa</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sĩ</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trẻ</a:t>
                      </a:r>
                      <a:endParaRPr lang="en-US" sz="3200" dirty="0">
                        <a:latin typeface="Roboto Condensed" panose="02000000000000000000" pitchFamily="2" charset="0"/>
                        <a:ea typeface="Roboto Condensed" panose="02000000000000000000" pitchFamily="2" charset="0"/>
                      </a:endParaRPr>
                    </a:p>
                    <a:p>
                      <a:pPr algn="ctr"/>
                      <a:r>
                        <a:rPr lang="en-US" sz="3200"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endParaRPr sz="3200" dirty="0">
                        <a:latin typeface="Roboto Condensed" panose="02000000000000000000" pitchFamily="2" charset="0"/>
                        <a:ea typeface="Roboto Condensed" panose="02000000000000000000" pitchFamily="2" charset="0"/>
                      </a:endParaRPr>
                    </a:p>
                    <a:p>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Suy</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nghĩ</a:t>
                      </a:r>
                      <a:endParaRPr lang="en-US" sz="3200" dirty="0">
                        <a:latin typeface="Roboto Condensed" panose="02000000000000000000" pitchFamily="2" charset="0"/>
                        <a:ea typeface="Roboto Condensed" panose="02000000000000000000" pitchFamily="2" charset="0"/>
                      </a:endParaRPr>
                    </a:p>
                    <a:p>
                      <a:r>
                        <a:rPr lang="en-US" sz="3200"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defRPr/>
                      </a:pPr>
                      <a:endParaRPr sz="3200" dirty="0">
                        <a:latin typeface="Roboto Condensed" panose="02000000000000000000" pitchFamily="2" charset="0"/>
                        <a:ea typeface="Roboto Condensed" panose="02000000000000000000" pitchFamily="2" charset="0"/>
                      </a:endParaRPr>
                    </a:p>
                    <a:p>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Sâu</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sắc</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yêu</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quê</a:t>
                      </a:r>
                      <a:r>
                        <a:rPr lang="en-US" sz="3200" dirty="0">
                          <a:latin typeface="Roboto Condensed" panose="02000000000000000000" pitchFamily="2" charset="0"/>
                          <a:ea typeface="Roboto Condensed" panose="02000000000000000000" pitchFamily="2" charset="0"/>
                        </a:rPr>
                        <a:t> </a:t>
                      </a:r>
                      <a:r>
                        <a:rPr lang="en-US" sz="3200" dirty="0" err="1">
                          <a:latin typeface="Roboto Condensed" panose="02000000000000000000" pitchFamily="2" charset="0"/>
                          <a:ea typeface="Roboto Condensed" panose="02000000000000000000" pitchFamily="2" charset="0"/>
                        </a:rPr>
                        <a:t>hương</a:t>
                      </a:r>
                      <a:endParaRPr lang="en-US" sz="3200" dirty="0">
                        <a:latin typeface="Roboto Condensed" panose="02000000000000000000" pitchFamily="2" charset="0"/>
                        <a:ea typeface="Roboto Condensed" panose="02000000000000000000" pitchFamily="2" charset="0"/>
                      </a:endParaRPr>
                    </a:p>
                    <a:p>
                      <a:r>
                        <a:rPr lang="en-US" sz="3200" dirty="0">
                          <a:solidFill>
                            <a:srgbClr val="000000"/>
                          </a:solidFill>
                          <a:latin typeface="Roboto Condensed" panose="02000000000000000000" pitchFamily="2" charset="0"/>
                          <a:ea typeface="Roboto Condensed" panose="02000000000000000000" pitchFamily="2" charset="0"/>
                        </a:rPr>
                        <a:t>  </a:t>
                      </a:r>
                    </a:p>
                  </a:txBody>
                  <a:tcPr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
        <p:nvSpPr>
          <p:cNvPr id="13" name="TextBox 13"/>
          <p:cNvSpPr txBox="1"/>
          <p:nvPr/>
        </p:nvSpPr>
        <p:spPr>
          <a:xfrm>
            <a:off x="261447" y="213526"/>
            <a:ext cx="8621105" cy="724281"/>
          </a:xfrm>
          <a:prstGeom prst="rect">
            <a:avLst/>
          </a:prstGeom>
        </p:spPr>
        <p:txBody>
          <a:bodyPr lIns="0" tIns="0" rIns="0" bIns="0" rtlCol="0" anchor="t">
            <a:spAutoFit/>
          </a:bodyPr>
          <a:lstStyle/>
          <a:p>
            <a:pPr>
              <a:lnSpc>
                <a:spcPts val="6192"/>
              </a:lnSpc>
            </a:pPr>
            <a:r>
              <a:rPr lang="vi-VN" sz="3600" spc="180" dirty="0" err="1">
                <a:solidFill>
                  <a:srgbClr val="000000"/>
                </a:solidFill>
                <a:latin typeface="Roboto Condensed Bold"/>
              </a:rPr>
              <a:t>3</a:t>
            </a:r>
            <a:r>
              <a:rPr lang="en-US" sz="3600" spc="180" dirty="0" smtClean="0">
                <a:solidFill>
                  <a:srgbClr val="000000"/>
                </a:solidFill>
                <a:latin typeface="Roboto Condensed Bold"/>
              </a:rPr>
              <a:t>.</a:t>
            </a:r>
            <a:r>
              <a:rPr lang="en-US" sz="3600" spc="180" dirty="0" err="1" smtClean="0">
                <a:solidFill>
                  <a:srgbClr val="000000"/>
                </a:solidFill>
                <a:latin typeface="Roboto Condensed Bold"/>
              </a:rPr>
              <a:t>Nghệ</a:t>
            </a:r>
            <a:r>
              <a:rPr lang="en-US" sz="3600" spc="180" dirty="0" smtClean="0">
                <a:solidFill>
                  <a:srgbClr val="000000"/>
                </a:solidFill>
                <a:latin typeface="Roboto Condensed Bold"/>
              </a:rPr>
              <a:t> </a:t>
            </a:r>
            <a:r>
              <a:rPr lang="en-US" sz="3600" spc="180" dirty="0" err="1">
                <a:solidFill>
                  <a:srgbClr val="000000"/>
                </a:solidFill>
                <a:latin typeface="Roboto Condensed Bold"/>
              </a:rPr>
              <a:t>thuật</a:t>
            </a:r>
            <a:r>
              <a:rPr lang="en-US" sz="3600" spc="180" dirty="0">
                <a:solidFill>
                  <a:srgbClr val="000000"/>
                </a:solidFill>
                <a:latin typeface="Roboto Condensed Bold"/>
              </a:rPr>
              <a:t> </a:t>
            </a:r>
            <a:r>
              <a:rPr lang="en-US" sz="3600" spc="180" dirty="0" err="1">
                <a:solidFill>
                  <a:srgbClr val="000000"/>
                </a:solidFill>
                <a:latin typeface="Roboto Condensed Bold"/>
              </a:rPr>
              <a:t>xây</a:t>
            </a:r>
            <a:r>
              <a:rPr lang="en-US" sz="3600" spc="180" dirty="0">
                <a:solidFill>
                  <a:srgbClr val="000000"/>
                </a:solidFill>
                <a:latin typeface="Roboto Condensed Bold"/>
              </a:rPr>
              <a:t> </a:t>
            </a:r>
            <a:r>
              <a:rPr lang="en-US" sz="3600" spc="180" dirty="0" err="1">
                <a:solidFill>
                  <a:srgbClr val="000000"/>
                </a:solidFill>
                <a:latin typeface="Roboto Condensed Bold"/>
              </a:rPr>
              <a:t>dựng</a:t>
            </a:r>
            <a:r>
              <a:rPr lang="en-US" sz="3600" spc="180" dirty="0">
                <a:solidFill>
                  <a:srgbClr val="000000"/>
                </a:solidFill>
                <a:latin typeface="Roboto Condensed Bold"/>
              </a:rPr>
              <a:t> </a:t>
            </a:r>
            <a:r>
              <a:rPr lang="en-US" sz="3600" spc="180" dirty="0" err="1">
                <a:solidFill>
                  <a:srgbClr val="000000"/>
                </a:solidFill>
                <a:latin typeface="Roboto Condensed Bold"/>
              </a:rPr>
              <a:t>nhân</a:t>
            </a:r>
            <a:r>
              <a:rPr lang="en-US" sz="3600" spc="180" dirty="0">
                <a:solidFill>
                  <a:srgbClr val="000000"/>
                </a:solidFill>
                <a:latin typeface="Roboto Condensed Bold"/>
              </a:rPr>
              <a:t> </a:t>
            </a:r>
            <a:r>
              <a:rPr lang="en-US" sz="3600" spc="180" dirty="0" err="1">
                <a:solidFill>
                  <a:srgbClr val="000000"/>
                </a:solidFill>
                <a:latin typeface="Roboto Condensed Bold"/>
              </a:rPr>
              <a:t>vật</a:t>
            </a:r>
            <a:endParaRPr lang="en-US" sz="3600" spc="180" dirty="0">
              <a:solidFill>
                <a:srgbClr val="000000"/>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0679" r="11085"/>
          <a:stretch>
            <a:fillRect/>
          </a:stretch>
        </p:blipFill>
        <p:spPr>
          <a:xfrm rot="430090">
            <a:off x="3293191" y="3631832"/>
            <a:ext cx="12159540" cy="6124793"/>
          </a:xfrm>
          <a:prstGeom prst="rect">
            <a:avLst/>
          </a:prstGeom>
        </p:spPr>
      </p:pic>
      <p:pic>
        <p:nvPicPr>
          <p:cNvPr id="3" name="Picture 3"/>
          <p:cNvPicPr>
            <a:picLocks noChangeAspect="1"/>
          </p:cNvPicPr>
          <p:nvPr/>
        </p:nvPicPr>
        <p:blipFill>
          <a:blip r:embed="rId3"/>
          <a:srcRect l="5154"/>
          <a:stretch>
            <a:fillRect/>
          </a:stretch>
        </p:blipFill>
        <p:spPr>
          <a:xfrm rot="-432741">
            <a:off x="190500" y="4012466"/>
            <a:ext cx="3504986" cy="5192158"/>
          </a:xfrm>
          <a:prstGeom prst="rect">
            <a:avLst/>
          </a:prstGeom>
        </p:spPr>
      </p:pic>
      <p:pic>
        <p:nvPicPr>
          <p:cNvPr id="4" name="Picture 4"/>
          <p:cNvPicPr>
            <a:picLocks noChangeAspect="1"/>
          </p:cNvPicPr>
          <p:nvPr/>
        </p:nvPicPr>
        <p:blipFill>
          <a:blip r:embed="rId4"/>
          <a:srcRect/>
          <a:stretch>
            <a:fillRect/>
          </a:stretch>
        </p:blipFill>
        <p:spPr>
          <a:xfrm rot="-275569">
            <a:off x="2385308" y="3634306"/>
            <a:ext cx="1648469" cy="756320"/>
          </a:xfrm>
          <a:prstGeom prst="rect">
            <a:avLst/>
          </a:prstGeom>
        </p:spPr>
      </p:pic>
      <p:grpSp>
        <p:nvGrpSpPr>
          <p:cNvPr id="5" name="Group 5"/>
          <p:cNvGrpSpPr/>
          <p:nvPr/>
        </p:nvGrpSpPr>
        <p:grpSpPr>
          <a:xfrm>
            <a:off x="12714991" y="8572835"/>
            <a:ext cx="6343429" cy="2537371"/>
            <a:chOff x="0" y="0"/>
            <a:chExt cx="8457905" cy="3383162"/>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8457905" cy="338316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800000" flipH="1">
              <a:off x="412857" y="868074"/>
              <a:ext cx="7632191" cy="2051151"/>
            </a:xfrm>
            <a:prstGeom prst="rect">
              <a:avLst/>
            </a:prstGeom>
          </p:spPr>
        </p:pic>
      </p:grpSp>
      <p:pic>
        <p:nvPicPr>
          <p:cNvPr id="8" name="Picture 8"/>
          <p:cNvPicPr>
            <a:picLocks noChangeAspect="1"/>
          </p:cNvPicPr>
          <p:nvPr/>
        </p:nvPicPr>
        <p:blipFill>
          <a:blip r:embed="rId9"/>
          <a:srcRect/>
          <a:stretch>
            <a:fillRect/>
          </a:stretch>
        </p:blipFill>
        <p:spPr>
          <a:xfrm rot="353878">
            <a:off x="14734759" y="438380"/>
            <a:ext cx="3091169" cy="3815297"/>
          </a:xfrm>
          <a:prstGeom prst="rect">
            <a:avLst/>
          </a:prstGeom>
        </p:spPr>
      </p:pic>
      <p:sp>
        <p:nvSpPr>
          <p:cNvPr id="9" name="TextBox 9"/>
          <p:cNvSpPr txBox="1"/>
          <p:nvPr/>
        </p:nvSpPr>
        <p:spPr>
          <a:xfrm>
            <a:off x="3505200" y="1120508"/>
            <a:ext cx="9894590" cy="1102866"/>
          </a:xfrm>
          <a:prstGeom prst="rect">
            <a:avLst/>
          </a:prstGeom>
        </p:spPr>
        <p:txBody>
          <a:bodyPr lIns="0" tIns="0" rIns="0" bIns="0" rtlCol="0" anchor="t">
            <a:spAutoFit/>
          </a:bodyPr>
          <a:lstStyle/>
          <a:p>
            <a:pPr>
              <a:lnSpc>
                <a:spcPts val="8599"/>
              </a:lnSpc>
            </a:pPr>
            <a:r>
              <a:rPr lang="en-US" sz="4999" spc="249" dirty="0" err="1" smtClean="0">
                <a:solidFill>
                  <a:srgbClr val="343434"/>
                </a:solidFill>
                <a:latin typeface="Roboto Condensed Bold"/>
              </a:rPr>
              <a:t>Nghệ</a:t>
            </a:r>
            <a:r>
              <a:rPr lang="en-US" sz="4999" spc="249" dirty="0" smtClean="0">
                <a:solidFill>
                  <a:srgbClr val="343434"/>
                </a:solidFill>
                <a:latin typeface="Roboto Condensed Bold"/>
              </a:rPr>
              <a:t> </a:t>
            </a:r>
            <a:r>
              <a:rPr lang="en-US" sz="4999" spc="249" dirty="0" err="1">
                <a:solidFill>
                  <a:srgbClr val="343434"/>
                </a:solidFill>
                <a:latin typeface="Roboto Condensed Bold"/>
              </a:rPr>
              <a:t>thuật</a:t>
            </a:r>
            <a:r>
              <a:rPr lang="en-US" sz="4999" spc="249" dirty="0">
                <a:solidFill>
                  <a:srgbClr val="343434"/>
                </a:solidFill>
                <a:latin typeface="Roboto Condensed Bold"/>
              </a:rPr>
              <a:t> </a:t>
            </a:r>
            <a:r>
              <a:rPr lang="en-US" sz="4999" spc="249" dirty="0" err="1">
                <a:solidFill>
                  <a:srgbClr val="343434"/>
                </a:solidFill>
                <a:latin typeface="Roboto Condensed Bold"/>
              </a:rPr>
              <a:t>xây</a:t>
            </a:r>
            <a:r>
              <a:rPr lang="en-US" sz="4999" spc="249" dirty="0">
                <a:solidFill>
                  <a:srgbClr val="343434"/>
                </a:solidFill>
                <a:latin typeface="Roboto Condensed Bold"/>
              </a:rPr>
              <a:t> </a:t>
            </a:r>
            <a:r>
              <a:rPr lang="en-US" sz="4999" spc="249" dirty="0" err="1">
                <a:solidFill>
                  <a:srgbClr val="343434"/>
                </a:solidFill>
                <a:latin typeface="Roboto Condensed Bold"/>
              </a:rPr>
              <a:t>dựng</a:t>
            </a:r>
            <a:r>
              <a:rPr lang="en-US" sz="4999" spc="249" dirty="0">
                <a:solidFill>
                  <a:srgbClr val="343434"/>
                </a:solidFill>
                <a:latin typeface="Roboto Condensed Bold"/>
              </a:rPr>
              <a:t> </a:t>
            </a:r>
            <a:r>
              <a:rPr lang="en-US" sz="4999" spc="249" dirty="0" err="1">
                <a:solidFill>
                  <a:srgbClr val="343434"/>
                </a:solidFill>
                <a:latin typeface="Roboto Condensed Bold"/>
              </a:rPr>
              <a:t>nhân</a:t>
            </a:r>
            <a:r>
              <a:rPr lang="en-US" sz="4999" spc="249" dirty="0">
                <a:solidFill>
                  <a:srgbClr val="343434"/>
                </a:solidFill>
                <a:latin typeface="Roboto Condensed Bold"/>
              </a:rPr>
              <a:t> </a:t>
            </a:r>
            <a:r>
              <a:rPr lang="en-US" sz="4999" spc="249" dirty="0" err="1">
                <a:solidFill>
                  <a:srgbClr val="343434"/>
                </a:solidFill>
                <a:latin typeface="Roboto Condensed Bold"/>
              </a:rPr>
              <a:t>vật</a:t>
            </a:r>
            <a:endParaRPr lang="en-US" sz="4999" spc="249" dirty="0">
              <a:solidFill>
                <a:srgbClr val="343434"/>
              </a:solidFill>
              <a:latin typeface="Roboto Condensed Bold"/>
            </a:endParaRPr>
          </a:p>
        </p:txBody>
      </p:sp>
      <p:sp>
        <p:nvSpPr>
          <p:cNvPr id="11" name="TextBox 11"/>
          <p:cNvSpPr txBox="1"/>
          <p:nvPr/>
        </p:nvSpPr>
        <p:spPr>
          <a:xfrm>
            <a:off x="4198033" y="4315160"/>
            <a:ext cx="10936532" cy="4257675"/>
          </a:xfrm>
          <a:prstGeom prst="rect">
            <a:avLst/>
          </a:prstGeom>
        </p:spPr>
        <p:txBody>
          <a:bodyPr lIns="0" tIns="0" rIns="0" bIns="0" rtlCol="0" anchor="t">
            <a:spAutoFit/>
          </a:bodyPr>
          <a:lstStyle/>
          <a:p>
            <a:pPr algn="just">
              <a:lnSpc>
                <a:spcPts val="6750"/>
              </a:lnSpc>
            </a:pPr>
            <a:r>
              <a:rPr lang="en-US" sz="4500" dirty="0" err="1">
                <a:solidFill>
                  <a:srgbClr val="343434"/>
                </a:solidFill>
                <a:latin typeface="Roboto Condensed Bold"/>
              </a:rPr>
              <a:t>Nhân</a:t>
            </a:r>
            <a:r>
              <a:rPr lang="en-US" sz="4500" dirty="0">
                <a:solidFill>
                  <a:srgbClr val="343434"/>
                </a:solidFill>
                <a:latin typeface="Roboto Condensed Bold"/>
              </a:rPr>
              <a:t> </a:t>
            </a:r>
            <a:r>
              <a:rPr lang="en-US" sz="4500" dirty="0" err="1">
                <a:solidFill>
                  <a:srgbClr val="343434"/>
                </a:solidFill>
                <a:latin typeface="Roboto Condensed Bold"/>
              </a:rPr>
              <a:t>vật</a:t>
            </a:r>
            <a:r>
              <a:rPr lang="en-US" sz="4500" dirty="0">
                <a:solidFill>
                  <a:srgbClr val="343434"/>
                </a:solidFill>
                <a:latin typeface="Roboto Condensed Bold"/>
              </a:rPr>
              <a:t> </a:t>
            </a:r>
            <a:r>
              <a:rPr lang="en-US" sz="4500" dirty="0" err="1">
                <a:solidFill>
                  <a:srgbClr val="343434"/>
                </a:solidFill>
                <a:latin typeface="Roboto Condensed Bold"/>
              </a:rPr>
              <a:t>được</a:t>
            </a:r>
            <a:r>
              <a:rPr lang="en-US" sz="4500" dirty="0">
                <a:solidFill>
                  <a:srgbClr val="343434"/>
                </a:solidFill>
                <a:latin typeface="Roboto Condensed Bold"/>
              </a:rPr>
              <a:t> </a:t>
            </a:r>
            <a:r>
              <a:rPr lang="en-US" sz="4500" dirty="0" err="1">
                <a:solidFill>
                  <a:srgbClr val="669269"/>
                </a:solidFill>
                <a:latin typeface="Roboto Condensed Bold"/>
              </a:rPr>
              <a:t>khắc</a:t>
            </a:r>
            <a:r>
              <a:rPr lang="en-US" sz="4500" dirty="0">
                <a:solidFill>
                  <a:srgbClr val="669269"/>
                </a:solidFill>
                <a:latin typeface="Roboto Condensed Bold"/>
              </a:rPr>
              <a:t> </a:t>
            </a:r>
            <a:r>
              <a:rPr lang="en-US" sz="4500" dirty="0" err="1">
                <a:solidFill>
                  <a:srgbClr val="669269"/>
                </a:solidFill>
                <a:latin typeface="Roboto Condensed Bold"/>
              </a:rPr>
              <a:t>họa</a:t>
            </a:r>
            <a:r>
              <a:rPr lang="en-US" sz="4500" dirty="0">
                <a:solidFill>
                  <a:srgbClr val="669269"/>
                </a:solidFill>
                <a:latin typeface="Roboto Condensed Bold"/>
              </a:rPr>
              <a:t> </a:t>
            </a:r>
            <a:r>
              <a:rPr lang="en-US" sz="4500" dirty="0" err="1">
                <a:solidFill>
                  <a:srgbClr val="343434"/>
                </a:solidFill>
                <a:latin typeface="Roboto Condensed Bold"/>
              </a:rPr>
              <a:t>tính</a:t>
            </a:r>
            <a:r>
              <a:rPr lang="en-US" sz="4500" dirty="0">
                <a:solidFill>
                  <a:srgbClr val="343434"/>
                </a:solidFill>
                <a:latin typeface="Roboto Condensed Bold"/>
              </a:rPr>
              <a:t> </a:t>
            </a:r>
            <a:r>
              <a:rPr lang="en-US" sz="4500" dirty="0" err="1">
                <a:solidFill>
                  <a:srgbClr val="343434"/>
                </a:solidFill>
                <a:latin typeface="Roboto Condensed Bold"/>
              </a:rPr>
              <a:t>cách</a:t>
            </a:r>
            <a:r>
              <a:rPr lang="en-US" sz="4500" dirty="0">
                <a:solidFill>
                  <a:srgbClr val="343434"/>
                </a:solidFill>
                <a:latin typeface="Roboto Condensed Bold"/>
              </a:rPr>
              <a:t> </a:t>
            </a:r>
            <a:r>
              <a:rPr lang="en-US" sz="4500" dirty="0" err="1">
                <a:solidFill>
                  <a:srgbClr val="669269"/>
                </a:solidFill>
                <a:latin typeface="Roboto Condensed Bold"/>
              </a:rPr>
              <a:t>trực</a:t>
            </a:r>
            <a:r>
              <a:rPr lang="en-US" sz="4500" dirty="0">
                <a:solidFill>
                  <a:srgbClr val="669269"/>
                </a:solidFill>
                <a:latin typeface="Roboto Condensed Bold"/>
              </a:rPr>
              <a:t> </a:t>
            </a:r>
            <a:r>
              <a:rPr lang="en-US" sz="4500" dirty="0" err="1">
                <a:solidFill>
                  <a:srgbClr val="669269"/>
                </a:solidFill>
                <a:latin typeface="Roboto Condensed Bold"/>
              </a:rPr>
              <a:t>tiếp</a:t>
            </a:r>
            <a:r>
              <a:rPr lang="en-US" sz="4500" dirty="0">
                <a:solidFill>
                  <a:srgbClr val="669269"/>
                </a:solidFill>
                <a:latin typeface="Roboto Condensed Bold"/>
              </a:rPr>
              <a:t> </a:t>
            </a:r>
            <a:r>
              <a:rPr lang="en-US" sz="4500" dirty="0">
                <a:solidFill>
                  <a:srgbClr val="343434"/>
                </a:solidFill>
                <a:latin typeface="Roboto Condensed Bold"/>
              </a:rPr>
              <a:t>qua </a:t>
            </a:r>
            <a:r>
              <a:rPr lang="en-US" sz="4500" dirty="0" err="1">
                <a:solidFill>
                  <a:srgbClr val="343434"/>
                </a:solidFill>
                <a:latin typeface="Roboto Condensed Bold"/>
              </a:rPr>
              <a:t>nhiều</a:t>
            </a:r>
            <a:r>
              <a:rPr lang="en-US" sz="4500" dirty="0">
                <a:solidFill>
                  <a:srgbClr val="343434"/>
                </a:solidFill>
                <a:latin typeface="Roboto Condensed Bold"/>
              </a:rPr>
              <a:t> </a:t>
            </a:r>
            <a:r>
              <a:rPr lang="en-US" sz="4500" dirty="0" err="1">
                <a:solidFill>
                  <a:srgbClr val="343434"/>
                </a:solidFill>
                <a:latin typeface="Roboto Condensed Bold"/>
              </a:rPr>
              <a:t>phương</a:t>
            </a:r>
            <a:r>
              <a:rPr lang="en-US" sz="4500" dirty="0">
                <a:solidFill>
                  <a:srgbClr val="343434"/>
                </a:solidFill>
                <a:latin typeface="Roboto Condensed Bold"/>
              </a:rPr>
              <a:t> </a:t>
            </a:r>
            <a:r>
              <a:rPr lang="en-US" sz="4500" dirty="0" err="1">
                <a:solidFill>
                  <a:srgbClr val="343434"/>
                </a:solidFill>
                <a:latin typeface="Roboto Condensed Bold"/>
              </a:rPr>
              <a:t>diện</a:t>
            </a:r>
            <a:r>
              <a:rPr lang="en-US" sz="4500" dirty="0">
                <a:solidFill>
                  <a:srgbClr val="343434"/>
                </a:solidFill>
                <a:latin typeface="Roboto Condensed Bold"/>
              </a:rPr>
              <a:t>: </a:t>
            </a:r>
            <a:r>
              <a:rPr lang="en-US" sz="4500" dirty="0" err="1">
                <a:solidFill>
                  <a:srgbClr val="343434"/>
                </a:solidFill>
                <a:latin typeface="Roboto Condensed Bold"/>
              </a:rPr>
              <a:t>ngoại</a:t>
            </a:r>
            <a:r>
              <a:rPr lang="en-US" sz="4500" dirty="0">
                <a:solidFill>
                  <a:srgbClr val="343434"/>
                </a:solidFill>
                <a:latin typeface="Roboto Condensed Bold"/>
              </a:rPr>
              <a:t> </a:t>
            </a:r>
            <a:r>
              <a:rPr lang="en-US" sz="4500" dirty="0" err="1">
                <a:solidFill>
                  <a:srgbClr val="343434"/>
                </a:solidFill>
                <a:latin typeface="Roboto Condensed Bold"/>
              </a:rPr>
              <a:t>hình</a:t>
            </a:r>
            <a:r>
              <a:rPr lang="en-US" sz="4500" dirty="0">
                <a:solidFill>
                  <a:srgbClr val="343434"/>
                </a:solidFill>
                <a:latin typeface="Roboto Condensed Bold"/>
              </a:rPr>
              <a:t>, </a:t>
            </a:r>
            <a:r>
              <a:rPr lang="en-US" sz="4500" dirty="0" err="1">
                <a:solidFill>
                  <a:srgbClr val="343434"/>
                </a:solidFill>
                <a:latin typeface="Roboto Condensed Bold"/>
              </a:rPr>
              <a:t>lời</a:t>
            </a:r>
            <a:r>
              <a:rPr lang="en-US" sz="4500" dirty="0">
                <a:solidFill>
                  <a:srgbClr val="343434"/>
                </a:solidFill>
                <a:latin typeface="Roboto Condensed Bold"/>
              </a:rPr>
              <a:t> </a:t>
            </a:r>
            <a:r>
              <a:rPr lang="en-US" sz="4500" dirty="0" err="1">
                <a:solidFill>
                  <a:srgbClr val="343434"/>
                </a:solidFill>
                <a:latin typeface="Roboto Condensed Bold"/>
              </a:rPr>
              <a:t>nói</a:t>
            </a:r>
            <a:r>
              <a:rPr lang="en-US" sz="4500" dirty="0">
                <a:solidFill>
                  <a:srgbClr val="343434"/>
                </a:solidFill>
                <a:latin typeface="Roboto Condensed Bold"/>
              </a:rPr>
              <a:t>, </a:t>
            </a:r>
            <a:r>
              <a:rPr lang="en-US" sz="4500" dirty="0" err="1">
                <a:solidFill>
                  <a:srgbClr val="343434"/>
                </a:solidFill>
                <a:latin typeface="Roboto Condensed Bold"/>
              </a:rPr>
              <a:t>cử</a:t>
            </a:r>
            <a:r>
              <a:rPr lang="en-US" sz="4500" dirty="0">
                <a:solidFill>
                  <a:srgbClr val="343434"/>
                </a:solidFill>
                <a:latin typeface="Roboto Condensed Bold"/>
              </a:rPr>
              <a:t> </a:t>
            </a:r>
            <a:r>
              <a:rPr lang="en-US" sz="4500" dirty="0" err="1">
                <a:solidFill>
                  <a:srgbClr val="343434"/>
                </a:solidFill>
                <a:latin typeface="Roboto Condensed Bold"/>
              </a:rPr>
              <a:t>chỉ</a:t>
            </a:r>
            <a:r>
              <a:rPr lang="en-US" sz="4500" dirty="0">
                <a:solidFill>
                  <a:srgbClr val="343434"/>
                </a:solidFill>
                <a:latin typeface="Roboto Condensed Bold"/>
              </a:rPr>
              <a:t>, </a:t>
            </a:r>
            <a:r>
              <a:rPr lang="en-US" sz="4500" dirty="0" err="1">
                <a:solidFill>
                  <a:srgbClr val="343434"/>
                </a:solidFill>
                <a:latin typeface="Roboto Condensed Bold"/>
              </a:rPr>
              <a:t>hành</a:t>
            </a:r>
            <a:r>
              <a:rPr lang="en-US" sz="4500" dirty="0">
                <a:solidFill>
                  <a:srgbClr val="343434"/>
                </a:solidFill>
                <a:latin typeface="Roboto Condensed Bold"/>
              </a:rPr>
              <a:t> </a:t>
            </a:r>
            <a:r>
              <a:rPr lang="en-US" sz="4500" dirty="0" err="1">
                <a:solidFill>
                  <a:srgbClr val="343434"/>
                </a:solidFill>
                <a:latin typeface="Roboto Condensed Bold"/>
              </a:rPr>
              <a:t>động</a:t>
            </a:r>
            <a:r>
              <a:rPr lang="en-US" sz="4500" dirty="0">
                <a:solidFill>
                  <a:srgbClr val="343434"/>
                </a:solidFill>
                <a:latin typeface="Roboto Condensed Bold"/>
              </a:rPr>
              <a:t>, </a:t>
            </a:r>
            <a:r>
              <a:rPr lang="en-US" sz="4500" dirty="0" err="1">
                <a:solidFill>
                  <a:srgbClr val="343434"/>
                </a:solidFill>
                <a:latin typeface="Roboto Condensed Bold"/>
              </a:rPr>
              <a:t>thái</a:t>
            </a:r>
            <a:r>
              <a:rPr lang="en-US" sz="4500" dirty="0">
                <a:solidFill>
                  <a:srgbClr val="343434"/>
                </a:solidFill>
                <a:latin typeface="Roboto Condensed Bold"/>
              </a:rPr>
              <a:t> </a:t>
            </a:r>
            <a:r>
              <a:rPr lang="en-US" sz="4500" dirty="0" err="1">
                <a:solidFill>
                  <a:srgbClr val="343434"/>
                </a:solidFill>
                <a:latin typeface="Roboto Condensed Bold"/>
              </a:rPr>
              <a:t>độ</a:t>
            </a:r>
            <a:r>
              <a:rPr lang="en-US" sz="4500" dirty="0">
                <a:solidFill>
                  <a:srgbClr val="343434"/>
                </a:solidFill>
                <a:latin typeface="Roboto Condensed Bold"/>
              </a:rPr>
              <a:t>, </a:t>
            </a:r>
            <a:r>
              <a:rPr lang="en-US" sz="4500" dirty="0" err="1">
                <a:solidFill>
                  <a:srgbClr val="343434"/>
                </a:solidFill>
                <a:latin typeface="Roboto Condensed Bold"/>
              </a:rPr>
              <a:t>tâm</a:t>
            </a:r>
            <a:r>
              <a:rPr lang="en-US" sz="4500" dirty="0">
                <a:solidFill>
                  <a:srgbClr val="343434"/>
                </a:solidFill>
                <a:latin typeface="Roboto Condensed Bold"/>
              </a:rPr>
              <a:t> </a:t>
            </a:r>
            <a:r>
              <a:rPr lang="en-US" sz="4500" dirty="0" err="1">
                <a:solidFill>
                  <a:srgbClr val="343434"/>
                </a:solidFill>
                <a:latin typeface="Roboto Condensed Bold"/>
              </a:rPr>
              <a:t>trạng</a:t>
            </a:r>
            <a:r>
              <a:rPr lang="en-US" sz="4500" dirty="0">
                <a:solidFill>
                  <a:srgbClr val="343434"/>
                </a:solidFill>
                <a:latin typeface="Roboto Condensed Bold"/>
              </a:rPr>
              <a:t>, ... </a:t>
            </a:r>
            <a:r>
              <a:rPr lang="en-US" sz="4500" dirty="0" err="1">
                <a:solidFill>
                  <a:srgbClr val="343434"/>
                </a:solidFill>
                <a:latin typeface="Roboto Condensed Bold"/>
              </a:rPr>
              <a:t>và</a:t>
            </a:r>
            <a:r>
              <a:rPr lang="en-US" sz="4500" dirty="0">
                <a:solidFill>
                  <a:srgbClr val="343434"/>
                </a:solidFill>
                <a:latin typeface="Roboto Condensed Bold"/>
              </a:rPr>
              <a:t> </a:t>
            </a:r>
            <a:r>
              <a:rPr lang="en-US" sz="4500" dirty="0" err="1">
                <a:solidFill>
                  <a:srgbClr val="343434"/>
                </a:solidFill>
                <a:latin typeface="Roboto Condensed Bold"/>
              </a:rPr>
              <a:t>được</a:t>
            </a:r>
            <a:r>
              <a:rPr lang="en-US" sz="4500" dirty="0">
                <a:solidFill>
                  <a:srgbClr val="343434"/>
                </a:solidFill>
                <a:latin typeface="Roboto Condensed Bold"/>
              </a:rPr>
              <a:t> </a:t>
            </a:r>
            <a:r>
              <a:rPr lang="en-US" sz="4500" dirty="0" err="1">
                <a:solidFill>
                  <a:srgbClr val="343434"/>
                </a:solidFill>
                <a:latin typeface="Roboto Condensed Bold"/>
              </a:rPr>
              <a:t>khắc</a:t>
            </a:r>
            <a:r>
              <a:rPr lang="en-US" sz="4500" dirty="0">
                <a:solidFill>
                  <a:srgbClr val="343434"/>
                </a:solidFill>
                <a:latin typeface="Roboto Condensed Bold"/>
              </a:rPr>
              <a:t> </a:t>
            </a:r>
            <a:r>
              <a:rPr lang="en-US" sz="4500" dirty="0" err="1">
                <a:solidFill>
                  <a:srgbClr val="343434"/>
                </a:solidFill>
                <a:latin typeface="Roboto Condensed Bold"/>
              </a:rPr>
              <a:t>họa</a:t>
            </a:r>
            <a:r>
              <a:rPr lang="en-US" sz="4500" dirty="0">
                <a:solidFill>
                  <a:srgbClr val="343434"/>
                </a:solidFill>
                <a:latin typeface="Roboto Condensed Bold"/>
              </a:rPr>
              <a:t> </a:t>
            </a:r>
            <a:r>
              <a:rPr lang="en-US" sz="4500" dirty="0" err="1">
                <a:solidFill>
                  <a:srgbClr val="669269"/>
                </a:solidFill>
                <a:latin typeface="Roboto Condensed Bold"/>
              </a:rPr>
              <a:t>gián</a:t>
            </a:r>
            <a:r>
              <a:rPr lang="en-US" sz="4500" dirty="0">
                <a:solidFill>
                  <a:srgbClr val="669269"/>
                </a:solidFill>
                <a:latin typeface="Roboto Condensed Bold"/>
              </a:rPr>
              <a:t> </a:t>
            </a:r>
            <a:r>
              <a:rPr lang="en-US" sz="4500" dirty="0" err="1">
                <a:solidFill>
                  <a:srgbClr val="669269"/>
                </a:solidFill>
                <a:latin typeface="Roboto Condensed Bold"/>
              </a:rPr>
              <a:t>tiếp</a:t>
            </a:r>
            <a:r>
              <a:rPr lang="en-US" sz="4500" dirty="0">
                <a:solidFill>
                  <a:srgbClr val="669269"/>
                </a:solidFill>
                <a:latin typeface="Roboto Condensed Bold"/>
              </a:rPr>
              <a:t> </a:t>
            </a:r>
            <a:r>
              <a:rPr lang="en-US" sz="4500" dirty="0">
                <a:solidFill>
                  <a:srgbClr val="343434"/>
                </a:solidFill>
                <a:latin typeface="Roboto Condensed Bold"/>
              </a:rPr>
              <a:t>qua </a:t>
            </a:r>
            <a:r>
              <a:rPr lang="en-US" sz="4500" dirty="0" err="1">
                <a:solidFill>
                  <a:srgbClr val="343434"/>
                </a:solidFill>
                <a:latin typeface="Roboto Condensed Bold"/>
              </a:rPr>
              <a:t>cảm</a:t>
            </a:r>
            <a:r>
              <a:rPr lang="en-US" sz="4500" dirty="0">
                <a:solidFill>
                  <a:srgbClr val="343434"/>
                </a:solidFill>
                <a:latin typeface="Roboto Condensed Bold"/>
              </a:rPr>
              <a:t> </a:t>
            </a:r>
            <a:r>
              <a:rPr lang="en-US" sz="4500" dirty="0" err="1">
                <a:solidFill>
                  <a:srgbClr val="343434"/>
                </a:solidFill>
                <a:latin typeface="Roboto Condensed Bold"/>
              </a:rPr>
              <a:t>nhận</a:t>
            </a:r>
            <a:r>
              <a:rPr lang="en-US" sz="4500" dirty="0">
                <a:solidFill>
                  <a:srgbClr val="343434"/>
                </a:solidFill>
                <a:latin typeface="Roboto Condensed Bold"/>
              </a:rPr>
              <a:t>, </a:t>
            </a:r>
            <a:r>
              <a:rPr lang="en-US" sz="4500" dirty="0" err="1">
                <a:solidFill>
                  <a:srgbClr val="343434"/>
                </a:solidFill>
                <a:latin typeface="Roboto Condensed Bold"/>
              </a:rPr>
              <a:t>suy</a:t>
            </a:r>
            <a:r>
              <a:rPr lang="en-US" sz="4500" dirty="0">
                <a:solidFill>
                  <a:srgbClr val="343434"/>
                </a:solidFill>
                <a:latin typeface="Roboto Condensed Bold"/>
              </a:rPr>
              <a:t> </a:t>
            </a:r>
            <a:r>
              <a:rPr lang="en-US" sz="4500" dirty="0" err="1">
                <a:solidFill>
                  <a:srgbClr val="343434"/>
                </a:solidFill>
                <a:latin typeface="Roboto Condensed Bold"/>
              </a:rPr>
              <a:t>nghĩ</a:t>
            </a:r>
            <a:r>
              <a:rPr lang="en-US" sz="4500" dirty="0">
                <a:solidFill>
                  <a:srgbClr val="343434"/>
                </a:solidFill>
                <a:latin typeface="Roboto Condensed Bold"/>
              </a:rPr>
              <a:t> </a:t>
            </a:r>
            <a:r>
              <a:rPr lang="en-US" sz="4500" dirty="0" err="1">
                <a:solidFill>
                  <a:srgbClr val="343434"/>
                </a:solidFill>
                <a:latin typeface="Roboto Condensed Bold"/>
              </a:rPr>
              <a:t>của</a:t>
            </a:r>
            <a:r>
              <a:rPr lang="en-US" sz="4500" dirty="0">
                <a:solidFill>
                  <a:srgbClr val="343434"/>
                </a:solidFill>
                <a:latin typeface="Roboto Condensed Bold"/>
              </a:rPr>
              <a:t> </a:t>
            </a:r>
            <a:r>
              <a:rPr lang="en-US" sz="4500" dirty="0" err="1">
                <a:solidFill>
                  <a:srgbClr val="343434"/>
                </a:solidFill>
                <a:latin typeface="Roboto Condensed Bold"/>
              </a:rPr>
              <a:t>nhân</a:t>
            </a:r>
            <a:r>
              <a:rPr lang="en-US" sz="4500" dirty="0">
                <a:solidFill>
                  <a:srgbClr val="343434"/>
                </a:solidFill>
                <a:latin typeface="Roboto Condensed Bold"/>
              </a:rPr>
              <a:t> </a:t>
            </a:r>
            <a:r>
              <a:rPr lang="en-US" sz="4500" dirty="0" err="1">
                <a:solidFill>
                  <a:srgbClr val="343434"/>
                </a:solidFill>
                <a:latin typeface="Roboto Condensed Bold"/>
              </a:rPr>
              <a:t>vật</a:t>
            </a:r>
            <a:r>
              <a:rPr lang="en-US" sz="4500" dirty="0">
                <a:solidFill>
                  <a:srgbClr val="343434"/>
                </a:solidFill>
                <a:latin typeface="Roboto Condensed Bold"/>
              </a:rPr>
              <a:t> </a:t>
            </a:r>
            <a:r>
              <a:rPr lang="en-US" sz="4500" dirty="0" err="1">
                <a:solidFill>
                  <a:srgbClr val="343434"/>
                </a:solidFill>
                <a:latin typeface="Roboto Condensed Bold"/>
              </a:rPr>
              <a:t>khác</a:t>
            </a:r>
            <a:r>
              <a:rPr lang="en-US" sz="4500" dirty="0">
                <a:solidFill>
                  <a:srgbClr val="343434"/>
                </a:solidFill>
                <a:latin typeface="Roboto Condensed Bold"/>
              </a:rPr>
              <a:t> / </a:t>
            </a:r>
            <a:r>
              <a:rPr lang="en-US" sz="4500" dirty="0" err="1">
                <a:solidFill>
                  <a:srgbClr val="343434"/>
                </a:solidFill>
                <a:latin typeface="Roboto Condensed Bold"/>
              </a:rPr>
              <a:t>người</a:t>
            </a:r>
            <a:r>
              <a:rPr lang="en-US" sz="4500" dirty="0">
                <a:solidFill>
                  <a:srgbClr val="343434"/>
                </a:solidFill>
                <a:latin typeface="Roboto Condensed Bold"/>
              </a:rPr>
              <a:t> </a:t>
            </a:r>
            <a:r>
              <a:rPr lang="en-US" sz="4500" dirty="0" err="1">
                <a:solidFill>
                  <a:srgbClr val="343434"/>
                </a:solidFill>
                <a:latin typeface="Roboto Condensed Bold"/>
              </a:rPr>
              <a:t>kể</a:t>
            </a:r>
            <a:r>
              <a:rPr lang="en-US" sz="4500" dirty="0">
                <a:solidFill>
                  <a:srgbClr val="343434"/>
                </a:solidFill>
                <a:latin typeface="Roboto Condensed Bold"/>
              </a:rPr>
              <a:t> </a:t>
            </a:r>
            <a:r>
              <a:rPr lang="en-US" sz="4500" dirty="0" err="1">
                <a:solidFill>
                  <a:srgbClr val="343434"/>
                </a:solidFill>
                <a:latin typeface="Roboto Condensed Bold"/>
              </a:rPr>
              <a:t>chuyện</a:t>
            </a:r>
            <a:r>
              <a:rPr lang="en-US" sz="4500" dirty="0">
                <a:solidFill>
                  <a:srgbClr val="343434"/>
                </a:solidFill>
                <a:latin typeface="Roboto Condensed Bold"/>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244285" y="-181074"/>
            <a:ext cx="2410749" cy="241954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77808" y="1968203"/>
            <a:ext cx="1804770" cy="17850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87333" y="2054049"/>
            <a:ext cx="1800721" cy="180072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7956">
            <a:off x="536146" y="3530275"/>
            <a:ext cx="2013802" cy="1402339"/>
          </a:xfrm>
          <a:prstGeom prst="rect">
            <a:avLst/>
          </a:prstGeom>
        </p:spPr>
      </p:pic>
      <p:grpSp>
        <p:nvGrpSpPr>
          <p:cNvPr id="6" name="Group 6"/>
          <p:cNvGrpSpPr/>
          <p:nvPr/>
        </p:nvGrpSpPr>
        <p:grpSpPr>
          <a:xfrm>
            <a:off x="12714991" y="8572835"/>
            <a:ext cx="6343429" cy="2537371"/>
            <a:chOff x="0" y="0"/>
            <a:chExt cx="8457905" cy="3383162"/>
          </a:xfrm>
        </p:grpSpPr>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0"/>
              <a:ext cx="8457905" cy="338316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flipH="1">
              <a:off x="412857" y="868074"/>
              <a:ext cx="7632191" cy="2051151"/>
            </a:xfrm>
            <a:prstGeom prst="rect">
              <a:avLst/>
            </a:prstGeom>
          </p:spPr>
        </p:pic>
      </p:grpSp>
      <p:grpSp>
        <p:nvGrpSpPr>
          <p:cNvPr id="9" name="Group 9"/>
          <p:cNvGrpSpPr>
            <a:grpSpLocks noChangeAspect="1"/>
          </p:cNvGrpSpPr>
          <p:nvPr/>
        </p:nvGrpSpPr>
        <p:grpSpPr>
          <a:xfrm>
            <a:off x="-708336" y="6688821"/>
            <a:ext cx="4905393" cy="3598179"/>
            <a:chOff x="0" y="0"/>
            <a:chExt cx="4198620" cy="3079750"/>
          </a:xfrm>
        </p:grpSpPr>
        <p:sp>
          <p:nvSpPr>
            <p:cNvPr id="10" name="Freeform 10"/>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4"/>
              <a:stretch>
                <a:fillRect b="-33587"/>
              </a:stretch>
            </a:blipFill>
          </p:spPr>
        </p:sp>
      </p:grpSp>
      <p:grpSp>
        <p:nvGrpSpPr>
          <p:cNvPr id="13" name="Group 13"/>
          <p:cNvGrpSpPr/>
          <p:nvPr/>
        </p:nvGrpSpPr>
        <p:grpSpPr>
          <a:xfrm>
            <a:off x="2476969" y="2238473"/>
            <a:ext cx="5913655" cy="5913655"/>
            <a:chOff x="0" y="0"/>
            <a:chExt cx="7884874" cy="7884874"/>
          </a:xfrm>
        </p:grpSpPr>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67332" y="570270"/>
              <a:ext cx="7202688" cy="6744335"/>
            </a:xfrm>
            <a:prstGeom prst="rect">
              <a:avLst/>
            </a:prstGeom>
          </p:spPr>
        </p:pic>
        <p:pic>
          <p:nvPicPr>
            <p:cNvPr id="15"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95158">
              <a:off x="299012" y="299012"/>
              <a:ext cx="7286849" cy="7286849"/>
            </a:xfrm>
            <a:prstGeom prst="rect">
              <a:avLst/>
            </a:prstGeom>
          </p:spPr>
        </p:pic>
        <p:sp>
          <p:nvSpPr>
            <p:cNvPr id="16" name="TextBox 16"/>
            <p:cNvSpPr txBox="1"/>
            <p:nvPr/>
          </p:nvSpPr>
          <p:spPr>
            <a:xfrm>
              <a:off x="1372969" y="2587930"/>
              <a:ext cx="5138936" cy="1820333"/>
            </a:xfrm>
            <a:prstGeom prst="rect">
              <a:avLst/>
            </a:prstGeom>
          </p:spPr>
          <p:txBody>
            <a:bodyPr lIns="0" tIns="0" rIns="0" bIns="0" rtlCol="0" anchor="t">
              <a:spAutoFit/>
            </a:bodyPr>
            <a:lstStyle/>
            <a:p>
              <a:pPr algn="ctr">
                <a:lnSpc>
                  <a:spcPts val="5599"/>
                </a:lnSpc>
                <a:spcBef>
                  <a:spcPct val="0"/>
                </a:spcBef>
              </a:pPr>
              <a:r>
                <a:rPr lang="en-US" sz="3999" dirty="0" err="1">
                  <a:solidFill>
                    <a:srgbClr val="343434"/>
                  </a:solidFill>
                  <a:latin typeface="Roboto Condensed Bold"/>
                </a:rPr>
                <a:t>Đề</a:t>
              </a:r>
              <a:r>
                <a:rPr lang="en-US" sz="3999" dirty="0">
                  <a:solidFill>
                    <a:srgbClr val="343434"/>
                  </a:solidFill>
                  <a:latin typeface="Roboto Condensed Bold"/>
                </a:rPr>
                <a:t> </a:t>
              </a:r>
              <a:r>
                <a:rPr lang="en-US" sz="3999" dirty="0" err="1">
                  <a:solidFill>
                    <a:srgbClr val="343434"/>
                  </a:solidFill>
                  <a:latin typeface="Roboto Condensed Bold"/>
                </a:rPr>
                <a:t>tài</a:t>
              </a:r>
              <a:r>
                <a:rPr lang="en-US" sz="3999" dirty="0">
                  <a:solidFill>
                    <a:srgbClr val="343434"/>
                  </a:solidFill>
                  <a:latin typeface="Roboto Condensed Bold"/>
                </a:rPr>
                <a:t>: </a:t>
              </a:r>
            </a:p>
            <a:p>
              <a:pPr algn="ctr">
                <a:lnSpc>
                  <a:spcPts val="5599"/>
                </a:lnSpc>
                <a:spcBef>
                  <a:spcPct val="0"/>
                </a:spcBef>
              </a:pP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thầy</a:t>
              </a:r>
              <a:r>
                <a:rPr lang="en-US" sz="3999" dirty="0">
                  <a:solidFill>
                    <a:srgbClr val="343434"/>
                  </a:solidFill>
                  <a:latin typeface="Roboto Condensed"/>
                </a:rPr>
                <a:t> </a:t>
              </a:r>
              <a:r>
                <a:rPr lang="en-US" sz="3999" dirty="0" err="1">
                  <a:solidFill>
                    <a:srgbClr val="343434"/>
                  </a:solidFill>
                  <a:latin typeface="Roboto Condensed"/>
                </a:rPr>
                <a:t>đầu</a:t>
              </a:r>
              <a:r>
                <a:rPr lang="en-US" sz="3999" dirty="0">
                  <a:solidFill>
                    <a:srgbClr val="343434"/>
                  </a:solidFill>
                  <a:latin typeface="Roboto Condensed"/>
                </a:rPr>
                <a:t> </a:t>
              </a:r>
              <a:r>
                <a:rPr lang="en-US" sz="3999" dirty="0" err="1">
                  <a:solidFill>
                    <a:srgbClr val="343434"/>
                  </a:solidFill>
                  <a:latin typeface="Roboto Condensed"/>
                </a:rPr>
                <a:t>tiên</a:t>
              </a:r>
              <a:endParaRPr lang="en-US" sz="3999" dirty="0">
                <a:solidFill>
                  <a:srgbClr val="343434"/>
                </a:solidFill>
                <a:latin typeface="Roboto Condensed"/>
              </a:endParaRPr>
            </a:p>
          </p:txBody>
        </p:sp>
      </p:grpSp>
      <p:grpSp>
        <p:nvGrpSpPr>
          <p:cNvPr id="17" name="Group 17"/>
          <p:cNvGrpSpPr/>
          <p:nvPr/>
        </p:nvGrpSpPr>
        <p:grpSpPr>
          <a:xfrm>
            <a:off x="9299592" y="1706510"/>
            <a:ext cx="6977579" cy="6977579"/>
            <a:chOff x="0" y="0"/>
            <a:chExt cx="9303438" cy="9303438"/>
          </a:xfrm>
        </p:grpSpPr>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07456" y="368300"/>
              <a:ext cx="9019802" cy="8445815"/>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95158">
              <a:off x="352808" y="352808"/>
              <a:ext cx="8597823" cy="8597823"/>
            </a:xfrm>
            <a:prstGeom prst="rect">
              <a:avLst/>
            </a:prstGeom>
          </p:spPr>
        </p:pic>
        <p:sp>
          <p:nvSpPr>
            <p:cNvPr id="20" name="TextBox 20"/>
            <p:cNvSpPr txBox="1"/>
            <p:nvPr/>
          </p:nvSpPr>
          <p:spPr>
            <a:xfrm>
              <a:off x="828617" y="1999496"/>
              <a:ext cx="7852762" cy="5579533"/>
            </a:xfrm>
            <a:prstGeom prst="rect">
              <a:avLst/>
            </a:prstGeom>
          </p:spPr>
          <p:txBody>
            <a:bodyPr lIns="0" tIns="0" rIns="0" bIns="0" rtlCol="0" anchor="t">
              <a:spAutoFit/>
            </a:bodyPr>
            <a:lstStyle/>
            <a:p>
              <a:pPr algn="ctr">
                <a:lnSpc>
                  <a:spcPts val="5599"/>
                </a:lnSpc>
                <a:spcBef>
                  <a:spcPct val="0"/>
                </a:spcBef>
              </a:pPr>
              <a:r>
                <a:rPr lang="en-US" sz="3999" dirty="0" err="1">
                  <a:solidFill>
                    <a:srgbClr val="343434"/>
                  </a:solidFill>
                  <a:latin typeface="Roboto Condensed Bold"/>
                </a:rPr>
                <a:t>Chủ</a:t>
              </a:r>
              <a:r>
                <a:rPr lang="en-US" sz="3999" dirty="0">
                  <a:solidFill>
                    <a:srgbClr val="343434"/>
                  </a:solidFill>
                  <a:latin typeface="Roboto Condensed Bold"/>
                </a:rPr>
                <a:t> </a:t>
              </a:r>
              <a:r>
                <a:rPr lang="en-US" sz="3999" dirty="0" err="1">
                  <a:solidFill>
                    <a:srgbClr val="343434"/>
                  </a:solidFill>
                  <a:latin typeface="Roboto Condensed Bold"/>
                </a:rPr>
                <a:t>đề</a:t>
              </a:r>
              <a:r>
                <a:rPr lang="en-US" sz="3999" dirty="0">
                  <a:solidFill>
                    <a:srgbClr val="343434"/>
                  </a:solidFill>
                  <a:latin typeface="Roboto Condensed Bold"/>
                </a:rPr>
                <a:t>: </a:t>
              </a:r>
            </a:p>
            <a:p>
              <a:pPr algn="ctr">
                <a:lnSpc>
                  <a:spcPts val="5599"/>
                </a:lnSpc>
                <a:spcBef>
                  <a:spcPct val="0"/>
                </a:spcBef>
              </a:pPr>
              <a:r>
                <a:rPr lang="en-US" sz="3999" dirty="0" err="1">
                  <a:solidFill>
                    <a:srgbClr val="343434"/>
                  </a:solidFill>
                  <a:latin typeface="Roboto Condensed"/>
                </a:rPr>
                <a:t>Bày</a:t>
              </a:r>
              <a:r>
                <a:rPr lang="en-US" sz="3999" dirty="0">
                  <a:solidFill>
                    <a:srgbClr val="343434"/>
                  </a:solidFill>
                  <a:latin typeface="Roboto Condensed"/>
                </a:rPr>
                <a:t> </a:t>
              </a:r>
              <a:r>
                <a:rPr lang="en-US" sz="3999" dirty="0" err="1">
                  <a:solidFill>
                    <a:srgbClr val="343434"/>
                  </a:solidFill>
                  <a:latin typeface="Roboto Condensed"/>
                </a:rPr>
                <a:t>tỏ</a:t>
              </a:r>
              <a:r>
                <a:rPr lang="en-US" sz="3999" dirty="0">
                  <a:solidFill>
                    <a:srgbClr val="343434"/>
                  </a:solidFill>
                  <a:latin typeface="Roboto Condensed"/>
                </a:rPr>
                <a:t> </a:t>
              </a:r>
              <a:r>
                <a:rPr lang="en-US" sz="3999" dirty="0" err="1">
                  <a:solidFill>
                    <a:srgbClr val="343434"/>
                  </a:solidFill>
                  <a:latin typeface="Roboto Condensed"/>
                </a:rPr>
                <a:t>lòng</a:t>
              </a:r>
              <a:r>
                <a:rPr lang="en-US" sz="3999" dirty="0">
                  <a:solidFill>
                    <a:srgbClr val="343434"/>
                  </a:solidFill>
                  <a:latin typeface="Roboto Condensed"/>
                </a:rPr>
                <a:t> </a:t>
              </a:r>
              <a:r>
                <a:rPr lang="en-US" sz="3999" dirty="0" err="1">
                  <a:solidFill>
                    <a:srgbClr val="343434"/>
                  </a:solidFill>
                  <a:latin typeface="Roboto Condensed"/>
                </a:rPr>
                <a:t>biết</a:t>
              </a:r>
              <a:r>
                <a:rPr lang="en-US" sz="3999" dirty="0">
                  <a:solidFill>
                    <a:srgbClr val="343434"/>
                  </a:solidFill>
                  <a:latin typeface="Roboto Condensed"/>
                </a:rPr>
                <a:t> </a:t>
              </a:r>
              <a:r>
                <a:rPr lang="en-US" sz="3999" dirty="0" err="1">
                  <a:solidFill>
                    <a:srgbClr val="343434"/>
                  </a:solidFill>
                  <a:latin typeface="Roboto Condensed"/>
                </a:rPr>
                <a:t>ơn</a:t>
              </a:r>
              <a:r>
                <a:rPr lang="en-US" sz="3999" dirty="0">
                  <a:solidFill>
                    <a:srgbClr val="343434"/>
                  </a:solidFill>
                  <a:latin typeface="Roboto Condensed"/>
                </a:rPr>
                <a:t> </a:t>
              </a:r>
              <a:r>
                <a:rPr lang="en-US" sz="3999" dirty="0" err="1">
                  <a:solidFill>
                    <a:srgbClr val="343434"/>
                  </a:solidFill>
                  <a:latin typeface="Roboto Condensed"/>
                </a:rPr>
                <a:t>tới</a:t>
              </a:r>
              <a:r>
                <a:rPr lang="en-US" sz="3999" dirty="0">
                  <a:solidFill>
                    <a:srgbClr val="343434"/>
                  </a:solidFill>
                  <a:latin typeface="Roboto Condensed"/>
                </a:rPr>
                <a:t>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thầy</a:t>
              </a:r>
              <a:r>
                <a:rPr lang="en-US" sz="3999" dirty="0">
                  <a:solidFill>
                    <a:srgbClr val="343434"/>
                  </a:solidFill>
                  <a:latin typeface="Roboto Condensed"/>
                </a:rPr>
                <a:t> </a:t>
              </a:r>
              <a:r>
                <a:rPr lang="en-US" sz="3999" dirty="0" err="1">
                  <a:solidFill>
                    <a:srgbClr val="343434"/>
                  </a:solidFill>
                  <a:latin typeface="Roboto Condensed"/>
                </a:rPr>
                <a:t>đầu</a:t>
              </a:r>
              <a:r>
                <a:rPr lang="en-US" sz="3999" dirty="0">
                  <a:solidFill>
                    <a:srgbClr val="343434"/>
                  </a:solidFill>
                  <a:latin typeface="Roboto Condensed"/>
                </a:rPr>
                <a:t> </a:t>
              </a:r>
              <a:r>
                <a:rPr lang="en-US" sz="3999" dirty="0" err="1">
                  <a:solidFill>
                    <a:srgbClr val="343434"/>
                  </a:solidFill>
                  <a:latin typeface="Roboto Condensed"/>
                </a:rPr>
                <a:t>tiên</a:t>
              </a:r>
              <a:r>
                <a:rPr lang="en-US" sz="3999" dirty="0">
                  <a:solidFill>
                    <a:srgbClr val="343434"/>
                  </a:solidFill>
                  <a:latin typeface="Roboto Condensed"/>
                </a:rPr>
                <a:t> </a:t>
              </a:r>
              <a:r>
                <a:rPr lang="en-US" sz="3999" dirty="0" err="1">
                  <a:solidFill>
                    <a:srgbClr val="343434"/>
                  </a:solidFill>
                  <a:latin typeface="Roboto Condensed"/>
                </a:rPr>
                <a:t>đã</a:t>
              </a:r>
              <a:r>
                <a:rPr lang="en-US" sz="3999" dirty="0">
                  <a:solidFill>
                    <a:srgbClr val="343434"/>
                  </a:solidFill>
                  <a:latin typeface="Roboto Condensed"/>
                </a:rPr>
                <a:t> </a:t>
              </a:r>
              <a:r>
                <a:rPr lang="en-US" sz="3999" dirty="0" err="1">
                  <a:solidFill>
                    <a:srgbClr val="343434"/>
                  </a:solidFill>
                  <a:latin typeface="Roboto Condensed"/>
                </a:rPr>
                <a:t>truyền</a:t>
              </a:r>
              <a:r>
                <a:rPr lang="en-US" sz="3999" dirty="0">
                  <a:solidFill>
                    <a:srgbClr val="343434"/>
                  </a:solidFill>
                  <a:latin typeface="Roboto Condensed"/>
                </a:rPr>
                <a:t> </a:t>
              </a:r>
              <a:r>
                <a:rPr lang="en-US" sz="3999" dirty="0" err="1">
                  <a:solidFill>
                    <a:srgbClr val="343434"/>
                  </a:solidFill>
                  <a:latin typeface="Roboto Condensed"/>
                </a:rPr>
                <a:t>cảm</a:t>
              </a:r>
              <a:r>
                <a:rPr lang="en-US" sz="3999" dirty="0">
                  <a:solidFill>
                    <a:srgbClr val="343434"/>
                  </a:solidFill>
                  <a:latin typeface="Roboto Condensed"/>
                </a:rPr>
                <a:t> </a:t>
              </a:r>
              <a:r>
                <a:rPr lang="en-US" sz="3999" dirty="0" err="1">
                  <a:solidFill>
                    <a:srgbClr val="343434"/>
                  </a:solidFill>
                  <a:latin typeface="Roboto Condensed"/>
                </a:rPr>
                <a:t>hứng</a:t>
              </a:r>
              <a:r>
                <a:rPr lang="en-US" sz="3999" dirty="0">
                  <a:solidFill>
                    <a:srgbClr val="343434"/>
                  </a:solidFill>
                  <a:latin typeface="Roboto Condensed"/>
                </a:rPr>
                <a:t>, </a:t>
              </a:r>
              <a:r>
                <a:rPr lang="en-US" sz="3999" dirty="0" err="1">
                  <a:solidFill>
                    <a:srgbClr val="343434"/>
                  </a:solidFill>
                  <a:latin typeface="Roboto Condensed"/>
                </a:rPr>
                <a:t>đem</a:t>
              </a:r>
              <a:r>
                <a:rPr lang="en-US" sz="3999" dirty="0">
                  <a:solidFill>
                    <a:srgbClr val="343434"/>
                  </a:solidFill>
                  <a:latin typeface="Roboto Condensed"/>
                </a:rPr>
                <a:t> </a:t>
              </a:r>
              <a:r>
                <a:rPr lang="en-US" sz="3999" dirty="0" err="1">
                  <a:solidFill>
                    <a:srgbClr val="343434"/>
                  </a:solidFill>
                  <a:latin typeface="Roboto Condensed"/>
                </a:rPr>
                <a:t>đến</a:t>
              </a:r>
              <a:r>
                <a:rPr lang="en-US" sz="3999" dirty="0">
                  <a:solidFill>
                    <a:srgbClr val="343434"/>
                  </a:solidFill>
                  <a:latin typeface="Roboto Condensed"/>
                </a:rPr>
                <a:t> </a:t>
              </a:r>
              <a:r>
                <a:rPr lang="en-US" sz="3999" dirty="0" err="1">
                  <a:solidFill>
                    <a:srgbClr val="343434"/>
                  </a:solidFill>
                  <a:latin typeface="Roboto Condensed"/>
                </a:rPr>
                <a:t>một</a:t>
              </a:r>
              <a:r>
                <a:rPr lang="en-US" sz="3999" dirty="0">
                  <a:solidFill>
                    <a:srgbClr val="343434"/>
                  </a:solidFill>
                  <a:latin typeface="Roboto Condensed"/>
                </a:rPr>
                <a:t> </a:t>
              </a:r>
              <a:r>
                <a:rPr lang="en-US" sz="3999" dirty="0" err="1">
                  <a:solidFill>
                    <a:srgbClr val="343434"/>
                  </a:solidFill>
                  <a:latin typeface="Roboto Condensed"/>
                </a:rPr>
                <a:t>tương</a:t>
              </a:r>
              <a:r>
                <a:rPr lang="en-US" sz="3999" dirty="0">
                  <a:solidFill>
                    <a:srgbClr val="343434"/>
                  </a:solidFill>
                  <a:latin typeface="Roboto Condensed"/>
                </a:rPr>
                <a:t> </a:t>
              </a:r>
              <a:r>
                <a:rPr lang="en-US" sz="3999" dirty="0" err="1">
                  <a:solidFill>
                    <a:srgbClr val="343434"/>
                  </a:solidFill>
                  <a:latin typeface="Roboto Condensed"/>
                </a:rPr>
                <a:t>lai</a:t>
              </a:r>
              <a:r>
                <a:rPr lang="en-US" sz="3999" dirty="0">
                  <a:solidFill>
                    <a:srgbClr val="343434"/>
                  </a:solidFill>
                  <a:latin typeface="Roboto Condensed"/>
                </a:rPr>
                <a:t> </a:t>
              </a:r>
              <a:r>
                <a:rPr lang="en-US" sz="3999" dirty="0" err="1">
                  <a:solidFill>
                    <a:srgbClr val="343434"/>
                  </a:solidFill>
                  <a:latin typeface="Roboto Condensed"/>
                </a:rPr>
                <a:t>tốt</a:t>
              </a:r>
              <a:r>
                <a:rPr lang="en-US" sz="3999" dirty="0">
                  <a:solidFill>
                    <a:srgbClr val="343434"/>
                  </a:solidFill>
                  <a:latin typeface="Roboto Condensed"/>
                </a:rPr>
                <a:t> </a:t>
              </a:r>
              <a:r>
                <a:rPr lang="en-US" sz="3999" dirty="0" err="1">
                  <a:solidFill>
                    <a:srgbClr val="343434"/>
                  </a:solidFill>
                  <a:latin typeface="Roboto Condensed"/>
                </a:rPr>
                <a:t>đẹp</a:t>
              </a:r>
              <a:r>
                <a:rPr lang="en-US" sz="3999" dirty="0">
                  <a:solidFill>
                    <a:srgbClr val="343434"/>
                  </a:solidFill>
                  <a:latin typeface="Roboto Condensed"/>
                </a:rPr>
                <a:t> </a:t>
              </a:r>
              <a:r>
                <a:rPr lang="en-US" sz="3999" dirty="0" err="1">
                  <a:solidFill>
                    <a:srgbClr val="343434"/>
                  </a:solidFill>
                  <a:latin typeface="Roboto Condensed"/>
                </a:rPr>
                <a:t>cho</a:t>
              </a:r>
              <a:r>
                <a:rPr lang="en-US" sz="3999" dirty="0">
                  <a:solidFill>
                    <a:srgbClr val="343434"/>
                  </a:solidFill>
                  <a:latin typeface="Roboto Condensed"/>
                </a:rPr>
                <a:t> </a:t>
              </a:r>
              <a:r>
                <a:rPr lang="en-US" sz="3999" dirty="0" err="1">
                  <a:solidFill>
                    <a:srgbClr val="343434"/>
                  </a:solidFill>
                  <a:latin typeface="Roboto Condensed"/>
                </a:rPr>
                <a:t>học</a:t>
              </a:r>
              <a:r>
                <a:rPr lang="en-US" sz="3999" dirty="0">
                  <a:solidFill>
                    <a:srgbClr val="343434"/>
                  </a:solidFill>
                  <a:latin typeface="Roboto Condensed"/>
                </a:rPr>
                <a:t> </a:t>
              </a:r>
              <a:r>
                <a:rPr lang="en-US" sz="3999" dirty="0" err="1">
                  <a:solidFill>
                    <a:srgbClr val="343434"/>
                  </a:solidFill>
                  <a:latin typeface="Roboto Condensed"/>
                </a:rPr>
                <a:t>trò</a:t>
              </a:r>
              <a:endParaRPr lang="en-US" sz="3999" dirty="0">
                <a:solidFill>
                  <a:srgbClr val="343434"/>
                </a:solidFill>
                <a:latin typeface="Roboto Condensed"/>
              </a:endParaRPr>
            </a:p>
            <a:p>
              <a:pPr algn="ctr">
                <a:lnSpc>
                  <a:spcPts val="5599"/>
                </a:lnSpc>
                <a:spcBef>
                  <a:spcPct val="0"/>
                </a:spcBef>
              </a:pPr>
              <a:endParaRPr lang="en-US" sz="3999" dirty="0">
                <a:solidFill>
                  <a:srgbClr val="343434"/>
                </a:solidFill>
                <a:latin typeface="Roboto Condensed"/>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00" t="8328" r="1218" b="4099"/>
          <a:stretch>
            <a:fillRect/>
          </a:stretch>
        </p:blipFill>
        <p:spPr>
          <a:xfrm>
            <a:off x="0" y="0"/>
            <a:ext cx="18288000" cy="10287000"/>
          </a:xfrm>
          <a:prstGeom prst="rect">
            <a:avLst/>
          </a:prstGeom>
        </p:spPr>
      </p:pic>
      <p:grpSp>
        <p:nvGrpSpPr>
          <p:cNvPr id="6" name="Nhóm 5">
            <a:extLst>
              <a:ext uri="{FF2B5EF4-FFF2-40B4-BE49-F238E27FC236}">
                <a16:creationId xmlns="" xmlns:a16="http://schemas.microsoft.com/office/drawing/2014/main" id="{9DDF0385-523B-C635-4B55-480DDE2DA767}"/>
              </a:ext>
            </a:extLst>
          </p:cNvPr>
          <p:cNvGrpSpPr/>
          <p:nvPr/>
        </p:nvGrpSpPr>
        <p:grpSpPr>
          <a:xfrm>
            <a:off x="3220571" y="-180179"/>
            <a:ext cx="10647357" cy="10647357"/>
            <a:chOff x="4090301" y="-124270"/>
            <a:chExt cx="10647357" cy="10647357"/>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218794" y="278918"/>
              <a:ext cx="10390370" cy="972916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95158">
              <a:off x="4090301" y="-124270"/>
              <a:ext cx="10647357" cy="10647357"/>
            </a:xfrm>
            <a:prstGeom prst="rect">
              <a:avLst/>
            </a:prstGeom>
          </p:spPr>
        </p:pic>
        <p:sp>
          <p:nvSpPr>
            <p:cNvPr id="5" name="TextBox 5"/>
            <p:cNvSpPr txBox="1"/>
            <p:nvPr/>
          </p:nvSpPr>
          <p:spPr>
            <a:xfrm>
              <a:off x="5070608" y="2151409"/>
              <a:ext cx="8686742" cy="6518560"/>
            </a:xfrm>
            <a:prstGeom prst="rect">
              <a:avLst/>
            </a:prstGeom>
          </p:spPr>
          <p:txBody>
            <a:bodyPr lIns="0" tIns="0" rIns="0" bIns="0" rtlCol="0" anchor="t">
              <a:spAutoFit/>
            </a:bodyPr>
            <a:lstStyle/>
            <a:p>
              <a:pPr algn="ctr">
                <a:lnSpc>
                  <a:spcPts val="5199"/>
                </a:lnSpc>
              </a:pPr>
              <a:r>
                <a:rPr lang="en-US" sz="3999" dirty="0">
                  <a:solidFill>
                    <a:srgbClr val="343434"/>
                  </a:solidFill>
                  <a:latin typeface="Roboto Condensed"/>
                </a:rPr>
                <a:t>Theo </a:t>
              </a:r>
              <a:r>
                <a:rPr lang="en-US" sz="3999" dirty="0" err="1">
                  <a:solidFill>
                    <a:srgbClr val="343434"/>
                  </a:solidFill>
                  <a:latin typeface="Roboto Condensed"/>
                </a:rPr>
                <a:t>em</a:t>
              </a:r>
              <a:r>
                <a:rPr lang="en-US" sz="3999" dirty="0">
                  <a:solidFill>
                    <a:srgbClr val="343434"/>
                  </a:solidFill>
                  <a:latin typeface="Roboto Condensed"/>
                </a:rPr>
                <a:t>, </a:t>
              </a:r>
              <a:r>
                <a:rPr lang="en-US" sz="3999" dirty="0" err="1">
                  <a:solidFill>
                    <a:srgbClr val="343434"/>
                  </a:solidFill>
                  <a:latin typeface="Roboto Condensed"/>
                </a:rPr>
                <a:t>vì</a:t>
              </a:r>
              <a:r>
                <a:rPr lang="en-US" sz="3999" dirty="0">
                  <a:solidFill>
                    <a:srgbClr val="343434"/>
                  </a:solidFill>
                  <a:latin typeface="Roboto Condensed"/>
                </a:rPr>
                <a:t> </a:t>
              </a:r>
              <a:r>
                <a:rPr lang="en-US" sz="3999" dirty="0" err="1">
                  <a:solidFill>
                    <a:srgbClr val="343434"/>
                  </a:solidFill>
                  <a:latin typeface="Roboto Condensed"/>
                </a:rPr>
                <a:t>sao</a:t>
              </a:r>
              <a:r>
                <a:rPr lang="en-US" sz="3999" dirty="0">
                  <a:solidFill>
                    <a:srgbClr val="343434"/>
                  </a:solidFill>
                  <a:latin typeface="Roboto Condensed"/>
                </a:rPr>
                <a:t> </a:t>
              </a:r>
              <a:r>
                <a:rPr lang="en-US" sz="3999" dirty="0" err="1">
                  <a:solidFill>
                    <a:srgbClr val="343434"/>
                  </a:solidFill>
                  <a:latin typeface="Roboto Condensed"/>
                </a:rPr>
                <a:t>trong</a:t>
              </a:r>
              <a:r>
                <a:rPr lang="en-US" sz="3999" dirty="0">
                  <a:solidFill>
                    <a:srgbClr val="343434"/>
                  </a:solidFill>
                  <a:latin typeface="Roboto Condensed"/>
                </a:rPr>
                <a:t> </a:t>
              </a:r>
              <a:r>
                <a:rPr lang="en-US" sz="3999" dirty="0" err="1">
                  <a:solidFill>
                    <a:srgbClr val="343434"/>
                  </a:solidFill>
                  <a:latin typeface="Roboto Condensed"/>
                </a:rPr>
                <a:t>bức</a:t>
              </a:r>
              <a:r>
                <a:rPr lang="en-US" sz="3999" dirty="0">
                  <a:solidFill>
                    <a:srgbClr val="343434"/>
                  </a:solidFill>
                  <a:latin typeface="Roboto Condensed"/>
                </a:rPr>
                <a:t> </a:t>
              </a:r>
              <a:r>
                <a:rPr lang="en-US" sz="3999" dirty="0" err="1">
                  <a:solidFill>
                    <a:srgbClr val="343434"/>
                  </a:solidFill>
                  <a:latin typeface="Roboto Condensed"/>
                </a:rPr>
                <a:t>thư</a:t>
              </a:r>
              <a:r>
                <a:rPr lang="en-US" sz="3999" dirty="0">
                  <a:solidFill>
                    <a:srgbClr val="343434"/>
                  </a:solidFill>
                  <a:latin typeface="Roboto Condensed"/>
                </a:rPr>
                <a:t> An-</a:t>
              </a:r>
              <a:r>
                <a:rPr lang="en-US" sz="3999" dirty="0" err="1">
                  <a:solidFill>
                    <a:srgbClr val="343434"/>
                  </a:solidFill>
                  <a:latin typeface="Roboto Condensed"/>
                </a:rPr>
                <a:t>tư</a:t>
              </a:r>
              <a:r>
                <a:rPr lang="en-US" sz="3999" dirty="0">
                  <a:solidFill>
                    <a:srgbClr val="343434"/>
                  </a:solidFill>
                  <a:latin typeface="Roboto Condensed"/>
                </a:rPr>
                <a:t>-</a:t>
              </a:r>
              <a:r>
                <a:rPr lang="en-US" sz="3999" dirty="0" err="1">
                  <a:solidFill>
                    <a:srgbClr val="343434"/>
                  </a:solidFill>
                  <a:latin typeface="Roboto Condensed"/>
                </a:rPr>
                <a:t>nai</a:t>
              </a:r>
              <a:r>
                <a:rPr lang="en-US" sz="3999" dirty="0">
                  <a:solidFill>
                    <a:srgbClr val="343434"/>
                  </a:solidFill>
                  <a:latin typeface="Roboto Condensed"/>
                </a:rPr>
                <a:t> </a:t>
              </a:r>
              <a:r>
                <a:rPr lang="en-US" sz="3999" dirty="0" err="1">
                  <a:solidFill>
                    <a:srgbClr val="343434"/>
                  </a:solidFill>
                  <a:latin typeface="Roboto Condensed"/>
                </a:rPr>
                <a:t>viết</a:t>
              </a:r>
              <a:r>
                <a:rPr lang="en-US" sz="3999" dirty="0">
                  <a:solidFill>
                    <a:srgbClr val="343434"/>
                  </a:solidFill>
                  <a:latin typeface="Roboto Condensed"/>
                </a:rPr>
                <a:t> </a:t>
              </a:r>
              <a:r>
                <a:rPr lang="en-US" sz="3999" dirty="0" err="1">
                  <a:solidFill>
                    <a:srgbClr val="343434"/>
                  </a:solidFill>
                  <a:latin typeface="Roboto Condensed"/>
                </a:rPr>
                <a:t>cho</a:t>
              </a:r>
              <a:r>
                <a:rPr lang="en-US" sz="3999" dirty="0">
                  <a:solidFill>
                    <a:srgbClr val="343434"/>
                  </a:solidFill>
                  <a:latin typeface="Roboto Condensed"/>
                </a:rPr>
                <a:t> </a:t>
              </a:r>
              <a:r>
                <a:rPr lang="en-US" sz="3999" dirty="0" err="1">
                  <a:solidFill>
                    <a:srgbClr val="343434"/>
                  </a:solidFill>
                  <a:latin typeface="Roboto Condensed"/>
                </a:rPr>
                <a:t>nhân</a:t>
              </a:r>
              <a:r>
                <a:rPr lang="en-US" sz="3999" dirty="0">
                  <a:solidFill>
                    <a:srgbClr val="343434"/>
                  </a:solidFill>
                  <a:latin typeface="Roboto Condensed"/>
                </a:rPr>
                <a:t> </a:t>
              </a:r>
              <a:r>
                <a:rPr lang="en-US" sz="3999" dirty="0" err="1">
                  <a:solidFill>
                    <a:srgbClr val="343434"/>
                  </a:solidFill>
                  <a:latin typeface="Roboto Condensed"/>
                </a:rPr>
                <a:t>vật</a:t>
              </a:r>
              <a:r>
                <a:rPr lang="en-US" sz="3999" dirty="0">
                  <a:solidFill>
                    <a:srgbClr val="343434"/>
                  </a:solidFill>
                  <a:latin typeface="Roboto Condensed"/>
                </a:rPr>
                <a:t> “</a:t>
              </a:r>
              <a:r>
                <a:rPr lang="en-US" sz="3999" dirty="0" err="1">
                  <a:solidFill>
                    <a:srgbClr val="343434"/>
                  </a:solidFill>
                  <a:latin typeface="Roboto Condensed"/>
                </a:rPr>
                <a:t>tôi</a:t>
              </a:r>
              <a:r>
                <a:rPr lang="en-US" sz="3999" dirty="0">
                  <a:solidFill>
                    <a:srgbClr val="343434"/>
                  </a:solidFill>
                  <a:latin typeface="Roboto Condensed"/>
                </a:rPr>
                <a:t>” ở </a:t>
              </a:r>
              <a:r>
                <a:rPr lang="en-US" sz="3999" dirty="0" err="1">
                  <a:solidFill>
                    <a:srgbClr val="343434"/>
                  </a:solidFill>
                  <a:latin typeface="Roboto Condensed"/>
                </a:rPr>
                <a:t>đoạn</a:t>
              </a:r>
              <a:r>
                <a:rPr lang="en-US" sz="3999" dirty="0">
                  <a:solidFill>
                    <a:srgbClr val="343434"/>
                  </a:solidFill>
                  <a:latin typeface="Roboto Condensed"/>
                </a:rPr>
                <a:t> (1), An-</a:t>
              </a:r>
              <a:r>
                <a:rPr lang="en-US" sz="3999" dirty="0" err="1">
                  <a:solidFill>
                    <a:srgbClr val="343434"/>
                  </a:solidFill>
                  <a:latin typeface="Roboto Condensed"/>
                </a:rPr>
                <a:t>tư</a:t>
              </a:r>
              <a:r>
                <a:rPr lang="en-US" sz="3999" dirty="0">
                  <a:solidFill>
                    <a:srgbClr val="343434"/>
                  </a:solidFill>
                  <a:latin typeface="Roboto Condensed"/>
                </a:rPr>
                <a:t>-</a:t>
              </a:r>
              <a:r>
                <a:rPr lang="en-US" sz="3999" dirty="0" err="1">
                  <a:solidFill>
                    <a:srgbClr val="343434"/>
                  </a:solidFill>
                  <a:latin typeface="Roboto Condensed"/>
                </a:rPr>
                <a:t>nai</a:t>
              </a:r>
              <a:r>
                <a:rPr lang="en-US" sz="3999" dirty="0">
                  <a:solidFill>
                    <a:srgbClr val="343434"/>
                  </a:solidFill>
                  <a:latin typeface="Roboto Condensed"/>
                </a:rPr>
                <a:t> </a:t>
              </a:r>
              <a:r>
                <a:rPr lang="en-US" sz="3999" dirty="0" err="1">
                  <a:solidFill>
                    <a:srgbClr val="343434"/>
                  </a:solidFill>
                  <a:latin typeface="Roboto Condensed"/>
                </a:rPr>
                <a:t>lại</a:t>
              </a:r>
              <a:r>
                <a:rPr lang="en-US" sz="3999" dirty="0">
                  <a:solidFill>
                    <a:srgbClr val="343434"/>
                  </a:solidFill>
                  <a:latin typeface="Roboto Condensed"/>
                </a:rPr>
                <a:t> </a:t>
              </a:r>
              <a:r>
                <a:rPr lang="en-US" sz="3999" dirty="0" err="1">
                  <a:solidFill>
                    <a:srgbClr val="343434"/>
                  </a:solidFill>
                  <a:latin typeface="Roboto Condensed"/>
                </a:rPr>
                <a:t>khẩn</a:t>
              </a:r>
              <a:r>
                <a:rPr lang="en-US" sz="3999" dirty="0">
                  <a:solidFill>
                    <a:srgbClr val="343434"/>
                  </a:solidFill>
                  <a:latin typeface="Roboto Condensed"/>
                </a:rPr>
                <a:t> </a:t>
              </a:r>
              <a:r>
                <a:rPr lang="en-US" sz="3999" dirty="0" err="1">
                  <a:solidFill>
                    <a:srgbClr val="343434"/>
                  </a:solidFill>
                  <a:latin typeface="Roboto Condensed"/>
                </a:rPr>
                <a:t>khoản</a:t>
              </a:r>
              <a:r>
                <a:rPr lang="en-US" sz="3999" dirty="0">
                  <a:solidFill>
                    <a:srgbClr val="343434"/>
                  </a:solidFill>
                  <a:latin typeface="Roboto Condensed"/>
                </a:rPr>
                <a:t> </a:t>
              </a:r>
              <a:r>
                <a:rPr lang="en-US" sz="3999" dirty="0" err="1">
                  <a:solidFill>
                    <a:srgbClr val="343434"/>
                  </a:solidFill>
                  <a:latin typeface="Roboto Condensed"/>
                </a:rPr>
                <a:t>xin</a:t>
              </a:r>
              <a:r>
                <a:rPr lang="en-US" sz="3999" dirty="0">
                  <a:solidFill>
                    <a:srgbClr val="343434"/>
                  </a:solidFill>
                  <a:latin typeface="Roboto Condensed"/>
                </a:rPr>
                <a:t> </a:t>
              </a:r>
              <a:r>
                <a:rPr lang="en-US" sz="3999" dirty="0" err="1">
                  <a:solidFill>
                    <a:srgbClr val="343434"/>
                  </a:solidFill>
                  <a:latin typeface="Roboto Condensed"/>
                </a:rPr>
                <a:t>nhân</a:t>
              </a:r>
              <a:r>
                <a:rPr lang="en-US" sz="3999" dirty="0">
                  <a:solidFill>
                    <a:srgbClr val="343434"/>
                  </a:solidFill>
                  <a:latin typeface="Roboto Condensed"/>
                </a:rPr>
                <a:t> </a:t>
              </a:r>
              <a:r>
                <a:rPr lang="en-US" sz="3999" dirty="0" err="1">
                  <a:solidFill>
                    <a:srgbClr val="343434"/>
                  </a:solidFill>
                  <a:latin typeface="Roboto Condensed"/>
                </a:rPr>
                <a:t>vật</a:t>
              </a:r>
              <a:r>
                <a:rPr lang="en-US" sz="3999" dirty="0">
                  <a:solidFill>
                    <a:srgbClr val="343434"/>
                  </a:solidFill>
                  <a:latin typeface="Roboto Condensed"/>
                </a:rPr>
                <a:t> </a:t>
              </a:r>
              <a:r>
                <a:rPr lang="en-US" sz="3999" dirty="0" err="1">
                  <a:solidFill>
                    <a:srgbClr val="343434"/>
                  </a:solidFill>
                  <a:latin typeface="Roboto Condensed"/>
                </a:rPr>
                <a:t>tôi</a:t>
              </a:r>
              <a:r>
                <a:rPr lang="en-US" sz="3999" dirty="0">
                  <a:solidFill>
                    <a:srgbClr val="343434"/>
                  </a:solidFill>
                  <a:latin typeface="Roboto Condensed"/>
                </a:rPr>
                <a:t> </a:t>
              </a:r>
              <a:r>
                <a:rPr lang="en-US" sz="3999" dirty="0" err="1">
                  <a:solidFill>
                    <a:srgbClr val="343434"/>
                  </a:solidFill>
                  <a:latin typeface="Roboto Condensed"/>
                </a:rPr>
                <a:t>nghĩ</a:t>
              </a:r>
              <a:r>
                <a:rPr lang="en-US" sz="3999" dirty="0">
                  <a:solidFill>
                    <a:srgbClr val="343434"/>
                  </a:solidFill>
                  <a:latin typeface="Roboto Condensed"/>
                </a:rPr>
                <a:t> </a:t>
              </a:r>
              <a:r>
                <a:rPr lang="en-US" sz="3999" dirty="0" err="1">
                  <a:solidFill>
                    <a:srgbClr val="343434"/>
                  </a:solidFill>
                  <a:latin typeface="Roboto Condensed"/>
                </a:rPr>
                <a:t>xem</a:t>
              </a:r>
              <a:r>
                <a:rPr lang="en-US" sz="3999" dirty="0">
                  <a:solidFill>
                    <a:srgbClr val="343434"/>
                  </a:solidFill>
                  <a:latin typeface="Roboto Condensed"/>
                </a:rPr>
                <a:t> </a:t>
              </a:r>
              <a:r>
                <a:rPr lang="en-US" sz="3999" dirty="0" err="1">
                  <a:solidFill>
                    <a:srgbClr val="343434"/>
                  </a:solidFill>
                  <a:latin typeface="Roboto Condensed"/>
                </a:rPr>
                <a:t>làm</a:t>
              </a:r>
              <a:r>
                <a:rPr lang="en-US" sz="3999" dirty="0">
                  <a:solidFill>
                    <a:srgbClr val="343434"/>
                  </a:solidFill>
                  <a:latin typeface="Roboto Condensed"/>
                </a:rPr>
                <a:t> </a:t>
              </a:r>
              <a:r>
                <a:rPr lang="en-US" sz="3999" dirty="0" err="1">
                  <a:solidFill>
                    <a:srgbClr val="343434"/>
                  </a:solidFill>
                  <a:latin typeface="Roboto Condensed"/>
                </a:rPr>
                <a:t>thế</a:t>
              </a:r>
              <a:r>
                <a:rPr lang="en-US" sz="3999" dirty="0">
                  <a:solidFill>
                    <a:srgbClr val="343434"/>
                  </a:solidFill>
                  <a:latin typeface="Roboto Condensed"/>
                </a:rPr>
                <a:t> </a:t>
              </a:r>
              <a:r>
                <a:rPr lang="en-US" sz="3999" dirty="0" err="1">
                  <a:solidFill>
                    <a:srgbClr val="343434"/>
                  </a:solidFill>
                  <a:latin typeface="Roboto Condensed"/>
                </a:rPr>
                <a:t>nào</a:t>
              </a:r>
              <a:r>
                <a:rPr lang="en-US" sz="3999" dirty="0">
                  <a:solidFill>
                    <a:srgbClr val="343434"/>
                  </a:solidFill>
                  <a:latin typeface="Roboto Condensed"/>
                </a:rPr>
                <a:t> </a:t>
              </a:r>
              <a:r>
                <a:rPr lang="en-US" sz="3999" dirty="0" err="1">
                  <a:solidFill>
                    <a:srgbClr val="343434"/>
                  </a:solidFill>
                  <a:latin typeface="Roboto Condensed"/>
                </a:rPr>
                <a:t>cho</a:t>
              </a:r>
              <a:r>
                <a:rPr lang="en-US" sz="3999" dirty="0">
                  <a:solidFill>
                    <a:srgbClr val="343434"/>
                  </a:solidFill>
                  <a:latin typeface="Roboto Condensed"/>
                </a:rPr>
                <a:t> </a:t>
              </a:r>
              <a:r>
                <a:rPr lang="en-US" sz="3999" dirty="0" err="1">
                  <a:solidFill>
                    <a:srgbClr val="343434"/>
                  </a:solidFill>
                  <a:latin typeface="Roboto Condensed"/>
                </a:rPr>
                <a:t>mọi</a:t>
              </a:r>
              <a:r>
                <a:rPr lang="en-US" sz="3999" dirty="0">
                  <a:solidFill>
                    <a:srgbClr val="343434"/>
                  </a:solidFill>
                  <a:latin typeface="Roboto Condensed"/>
                </a:rPr>
                <a:t>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không</a:t>
              </a:r>
              <a:r>
                <a:rPr lang="en-US" sz="3999" dirty="0">
                  <a:solidFill>
                    <a:srgbClr val="343434"/>
                  </a:solidFill>
                  <a:latin typeface="Roboto Condensed"/>
                </a:rPr>
                <a:t> </a:t>
              </a:r>
              <a:r>
                <a:rPr lang="en-US" sz="3999" dirty="0" err="1">
                  <a:solidFill>
                    <a:srgbClr val="343434"/>
                  </a:solidFill>
                  <a:latin typeface="Roboto Condensed"/>
                </a:rPr>
                <a:t>chỉ</a:t>
              </a:r>
              <a:r>
                <a:rPr lang="en-US" sz="3999" dirty="0">
                  <a:solidFill>
                    <a:srgbClr val="343434"/>
                  </a:solidFill>
                  <a:latin typeface="Roboto Condensed"/>
                </a:rPr>
                <a:t> </a:t>
              </a:r>
              <a:r>
                <a:rPr lang="en-US" sz="3999" dirty="0" err="1">
                  <a:solidFill>
                    <a:srgbClr val="343434"/>
                  </a:solidFill>
                  <a:latin typeface="Roboto Condensed"/>
                </a:rPr>
                <a:t>riêng</a:t>
              </a:r>
              <a:r>
                <a:rPr lang="en-US" sz="3999" dirty="0">
                  <a:solidFill>
                    <a:srgbClr val="343434"/>
                  </a:solidFill>
                  <a:latin typeface="Roboto Condensed"/>
                </a:rPr>
                <a:t> </a:t>
              </a:r>
              <a:r>
                <a:rPr lang="en-US" sz="3999" dirty="0" err="1">
                  <a:solidFill>
                    <a:srgbClr val="343434"/>
                  </a:solidFill>
                  <a:latin typeface="Roboto Condensed"/>
                </a:rPr>
                <a:t>bà</a:t>
              </a:r>
              <a:r>
                <a:rPr lang="en-US" sz="3999" dirty="0">
                  <a:solidFill>
                    <a:srgbClr val="343434"/>
                  </a:solidFill>
                  <a:latin typeface="Roboto Condensed"/>
                </a:rPr>
                <a:t> con </a:t>
              </a:r>
              <a:r>
                <a:rPr lang="en-US" sz="3999" dirty="0" err="1">
                  <a:solidFill>
                    <a:srgbClr val="343434"/>
                  </a:solidFill>
                  <a:latin typeface="Roboto Condensed"/>
                </a:rPr>
                <a:t>trong</a:t>
              </a:r>
              <a:r>
                <a:rPr lang="en-US" sz="3999" dirty="0">
                  <a:solidFill>
                    <a:srgbClr val="343434"/>
                  </a:solidFill>
                  <a:latin typeface="Roboto Condensed"/>
                </a:rPr>
                <a:t> </a:t>
              </a:r>
              <a:r>
                <a:rPr lang="en-US" sz="3999" dirty="0" err="1">
                  <a:solidFill>
                    <a:srgbClr val="343434"/>
                  </a:solidFill>
                  <a:latin typeface="Roboto Condensed"/>
                </a:rPr>
                <a:t>làng</a:t>
              </a:r>
              <a:r>
                <a:rPr lang="en-US" sz="3999" dirty="0">
                  <a:solidFill>
                    <a:srgbClr val="343434"/>
                  </a:solidFill>
                  <a:latin typeface="Roboto Condensed"/>
                </a:rPr>
                <a:t> </a:t>
              </a:r>
              <a:r>
                <a:rPr lang="en-US" sz="3999" dirty="0" err="1">
                  <a:solidFill>
                    <a:srgbClr val="343434"/>
                  </a:solidFill>
                  <a:latin typeface="Roboto Condensed"/>
                </a:rPr>
                <a:t>mà</a:t>
              </a:r>
              <a:r>
                <a:rPr lang="en-US" sz="3999" dirty="0">
                  <a:solidFill>
                    <a:srgbClr val="343434"/>
                  </a:solidFill>
                  <a:latin typeface="Roboto Condensed"/>
                </a:rPr>
                <a:t> </a:t>
              </a:r>
              <a:r>
                <a:rPr lang="en-US" sz="3999" dirty="0" err="1">
                  <a:solidFill>
                    <a:srgbClr val="343434"/>
                  </a:solidFill>
                  <a:latin typeface="Roboto Condensed"/>
                </a:rPr>
                <a:t>nói</a:t>
              </a:r>
              <a:r>
                <a:rPr lang="en-US" sz="3999" dirty="0">
                  <a:solidFill>
                    <a:srgbClr val="343434"/>
                  </a:solidFill>
                  <a:latin typeface="Roboto Condensed"/>
                </a:rPr>
                <a:t> </a:t>
              </a:r>
              <a:r>
                <a:rPr lang="en-US" sz="3999" dirty="0" err="1">
                  <a:solidFill>
                    <a:srgbClr val="343434"/>
                  </a:solidFill>
                  <a:latin typeface="Roboto Condensed"/>
                </a:rPr>
                <a:t>chung</a:t>
              </a:r>
              <a:r>
                <a:rPr lang="en-US" sz="3999" dirty="0">
                  <a:solidFill>
                    <a:srgbClr val="343434"/>
                  </a:solidFill>
                  <a:latin typeface="Roboto Condensed"/>
                </a:rPr>
                <a:t> </a:t>
              </a:r>
              <a:r>
                <a:rPr lang="en-US" sz="3999" dirty="0" err="1">
                  <a:solidFill>
                    <a:srgbClr val="343434"/>
                  </a:solidFill>
                  <a:latin typeface="Roboto Condensed"/>
                </a:rPr>
                <a:t>mọi</a:t>
              </a:r>
              <a:r>
                <a:rPr lang="en-US" sz="3999" dirty="0">
                  <a:solidFill>
                    <a:srgbClr val="343434"/>
                  </a:solidFill>
                  <a:latin typeface="Roboto Condensed"/>
                </a:rPr>
                <a:t>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nhất</a:t>
              </a:r>
              <a:r>
                <a:rPr lang="en-US" sz="3999" dirty="0">
                  <a:solidFill>
                    <a:srgbClr val="343434"/>
                  </a:solidFill>
                  <a:latin typeface="Roboto Condensed"/>
                </a:rPr>
                <a:t> </a:t>
              </a:r>
              <a:r>
                <a:rPr lang="en-US" sz="3999" dirty="0" err="1">
                  <a:solidFill>
                    <a:srgbClr val="343434"/>
                  </a:solidFill>
                  <a:latin typeface="Roboto Condensed"/>
                </a:rPr>
                <a:t>là</a:t>
              </a:r>
              <a:r>
                <a:rPr lang="en-US" sz="3999" dirty="0">
                  <a:solidFill>
                    <a:srgbClr val="343434"/>
                  </a:solidFill>
                  <a:latin typeface="Roboto Condensed"/>
                </a:rPr>
                <a:t> </a:t>
              </a:r>
              <a:r>
                <a:rPr lang="en-US" sz="3999" dirty="0" err="1">
                  <a:solidFill>
                    <a:srgbClr val="343434"/>
                  </a:solidFill>
                  <a:latin typeface="Roboto Condensed"/>
                </a:rPr>
                <a:t>lứa</a:t>
              </a:r>
              <a:r>
                <a:rPr lang="en-US" sz="3999" dirty="0">
                  <a:solidFill>
                    <a:srgbClr val="343434"/>
                  </a:solidFill>
                  <a:latin typeface="Roboto Condensed"/>
                </a:rPr>
                <a:t> </a:t>
              </a:r>
              <a:r>
                <a:rPr lang="en-US" sz="3999" dirty="0" err="1">
                  <a:solidFill>
                    <a:srgbClr val="343434"/>
                  </a:solidFill>
                  <a:latin typeface="Roboto Condensed"/>
                </a:rPr>
                <a:t>tuổi</a:t>
              </a:r>
              <a:r>
                <a:rPr lang="en-US" sz="3999" dirty="0">
                  <a:solidFill>
                    <a:srgbClr val="343434"/>
                  </a:solidFill>
                  <a:latin typeface="Roboto Condensed"/>
                </a:rPr>
                <a:t> </a:t>
              </a:r>
              <a:r>
                <a:rPr lang="en-US" sz="3999" dirty="0" err="1">
                  <a:solidFill>
                    <a:srgbClr val="343434"/>
                  </a:solidFill>
                  <a:latin typeface="Roboto Condensed"/>
                </a:rPr>
                <a:t>trẻ</a:t>
              </a:r>
              <a:r>
                <a:rPr lang="en-US" sz="3999" dirty="0">
                  <a:solidFill>
                    <a:srgbClr val="343434"/>
                  </a:solidFill>
                  <a:latin typeface="Roboto Condensed"/>
                </a:rPr>
                <a:t>) </a:t>
              </a:r>
              <a:r>
                <a:rPr lang="en-US" sz="3999" dirty="0" err="1">
                  <a:solidFill>
                    <a:srgbClr val="343434"/>
                  </a:solidFill>
                  <a:latin typeface="Roboto Condensed"/>
                </a:rPr>
                <a:t>cùng</a:t>
              </a:r>
              <a:r>
                <a:rPr lang="en-US" sz="3999" dirty="0">
                  <a:solidFill>
                    <a:srgbClr val="343434"/>
                  </a:solidFill>
                  <a:latin typeface="Roboto Condensed"/>
                </a:rPr>
                <a:t> </a:t>
              </a:r>
              <a:r>
                <a:rPr lang="en-US" sz="3999" dirty="0" err="1">
                  <a:solidFill>
                    <a:srgbClr val="343434"/>
                  </a:solidFill>
                  <a:latin typeface="Roboto Condensed"/>
                </a:rPr>
                <a:t>biết</a:t>
              </a:r>
              <a:r>
                <a:rPr lang="en-US" sz="3999" dirty="0">
                  <a:solidFill>
                    <a:srgbClr val="343434"/>
                  </a:solidFill>
                  <a:latin typeface="Roboto Condensed"/>
                </a:rPr>
                <a:t> </a:t>
              </a:r>
              <a:r>
                <a:rPr lang="en-US" sz="3999" dirty="0" err="1">
                  <a:solidFill>
                    <a:srgbClr val="343434"/>
                  </a:solidFill>
                  <a:latin typeface="Roboto Condensed"/>
                </a:rPr>
                <a:t>đến</a:t>
              </a:r>
              <a:r>
                <a:rPr lang="en-US" sz="3999" dirty="0">
                  <a:solidFill>
                    <a:srgbClr val="343434"/>
                  </a:solidFill>
                  <a:latin typeface="Roboto Condensed"/>
                </a:rPr>
                <a:t> </a:t>
              </a:r>
              <a:r>
                <a:rPr lang="en-US" sz="3999" dirty="0" err="1">
                  <a:solidFill>
                    <a:srgbClr val="343434"/>
                  </a:solidFill>
                  <a:latin typeface="Roboto Condensed"/>
                </a:rPr>
                <a:t>câu</a:t>
              </a:r>
              <a:r>
                <a:rPr lang="en-US" sz="3999" dirty="0">
                  <a:solidFill>
                    <a:srgbClr val="343434"/>
                  </a:solidFill>
                  <a:latin typeface="Roboto Condensed"/>
                </a:rPr>
                <a:t> </a:t>
              </a:r>
              <a:r>
                <a:rPr lang="en-US" sz="3999" dirty="0" err="1">
                  <a:solidFill>
                    <a:srgbClr val="343434"/>
                  </a:solidFill>
                  <a:latin typeface="Roboto Condensed"/>
                </a:rPr>
                <a:t>chuyện</a:t>
              </a:r>
              <a:r>
                <a:rPr lang="en-US" sz="3999" dirty="0">
                  <a:solidFill>
                    <a:srgbClr val="343434"/>
                  </a:solidFill>
                  <a:latin typeface="Roboto Condensed"/>
                </a:rPr>
                <a:t> </a:t>
              </a:r>
              <a:r>
                <a:rPr lang="en-US" sz="3999" dirty="0" err="1">
                  <a:solidFill>
                    <a:srgbClr val="343434"/>
                  </a:solidFill>
                  <a:latin typeface="Roboto Condensed"/>
                </a:rPr>
                <a:t>về</a:t>
              </a:r>
              <a:r>
                <a:rPr lang="en-US" sz="3999" dirty="0">
                  <a:solidFill>
                    <a:srgbClr val="343434"/>
                  </a:solidFill>
                  <a:latin typeface="Roboto Condensed"/>
                </a:rPr>
                <a:t> </a:t>
              </a:r>
              <a:r>
                <a:rPr lang="en-US" sz="3999" dirty="0" err="1">
                  <a:solidFill>
                    <a:srgbClr val="343434"/>
                  </a:solidFill>
                  <a:latin typeface="Roboto Condensed"/>
                </a:rPr>
                <a:t>người</a:t>
              </a:r>
              <a:r>
                <a:rPr lang="en-US" sz="3999" dirty="0">
                  <a:solidFill>
                    <a:srgbClr val="343434"/>
                  </a:solidFill>
                  <a:latin typeface="Roboto Condensed"/>
                </a:rPr>
                <a:t> </a:t>
              </a:r>
              <a:r>
                <a:rPr lang="en-US" sz="3999" dirty="0" err="1">
                  <a:solidFill>
                    <a:srgbClr val="343434"/>
                  </a:solidFill>
                  <a:latin typeface="Roboto Condensed"/>
                </a:rPr>
                <a:t>thầy</a:t>
              </a:r>
              <a:r>
                <a:rPr lang="en-US" sz="3999" dirty="0">
                  <a:solidFill>
                    <a:srgbClr val="343434"/>
                  </a:solidFill>
                  <a:latin typeface="Roboto Condensed"/>
                </a:rPr>
                <a:t> </a:t>
              </a:r>
              <a:r>
                <a:rPr lang="en-US" sz="3999" dirty="0" err="1">
                  <a:solidFill>
                    <a:srgbClr val="343434"/>
                  </a:solidFill>
                  <a:latin typeface="Roboto Condensed"/>
                </a:rPr>
                <a:t>đầu</a:t>
              </a:r>
              <a:r>
                <a:rPr lang="en-US" sz="3999" dirty="0">
                  <a:solidFill>
                    <a:srgbClr val="343434"/>
                  </a:solidFill>
                  <a:latin typeface="Roboto Condensed"/>
                </a:rPr>
                <a:t> </a:t>
              </a:r>
              <a:r>
                <a:rPr lang="en-US" sz="3999" dirty="0" err="1">
                  <a:solidFill>
                    <a:srgbClr val="343434"/>
                  </a:solidFill>
                  <a:latin typeface="Roboto Condensed"/>
                </a:rPr>
                <a:t>tiên</a:t>
              </a:r>
              <a:r>
                <a:rPr lang="en-US" sz="3999" dirty="0">
                  <a:solidFill>
                    <a:srgbClr val="343434"/>
                  </a:solidFill>
                  <a:latin typeface="Roboto Condensed"/>
                </a:rPr>
                <a:t> </a:t>
              </a:r>
              <a:r>
                <a:rPr lang="en-US" sz="3999" dirty="0" err="1">
                  <a:solidFill>
                    <a:srgbClr val="343434"/>
                  </a:solidFill>
                  <a:latin typeface="Roboto Condensed"/>
                </a:rPr>
                <a:t>Đuy-sen</a:t>
              </a:r>
              <a:r>
                <a:rPr lang="en-US" sz="3999" dirty="0">
                  <a:solidFill>
                    <a:srgbClr val="343434"/>
                  </a:solidFill>
                  <a:latin typeface="Roboto Condensed"/>
                </a:rPr>
                <a:t>? </a:t>
              </a:r>
              <a:r>
                <a:rPr lang="en-US" sz="3999" dirty="0" err="1">
                  <a:solidFill>
                    <a:srgbClr val="343434"/>
                  </a:solidFill>
                  <a:latin typeface="Roboto Condensed"/>
                </a:rPr>
                <a:t>Từ</a:t>
              </a:r>
              <a:r>
                <a:rPr lang="en-US" sz="3999" dirty="0">
                  <a:solidFill>
                    <a:srgbClr val="343434"/>
                  </a:solidFill>
                  <a:latin typeface="Roboto Condensed"/>
                </a:rPr>
                <a:t> </a:t>
              </a:r>
              <a:r>
                <a:rPr lang="en-US" sz="3999" dirty="0" err="1">
                  <a:solidFill>
                    <a:srgbClr val="343434"/>
                  </a:solidFill>
                  <a:latin typeface="Roboto Condensed"/>
                </a:rPr>
                <a:t>đó</a:t>
              </a:r>
              <a:r>
                <a:rPr lang="en-US" sz="3999" dirty="0">
                  <a:solidFill>
                    <a:srgbClr val="343434"/>
                  </a:solidFill>
                  <a:latin typeface="Roboto Condensed"/>
                </a:rPr>
                <a:t> </a:t>
              </a:r>
              <a:r>
                <a:rPr lang="en-US" sz="3999" dirty="0" err="1">
                  <a:solidFill>
                    <a:srgbClr val="343434"/>
                  </a:solidFill>
                  <a:latin typeface="Roboto Condensed"/>
                </a:rPr>
                <a:t>em</a:t>
              </a:r>
              <a:r>
                <a:rPr lang="en-US" sz="3999" dirty="0">
                  <a:solidFill>
                    <a:srgbClr val="343434"/>
                  </a:solidFill>
                  <a:latin typeface="Roboto Condensed"/>
                </a:rPr>
                <a:t> </a:t>
              </a:r>
              <a:r>
                <a:rPr lang="en-US" sz="3999" dirty="0" err="1">
                  <a:solidFill>
                    <a:srgbClr val="343434"/>
                  </a:solidFill>
                  <a:latin typeface="Roboto Condensed"/>
                </a:rPr>
                <a:t>có</a:t>
              </a:r>
              <a:r>
                <a:rPr lang="en-US" sz="3999" dirty="0">
                  <a:solidFill>
                    <a:srgbClr val="343434"/>
                  </a:solidFill>
                  <a:latin typeface="Roboto Condensed"/>
                </a:rPr>
                <a:t> </a:t>
              </a:r>
              <a:r>
                <a:rPr lang="en-US" sz="3999" dirty="0" err="1">
                  <a:solidFill>
                    <a:srgbClr val="343434"/>
                  </a:solidFill>
                  <a:latin typeface="Roboto Condensed"/>
                </a:rPr>
                <a:t>suy</a:t>
              </a:r>
              <a:r>
                <a:rPr lang="en-US" sz="3999" dirty="0">
                  <a:solidFill>
                    <a:srgbClr val="343434"/>
                  </a:solidFill>
                  <a:latin typeface="Roboto Condensed"/>
                </a:rPr>
                <a:t> </a:t>
              </a:r>
              <a:r>
                <a:rPr lang="en-US" sz="3999" dirty="0" err="1">
                  <a:solidFill>
                    <a:srgbClr val="343434"/>
                  </a:solidFill>
                  <a:latin typeface="Roboto Condensed"/>
                </a:rPr>
                <a:t>nghĩ</a:t>
              </a:r>
              <a:r>
                <a:rPr lang="en-US" sz="3999" dirty="0">
                  <a:solidFill>
                    <a:srgbClr val="343434"/>
                  </a:solidFill>
                  <a:latin typeface="Roboto Condensed"/>
                </a:rPr>
                <a:t> </a:t>
              </a:r>
              <a:r>
                <a:rPr lang="en-US" sz="3999" dirty="0" err="1">
                  <a:solidFill>
                    <a:srgbClr val="343434"/>
                  </a:solidFill>
                  <a:latin typeface="Roboto Condensed"/>
                </a:rPr>
                <a:t>gì</a:t>
              </a:r>
              <a:r>
                <a:rPr lang="en-US" sz="3999" dirty="0">
                  <a:solidFill>
                    <a:srgbClr val="343434"/>
                  </a:solidFill>
                  <a:latin typeface="Roboto Condensed"/>
                </a:rPr>
                <a:t> </a:t>
              </a:r>
              <a:r>
                <a:rPr lang="en-US" sz="3999" dirty="0" err="1">
                  <a:solidFill>
                    <a:srgbClr val="343434"/>
                  </a:solidFill>
                  <a:latin typeface="Roboto Condensed"/>
                </a:rPr>
                <a:t>về</a:t>
              </a:r>
              <a:r>
                <a:rPr lang="en-US" sz="3999" dirty="0">
                  <a:solidFill>
                    <a:srgbClr val="343434"/>
                  </a:solidFill>
                  <a:latin typeface="Roboto Condensed"/>
                </a:rPr>
                <a:t> </a:t>
              </a:r>
              <a:r>
                <a:rPr lang="en-US" sz="3999" dirty="0" err="1">
                  <a:solidFill>
                    <a:srgbClr val="343434"/>
                  </a:solidFill>
                  <a:latin typeface="Roboto Condensed"/>
                </a:rPr>
                <a:t>nét</a:t>
              </a:r>
              <a:r>
                <a:rPr lang="en-US" sz="3999" dirty="0">
                  <a:solidFill>
                    <a:srgbClr val="343434"/>
                  </a:solidFill>
                  <a:latin typeface="Roboto Condensed"/>
                </a:rPr>
                <a:t> </a:t>
              </a:r>
              <a:r>
                <a:rPr lang="en-US" sz="3999" dirty="0" err="1">
                  <a:solidFill>
                    <a:srgbClr val="343434"/>
                  </a:solidFill>
                  <a:latin typeface="Roboto Condensed"/>
                </a:rPr>
                <a:t>đẹp</a:t>
              </a:r>
              <a:r>
                <a:rPr lang="en-US" sz="3999" dirty="0">
                  <a:solidFill>
                    <a:srgbClr val="343434"/>
                  </a:solidFill>
                  <a:latin typeface="Roboto Condensed"/>
                </a:rPr>
                <a:t> </a:t>
              </a:r>
              <a:r>
                <a:rPr lang="en-US" sz="3999" dirty="0" err="1">
                  <a:solidFill>
                    <a:srgbClr val="343434"/>
                  </a:solidFill>
                  <a:latin typeface="Roboto Condensed"/>
                </a:rPr>
                <a:t>văn</a:t>
              </a:r>
              <a:r>
                <a:rPr lang="en-US" sz="3999" dirty="0">
                  <a:solidFill>
                    <a:srgbClr val="343434"/>
                  </a:solidFill>
                  <a:latin typeface="Roboto Condensed"/>
                </a:rPr>
                <a:t> </a:t>
              </a:r>
              <a:r>
                <a:rPr lang="en-US" sz="3999" dirty="0" err="1">
                  <a:solidFill>
                    <a:srgbClr val="343434"/>
                  </a:solidFill>
                  <a:latin typeface="Roboto Condensed"/>
                </a:rPr>
                <a:t>hóa</a:t>
              </a:r>
              <a:r>
                <a:rPr lang="en-US" sz="3999" dirty="0">
                  <a:solidFill>
                    <a:srgbClr val="343434"/>
                  </a:solidFill>
                  <a:latin typeface="Roboto Condensed"/>
                </a:rPr>
                <a:t> </a:t>
              </a:r>
              <a:r>
                <a:rPr lang="en-US" sz="3999" dirty="0" err="1">
                  <a:solidFill>
                    <a:srgbClr val="343434"/>
                  </a:solidFill>
                  <a:latin typeface="Roboto Condensed"/>
                </a:rPr>
                <a:t>tôn</a:t>
              </a:r>
              <a:r>
                <a:rPr lang="en-US" sz="3999" dirty="0">
                  <a:solidFill>
                    <a:srgbClr val="343434"/>
                  </a:solidFill>
                  <a:latin typeface="Roboto Condensed"/>
                </a:rPr>
                <a:t> </a:t>
              </a:r>
              <a:r>
                <a:rPr lang="en-US" sz="3999" dirty="0" err="1">
                  <a:solidFill>
                    <a:srgbClr val="343434"/>
                  </a:solidFill>
                  <a:latin typeface="Roboto Condensed"/>
                </a:rPr>
                <a:t>sư</a:t>
              </a:r>
              <a:r>
                <a:rPr lang="en-US" sz="3999" dirty="0">
                  <a:solidFill>
                    <a:srgbClr val="343434"/>
                  </a:solidFill>
                  <a:latin typeface="Roboto Condensed"/>
                </a:rPr>
                <a:t> </a:t>
              </a:r>
              <a:r>
                <a:rPr lang="en-US" sz="3999" dirty="0" err="1">
                  <a:solidFill>
                    <a:srgbClr val="343434"/>
                  </a:solidFill>
                  <a:latin typeface="Roboto Condensed"/>
                </a:rPr>
                <a:t>trọng</a:t>
              </a:r>
              <a:r>
                <a:rPr lang="en-US" sz="3999" dirty="0">
                  <a:solidFill>
                    <a:srgbClr val="343434"/>
                  </a:solidFill>
                  <a:latin typeface="Roboto Condensed"/>
                </a:rPr>
                <a:t> </a:t>
              </a:r>
              <a:r>
                <a:rPr lang="en-US" sz="3999" dirty="0" err="1">
                  <a:solidFill>
                    <a:srgbClr val="343434"/>
                  </a:solidFill>
                  <a:latin typeface="Roboto Condensed"/>
                </a:rPr>
                <a:t>đạo</a:t>
              </a:r>
              <a:r>
                <a:rPr lang="en-US" sz="3999" dirty="0">
                  <a:solidFill>
                    <a:srgbClr val="343434"/>
                  </a:solidFill>
                  <a:latin typeface="Roboto Condensed"/>
                </a:rPr>
                <a:t> </a:t>
              </a:r>
              <a:r>
                <a:rPr lang="en-US" sz="3999" dirty="0" err="1">
                  <a:solidFill>
                    <a:srgbClr val="343434"/>
                  </a:solidFill>
                  <a:latin typeface="Roboto Condensed"/>
                </a:rPr>
                <a:t>của</a:t>
              </a:r>
              <a:r>
                <a:rPr lang="en-US" sz="3999" dirty="0">
                  <a:solidFill>
                    <a:srgbClr val="343434"/>
                  </a:solidFill>
                  <a:latin typeface="Roboto Condensed"/>
                </a:rPr>
                <a:t> </a:t>
              </a:r>
              <a:r>
                <a:rPr lang="en-US" sz="3999" dirty="0" err="1">
                  <a:solidFill>
                    <a:srgbClr val="343434"/>
                  </a:solidFill>
                  <a:latin typeface="Roboto Condensed"/>
                </a:rPr>
                <a:t>dân</a:t>
              </a:r>
              <a:r>
                <a:rPr lang="en-US" sz="3999" dirty="0">
                  <a:solidFill>
                    <a:srgbClr val="343434"/>
                  </a:solidFill>
                  <a:latin typeface="Roboto Condensed"/>
                </a:rPr>
                <a:t> </a:t>
              </a:r>
              <a:r>
                <a:rPr lang="en-US" sz="3999" dirty="0" err="1">
                  <a:solidFill>
                    <a:srgbClr val="343434"/>
                  </a:solidFill>
                  <a:latin typeface="Roboto Condensed"/>
                </a:rPr>
                <a:t>tộc</a:t>
              </a:r>
              <a:r>
                <a:rPr lang="en-US" sz="3999" dirty="0">
                  <a:solidFill>
                    <a:srgbClr val="343434"/>
                  </a:solidFill>
                  <a:latin typeface="Roboto Condensed"/>
                </a:rPr>
                <a:t> </a:t>
              </a:r>
              <a:r>
                <a:rPr lang="en-US" sz="3999" dirty="0" err="1">
                  <a:solidFill>
                    <a:srgbClr val="343434"/>
                  </a:solidFill>
                  <a:latin typeface="Roboto Condensed"/>
                </a:rPr>
                <a:t>Việt</a:t>
              </a:r>
              <a:r>
                <a:rPr lang="en-US" sz="3999" dirty="0">
                  <a:solidFill>
                    <a:srgbClr val="343434"/>
                  </a:solidFill>
                  <a:latin typeface="Roboto Condensed"/>
                </a:rPr>
                <a:t> Nam?</a:t>
              </a:r>
            </a:p>
            <a:p>
              <a:pPr algn="ctr">
                <a:lnSpc>
                  <a:spcPts val="5199"/>
                </a:lnSpc>
              </a:pPr>
              <a:endParaRPr lang="en-US" sz="3999" dirty="0">
                <a:solidFill>
                  <a:srgbClr val="343434"/>
                </a:solidFill>
                <a:latin typeface="Roboto Condensed"/>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9122" r="222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783663" y="-176861"/>
            <a:ext cx="8504337" cy="796315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95158">
            <a:off x="9657060" y="-502521"/>
            <a:ext cx="8757542" cy="8757542"/>
          </a:xfrm>
          <a:prstGeom prst="rect">
            <a:avLst/>
          </a:prstGeom>
        </p:spPr>
      </p:pic>
      <p:sp>
        <p:nvSpPr>
          <p:cNvPr id="5" name="TextBox 5"/>
          <p:cNvSpPr txBox="1"/>
          <p:nvPr/>
        </p:nvSpPr>
        <p:spPr>
          <a:xfrm>
            <a:off x="10636473" y="1697466"/>
            <a:ext cx="6800821" cy="4119248"/>
          </a:xfrm>
          <a:prstGeom prst="rect">
            <a:avLst/>
          </a:prstGeom>
        </p:spPr>
        <p:txBody>
          <a:bodyPr lIns="0" tIns="0" rIns="0" bIns="0" rtlCol="0" anchor="t">
            <a:spAutoFit/>
          </a:bodyPr>
          <a:lstStyle/>
          <a:p>
            <a:pPr algn="ctr">
              <a:lnSpc>
                <a:spcPts val="6579"/>
              </a:lnSpc>
            </a:pPr>
            <a:r>
              <a:rPr lang="en-US" sz="4699" dirty="0">
                <a:solidFill>
                  <a:srgbClr val="343434"/>
                </a:solidFill>
                <a:latin typeface="Roboto Condensed"/>
              </a:rPr>
              <a:t>Ở </a:t>
            </a:r>
            <a:r>
              <a:rPr lang="en-US" sz="4699" dirty="0" err="1">
                <a:solidFill>
                  <a:srgbClr val="343434"/>
                </a:solidFill>
                <a:latin typeface="Roboto Condensed"/>
              </a:rPr>
              <a:t>phần</a:t>
            </a:r>
            <a:r>
              <a:rPr lang="en-US" sz="4699" dirty="0">
                <a:solidFill>
                  <a:srgbClr val="343434"/>
                </a:solidFill>
                <a:latin typeface="Roboto Condensed"/>
              </a:rPr>
              <a:t> (4), </a:t>
            </a:r>
            <a:r>
              <a:rPr lang="en-US" sz="4699" dirty="0" err="1">
                <a:solidFill>
                  <a:srgbClr val="343434"/>
                </a:solidFill>
                <a:latin typeface="Roboto Condensed"/>
              </a:rPr>
              <a:t>nhân</a:t>
            </a:r>
            <a:r>
              <a:rPr lang="en-US" sz="4699" dirty="0">
                <a:solidFill>
                  <a:srgbClr val="343434"/>
                </a:solidFill>
                <a:latin typeface="Roboto Condensed"/>
              </a:rPr>
              <a:t> </a:t>
            </a:r>
            <a:r>
              <a:rPr lang="en-US" sz="4699" dirty="0" err="1">
                <a:solidFill>
                  <a:srgbClr val="343434"/>
                </a:solidFill>
                <a:latin typeface="Roboto Condensed"/>
              </a:rPr>
              <a:t>vật</a:t>
            </a:r>
            <a:r>
              <a:rPr lang="en-US" sz="4699" dirty="0">
                <a:solidFill>
                  <a:srgbClr val="343434"/>
                </a:solidFill>
                <a:latin typeface="Roboto Condensed"/>
              </a:rPr>
              <a:t> </a:t>
            </a:r>
            <a:r>
              <a:rPr lang="en-US" sz="4699" dirty="0" err="1">
                <a:solidFill>
                  <a:srgbClr val="343434"/>
                </a:solidFill>
                <a:latin typeface="Roboto Condensed"/>
              </a:rPr>
              <a:t>người</a:t>
            </a:r>
            <a:r>
              <a:rPr lang="en-US" sz="4699" dirty="0">
                <a:solidFill>
                  <a:srgbClr val="343434"/>
                </a:solidFill>
                <a:latin typeface="Roboto Condensed"/>
              </a:rPr>
              <a:t> </a:t>
            </a:r>
            <a:r>
              <a:rPr lang="en-US" sz="4699" dirty="0" err="1">
                <a:solidFill>
                  <a:srgbClr val="343434"/>
                </a:solidFill>
                <a:latin typeface="Roboto Condensed"/>
              </a:rPr>
              <a:t>họa</a:t>
            </a:r>
            <a:r>
              <a:rPr lang="en-US" sz="4699" dirty="0">
                <a:solidFill>
                  <a:srgbClr val="343434"/>
                </a:solidFill>
                <a:latin typeface="Roboto Condensed"/>
              </a:rPr>
              <a:t> </a:t>
            </a:r>
            <a:r>
              <a:rPr lang="en-US" sz="4699" dirty="0" err="1">
                <a:solidFill>
                  <a:srgbClr val="343434"/>
                </a:solidFill>
                <a:latin typeface="Roboto Condensed"/>
              </a:rPr>
              <a:t>sĩ</a:t>
            </a:r>
            <a:r>
              <a:rPr lang="en-US" sz="4699" dirty="0">
                <a:solidFill>
                  <a:srgbClr val="343434"/>
                </a:solidFill>
                <a:latin typeface="Roboto Condensed"/>
              </a:rPr>
              <a:t> </a:t>
            </a:r>
            <a:r>
              <a:rPr lang="en-US" sz="4699" dirty="0" err="1">
                <a:solidFill>
                  <a:srgbClr val="343434"/>
                </a:solidFill>
                <a:latin typeface="Roboto Condensed"/>
              </a:rPr>
              <a:t>đã</a:t>
            </a:r>
            <a:r>
              <a:rPr lang="en-US" sz="4699" dirty="0">
                <a:solidFill>
                  <a:srgbClr val="343434"/>
                </a:solidFill>
                <a:latin typeface="Roboto Condensed"/>
              </a:rPr>
              <a:t> </a:t>
            </a:r>
            <a:r>
              <a:rPr lang="en-US" sz="4699" dirty="0" err="1">
                <a:solidFill>
                  <a:srgbClr val="343434"/>
                </a:solidFill>
                <a:latin typeface="Roboto Condensed"/>
              </a:rPr>
              <a:t>có</a:t>
            </a:r>
            <a:r>
              <a:rPr lang="en-US" sz="4699" dirty="0">
                <a:solidFill>
                  <a:srgbClr val="343434"/>
                </a:solidFill>
                <a:latin typeface="Roboto Condensed"/>
              </a:rPr>
              <a:t> </a:t>
            </a:r>
            <a:r>
              <a:rPr lang="en-US" sz="4699" dirty="0" err="1">
                <a:solidFill>
                  <a:srgbClr val="343434"/>
                </a:solidFill>
                <a:latin typeface="Roboto Condensed"/>
              </a:rPr>
              <a:t>những</a:t>
            </a:r>
            <a:r>
              <a:rPr lang="en-US" sz="4699" dirty="0">
                <a:solidFill>
                  <a:srgbClr val="343434"/>
                </a:solidFill>
                <a:latin typeface="Roboto Condensed"/>
              </a:rPr>
              <a:t> ý </a:t>
            </a:r>
            <a:r>
              <a:rPr lang="en-US" sz="4699" dirty="0" err="1">
                <a:solidFill>
                  <a:srgbClr val="343434"/>
                </a:solidFill>
                <a:latin typeface="Roboto Condensed"/>
              </a:rPr>
              <a:t>tưởng</a:t>
            </a:r>
            <a:r>
              <a:rPr lang="en-US" sz="4699" dirty="0">
                <a:solidFill>
                  <a:srgbClr val="343434"/>
                </a:solidFill>
                <a:latin typeface="Roboto Condensed"/>
              </a:rPr>
              <a:t> </a:t>
            </a:r>
            <a:r>
              <a:rPr lang="en-US" sz="4699" dirty="0" err="1">
                <a:solidFill>
                  <a:srgbClr val="343434"/>
                </a:solidFill>
                <a:latin typeface="Roboto Condensed"/>
              </a:rPr>
              <a:t>gì</a:t>
            </a:r>
            <a:r>
              <a:rPr lang="en-US" sz="4699" dirty="0">
                <a:solidFill>
                  <a:srgbClr val="343434"/>
                </a:solidFill>
                <a:latin typeface="Roboto Condensed"/>
              </a:rPr>
              <a:t> </a:t>
            </a:r>
            <a:r>
              <a:rPr lang="en-US" sz="4699" dirty="0" err="1">
                <a:solidFill>
                  <a:srgbClr val="343434"/>
                </a:solidFill>
                <a:latin typeface="Roboto Condensed"/>
              </a:rPr>
              <a:t>cho</a:t>
            </a:r>
            <a:r>
              <a:rPr lang="en-US" sz="4699" dirty="0">
                <a:solidFill>
                  <a:srgbClr val="343434"/>
                </a:solidFill>
                <a:latin typeface="Roboto Condensed"/>
              </a:rPr>
              <a:t> </a:t>
            </a:r>
            <a:r>
              <a:rPr lang="en-US" sz="4699" dirty="0" err="1">
                <a:solidFill>
                  <a:srgbClr val="343434"/>
                </a:solidFill>
                <a:latin typeface="Roboto Condensed"/>
              </a:rPr>
              <a:t>bức</a:t>
            </a:r>
            <a:r>
              <a:rPr lang="en-US" sz="4699" dirty="0">
                <a:solidFill>
                  <a:srgbClr val="343434"/>
                </a:solidFill>
                <a:latin typeface="Roboto Condensed"/>
              </a:rPr>
              <a:t> </a:t>
            </a:r>
            <a:r>
              <a:rPr lang="en-US" sz="4699" dirty="0" err="1">
                <a:solidFill>
                  <a:srgbClr val="343434"/>
                </a:solidFill>
                <a:latin typeface="Roboto Condensed"/>
              </a:rPr>
              <a:t>tranh</a:t>
            </a:r>
            <a:r>
              <a:rPr lang="en-US" sz="4699" dirty="0">
                <a:solidFill>
                  <a:srgbClr val="343434"/>
                </a:solidFill>
                <a:latin typeface="Roboto Condensed"/>
              </a:rPr>
              <a:t> </a:t>
            </a:r>
            <a:r>
              <a:rPr lang="en-US" sz="4699" dirty="0" err="1">
                <a:solidFill>
                  <a:srgbClr val="343434"/>
                </a:solidFill>
                <a:latin typeface="Roboto Condensed"/>
              </a:rPr>
              <a:t>vẽ</a:t>
            </a:r>
            <a:r>
              <a:rPr lang="en-US" sz="4699" dirty="0">
                <a:solidFill>
                  <a:srgbClr val="343434"/>
                </a:solidFill>
                <a:latin typeface="Roboto Condensed"/>
              </a:rPr>
              <a:t> </a:t>
            </a:r>
            <a:r>
              <a:rPr lang="en-US" sz="4699" dirty="0" err="1">
                <a:solidFill>
                  <a:srgbClr val="343434"/>
                </a:solidFill>
                <a:latin typeface="Roboto Condensed"/>
              </a:rPr>
              <a:t>thầy</a:t>
            </a:r>
            <a:r>
              <a:rPr lang="en-US" sz="4699" dirty="0">
                <a:solidFill>
                  <a:srgbClr val="343434"/>
                </a:solidFill>
                <a:latin typeface="Roboto Condensed"/>
              </a:rPr>
              <a:t> </a:t>
            </a:r>
            <a:r>
              <a:rPr lang="en-US" sz="4699" dirty="0" err="1">
                <a:solidFill>
                  <a:srgbClr val="343434"/>
                </a:solidFill>
                <a:latin typeface="Roboto Condensed"/>
              </a:rPr>
              <a:t>Đuy-sen</a:t>
            </a:r>
            <a:r>
              <a:rPr lang="en-US" sz="4699" dirty="0">
                <a:solidFill>
                  <a:srgbClr val="343434"/>
                </a:solidFill>
                <a:latin typeface="Roboto Condensed"/>
              </a:rPr>
              <a:t>? </a:t>
            </a:r>
            <a:r>
              <a:rPr lang="en-US" sz="4699" dirty="0" err="1">
                <a:solidFill>
                  <a:srgbClr val="343434"/>
                </a:solidFill>
                <a:latin typeface="Roboto Condensed"/>
              </a:rPr>
              <a:t>Em</a:t>
            </a:r>
            <a:r>
              <a:rPr lang="en-US" sz="4699" dirty="0">
                <a:solidFill>
                  <a:srgbClr val="343434"/>
                </a:solidFill>
                <a:latin typeface="Roboto Condensed"/>
              </a:rPr>
              <a:t> </a:t>
            </a:r>
            <a:r>
              <a:rPr lang="en-US" sz="4699" dirty="0" err="1">
                <a:solidFill>
                  <a:srgbClr val="343434"/>
                </a:solidFill>
                <a:latin typeface="Roboto Condensed"/>
              </a:rPr>
              <a:t>ủng</a:t>
            </a:r>
            <a:r>
              <a:rPr lang="en-US" sz="4699" dirty="0">
                <a:solidFill>
                  <a:srgbClr val="343434"/>
                </a:solidFill>
                <a:latin typeface="Roboto Condensed"/>
              </a:rPr>
              <a:t> </a:t>
            </a:r>
            <a:r>
              <a:rPr lang="en-US" sz="4699" dirty="0" err="1">
                <a:solidFill>
                  <a:srgbClr val="343434"/>
                </a:solidFill>
                <a:latin typeface="Roboto Condensed"/>
              </a:rPr>
              <a:t>hộ</a:t>
            </a:r>
            <a:r>
              <a:rPr lang="en-US" sz="4699" dirty="0">
                <a:solidFill>
                  <a:srgbClr val="343434"/>
                </a:solidFill>
                <a:latin typeface="Roboto Condensed"/>
              </a:rPr>
              <a:t> ý </a:t>
            </a:r>
            <a:r>
              <a:rPr lang="en-US" sz="4699" dirty="0" err="1">
                <a:solidFill>
                  <a:srgbClr val="343434"/>
                </a:solidFill>
                <a:latin typeface="Roboto Condensed"/>
              </a:rPr>
              <a:t>tưởng</a:t>
            </a:r>
            <a:r>
              <a:rPr lang="en-US" sz="4699" dirty="0">
                <a:solidFill>
                  <a:srgbClr val="343434"/>
                </a:solidFill>
                <a:latin typeface="Roboto Condensed"/>
              </a:rPr>
              <a:t> </a:t>
            </a:r>
            <a:r>
              <a:rPr lang="en-US" sz="4699" dirty="0" err="1">
                <a:solidFill>
                  <a:srgbClr val="343434"/>
                </a:solidFill>
                <a:latin typeface="Roboto Condensed"/>
              </a:rPr>
              <a:t>nào</a:t>
            </a:r>
            <a:r>
              <a:rPr lang="en-US" sz="4699" dirty="0">
                <a:solidFill>
                  <a:srgbClr val="343434"/>
                </a:solidFill>
                <a:latin typeface="Roboto Condensed"/>
              </a:rPr>
              <a:t> </a:t>
            </a:r>
            <a:r>
              <a:rPr lang="en-US" sz="4699" dirty="0" err="1">
                <a:solidFill>
                  <a:srgbClr val="343434"/>
                </a:solidFill>
                <a:latin typeface="Roboto Condensed"/>
              </a:rPr>
              <a:t>của</a:t>
            </a:r>
            <a:r>
              <a:rPr lang="en-US" sz="4699" dirty="0">
                <a:solidFill>
                  <a:srgbClr val="343434"/>
                </a:solidFill>
                <a:latin typeface="Roboto Condensed"/>
              </a:rPr>
              <a:t> </a:t>
            </a:r>
            <a:r>
              <a:rPr lang="en-US" sz="4699" dirty="0" err="1">
                <a:solidFill>
                  <a:srgbClr val="343434"/>
                </a:solidFill>
                <a:latin typeface="Roboto Condensed"/>
              </a:rPr>
              <a:t>họa</a:t>
            </a:r>
            <a:r>
              <a:rPr lang="en-US" sz="4699" dirty="0">
                <a:solidFill>
                  <a:srgbClr val="343434"/>
                </a:solidFill>
                <a:latin typeface="Roboto Condensed"/>
              </a:rPr>
              <a:t> </a:t>
            </a:r>
            <a:r>
              <a:rPr lang="en-US" sz="4699" dirty="0" err="1">
                <a:solidFill>
                  <a:srgbClr val="343434"/>
                </a:solidFill>
                <a:latin typeface="Roboto Condensed"/>
              </a:rPr>
              <a:t>sĩ</a:t>
            </a:r>
            <a:r>
              <a:rPr lang="en-US" sz="4699" dirty="0">
                <a:solidFill>
                  <a:srgbClr val="343434"/>
                </a:solidFill>
                <a:latin typeface="Roboto Condensed"/>
              </a:rPr>
              <a:t>? </a:t>
            </a:r>
            <a:r>
              <a:rPr lang="en-US" sz="4699" dirty="0" err="1">
                <a:solidFill>
                  <a:srgbClr val="343434"/>
                </a:solidFill>
                <a:latin typeface="Roboto Condensed"/>
              </a:rPr>
              <a:t>Vì</a:t>
            </a:r>
            <a:r>
              <a:rPr lang="en-US" sz="4699" dirty="0">
                <a:solidFill>
                  <a:srgbClr val="343434"/>
                </a:solidFill>
                <a:latin typeface="Roboto Condensed"/>
              </a:rPr>
              <a:t> </a:t>
            </a:r>
            <a:r>
              <a:rPr lang="en-US" sz="4699" dirty="0" err="1">
                <a:solidFill>
                  <a:srgbClr val="343434"/>
                </a:solidFill>
                <a:latin typeface="Roboto Condensed"/>
              </a:rPr>
              <a:t>sao</a:t>
            </a:r>
            <a:r>
              <a:rPr lang="en-US" sz="4699" dirty="0">
                <a:solidFill>
                  <a:srgbClr val="343434"/>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761729" y="8145844"/>
            <a:ext cx="2995141" cy="2751786"/>
          </a:xfrm>
          <a:prstGeom prst="rect">
            <a:avLst/>
          </a:prstGeom>
        </p:spPr>
      </p:pic>
      <p:pic>
        <p:nvPicPr>
          <p:cNvPr id="3" name="Picture 3"/>
          <p:cNvPicPr>
            <a:picLocks noChangeAspect="1"/>
          </p:cNvPicPr>
          <p:nvPr/>
        </p:nvPicPr>
        <p:blipFill>
          <a:blip r:embed="rId4"/>
          <a:srcRect/>
          <a:stretch>
            <a:fillRect/>
          </a:stretch>
        </p:blipFill>
        <p:spPr>
          <a:xfrm>
            <a:off x="-3922185" y="-602571"/>
            <a:ext cx="12085003" cy="11113168"/>
          </a:xfrm>
          <a:prstGeom prst="rect">
            <a:avLst/>
          </a:prstGeom>
        </p:spPr>
      </p:pic>
      <p:sp>
        <p:nvSpPr>
          <p:cNvPr id="5" name="TextBox 5"/>
          <p:cNvSpPr txBox="1"/>
          <p:nvPr/>
        </p:nvSpPr>
        <p:spPr>
          <a:xfrm>
            <a:off x="7782869" y="591304"/>
            <a:ext cx="9575384" cy="1402080"/>
          </a:xfrm>
          <a:prstGeom prst="rect">
            <a:avLst/>
          </a:prstGeom>
        </p:spPr>
        <p:txBody>
          <a:bodyPr lIns="0" tIns="0" rIns="0" bIns="0" rtlCol="0" anchor="t">
            <a:spAutoFit/>
          </a:bodyPr>
          <a:lstStyle/>
          <a:p>
            <a:pPr algn="ctr">
              <a:lnSpc>
                <a:spcPts val="5535"/>
              </a:lnSpc>
            </a:pPr>
            <a:r>
              <a:rPr lang="en-US" sz="4500" dirty="0" smtClean="0">
                <a:solidFill>
                  <a:srgbClr val="223B38"/>
                </a:solidFill>
                <a:latin typeface="Roboto Condensed Bold Italics"/>
              </a:rPr>
              <a:t>Chia </a:t>
            </a:r>
            <a:r>
              <a:rPr lang="en-US" sz="4500" dirty="0" err="1">
                <a:solidFill>
                  <a:srgbClr val="223B38"/>
                </a:solidFill>
                <a:latin typeface="Roboto Condensed Bold Italics"/>
              </a:rPr>
              <a:t>sẻ</a:t>
            </a:r>
            <a:r>
              <a:rPr lang="en-US" sz="4500" dirty="0">
                <a:solidFill>
                  <a:srgbClr val="223B38"/>
                </a:solidFill>
                <a:latin typeface="Roboto Condensed Bold Italics"/>
              </a:rPr>
              <a:t> </a:t>
            </a:r>
            <a:r>
              <a:rPr lang="en-US" sz="4500" dirty="0" err="1">
                <a:solidFill>
                  <a:srgbClr val="223B38"/>
                </a:solidFill>
                <a:latin typeface="Roboto Condensed Bold Italics"/>
              </a:rPr>
              <a:t>bài</a:t>
            </a:r>
            <a:r>
              <a:rPr lang="en-US" sz="4500" dirty="0">
                <a:solidFill>
                  <a:srgbClr val="223B38"/>
                </a:solidFill>
                <a:latin typeface="Roboto Condensed Bold Italics"/>
              </a:rPr>
              <a:t> </a:t>
            </a:r>
            <a:r>
              <a:rPr lang="en-US" sz="4500" dirty="0" err="1">
                <a:solidFill>
                  <a:srgbClr val="223B38"/>
                </a:solidFill>
                <a:latin typeface="Roboto Condensed Bold Italics"/>
              </a:rPr>
              <a:t>học</a:t>
            </a:r>
            <a:r>
              <a:rPr lang="en-US" sz="4500" dirty="0">
                <a:solidFill>
                  <a:srgbClr val="223B38"/>
                </a:solidFill>
                <a:latin typeface="Roboto Condensed Bold Italics"/>
              </a:rPr>
              <a:t> </a:t>
            </a:r>
            <a:r>
              <a:rPr lang="en-US" sz="4500" dirty="0" err="1">
                <a:solidFill>
                  <a:srgbClr val="223B38"/>
                </a:solidFill>
                <a:latin typeface="Roboto Condensed Bold Italics"/>
              </a:rPr>
              <a:t>về</a:t>
            </a:r>
            <a:r>
              <a:rPr lang="en-US" sz="4500" dirty="0">
                <a:solidFill>
                  <a:srgbClr val="223B38"/>
                </a:solidFill>
                <a:latin typeface="Roboto Condensed Bold Italics"/>
              </a:rPr>
              <a:t> </a:t>
            </a:r>
            <a:r>
              <a:rPr lang="en-US" sz="4500" dirty="0" err="1">
                <a:solidFill>
                  <a:srgbClr val="223B38"/>
                </a:solidFill>
                <a:latin typeface="Roboto Condensed Bold Italics"/>
              </a:rPr>
              <a:t>cách</a:t>
            </a:r>
            <a:r>
              <a:rPr lang="en-US" sz="4500" dirty="0">
                <a:solidFill>
                  <a:srgbClr val="223B38"/>
                </a:solidFill>
                <a:latin typeface="Roboto Condensed Bold Italics"/>
              </a:rPr>
              <a:t> </a:t>
            </a:r>
            <a:r>
              <a:rPr lang="en-US" sz="4500" dirty="0" err="1">
                <a:solidFill>
                  <a:srgbClr val="223B38"/>
                </a:solidFill>
                <a:latin typeface="Roboto Condensed Bold Italics"/>
              </a:rPr>
              <a:t>nghĩ</a:t>
            </a:r>
            <a:r>
              <a:rPr lang="en-US" sz="4500" dirty="0">
                <a:solidFill>
                  <a:srgbClr val="223B38"/>
                </a:solidFill>
                <a:latin typeface="Roboto Condensed Bold Italics"/>
              </a:rPr>
              <a:t> </a:t>
            </a:r>
            <a:r>
              <a:rPr lang="en-US" sz="4500" dirty="0" err="1">
                <a:solidFill>
                  <a:srgbClr val="223B38"/>
                </a:solidFill>
                <a:latin typeface="Roboto Condensed Bold Italics"/>
              </a:rPr>
              <a:t>và</a:t>
            </a:r>
            <a:r>
              <a:rPr lang="en-US" sz="4500" dirty="0">
                <a:solidFill>
                  <a:srgbClr val="223B38"/>
                </a:solidFill>
                <a:latin typeface="Roboto Condensed Bold Italics"/>
              </a:rPr>
              <a:t> </a:t>
            </a:r>
            <a:r>
              <a:rPr lang="en-US" sz="4500" dirty="0" err="1">
                <a:solidFill>
                  <a:srgbClr val="223B38"/>
                </a:solidFill>
                <a:latin typeface="Roboto Condensed Bold Italics"/>
              </a:rPr>
              <a:t>ứng</a:t>
            </a:r>
            <a:r>
              <a:rPr lang="en-US" sz="4500" dirty="0">
                <a:solidFill>
                  <a:srgbClr val="223B38"/>
                </a:solidFill>
                <a:latin typeface="Roboto Condensed Bold Italics"/>
              </a:rPr>
              <a:t> </a:t>
            </a:r>
            <a:r>
              <a:rPr lang="en-US" sz="4500" dirty="0" err="1">
                <a:solidFill>
                  <a:srgbClr val="223B38"/>
                </a:solidFill>
                <a:latin typeface="Roboto Condensed Bold Italics"/>
              </a:rPr>
              <a:t>xử</a:t>
            </a:r>
            <a:r>
              <a:rPr lang="en-US" sz="4500" dirty="0">
                <a:solidFill>
                  <a:srgbClr val="223B38"/>
                </a:solidFill>
                <a:latin typeface="Roboto Condensed Bold Italics"/>
              </a:rPr>
              <a:t> </a:t>
            </a:r>
            <a:r>
              <a:rPr lang="en-US" sz="4500" dirty="0" err="1">
                <a:solidFill>
                  <a:srgbClr val="223B38"/>
                </a:solidFill>
                <a:latin typeface="Roboto Condensed Bold Italics"/>
              </a:rPr>
              <a:t>của</a:t>
            </a:r>
            <a:r>
              <a:rPr lang="en-US" sz="4500" dirty="0">
                <a:solidFill>
                  <a:srgbClr val="223B38"/>
                </a:solidFill>
                <a:latin typeface="Roboto Condensed Bold Italics"/>
              </a:rPr>
              <a:t> </a:t>
            </a:r>
            <a:r>
              <a:rPr lang="en-US" sz="4500" dirty="0" err="1">
                <a:solidFill>
                  <a:srgbClr val="223B38"/>
                </a:solidFill>
                <a:latin typeface="Roboto Condensed Bold Italics"/>
              </a:rPr>
              <a:t>cá</a:t>
            </a:r>
            <a:r>
              <a:rPr lang="en-US" sz="4500" dirty="0">
                <a:solidFill>
                  <a:srgbClr val="223B38"/>
                </a:solidFill>
                <a:latin typeface="Roboto Condensed Bold Italics"/>
              </a:rPr>
              <a:t> </a:t>
            </a:r>
            <a:r>
              <a:rPr lang="en-US" sz="4500" dirty="0" err="1">
                <a:solidFill>
                  <a:srgbClr val="223B38"/>
                </a:solidFill>
                <a:latin typeface="Roboto Condensed Bold Italics"/>
              </a:rPr>
              <a:t>nhân</a:t>
            </a:r>
            <a:endParaRPr lang="en-US" sz="4500" dirty="0">
              <a:solidFill>
                <a:srgbClr val="223B38"/>
              </a:solidFill>
              <a:latin typeface="Roboto Condensed Bold Italics"/>
            </a:endParaRPr>
          </a:p>
        </p:txBody>
      </p:sp>
      <p:sp>
        <p:nvSpPr>
          <p:cNvPr id="6" name="TextBox 6"/>
          <p:cNvSpPr txBox="1"/>
          <p:nvPr/>
        </p:nvSpPr>
        <p:spPr>
          <a:xfrm>
            <a:off x="8176070" y="2471798"/>
            <a:ext cx="9700590" cy="496443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223B38"/>
                </a:solidFill>
                <a:latin typeface="Roboto Condensed"/>
              </a:rPr>
              <a:t>Trân</a:t>
            </a:r>
            <a:r>
              <a:rPr lang="en-US" sz="3999" dirty="0">
                <a:solidFill>
                  <a:srgbClr val="223B38"/>
                </a:solidFill>
                <a:latin typeface="Roboto Condensed"/>
              </a:rPr>
              <a:t> </a:t>
            </a:r>
            <a:r>
              <a:rPr lang="en-US" sz="3999" dirty="0" err="1">
                <a:solidFill>
                  <a:srgbClr val="223B38"/>
                </a:solidFill>
                <a:latin typeface="Roboto Condensed"/>
              </a:rPr>
              <a:t>trọng</a:t>
            </a:r>
            <a:r>
              <a:rPr lang="en-US" sz="3999" dirty="0">
                <a:solidFill>
                  <a:srgbClr val="223B38"/>
                </a:solidFill>
                <a:latin typeface="Roboto Condensed"/>
              </a:rPr>
              <a:t>, </a:t>
            </a:r>
            <a:r>
              <a:rPr lang="en-US" sz="3999" dirty="0" err="1">
                <a:solidFill>
                  <a:srgbClr val="223B38"/>
                </a:solidFill>
                <a:latin typeface="Roboto Condensed"/>
              </a:rPr>
              <a:t>biết</a:t>
            </a:r>
            <a:r>
              <a:rPr lang="en-US" sz="3999" dirty="0">
                <a:solidFill>
                  <a:srgbClr val="223B38"/>
                </a:solidFill>
                <a:latin typeface="Roboto Condensed"/>
              </a:rPr>
              <a:t> </a:t>
            </a:r>
            <a:r>
              <a:rPr lang="en-US" sz="3999" dirty="0" err="1">
                <a:solidFill>
                  <a:srgbClr val="223B38"/>
                </a:solidFill>
                <a:latin typeface="Roboto Condensed"/>
              </a:rPr>
              <a:t>ơn</a:t>
            </a:r>
            <a:r>
              <a:rPr lang="en-US" sz="3999" dirty="0">
                <a:solidFill>
                  <a:srgbClr val="223B38"/>
                </a:solidFill>
                <a:latin typeface="Roboto Condensed"/>
              </a:rPr>
              <a:t> </a:t>
            </a:r>
            <a:r>
              <a:rPr lang="en-US" sz="3999" dirty="0" err="1">
                <a:solidFill>
                  <a:srgbClr val="223B38"/>
                </a:solidFill>
                <a:latin typeface="Roboto Condensed"/>
              </a:rPr>
              <a:t>những</a:t>
            </a:r>
            <a:r>
              <a:rPr lang="en-US" sz="3999" dirty="0">
                <a:solidFill>
                  <a:srgbClr val="223B38"/>
                </a:solidFill>
                <a:latin typeface="Roboto Condensed"/>
              </a:rPr>
              <a:t> </a:t>
            </a:r>
            <a:r>
              <a:rPr lang="en-US" sz="3999" dirty="0" err="1">
                <a:solidFill>
                  <a:srgbClr val="223B38"/>
                </a:solidFill>
                <a:latin typeface="Roboto Condensed"/>
              </a:rPr>
              <a:t>người</a:t>
            </a:r>
            <a:r>
              <a:rPr lang="en-US" sz="3999" dirty="0">
                <a:solidFill>
                  <a:srgbClr val="223B38"/>
                </a:solidFill>
                <a:latin typeface="Roboto Condensed"/>
              </a:rPr>
              <a:t> </a:t>
            </a:r>
            <a:r>
              <a:rPr lang="en-US" sz="3999" dirty="0" err="1">
                <a:solidFill>
                  <a:srgbClr val="223B38"/>
                </a:solidFill>
                <a:latin typeface="Roboto Condensed"/>
              </a:rPr>
              <a:t>thầy</a:t>
            </a:r>
            <a:r>
              <a:rPr lang="en-US" sz="3999" dirty="0">
                <a:solidFill>
                  <a:srgbClr val="223B38"/>
                </a:solidFill>
                <a:latin typeface="Roboto Condensed"/>
              </a:rPr>
              <a:t> </a:t>
            </a:r>
            <a:r>
              <a:rPr lang="en-US" sz="3999" dirty="0" err="1">
                <a:solidFill>
                  <a:srgbClr val="223B38"/>
                </a:solidFill>
                <a:latin typeface="Roboto Condensed"/>
              </a:rPr>
              <a:t>truyền</a:t>
            </a:r>
            <a:r>
              <a:rPr lang="en-US" sz="3999" dirty="0">
                <a:solidFill>
                  <a:srgbClr val="223B38"/>
                </a:solidFill>
                <a:latin typeface="Roboto Condensed"/>
              </a:rPr>
              <a:t> </a:t>
            </a:r>
            <a:r>
              <a:rPr lang="en-US" sz="3999" dirty="0" err="1">
                <a:solidFill>
                  <a:srgbClr val="223B38"/>
                </a:solidFill>
                <a:latin typeface="Roboto Condensed"/>
              </a:rPr>
              <a:t>cảm</a:t>
            </a:r>
            <a:r>
              <a:rPr lang="en-US" sz="3999" dirty="0">
                <a:solidFill>
                  <a:srgbClr val="223B38"/>
                </a:solidFill>
                <a:latin typeface="Roboto Condensed"/>
              </a:rPr>
              <a:t> </a:t>
            </a:r>
            <a:r>
              <a:rPr lang="en-US" sz="3999" dirty="0" err="1">
                <a:solidFill>
                  <a:srgbClr val="223B38"/>
                </a:solidFill>
                <a:latin typeface="Roboto Condensed"/>
              </a:rPr>
              <a:t>hứng</a:t>
            </a:r>
            <a:r>
              <a:rPr lang="en-US" sz="3999" dirty="0">
                <a:solidFill>
                  <a:srgbClr val="223B38"/>
                </a:solidFill>
                <a:latin typeface="Roboto Condensed"/>
              </a:rPr>
              <a:t>, </a:t>
            </a:r>
            <a:r>
              <a:rPr lang="en-US" sz="3999" dirty="0" err="1">
                <a:solidFill>
                  <a:srgbClr val="223B38"/>
                </a:solidFill>
                <a:latin typeface="Roboto Condensed"/>
              </a:rPr>
              <a:t>những</a:t>
            </a:r>
            <a:r>
              <a:rPr lang="en-US" sz="3999" dirty="0">
                <a:solidFill>
                  <a:srgbClr val="223B38"/>
                </a:solidFill>
                <a:latin typeface="Roboto Condensed"/>
              </a:rPr>
              <a:t> </a:t>
            </a:r>
            <a:r>
              <a:rPr lang="en-US" sz="3999" dirty="0" err="1">
                <a:solidFill>
                  <a:srgbClr val="223B38"/>
                </a:solidFill>
                <a:latin typeface="Roboto Condensed"/>
              </a:rPr>
              <a:t>người</a:t>
            </a:r>
            <a:r>
              <a:rPr lang="en-US" sz="3999" dirty="0">
                <a:solidFill>
                  <a:srgbClr val="223B38"/>
                </a:solidFill>
                <a:latin typeface="Roboto Condensed"/>
              </a:rPr>
              <a:t> </a:t>
            </a:r>
            <a:r>
              <a:rPr lang="en-US" sz="3999" dirty="0" err="1">
                <a:solidFill>
                  <a:srgbClr val="223B38"/>
                </a:solidFill>
                <a:latin typeface="Roboto Condensed"/>
              </a:rPr>
              <a:t>thầy</a:t>
            </a:r>
            <a:r>
              <a:rPr lang="en-US" sz="3999" dirty="0">
                <a:solidFill>
                  <a:srgbClr val="223B38"/>
                </a:solidFill>
                <a:latin typeface="Roboto Condensed"/>
              </a:rPr>
              <a:t> </a:t>
            </a:r>
            <a:r>
              <a:rPr lang="en-US" sz="3999" dirty="0" err="1">
                <a:solidFill>
                  <a:srgbClr val="223B38"/>
                </a:solidFill>
                <a:latin typeface="Roboto Condensed"/>
              </a:rPr>
              <a:t>thầm</a:t>
            </a:r>
            <a:r>
              <a:rPr lang="en-US" sz="3999" dirty="0">
                <a:solidFill>
                  <a:srgbClr val="223B38"/>
                </a:solidFill>
                <a:latin typeface="Roboto Condensed"/>
              </a:rPr>
              <a:t> </a:t>
            </a:r>
            <a:r>
              <a:rPr lang="en-US" sz="3999" dirty="0" err="1">
                <a:solidFill>
                  <a:srgbClr val="223B38"/>
                </a:solidFill>
                <a:latin typeface="Roboto Condensed"/>
              </a:rPr>
              <a:t>lặng</a:t>
            </a:r>
            <a:r>
              <a:rPr lang="en-US" sz="3999" dirty="0">
                <a:solidFill>
                  <a:srgbClr val="223B38"/>
                </a:solidFill>
                <a:latin typeface="Roboto Condensed"/>
              </a:rPr>
              <a:t> </a:t>
            </a:r>
            <a:r>
              <a:rPr lang="en-US" sz="3999" dirty="0" err="1">
                <a:solidFill>
                  <a:srgbClr val="223B38"/>
                </a:solidFill>
                <a:latin typeface="Roboto Condensed"/>
              </a:rPr>
              <a:t>đáng</a:t>
            </a:r>
            <a:r>
              <a:rPr lang="en-US" sz="3999" dirty="0">
                <a:solidFill>
                  <a:srgbClr val="223B38"/>
                </a:solidFill>
                <a:latin typeface="Roboto Condensed"/>
              </a:rPr>
              <a:t> </a:t>
            </a:r>
            <a:r>
              <a:rPr lang="en-US" sz="3999" dirty="0" err="1">
                <a:solidFill>
                  <a:srgbClr val="223B38"/>
                </a:solidFill>
                <a:latin typeface="Roboto Condensed"/>
              </a:rPr>
              <a:t>quý</a:t>
            </a:r>
            <a:r>
              <a:rPr lang="en-US" sz="3999" dirty="0">
                <a:solidFill>
                  <a:srgbClr val="223B38"/>
                </a:solidFill>
                <a:latin typeface="Roboto Condensed"/>
              </a:rPr>
              <a:t>…</a:t>
            </a:r>
          </a:p>
          <a:p>
            <a:pPr marL="863599" lvl="1" indent="-431800" algn="just">
              <a:lnSpc>
                <a:spcPts val="5599"/>
              </a:lnSpc>
              <a:buFont typeface="Arial"/>
              <a:buChar char="•"/>
            </a:pPr>
            <a:r>
              <a:rPr lang="en-US" sz="3999" dirty="0" err="1">
                <a:solidFill>
                  <a:srgbClr val="223B38"/>
                </a:solidFill>
                <a:latin typeface="Roboto Condensed"/>
              </a:rPr>
              <a:t>Nhận</a:t>
            </a:r>
            <a:r>
              <a:rPr lang="en-US" sz="3999" dirty="0">
                <a:solidFill>
                  <a:srgbClr val="223B38"/>
                </a:solidFill>
                <a:latin typeface="Roboto Condensed"/>
              </a:rPr>
              <a:t> </a:t>
            </a:r>
            <a:r>
              <a:rPr lang="en-US" sz="3999" dirty="0" err="1">
                <a:solidFill>
                  <a:srgbClr val="223B38"/>
                </a:solidFill>
                <a:latin typeface="Roboto Condensed"/>
              </a:rPr>
              <a:t>ra</a:t>
            </a:r>
            <a:r>
              <a:rPr lang="en-US" sz="3999" dirty="0">
                <a:solidFill>
                  <a:srgbClr val="223B38"/>
                </a:solidFill>
                <a:latin typeface="Roboto Condensed"/>
              </a:rPr>
              <a:t> </a:t>
            </a:r>
            <a:r>
              <a:rPr lang="en-US" sz="3999" dirty="0" err="1">
                <a:solidFill>
                  <a:srgbClr val="223B38"/>
                </a:solidFill>
                <a:latin typeface="Roboto Condensed"/>
              </a:rPr>
              <a:t>vai</a:t>
            </a:r>
            <a:r>
              <a:rPr lang="en-US" sz="3999" dirty="0">
                <a:solidFill>
                  <a:srgbClr val="223B38"/>
                </a:solidFill>
                <a:latin typeface="Roboto Condensed"/>
              </a:rPr>
              <a:t> </a:t>
            </a:r>
            <a:r>
              <a:rPr lang="en-US" sz="3999" dirty="0" err="1">
                <a:solidFill>
                  <a:srgbClr val="223B38"/>
                </a:solidFill>
                <a:latin typeface="Roboto Condensed"/>
              </a:rPr>
              <a:t>trò</a:t>
            </a:r>
            <a:r>
              <a:rPr lang="en-US" sz="3999" dirty="0">
                <a:solidFill>
                  <a:srgbClr val="223B38"/>
                </a:solidFill>
                <a:latin typeface="Roboto Condensed"/>
              </a:rPr>
              <a:t> </a:t>
            </a:r>
            <a:r>
              <a:rPr lang="en-US" sz="3999" dirty="0" err="1">
                <a:solidFill>
                  <a:srgbClr val="223B38"/>
                </a:solidFill>
                <a:latin typeface="Roboto Condensed"/>
              </a:rPr>
              <a:t>quan</a:t>
            </a:r>
            <a:r>
              <a:rPr lang="en-US" sz="3999" dirty="0">
                <a:solidFill>
                  <a:srgbClr val="223B38"/>
                </a:solidFill>
                <a:latin typeface="Roboto Condensed"/>
              </a:rPr>
              <a:t> </a:t>
            </a:r>
            <a:r>
              <a:rPr lang="en-US" sz="3999" dirty="0" err="1">
                <a:solidFill>
                  <a:srgbClr val="223B38"/>
                </a:solidFill>
                <a:latin typeface="Roboto Condensed"/>
              </a:rPr>
              <a:t>trọng</a:t>
            </a:r>
            <a:r>
              <a:rPr lang="en-US" sz="3999" dirty="0">
                <a:solidFill>
                  <a:srgbClr val="223B38"/>
                </a:solidFill>
                <a:latin typeface="Roboto Condensed"/>
              </a:rPr>
              <a:t> </a:t>
            </a:r>
            <a:r>
              <a:rPr lang="en-US" sz="3999" dirty="0" err="1">
                <a:solidFill>
                  <a:srgbClr val="223B38"/>
                </a:solidFill>
                <a:latin typeface="Roboto Condensed"/>
              </a:rPr>
              <a:t>của</a:t>
            </a:r>
            <a:r>
              <a:rPr lang="en-US" sz="3999" dirty="0">
                <a:solidFill>
                  <a:srgbClr val="223B38"/>
                </a:solidFill>
                <a:latin typeface="Roboto Condensed"/>
              </a:rPr>
              <a:t> con </a:t>
            </a:r>
            <a:r>
              <a:rPr lang="en-US" sz="3999" dirty="0" err="1">
                <a:solidFill>
                  <a:srgbClr val="223B38"/>
                </a:solidFill>
                <a:latin typeface="Roboto Condensed"/>
              </a:rPr>
              <a:t>đường</a:t>
            </a:r>
            <a:r>
              <a:rPr lang="en-US" sz="3999" dirty="0">
                <a:solidFill>
                  <a:srgbClr val="223B38"/>
                </a:solidFill>
                <a:latin typeface="Roboto Condensed"/>
              </a:rPr>
              <a:t> </a:t>
            </a:r>
            <a:r>
              <a:rPr lang="en-US" sz="3999" dirty="0" err="1">
                <a:solidFill>
                  <a:srgbClr val="223B38"/>
                </a:solidFill>
                <a:latin typeface="Roboto Condensed"/>
              </a:rPr>
              <a:t>học</a:t>
            </a:r>
            <a:r>
              <a:rPr lang="en-US" sz="3999" dirty="0">
                <a:solidFill>
                  <a:srgbClr val="223B38"/>
                </a:solidFill>
                <a:latin typeface="Roboto Condensed"/>
              </a:rPr>
              <a:t> </a:t>
            </a:r>
            <a:r>
              <a:rPr lang="en-US" sz="3999" dirty="0" err="1">
                <a:solidFill>
                  <a:srgbClr val="223B38"/>
                </a:solidFill>
                <a:latin typeface="Roboto Condensed"/>
              </a:rPr>
              <a:t>vấn</a:t>
            </a:r>
            <a:endParaRPr lang="en-US" sz="3999" dirty="0">
              <a:solidFill>
                <a:srgbClr val="223B38"/>
              </a:solidFill>
              <a:latin typeface="Roboto Condensed"/>
            </a:endParaRPr>
          </a:p>
          <a:p>
            <a:pPr marL="863599" lvl="1" indent="-431800" algn="just">
              <a:lnSpc>
                <a:spcPts val="5919"/>
              </a:lnSpc>
              <a:buFont typeface="Arial"/>
              <a:buChar char="•"/>
            </a:pPr>
            <a:r>
              <a:rPr lang="en-US" sz="3999" dirty="0" err="1">
                <a:solidFill>
                  <a:srgbClr val="223B38"/>
                </a:solidFill>
                <a:latin typeface="Roboto Condensed"/>
              </a:rPr>
              <a:t>Nhận</a:t>
            </a:r>
            <a:r>
              <a:rPr lang="en-US" sz="3999" dirty="0">
                <a:solidFill>
                  <a:srgbClr val="223B38"/>
                </a:solidFill>
                <a:latin typeface="Roboto Condensed"/>
              </a:rPr>
              <a:t> </a:t>
            </a:r>
            <a:r>
              <a:rPr lang="en-US" sz="3999" dirty="0" err="1">
                <a:solidFill>
                  <a:srgbClr val="223B38"/>
                </a:solidFill>
                <a:latin typeface="Roboto Condensed"/>
              </a:rPr>
              <a:t>thấy</a:t>
            </a:r>
            <a:r>
              <a:rPr lang="en-US" sz="3999" dirty="0">
                <a:solidFill>
                  <a:srgbClr val="223B38"/>
                </a:solidFill>
                <a:latin typeface="Roboto Condensed"/>
              </a:rPr>
              <a:t> </a:t>
            </a:r>
            <a:r>
              <a:rPr lang="en-US" sz="3999" dirty="0" err="1">
                <a:solidFill>
                  <a:srgbClr val="223B38"/>
                </a:solidFill>
                <a:latin typeface="Roboto Condensed"/>
              </a:rPr>
              <a:t>sự</a:t>
            </a:r>
            <a:r>
              <a:rPr lang="en-US" sz="3999" dirty="0">
                <a:solidFill>
                  <a:srgbClr val="223B38"/>
                </a:solidFill>
                <a:latin typeface="Roboto Condensed"/>
              </a:rPr>
              <a:t> </a:t>
            </a:r>
            <a:r>
              <a:rPr lang="en-US" sz="3999" dirty="0" err="1">
                <a:solidFill>
                  <a:srgbClr val="223B38"/>
                </a:solidFill>
                <a:latin typeface="Roboto Condensed"/>
              </a:rPr>
              <a:t>tác</a:t>
            </a:r>
            <a:r>
              <a:rPr lang="en-US" sz="3999" dirty="0">
                <a:solidFill>
                  <a:srgbClr val="223B38"/>
                </a:solidFill>
                <a:latin typeface="Roboto Condensed"/>
              </a:rPr>
              <a:t> </a:t>
            </a:r>
            <a:r>
              <a:rPr lang="en-US" sz="3999" dirty="0" err="1">
                <a:solidFill>
                  <a:srgbClr val="223B38"/>
                </a:solidFill>
                <a:latin typeface="Roboto Condensed"/>
              </a:rPr>
              <a:t>động</a:t>
            </a:r>
            <a:r>
              <a:rPr lang="en-US" sz="3999" dirty="0">
                <a:solidFill>
                  <a:srgbClr val="223B38"/>
                </a:solidFill>
                <a:latin typeface="Roboto Condensed"/>
              </a:rPr>
              <a:t>, </a:t>
            </a:r>
            <a:r>
              <a:rPr lang="en-US" sz="3999" dirty="0" err="1">
                <a:solidFill>
                  <a:srgbClr val="223B38"/>
                </a:solidFill>
                <a:latin typeface="Roboto Condensed"/>
              </a:rPr>
              <a:t>ảnh</a:t>
            </a:r>
            <a:r>
              <a:rPr lang="en-US" sz="3999" dirty="0">
                <a:solidFill>
                  <a:srgbClr val="223B38"/>
                </a:solidFill>
                <a:latin typeface="Roboto Condensed"/>
              </a:rPr>
              <a:t> </a:t>
            </a:r>
            <a:r>
              <a:rPr lang="en-US" sz="3999" dirty="0" err="1">
                <a:solidFill>
                  <a:srgbClr val="223B38"/>
                </a:solidFill>
                <a:latin typeface="Roboto Condensed"/>
              </a:rPr>
              <a:t>hưởng</a:t>
            </a:r>
            <a:r>
              <a:rPr lang="en-US" sz="3999" dirty="0">
                <a:solidFill>
                  <a:srgbClr val="223B38"/>
                </a:solidFill>
                <a:latin typeface="Roboto Condensed"/>
              </a:rPr>
              <a:t> </a:t>
            </a:r>
            <a:r>
              <a:rPr lang="en-US" sz="3999" dirty="0" err="1">
                <a:solidFill>
                  <a:srgbClr val="223B38"/>
                </a:solidFill>
                <a:latin typeface="Roboto Condensed"/>
              </a:rPr>
              <a:t>lớn</a:t>
            </a:r>
            <a:r>
              <a:rPr lang="en-US" sz="3999" dirty="0">
                <a:solidFill>
                  <a:srgbClr val="223B38"/>
                </a:solidFill>
                <a:latin typeface="Roboto Condensed"/>
              </a:rPr>
              <a:t> </a:t>
            </a:r>
            <a:r>
              <a:rPr lang="en-US" sz="3999" dirty="0" err="1">
                <a:solidFill>
                  <a:srgbClr val="223B38"/>
                </a:solidFill>
                <a:latin typeface="Roboto Condensed"/>
              </a:rPr>
              <a:t>lao</a:t>
            </a:r>
            <a:r>
              <a:rPr lang="en-US" sz="3999" dirty="0">
                <a:solidFill>
                  <a:srgbClr val="223B38"/>
                </a:solidFill>
                <a:latin typeface="Roboto Condensed"/>
              </a:rPr>
              <a:t> </a:t>
            </a:r>
            <a:r>
              <a:rPr lang="en-US" sz="3999" dirty="0" err="1">
                <a:solidFill>
                  <a:srgbClr val="223B38"/>
                </a:solidFill>
                <a:latin typeface="Roboto Condensed"/>
              </a:rPr>
              <a:t>của</a:t>
            </a:r>
            <a:r>
              <a:rPr lang="en-US" sz="3999" dirty="0">
                <a:solidFill>
                  <a:srgbClr val="223B38"/>
                </a:solidFill>
                <a:latin typeface="Roboto Condensed"/>
              </a:rPr>
              <a:t> </a:t>
            </a:r>
            <a:r>
              <a:rPr lang="en-US" sz="3999" dirty="0" err="1">
                <a:solidFill>
                  <a:srgbClr val="223B38"/>
                </a:solidFill>
                <a:latin typeface="Roboto Condensed"/>
              </a:rPr>
              <a:t>người</a:t>
            </a:r>
            <a:r>
              <a:rPr lang="en-US" sz="3999" dirty="0">
                <a:solidFill>
                  <a:srgbClr val="223B38"/>
                </a:solidFill>
                <a:latin typeface="Roboto Condensed"/>
              </a:rPr>
              <a:t> </a:t>
            </a:r>
            <a:r>
              <a:rPr lang="en-US" sz="3999" dirty="0" err="1">
                <a:solidFill>
                  <a:srgbClr val="223B38"/>
                </a:solidFill>
                <a:latin typeface="Roboto Condensed"/>
              </a:rPr>
              <a:t>thầy</a:t>
            </a:r>
            <a:r>
              <a:rPr lang="en-US" sz="3999" dirty="0">
                <a:solidFill>
                  <a:srgbClr val="223B38"/>
                </a:solidFill>
                <a:latin typeface="Roboto Condensed"/>
              </a:rPr>
              <a:t> </a:t>
            </a:r>
            <a:r>
              <a:rPr lang="en-US" sz="3999" dirty="0" err="1">
                <a:solidFill>
                  <a:srgbClr val="223B38"/>
                </a:solidFill>
                <a:latin typeface="Roboto Condensed"/>
              </a:rPr>
              <a:t>tới</a:t>
            </a:r>
            <a:r>
              <a:rPr lang="en-US" sz="3999" dirty="0">
                <a:solidFill>
                  <a:srgbClr val="223B38"/>
                </a:solidFill>
                <a:latin typeface="Roboto Condensed"/>
              </a:rPr>
              <a:t> </a:t>
            </a:r>
            <a:r>
              <a:rPr lang="en-US" sz="3999" dirty="0" err="1">
                <a:solidFill>
                  <a:srgbClr val="223B38"/>
                </a:solidFill>
                <a:latin typeface="Roboto Condensed"/>
              </a:rPr>
              <a:t>các</a:t>
            </a:r>
            <a:r>
              <a:rPr lang="en-US" sz="3999" dirty="0">
                <a:solidFill>
                  <a:srgbClr val="223B38"/>
                </a:solidFill>
                <a:latin typeface="Roboto Condensed"/>
              </a:rPr>
              <a:t> </a:t>
            </a:r>
            <a:r>
              <a:rPr lang="en-US" sz="3999" dirty="0" err="1">
                <a:solidFill>
                  <a:srgbClr val="223B38"/>
                </a:solidFill>
                <a:latin typeface="Roboto Condensed"/>
              </a:rPr>
              <a:t>thế</a:t>
            </a:r>
            <a:r>
              <a:rPr lang="en-US" sz="3999" dirty="0">
                <a:solidFill>
                  <a:srgbClr val="223B38"/>
                </a:solidFill>
                <a:latin typeface="Roboto Condensed"/>
              </a:rPr>
              <a:t> </a:t>
            </a:r>
            <a:r>
              <a:rPr lang="en-US" sz="3999" dirty="0" err="1">
                <a:solidFill>
                  <a:srgbClr val="223B38"/>
                </a:solidFill>
                <a:latin typeface="Roboto Condensed"/>
              </a:rPr>
              <a:t>hệ</a:t>
            </a:r>
            <a:r>
              <a:rPr lang="en-US" sz="3999" dirty="0">
                <a:solidFill>
                  <a:srgbClr val="223B38"/>
                </a:solidFill>
                <a:latin typeface="Roboto Condensed"/>
              </a:rPr>
              <a:t> </a:t>
            </a:r>
            <a:r>
              <a:rPr lang="en-US" sz="3999" dirty="0" err="1">
                <a:solidFill>
                  <a:srgbClr val="223B38"/>
                </a:solidFill>
                <a:latin typeface="Roboto Condensed"/>
              </a:rPr>
              <a:t>học</a:t>
            </a:r>
            <a:r>
              <a:rPr lang="en-US" sz="3999" dirty="0">
                <a:solidFill>
                  <a:srgbClr val="223B38"/>
                </a:solidFill>
                <a:latin typeface="Roboto Condensed"/>
              </a:rPr>
              <a:t> </a:t>
            </a:r>
            <a:r>
              <a:rPr lang="en-US" sz="3999" dirty="0" err="1">
                <a:solidFill>
                  <a:srgbClr val="223B38"/>
                </a:solidFill>
                <a:latin typeface="Roboto Condensed"/>
              </a:rPr>
              <a:t>trò</a:t>
            </a:r>
            <a:endParaRPr lang="en-US" sz="3999" dirty="0">
              <a:solidFill>
                <a:srgbClr val="223B38"/>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66822">
            <a:off x="709236" y="6599532"/>
            <a:ext cx="3973165" cy="375644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66822">
            <a:off x="-463550" y="4639875"/>
            <a:ext cx="5762253" cy="596352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6822">
            <a:off x="85907" y="5120646"/>
            <a:ext cx="4901448" cy="491933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928536" y="2081661"/>
            <a:ext cx="7990335" cy="8633957"/>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629521" y="-152368"/>
            <a:ext cx="2715613" cy="164973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330311">
            <a:off x="6818601" y="6220338"/>
            <a:ext cx="5055536" cy="1529299"/>
          </a:xfrm>
          <a:prstGeom prst="rect">
            <a:avLst/>
          </a:prstGeom>
        </p:spPr>
      </p:pic>
      <p:sp>
        <p:nvSpPr>
          <p:cNvPr id="9" name="TextBox 9"/>
          <p:cNvSpPr txBox="1"/>
          <p:nvPr/>
        </p:nvSpPr>
        <p:spPr>
          <a:xfrm>
            <a:off x="1144330" y="2481711"/>
            <a:ext cx="8911099" cy="1510030"/>
          </a:xfrm>
          <a:prstGeom prst="rect">
            <a:avLst/>
          </a:prstGeom>
        </p:spPr>
        <p:txBody>
          <a:bodyPr lIns="0" tIns="0" rIns="0" bIns="0" rtlCol="0" anchor="t">
            <a:spAutoFit/>
          </a:bodyPr>
          <a:lstStyle/>
          <a:p>
            <a:pPr algn="just">
              <a:lnSpc>
                <a:spcPts val="6019"/>
              </a:lnSpc>
              <a:spcBef>
                <a:spcPct val="0"/>
              </a:spcBef>
            </a:pPr>
            <a:r>
              <a:rPr lang="en-US" sz="4299" dirty="0" err="1">
                <a:solidFill>
                  <a:srgbClr val="AD553F"/>
                </a:solidFill>
                <a:latin typeface="Roboto Condensed Bold"/>
              </a:rPr>
              <a:t>Kinh</a:t>
            </a:r>
            <a:r>
              <a:rPr lang="en-US" sz="4299" dirty="0">
                <a:solidFill>
                  <a:srgbClr val="AD553F"/>
                </a:solidFill>
                <a:latin typeface="Roboto Condensed Bold"/>
              </a:rPr>
              <a:t> </a:t>
            </a:r>
            <a:r>
              <a:rPr lang="en-US" sz="4299" dirty="0" err="1">
                <a:solidFill>
                  <a:srgbClr val="AD553F"/>
                </a:solidFill>
                <a:latin typeface="Roboto Condensed Bold"/>
              </a:rPr>
              <a:t>nghiệm</a:t>
            </a:r>
            <a:r>
              <a:rPr lang="en-US" sz="4299" dirty="0">
                <a:solidFill>
                  <a:srgbClr val="AD553F"/>
                </a:solidFill>
                <a:latin typeface="Roboto Condensed Bold"/>
              </a:rPr>
              <a:t> </a:t>
            </a:r>
            <a:r>
              <a:rPr lang="en-US" sz="4299" dirty="0" err="1">
                <a:solidFill>
                  <a:srgbClr val="AD553F"/>
                </a:solidFill>
                <a:latin typeface="Roboto Condensed Bold"/>
              </a:rPr>
              <a:t>đọc</a:t>
            </a:r>
            <a:r>
              <a:rPr lang="en-US" sz="4299" dirty="0">
                <a:solidFill>
                  <a:srgbClr val="AD553F"/>
                </a:solidFill>
                <a:latin typeface="Roboto Condensed Bold"/>
              </a:rPr>
              <a:t> </a:t>
            </a:r>
            <a:r>
              <a:rPr lang="en-US" sz="4299" dirty="0" err="1">
                <a:solidFill>
                  <a:srgbClr val="AD553F"/>
                </a:solidFill>
                <a:latin typeface="Roboto Condensed Bold"/>
              </a:rPr>
              <a:t>văn</a:t>
            </a:r>
            <a:r>
              <a:rPr lang="en-US" sz="4299" dirty="0">
                <a:solidFill>
                  <a:srgbClr val="AD553F"/>
                </a:solidFill>
                <a:latin typeface="Roboto Condensed Bold"/>
              </a:rPr>
              <a:t> </a:t>
            </a:r>
            <a:r>
              <a:rPr lang="en-US" sz="4299" dirty="0" err="1">
                <a:solidFill>
                  <a:srgbClr val="AD553F"/>
                </a:solidFill>
                <a:latin typeface="Roboto Condensed Bold"/>
              </a:rPr>
              <a:t>bản</a:t>
            </a:r>
            <a:r>
              <a:rPr lang="en-US" sz="4299" dirty="0">
                <a:solidFill>
                  <a:srgbClr val="AD553F"/>
                </a:solidFill>
                <a:latin typeface="Roboto Condensed Bold"/>
              </a:rPr>
              <a:t> </a:t>
            </a:r>
            <a:r>
              <a:rPr lang="en-US" sz="4299" dirty="0" err="1">
                <a:solidFill>
                  <a:srgbClr val="AD553F"/>
                </a:solidFill>
                <a:latin typeface="Roboto Condensed Bold"/>
              </a:rPr>
              <a:t>thuộc</a:t>
            </a:r>
            <a:r>
              <a:rPr lang="en-US" sz="4299" dirty="0">
                <a:solidFill>
                  <a:srgbClr val="AD553F"/>
                </a:solidFill>
                <a:latin typeface="Roboto Condensed Bold"/>
              </a:rPr>
              <a:t> </a:t>
            </a:r>
            <a:r>
              <a:rPr lang="en-US" sz="4299" dirty="0" err="1">
                <a:solidFill>
                  <a:srgbClr val="AD553F"/>
                </a:solidFill>
                <a:latin typeface="Roboto Condensed Bold"/>
              </a:rPr>
              <a:t>thể</a:t>
            </a:r>
            <a:r>
              <a:rPr lang="en-US" sz="4299" dirty="0">
                <a:solidFill>
                  <a:srgbClr val="AD553F"/>
                </a:solidFill>
                <a:latin typeface="Roboto Condensed Bold"/>
              </a:rPr>
              <a:t> </a:t>
            </a:r>
            <a:r>
              <a:rPr lang="en-US" sz="4299" dirty="0" err="1">
                <a:solidFill>
                  <a:srgbClr val="AD553F"/>
                </a:solidFill>
                <a:latin typeface="Roboto Condensed Bold"/>
              </a:rPr>
              <a:t>loại</a:t>
            </a:r>
            <a:r>
              <a:rPr lang="en-US" sz="4299" dirty="0">
                <a:solidFill>
                  <a:srgbClr val="AD553F"/>
                </a:solidFill>
                <a:latin typeface="Roboto Condensed Bold"/>
              </a:rPr>
              <a:t> </a:t>
            </a:r>
            <a:r>
              <a:rPr lang="en-US" sz="4299" dirty="0" err="1">
                <a:solidFill>
                  <a:srgbClr val="AD553F"/>
                </a:solidFill>
                <a:latin typeface="Roboto Condensed Bold"/>
              </a:rPr>
              <a:t>truyện</a:t>
            </a:r>
            <a:r>
              <a:rPr lang="en-US" sz="4299" dirty="0">
                <a:solidFill>
                  <a:srgbClr val="AD553F"/>
                </a:solidFill>
                <a:latin typeface="Roboto Condensed Bold"/>
              </a:rPr>
              <a:t> </a:t>
            </a:r>
            <a:r>
              <a:rPr lang="en-US" sz="4299" dirty="0" err="1">
                <a:solidFill>
                  <a:srgbClr val="AD553F"/>
                </a:solidFill>
                <a:latin typeface="Roboto Condensed Bold"/>
              </a:rPr>
              <a:t>ngắn</a:t>
            </a:r>
            <a:r>
              <a:rPr lang="en-US" sz="4299" dirty="0">
                <a:solidFill>
                  <a:srgbClr val="AD553F"/>
                </a:solidFill>
                <a:latin typeface="Roboto Condensed Bold"/>
              </a:rPr>
              <a:t> </a:t>
            </a:r>
            <a:r>
              <a:rPr lang="en-US" sz="4299" dirty="0" err="1">
                <a:solidFill>
                  <a:srgbClr val="AD553F"/>
                </a:solidFill>
                <a:latin typeface="Roboto Condensed Bold"/>
              </a:rPr>
              <a:t>hiện</a:t>
            </a:r>
            <a:r>
              <a:rPr lang="en-US" sz="4299" dirty="0">
                <a:solidFill>
                  <a:srgbClr val="AD553F"/>
                </a:solidFill>
                <a:latin typeface="Roboto Condensed Bold"/>
              </a:rPr>
              <a:t> </a:t>
            </a:r>
            <a:r>
              <a:rPr lang="en-US" sz="4299" dirty="0" err="1">
                <a:solidFill>
                  <a:srgbClr val="AD553F"/>
                </a:solidFill>
                <a:latin typeface="Roboto Condensed Bold"/>
              </a:rPr>
              <a:t>đại</a:t>
            </a:r>
            <a:r>
              <a:rPr lang="en-US" sz="4299" dirty="0">
                <a:solidFill>
                  <a:srgbClr val="AD553F"/>
                </a:solidFill>
                <a:latin typeface="Roboto Condensed Bold"/>
              </a:rPr>
              <a:t>, </a:t>
            </a:r>
            <a:r>
              <a:rPr lang="en-US" sz="4299" dirty="0" err="1">
                <a:solidFill>
                  <a:srgbClr val="AD553F"/>
                </a:solidFill>
                <a:latin typeface="Roboto Condensed Bold"/>
              </a:rPr>
              <a:t>tiểu</a:t>
            </a:r>
            <a:r>
              <a:rPr lang="en-US" sz="4299" dirty="0">
                <a:solidFill>
                  <a:srgbClr val="AD553F"/>
                </a:solidFill>
                <a:latin typeface="Roboto Condensed Bold"/>
              </a:rPr>
              <a:t> </a:t>
            </a:r>
            <a:r>
              <a:rPr lang="en-US" sz="4299" dirty="0" err="1">
                <a:solidFill>
                  <a:srgbClr val="AD553F"/>
                </a:solidFill>
                <a:latin typeface="Roboto Condensed Bold"/>
              </a:rPr>
              <a:t>thuyết</a:t>
            </a:r>
            <a:endParaRPr lang="en-US" sz="4299" dirty="0">
              <a:solidFill>
                <a:srgbClr val="AD553F"/>
              </a:solidFill>
              <a:latin typeface="Roboto Condensed Bold"/>
            </a:endParaRPr>
          </a:p>
        </p:txBody>
      </p:sp>
      <p:sp>
        <p:nvSpPr>
          <p:cNvPr id="10" name="TextBox 10"/>
          <p:cNvSpPr txBox="1"/>
          <p:nvPr/>
        </p:nvSpPr>
        <p:spPr>
          <a:xfrm>
            <a:off x="11356270" y="9016138"/>
            <a:ext cx="5134868"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Roboto Condensed Bold"/>
              </a:rPr>
              <a:t>Ngôi kể, người kể chuyện</a:t>
            </a:r>
          </a:p>
        </p:txBody>
      </p:sp>
      <p:sp>
        <p:nvSpPr>
          <p:cNvPr id="11" name="TextBox 11"/>
          <p:cNvSpPr txBox="1"/>
          <p:nvPr/>
        </p:nvSpPr>
        <p:spPr>
          <a:xfrm>
            <a:off x="12868810" y="7097641"/>
            <a:ext cx="2109788"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Roboto Condensed Bold"/>
              </a:rPr>
              <a:t>Cốt truyện</a:t>
            </a:r>
          </a:p>
        </p:txBody>
      </p:sp>
      <p:sp>
        <p:nvSpPr>
          <p:cNvPr id="12" name="TextBox 12"/>
          <p:cNvSpPr txBox="1"/>
          <p:nvPr/>
        </p:nvSpPr>
        <p:spPr>
          <a:xfrm>
            <a:off x="13188046" y="5429401"/>
            <a:ext cx="2509154" cy="679450"/>
          </a:xfrm>
          <a:prstGeom prst="rect">
            <a:avLst/>
          </a:prstGeom>
        </p:spPr>
        <p:txBody>
          <a:bodyPr wrap="square" lIns="0" tIns="0" rIns="0" bIns="0" rtlCol="0" anchor="t">
            <a:spAutoFit/>
          </a:bodyPr>
          <a:lstStyle/>
          <a:p>
            <a:pPr algn="ctr">
              <a:lnSpc>
                <a:spcPts val="5599"/>
              </a:lnSpc>
              <a:spcBef>
                <a:spcPct val="0"/>
              </a:spcBef>
            </a:pPr>
            <a:r>
              <a:rPr lang="en-US" sz="3999" dirty="0" err="1">
                <a:solidFill>
                  <a:srgbClr val="000000"/>
                </a:solidFill>
                <a:latin typeface="Roboto Condensed Bold"/>
              </a:rPr>
              <a:t>Nhân</a:t>
            </a:r>
            <a:r>
              <a:rPr lang="en-US" sz="3999" dirty="0">
                <a:solidFill>
                  <a:srgbClr val="000000"/>
                </a:solidFill>
                <a:latin typeface="Roboto Condensed Bold"/>
              </a:rPr>
              <a:t> </a:t>
            </a:r>
            <a:r>
              <a:rPr lang="en-US" sz="3999" dirty="0" err="1">
                <a:solidFill>
                  <a:srgbClr val="000000"/>
                </a:solidFill>
                <a:latin typeface="Roboto Condensed Bold"/>
              </a:rPr>
              <a:t>vật</a:t>
            </a:r>
            <a:endParaRPr lang="en-US" sz="3999" dirty="0">
              <a:solidFill>
                <a:srgbClr val="000000"/>
              </a:solidFill>
              <a:latin typeface="Roboto Condensed Bold"/>
            </a:endParaRPr>
          </a:p>
        </p:txBody>
      </p:sp>
      <p:sp>
        <p:nvSpPr>
          <p:cNvPr id="13" name="TextBox 13"/>
          <p:cNvSpPr txBox="1"/>
          <p:nvPr/>
        </p:nvSpPr>
        <p:spPr>
          <a:xfrm>
            <a:off x="12272158" y="3749256"/>
            <a:ext cx="3303091"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Roboto Condensed Bold"/>
              </a:rPr>
              <a:t>Đề tài, chủ đề</a:t>
            </a:r>
          </a:p>
        </p:txBody>
      </p:sp>
      <p:sp>
        <p:nvSpPr>
          <p:cNvPr id="14" name="TextBox 14"/>
          <p:cNvSpPr txBox="1"/>
          <p:nvPr/>
        </p:nvSpPr>
        <p:spPr>
          <a:xfrm>
            <a:off x="12399406" y="2005461"/>
            <a:ext cx="3175843" cy="106680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Roboto Condensed Bold"/>
              </a:rPr>
              <a:t>Thông điệp, </a:t>
            </a:r>
          </a:p>
          <a:p>
            <a:pPr algn="ctr">
              <a:lnSpc>
                <a:spcPts val="4200"/>
              </a:lnSpc>
              <a:spcBef>
                <a:spcPct val="0"/>
              </a:spcBef>
            </a:pPr>
            <a:r>
              <a:rPr lang="en-US" sz="3000">
                <a:solidFill>
                  <a:srgbClr val="000000"/>
                </a:solidFill>
                <a:latin typeface="Roboto Condensed Bold"/>
              </a:rPr>
              <a:t>đối thoại với nhà văn</a:t>
            </a:r>
          </a:p>
        </p:txBody>
      </p:sp>
      <p:sp>
        <p:nvSpPr>
          <p:cNvPr id="15" name="TextBox 15"/>
          <p:cNvSpPr txBox="1"/>
          <p:nvPr/>
        </p:nvSpPr>
        <p:spPr>
          <a:xfrm>
            <a:off x="13239838" y="74964"/>
            <a:ext cx="1557189" cy="1066800"/>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Roboto Condensed Bold"/>
              </a:rPr>
              <a:t>Liên hệ </a:t>
            </a:r>
          </a:p>
          <a:p>
            <a:pPr algn="ctr">
              <a:lnSpc>
                <a:spcPts val="4200"/>
              </a:lnSpc>
              <a:spcBef>
                <a:spcPct val="0"/>
              </a:spcBef>
            </a:pPr>
            <a:r>
              <a:rPr lang="en-US" sz="3000">
                <a:solidFill>
                  <a:srgbClr val="000000"/>
                </a:solidFill>
                <a:latin typeface="Roboto Condensed Bold"/>
              </a:rPr>
              <a:t>cuộc sống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66822">
            <a:off x="13068548" y="3347727"/>
            <a:ext cx="8128458" cy="8412376"/>
          </a:xfrm>
          <a:prstGeom prst="rect">
            <a:avLst/>
          </a:prstGeom>
        </p:spPr>
      </p:pic>
      <p:sp>
        <p:nvSpPr>
          <p:cNvPr id="3" name="TextBox 3"/>
          <p:cNvSpPr txBox="1"/>
          <p:nvPr/>
        </p:nvSpPr>
        <p:spPr>
          <a:xfrm>
            <a:off x="1371959" y="805036"/>
            <a:ext cx="11050052" cy="1193800"/>
          </a:xfrm>
          <a:prstGeom prst="rect">
            <a:avLst/>
          </a:prstGeom>
        </p:spPr>
        <p:txBody>
          <a:bodyPr lIns="0" tIns="0" rIns="0" bIns="0" rtlCol="0" anchor="t">
            <a:spAutoFit/>
          </a:bodyPr>
          <a:lstStyle/>
          <a:p>
            <a:pPr algn="ctr">
              <a:lnSpc>
                <a:spcPts val="9799"/>
              </a:lnSpc>
            </a:pPr>
            <a:r>
              <a:rPr lang="en-US" sz="6999" dirty="0" smtClean="0">
                <a:solidFill>
                  <a:srgbClr val="343434"/>
                </a:solidFill>
                <a:latin typeface="Fraunces"/>
              </a:rPr>
              <a:t> </a:t>
            </a:r>
            <a:r>
              <a:rPr lang="en-US" sz="6999" dirty="0">
                <a:solidFill>
                  <a:srgbClr val="343434"/>
                </a:solidFill>
                <a:latin typeface="Fraunces"/>
              </a:rPr>
              <a:t>LUYỆN TẬP</a:t>
            </a:r>
          </a:p>
        </p:txBody>
      </p:sp>
      <p:sp>
        <p:nvSpPr>
          <p:cNvPr id="4" name="TextBox 4"/>
          <p:cNvSpPr txBox="1"/>
          <p:nvPr/>
        </p:nvSpPr>
        <p:spPr>
          <a:xfrm>
            <a:off x="1570424" y="2413601"/>
            <a:ext cx="11073272" cy="697611"/>
          </a:xfrm>
          <a:prstGeom prst="rect">
            <a:avLst/>
          </a:prstGeom>
        </p:spPr>
        <p:txBody>
          <a:bodyPr lIns="0" tIns="0" rIns="0" bIns="0" rtlCol="0" anchor="t">
            <a:spAutoFit/>
          </a:bodyPr>
          <a:lstStyle/>
          <a:p>
            <a:pPr>
              <a:lnSpc>
                <a:spcPts val="5412"/>
              </a:lnSpc>
            </a:pPr>
            <a:r>
              <a:rPr lang="en-US" sz="4400">
                <a:solidFill>
                  <a:srgbClr val="9B4922"/>
                </a:solidFill>
                <a:latin typeface="Roboto Condensed Bold Italics"/>
              </a:rPr>
              <a:t>THỬ THÁCH: HỌC TRÒ SIÊU ĐẲNG</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02409">
            <a:off x="13692462" y="-2406431"/>
            <a:ext cx="5613921" cy="537915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20412" y="3760182"/>
            <a:ext cx="7164907" cy="719105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53161" y="8292480"/>
            <a:ext cx="2353104" cy="2419079"/>
          </a:xfrm>
          <a:prstGeom prst="rect">
            <a:avLst/>
          </a:prstGeom>
        </p:spPr>
      </p:pic>
      <p:sp>
        <p:nvSpPr>
          <p:cNvPr id="8" name="TextBox 8"/>
          <p:cNvSpPr txBox="1"/>
          <p:nvPr/>
        </p:nvSpPr>
        <p:spPr>
          <a:xfrm>
            <a:off x="1156391" y="3683982"/>
            <a:ext cx="12264021" cy="4908550"/>
          </a:xfrm>
          <a:prstGeom prst="rect">
            <a:avLst/>
          </a:prstGeom>
        </p:spPr>
        <p:txBody>
          <a:bodyPr lIns="0" tIns="0" rIns="0" bIns="0" rtlCol="0" anchor="t">
            <a:spAutoFit/>
          </a:bodyPr>
          <a:lstStyle/>
          <a:p>
            <a:pPr marL="863596" lvl="1" indent="-431798" algn="just">
              <a:lnSpc>
                <a:spcPts val="5599"/>
              </a:lnSpc>
              <a:buFont typeface="Arial"/>
              <a:buChar char="•"/>
            </a:pPr>
            <a:r>
              <a:rPr lang="en-US" sz="3999" dirty="0" err="1">
                <a:solidFill>
                  <a:srgbClr val="000000"/>
                </a:solidFill>
                <a:latin typeface="Roboto Condensed"/>
              </a:rPr>
              <a:t>Có</a:t>
            </a:r>
            <a:r>
              <a:rPr lang="en-US" sz="3999" dirty="0">
                <a:solidFill>
                  <a:srgbClr val="000000"/>
                </a:solidFill>
                <a:latin typeface="Roboto Condensed"/>
              </a:rPr>
              <a:t> 5 </a:t>
            </a:r>
            <a:r>
              <a:rPr lang="en-US" sz="3999" dirty="0" err="1">
                <a:solidFill>
                  <a:srgbClr val="000000"/>
                </a:solidFill>
                <a:latin typeface="Roboto Condensed"/>
              </a:rPr>
              <a:t>câu</a:t>
            </a:r>
            <a:r>
              <a:rPr lang="en-US" sz="3999" dirty="0">
                <a:solidFill>
                  <a:srgbClr val="000000"/>
                </a:solidFill>
                <a:latin typeface="Roboto Condensed"/>
              </a:rPr>
              <a:t> </a:t>
            </a:r>
            <a:r>
              <a:rPr lang="en-US" sz="3999" dirty="0" err="1">
                <a:solidFill>
                  <a:srgbClr val="000000"/>
                </a:solidFill>
                <a:latin typeface="Roboto Condensed"/>
              </a:rPr>
              <a:t>hỏi</a:t>
            </a:r>
            <a:r>
              <a:rPr lang="en-US" sz="3999" dirty="0">
                <a:solidFill>
                  <a:srgbClr val="000000"/>
                </a:solidFill>
                <a:latin typeface="Roboto Condensed"/>
              </a:rPr>
              <a:t> </a:t>
            </a:r>
            <a:r>
              <a:rPr lang="en-US" sz="3999" dirty="0" err="1">
                <a:solidFill>
                  <a:srgbClr val="000000"/>
                </a:solidFill>
                <a:latin typeface="Roboto Condensed"/>
              </a:rPr>
              <a:t>trắc</a:t>
            </a:r>
            <a:r>
              <a:rPr lang="en-US" sz="3999" dirty="0">
                <a:solidFill>
                  <a:srgbClr val="000000"/>
                </a:solidFill>
                <a:latin typeface="Roboto Condensed"/>
              </a:rPr>
              <a:t> </a:t>
            </a:r>
            <a:r>
              <a:rPr lang="en-US" sz="3999" dirty="0" err="1">
                <a:solidFill>
                  <a:srgbClr val="000000"/>
                </a:solidFill>
                <a:latin typeface="Roboto Condensed"/>
              </a:rPr>
              <a:t>nghiệm</a:t>
            </a:r>
            <a:r>
              <a:rPr lang="en-US" sz="3999" dirty="0">
                <a:solidFill>
                  <a:srgbClr val="000000"/>
                </a:solidFill>
                <a:latin typeface="Roboto Condensed"/>
              </a:rPr>
              <a:t>, HS </a:t>
            </a:r>
            <a:r>
              <a:rPr lang="en-US" sz="3999" dirty="0" err="1">
                <a:solidFill>
                  <a:srgbClr val="000000"/>
                </a:solidFill>
                <a:latin typeface="Roboto Condensed"/>
              </a:rPr>
              <a:t>suy</a:t>
            </a:r>
            <a:r>
              <a:rPr lang="en-US" sz="3999" dirty="0">
                <a:solidFill>
                  <a:srgbClr val="000000"/>
                </a:solidFill>
                <a:latin typeface="Roboto Condensed"/>
              </a:rPr>
              <a:t> </a:t>
            </a:r>
            <a:r>
              <a:rPr lang="en-US" sz="3999" dirty="0" err="1">
                <a:solidFill>
                  <a:srgbClr val="000000"/>
                </a:solidFill>
                <a:latin typeface="Roboto Condensed"/>
              </a:rPr>
              <a:t>nghĩ</a:t>
            </a:r>
            <a:r>
              <a:rPr lang="en-US" sz="3999" dirty="0">
                <a:solidFill>
                  <a:srgbClr val="000000"/>
                </a:solidFill>
                <a:latin typeface="Roboto Condensed"/>
              </a:rPr>
              <a:t> </a:t>
            </a:r>
            <a:r>
              <a:rPr lang="en-US" sz="3999" dirty="0" err="1">
                <a:solidFill>
                  <a:srgbClr val="000000"/>
                </a:solidFill>
                <a:latin typeface="Roboto Condensed"/>
              </a:rPr>
              <a:t>tối</a:t>
            </a:r>
            <a:r>
              <a:rPr lang="en-US" sz="3999" dirty="0">
                <a:solidFill>
                  <a:srgbClr val="000000"/>
                </a:solidFill>
                <a:latin typeface="Roboto Condensed"/>
              </a:rPr>
              <a:t> </a:t>
            </a:r>
            <a:r>
              <a:rPr lang="en-US" sz="3999" dirty="0" err="1">
                <a:solidFill>
                  <a:srgbClr val="000000"/>
                </a:solidFill>
                <a:latin typeface="Roboto Condensed"/>
              </a:rPr>
              <a:t>đa</a:t>
            </a:r>
            <a:r>
              <a:rPr lang="en-US" sz="3999" dirty="0">
                <a:solidFill>
                  <a:srgbClr val="000000"/>
                </a:solidFill>
                <a:latin typeface="Roboto Condensed"/>
              </a:rPr>
              <a:t> 10 </a:t>
            </a:r>
            <a:r>
              <a:rPr lang="en-US" sz="3999" dirty="0" err="1">
                <a:solidFill>
                  <a:srgbClr val="000000"/>
                </a:solidFill>
                <a:latin typeface="Roboto Condensed"/>
              </a:rPr>
              <a:t>giây</a:t>
            </a:r>
            <a:r>
              <a:rPr lang="en-US" sz="3999" dirty="0">
                <a:solidFill>
                  <a:srgbClr val="000000"/>
                </a:solidFill>
                <a:latin typeface="Roboto Condensed"/>
              </a:rPr>
              <a:t>, ai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tín</a:t>
            </a:r>
            <a:r>
              <a:rPr lang="en-US" sz="3999" dirty="0">
                <a:solidFill>
                  <a:srgbClr val="000000"/>
                </a:solidFill>
                <a:latin typeface="Roboto Condensed"/>
              </a:rPr>
              <a:t> </a:t>
            </a:r>
            <a:r>
              <a:rPr lang="en-US" sz="3999" dirty="0" err="1">
                <a:solidFill>
                  <a:srgbClr val="000000"/>
                </a:solidFill>
                <a:latin typeface="Roboto Condensed"/>
              </a:rPr>
              <a:t>hiệu</a:t>
            </a:r>
            <a:r>
              <a:rPr lang="en-US" sz="3999" dirty="0">
                <a:solidFill>
                  <a:srgbClr val="000000"/>
                </a:solidFill>
                <a:latin typeface="Roboto Condensed"/>
              </a:rPr>
              <a:t> </a:t>
            </a:r>
            <a:r>
              <a:rPr lang="en-US" sz="3999" dirty="0" err="1">
                <a:solidFill>
                  <a:srgbClr val="000000"/>
                </a:solidFill>
                <a:latin typeface="Roboto Condensed"/>
              </a:rPr>
              <a:t>trả</a:t>
            </a:r>
            <a:r>
              <a:rPr lang="en-US" sz="3999" dirty="0">
                <a:solidFill>
                  <a:srgbClr val="000000"/>
                </a:solidFill>
                <a:latin typeface="Roboto Condensed"/>
              </a:rPr>
              <a:t> </a:t>
            </a:r>
            <a:r>
              <a:rPr lang="en-US" sz="3999" dirty="0" err="1">
                <a:solidFill>
                  <a:srgbClr val="000000"/>
                </a:solidFill>
                <a:latin typeface="Roboto Condensed"/>
              </a:rPr>
              <a:t>lời</a:t>
            </a:r>
            <a:r>
              <a:rPr lang="en-US" sz="3999" dirty="0">
                <a:solidFill>
                  <a:srgbClr val="000000"/>
                </a:solidFill>
                <a:latin typeface="Roboto Condensed"/>
              </a:rPr>
              <a:t> </a:t>
            </a:r>
            <a:r>
              <a:rPr lang="en-US" sz="3999" dirty="0" err="1">
                <a:solidFill>
                  <a:srgbClr val="000000"/>
                </a:solidFill>
                <a:latin typeface="Roboto Condensed"/>
              </a:rPr>
              <a:t>nhanh</a:t>
            </a:r>
            <a:r>
              <a:rPr lang="en-US" sz="3999" dirty="0">
                <a:solidFill>
                  <a:srgbClr val="000000"/>
                </a:solidFill>
                <a:latin typeface="Roboto Condensed"/>
              </a:rPr>
              <a:t> </a:t>
            </a:r>
            <a:r>
              <a:rPr lang="en-US" sz="3999" dirty="0" err="1">
                <a:solidFill>
                  <a:srgbClr val="000000"/>
                </a:solidFill>
                <a:latin typeface="Roboto Condensed"/>
              </a:rPr>
              <a:t>nhất</a:t>
            </a:r>
            <a:r>
              <a:rPr lang="en-US" sz="3999" dirty="0">
                <a:solidFill>
                  <a:srgbClr val="000000"/>
                </a:solidFill>
                <a:latin typeface="Roboto Condensed"/>
              </a:rPr>
              <a:t> </a:t>
            </a:r>
            <a:r>
              <a:rPr lang="en-US" sz="3999" dirty="0" err="1">
                <a:solidFill>
                  <a:srgbClr val="000000"/>
                </a:solidFill>
                <a:latin typeface="Roboto Condensed"/>
              </a:rPr>
              <a:t>sẽ</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mời</a:t>
            </a:r>
            <a:r>
              <a:rPr lang="en-US" sz="3999" dirty="0">
                <a:solidFill>
                  <a:srgbClr val="000000"/>
                </a:solidFill>
                <a:latin typeface="Roboto Condensed"/>
              </a:rPr>
              <a:t> </a:t>
            </a:r>
            <a:r>
              <a:rPr lang="en-US" sz="3999" dirty="0" err="1">
                <a:solidFill>
                  <a:srgbClr val="000000"/>
                </a:solidFill>
                <a:latin typeface="Roboto Condensed"/>
              </a:rPr>
              <a:t>trả</a:t>
            </a:r>
            <a:r>
              <a:rPr lang="en-US" sz="3999" dirty="0">
                <a:solidFill>
                  <a:srgbClr val="000000"/>
                </a:solidFill>
                <a:latin typeface="Roboto Condensed"/>
              </a:rPr>
              <a:t> </a:t>
            </a:r>
            <a:r>
              <a:rPr lang="en-US" sz="3999" dirty="0" err="1">
                <a:solidFill>
                  <a:srgbClr val="000000"/>
                </a:solidFill>
                <a:latin typeface="Roboto Condensed"/>
              </a:rPr>
              <a:t>lời</a:t>
            </a:r>
            <a:r>
              <a:rPr lang="en-US" sz="3999" dirty="0">
                <a:solidFill>
                  <a:srgbClr val="000000"/>
                </a:solidFill>
                <a:latin typeface="Roboto Condensed"/>
              </a:rPr>
              <a:t> </a:t>
            </a:r>
          </a:p>
          <a:p>
            <a:pPr marL="863596" lvl="1" indent="-431798" algn="just">
              <a:lnSpc>
                <a:spcPts val="5599"/>
              </a:lnSpc>
              <a:buFont typeface="Arial"/>
              <a:buChar char="•"/>
            </a:pPr>
            <a:r>
              <a:rPr lang="en-US" sz="3999" dirty="0">
                <a:solidFill>
                  <a:srgbClr val="000000"/>
                </a:solidFill>
                <a:latin typeface="Roboto Condensed"/>
              </a:rPr>
              <a:t>HS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tín</a:t>
            </a:r>
            <a:r>
              <a:rPr lang="en-US" sz="3999" dirty="0">
                <a:solidFill>
                  <a:srgbClr val="000000"/>
                </a:solidFill>
                <a:latin typeface="Roboto Condensed"/>
              </a:rPr>
              <a:t> </a:t>
            </a:r>
            <a:r>
              <a:rPr lang="en-US" sz="3999" dirty="0" err="1">
                <a:solidFill>
                  <a:srgbClr val="000000"/>
                </a:solidFill>
                <a:latin typeface="Roboto Condensed"/>
              </a:rPr>
              <a:t>hiệu</a:t>
            </a:r>
            <a:r>
              <a:rPr lang="en-US" sz="3999" dirty="0">
                <a:solidFill>
                  <a:srgbClr val="000000"/>
                </a:solidFill>
                <a:latin typeface="Roboto Condensed"/>
              </a:rPr>
              <a:t> </a:t>
            </a:r>
            <a:r>
              <a:rPr lang="en-US" sz="3999" dirty="0" err="1">
                <a:solidFill>
                  <a:srgbClr val="000000"/>
                </a:solidFill>
                <a:latin typeface="Roboto Condensed"/>
              </a:rPr>
              <a:t>trả</a:t>
            </a:r>
            <a:r>
              <a:rPr lang="en-US" sz="3999" dirty="0">
                <a:solidFill>
                  <a:srgbClr val="000000"/>
                </a:solidFill>
                <a:latin typeface="Roboto Condensed"/>
              </a:rPr>
              <a:t> </a:t>
            </a:r>
            <a:r>
              <a:rPr lang="en-US" sz="3999" dirty="0" err="1">
                <a:solidFill>
                  <a:srgbClr val="000000"/>
                </a:solidFill>
                <a:latin typeface="Roboto Condensed"/>
              </a:rPr>
              <a:t>lời</a:t>
            </a:r>
            <a:r>
              <a:rPr lang="en-US" sz="3999" dirty="0">
                <a:solidFill>
                  <a:srgbClr val="000000"/>
                </a:solidFill>
                <a:latin typeface="Roboto Condensed"/>
              </a:rPr>
              <a:t> </a:t>
            </a:r>
            <a:r>
              <a:rPr lang="en-US" sz="3999" dirty="0" err="1">
                <a:solidFill>
                  <a:srgbClr val="000000"/>
                </a:solidFill>
                <a:latin typeface="Roboto Condensed"/>
              </a:rPr>
              <a:t>trước</a:t>
            </a:r>
            <a:r>
              <a:rPr lang="en-US" sz="3999" dirty="0">
                <a:solidFill>
                  <a:srgbClr val="000000"/>
                </a:solidFill>
                <a:latin typeface="Roboto Condensed"/>
              </a:rPr>
              <a:t> </a:t>
            </a:r>
            <a:r>
              <a:rPr lang="en-US" sz="3999" dirty="0" err="1">
                <a:solidFill>
                  <a:srgbClr val="000000"/>
                </a:solidFill>
                <a:latin typeface="Roboto Condensed"/>
              </a:rPr>
              <a:t>khi</a:t>
            </a:r>
            <a:r>
              <a:rPr lang="en-US" sz="3999" dirty="0">
                <a:solidFill>
                  <a:srgbClr val="000000"/>
                </a:solidFill>
                <a:latin typeface="Roboto Condensed"/>
              </a:rPr>
              <a:t> </a:t>
            </a:r>
            <a:r>
              <a:rPr lang="en-US" sz="3999" dirty="0" err="1">
                <a:solidFill>
                  <a:srgbClr val="000000"/>
                </a:solidFill>
                <a:latin typeface="Roboto Condensed"/>
              </a:rPr>
              <a:t>câu</a:t>
            </a:r>
            <a:r>
              <a:rPr lang="en-US" sz="3999" dirty="0">
                <a:solidFill>
                  <a:srgbClr val="000000"/>
                </a:solidFill>
                <a:latin typeface="Roboto Condensed"/>
              </a:rPr>
              <a:t> </a:t>
            </a:r>
            <a:r>
              <a:rPr lang="en-US" sz="3999" dirty="0" err="1">
                <a:solidFill>
                  <a:srgbClr val="000000"/>
                </a:solidFill>
                <a:latin typeface="Roboto Condensed"/>
              </a:rPr>
              <a:t>hỏi</a:t>
            </a:r>
            <a:r>
              <a:rPr lang="en-US" sz="3999" dirty="0">
                <a:solidFill>
                  <a:srgbClr val="000000"/>
                </a:solidFill>
                <a:latin typeface="Roboto Condensed"/>
              </a:rPr>
              <a:t> </a:t>
            </a:r>
            <a:r>
              <a:rPr lang="en-US" sz="3999" dirty="0" err="1">
                <a:solidFill>
                  <a:srgbClr val="000000"/>
                </a:solidFill>
                <a:latin typeface="Roboto Condensed"/>
              </a:rPr>
              <a:t>đưa</a:t>
            </a:r>
            <a:r>
              <a:rPr lang="en-US" sz="3999" dirty="0">
                <a:solidFill>
                  <a:srgbClr val="000000"/>
                </a:solidFill>
                <a:latin typeface="Roboto Condensed"/>
              </a:rPr>
              <a:t> </a:t>
            </a:r>
            <a:r>
              <a:rPr lang="en-US" sz="3999" dirty="0" err="1">
                <a:solidFill>
                  <a:srgbClr val="000000"/>
                </a:solidFill>
                <a:latin typeface="Roboto Condensed"/>
              </a:rPr>
              <a:t>ra</a:t>
            </a:r>
            <a:r>
              <a:rPr lang="en-US" sz="3999" dirty="0">
                <a:solidFill>
                  <a:srgbClr val="000000"/>
                </a:solidFill>
                <a:latin typeface="Roboto Condensed"/>
              </a:rPr>
              <a:t> </a:t>
            </a:r>
            <a:r>
              <a:rPr lang="en-US" sz="3999" dirty="0" err="1">
                <a:solidFill>
                  <a:srgbClr val="000000"/>
                </a:solidFill>
                <a:latin typeface="Roboto Condensed"/>
              </a:rPr>
              <a:t>là</a:t>
            </a:r>
            <a:r>
              <a:rPr lang="en-US" sz="3999" dirty="0">
                <a:solidFill>
                  <a:srgbClr val="000000"/>
                </a:solidFill>
                <a:latin typeface="Roboto Condensed"/>
              </a:rPr>
              <a:t> </a:t>
            </a:r>
            <a:r>
              <a:rPr lang="en-US" sz="3999" dirty="0" err="1">
                <a:solidFill>
                  <a:srgbClr val="000000"/>
                </a:solidFill>
                <a:latin typeface="Roboto Condensed"/>
              </a:rPr>
              <a:t>phạm</a:t>
            </a:r>
            <a:r>
              <a:rPr lang="en-US" sz="3999" dirty="0">
                <a:solidFill>
                  <a:srgbClr val="000000"/>
                </a:solidFill>
                <a:latin typeface="Roboto Condensed"/>
              </a:rPr>
              <a:t> </a:t>
            </a:r>
            <a:r>
              <a:rPr lang="en-US" sz="3999" dirty="0" err="1">
                <a:solidFill>
                  <a:srgbClr val="000000"/>
                </a:solidFill>
                <a:latin typeface="Roboto Condensed"/>
              </a:rPr>
              <a:t>luật</a:t>
            </a:r>
            <a:r>
              <a:rPr lang="en-US" sz="3999" dirty="0">
                <a:solidFill>
                  <a:srgbClr val="000000"/>
                </a:solidFill>
                <a:latin typeface="Roboto Condensed"/>
              </a:rPr>
              <a:t>, </a:t>
            </a:r>
            <a:r>
              <a:rPr lang="en-US" sz="3999" dirty="0" err="1">
                <a:solidFill>
                  <a:srgbClr val="000000"/>
                </a:solidFill>
                <a:latin typeface="Roboto Condensed"/>
              </a:rPr>
              <a:t>không</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trả</a:t>
            </a:r>
            <a:r>
              <a:rPr lang="en-US" sz="3999" dirty="0">
                <a:solidFill>
                  <a:srgbClr val="000000"/>
                </a:solidFill>
                <a:latin typeface="Roboto Condensed"/>
              </a:rPr>
              <a:t> </a:t>
            </a:r>
            <a:r>
              <a:rPr lang="en-US" sz="3999" dirty="0" err="1">
                <a:solidFill>
                  <a:srgbClr val="000000"/>
                </a:solidFill>
                <a:latin typeface="Roboto Condensed"/>
              </a:rPr>
              <a:t>lời</a:t>
            </a:r>
            <a:endParaRPr lang="en-US" sz="3999" dirty="0">
              <a:solidFill>
                <a:srgbClr val="000000"/>
              </a:solidFill>
              <a:latin typeface="Roboto Condensed"/>
            </a:endParaRPr>
          </a:p>
          <a:p>
            <a:pPr marL="863596" lvl="1" indent="-431798" algn="just">
              <a:lnSpc>
                <a:spcPts val="5599"/>
              </a:lnSpc>
              <a:buFont typeface="Arial"/>
              <a:buChar char="•"/>
            </a:pPr>
            <a:r>
              <a:rPr lang="en-US" sz="3999" dirty="0" err="1">
                <a:solidFill>
                  <a:srgbClr val="000000"/>
                </a:solidFill>
                <a:latin typeface="Roboto Condensed"/>
              </a:rPr>
              <a:t>Trả</a:t>
            </a:r>
            <a:r>
              <a:rPr lang="en-US" sz="3999" dirty="0">
                <a:solidFill>
                  <a:srgbClr val="000000"/>
                </a:solidFill>
                <a:latin typeface="Roboto Condensed"/>
              </a:rPr>
              <a:t> </a:t>
            </a:r>
            <a:r>
              <a:rPr lang="en-US" sz="3999" dirty="0" err="1">
                <a:solidFill>
                  <a:srgbClr val="000000"/>
                </a:solidFill>
                <a:latin typeface="Roboto Condensed"/>
              </a:rPr>
              <a:t>lời</a:t>
            </a:r>
            <a:r>
              <a:rPr lang="en-US" sz="3999" dirty="0">
                <a:solidFill>
                  <a:srgbClr val="000000"/>
                </a:solidFill>
                <a:latin typeface="Roboto Condensed"/>
              </a:rPr>
              <a:t> </a:t>
            </a:r>
            <a:r>
              <a:rPr lang="en-US" sz="3999" dirty="0" err="1">
                <a:solidFill>
                  <a:srgbClr val="000000"/>
                </a:solidFill>
                <a:latin typeface="Roboto Condensed"/>
              </a:rPr>
              <a:t>đúng</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5 </a:t>
            </a:r>
            <a:r>
              <a:rPr lang="en-US" sz="3999" dirty="0" err="1">
                <a:solidFill>
                  <a:srgbClr val="000000"/>
                </a:solidFill>
                <a:latin typeface="Roboto Condensed"/>
              </a:rPr>
              <a:t>điểm</a:t>
            </a:r>
            <a:r>
              <a:rPr lang="en-US" sz="3999" dirty="0">
                <a:solidFill>
                  <a:srgbClr val="000000"/>
                </a:solidFill>
                <a:latin typeface="Roboto Condensed"/>
              </a:rPr>
              <a:t> ClassDojo, </a:t>
            </a:r>
            <a:r>
              <a:rPr lang="en-US" sz="3999" dirty="0" err="1">
                <a:solidFill>
                  <a:srgbClr val="000000"/>
                </a:solidFill>
                <a:latin typeface="Roboto Condensed"/>
              </a:rPr>
              <a:t>sai</a:t>
            </a:r>
            <a:r>
              <a:rPr lang="en-US" sz="3999" dirty="0">
                <a:solidFill>
                  <a:srgbClr val="000000"/>
                </a:solidFill>
                <a:latin typeface="Roboto Condensed"/>
              </a:rPr>
              <a:t> </a:t>
            </a:r>
            <a:r>
              <a:rPr lang="en-US" sz="3999" dirty="0" err="1">
                <a:solidFill>
                  <a:srgbClr val="000000"/>
                </a:solidFill>
                <a:latin typeface="Roboto Condensed"/>
              </a:rPr>
              <a:t>không</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điểm</a:t>
            </a:r>
            <a:r>
              <a:rPr lang="en-US" sz="3999" dirty="0">
                <a:solidFill>
                  <a:srgbClr val="000000"/>
                </a:solidFill>
                <a:latin typeface="Roboto Condensed"/>
              </a:rPr>
              <a:t> </a:t>
            </a:r>
            <a:r>
              <a:rPr lang="en-US" sz="3999" dirty="0" err="1">
                <a:solidFill>
                  <a:srgbClr val="000000"/>
                </a:solidFill>
                <a:latin typeface="Roboto Condensed"/>
              </a:rPr>
              <a:t>và</a:t>
            </a:r>
            <a:r>
              <a:rPr lang="en-US" sz="3999" dirty="0">
                <a:solidFill>
                  <a:srgbClr val="000000"/>
                </a:solidFill>
                <a:latin typeface="Roboto Condensed"/>
              </a:rPr>
              <a:t> </a:t>
            </a:r>
            <a:r>
              <a:rPr lang="en-US" sz="3999" dirty="0" err="1">
                <a:solidFill>
                  <a:srgbClr val="000000"/>
                </a:solidFill>
                <a:latin typeface="Roboto Condensed"/>
              </a:rPr>
              <a:t>mất</a:t>
            </a:r>
            <a:r>
              <a:rPr lang="en-US" sz="3999" dirty="0">
                <a:solidFill>
                  <a:srgbClr val="000000"/>
                </a:solidFill>
                <a:latin typeface="Roboto Condensed"/>
              </a:rPr>
              <a:t> </a:t>
            </a:r>
            <a:r>
              <a:rPr lang="en-US" sz="3999" dirty="0" err="1">
                <a:solidFill>
                  <a:srgbClr val="000000"/>
                </a:solidFill>
                <a:latin typeface="Roboto Condensed"/>
              </a:rPr>
              <a:t>cơ</a:t>
            </a:r>
            <a:r>
              <a:rPr lang="en-US" sz="3999" dirty="0">
                <a:solidFill>
                  <a:srgbClr val="000000"/>
                </a:solidFill>
                <a:latin typeface="Roboto Condensed"/>
              </a:rPr>
              <a:t> </a:t>
            </a:r>
            <a:r>
              <a:rPr lang="en-US" sz="3999" dirty="0" err="1">
                <a:solidFill>
                  <a:srgbClr val="000000"/>
                </a:solidFill>
                <a:latin typeface="Roboto Condensed"/>
              </a:rPr>
              <a:t>hội</a:t>
            </a:r>
            <a:r>
              <a:rPr lang="en-US" sz="3999" dirty="0">
                <a:solidFill>
                  <a:srgbClr val="000000"/>
                </a:solidFill>
                <a:latin typeface="Roboto Condensed"/>
              </a:rPr>
              <a:t> </a:t>
            </a:r>
            <a:r>
              <a:rPr lang="en-US" sz="3999" dirty="0" err="1">
                <a:solidFill>
                  <a:srgbClr val="000000"/>
                </a:solidFill>
                <a:latin typeface="Roboto Condensed"/>
              </a:rPr>
              <a:t>cho</a:t>
            </a:r>
            <a:r>
              <a:rPr lang="en-US" sz="3999" dirty="0">
                <a:solidFill>
                  <a:srgbClr val="000000"/>
                </a:solidFill>
                <a:latin typeface="Roboto Condensed"/>
              </a:rPr>
              <a:t> </a:t>
            </a:r>
            <a:r>
              <a:rPr lang="en-US" sz="3999" dirty="0" err="1">
                <a:solidFill>
                  <a:srgbClr val="000000"/>
                </a:solidFill>
                <a:latin typeface="Roboto Condensed"/>
              </a:rPr>
              <a:t>người</a:t>
            </a:r>
            <a:r>
              <a:rPr lang="en-US" sz="3999" dirty="0">
                <a:solidFill>
                  <a:srgbClr val="000000"/>
                </a:solidFill>
                <a:latin typeface="Roboto Condensed"/>
              </a:rPr>
              <a:t> </a:t>
            </a:r>
            <a:r>
              <a:rPr lang="en-US" sz="3999" dirty="0" err="1">
                <a:solidFill>
                  <a:srgbClr val="000000"/>
                </a:solidFill>
                <a:latin typeface="Roboto Condensed"/>
              </a:rPr>
              <a:t>khác</a:t>
            </a:r>
            <a:r>
              <a:rPr lang="en-US" sz="3999" dirty="0">
                <a:solidFill>
                  <a:srgbClr val="000000"/>
                </a:solidFill>
                <a:latin typeface="Roboto Condensed"/>
              </a:rPr>
              <a:t> </a:t>
            </a:r>
            <a:r>
              <a:rPr lang="en-US" sz="3999" dirty="0" err="1">
                <a:solidFill>
                  <a:srgbClr val="000000"/>
                </a:solidFill>
                <a:latin typeface="Roboto Condensed"/>
              </a:rPr>
              <a:t>có</a:t>
            </a:r>
            <a:r>
              <a:rPr lang="en-US" sz="3999" dirty="0">
                <a:solidFill>
                  <a:srgbClr val="000000"/>
                </a:solidFill>
                <a:latin typeface="Roboto Condensed"/>
              </a:rPr>
              <a:t> </a:t>
            </a:r>
            <a:r>
              <a:rPr lang="en-US" sz="3999" dirty="0" err="1">
                <a:solidFill>
                  <a:srgbClr val="000000"/>
                </a:solidFill>
                <a:latin typeface="Roboto Condensed"/>
              </a:rPr>
              <a:t>tín</a:t>
            </a:r>
            <a:r>
              <a:rPr lang="en-US" sz="3999" dirty="0">
                <a:solidFill>
                  <a:srgbClr val="000000"/>
                </a:solidFill>
                <a:latin typeface="Roboto Condensed"/>
              </a:rPr>
              <a:t> </a:t>
            </a:r>
            <a:r>
              <a:rPr lang="en-US" sz="3999" dirty="0" err="1">
                <a:solidFill>
                  <a:srgbClr val="000000"/>
                </a:solidFill>
                <a:latin typeface="Roboto Condensed"/>
              </a:rPr>
              <a:t>hiệu</a:t>
            </a:r>
            <a:r>
              <a:rPr lang="en-US" sz="3999" dirty="0">
                <a:solidFill>
                  <a:srgbClr val="000000"/>
                </a:solidFill>
                <a:latin typeface="Roboto Condensed"/>
              </a:rPr>
              <a:t> </a:t>
            </a:r>
            <a:r>
              <a:rPr lang="en-US" sz="3999" dirty="0" err="1">
                <a:solidFill>
                  <a:srgbClr val="000000"/>
                </a:solidFill>
                <a:latin typeface="Roboto Condensed"/>
              </a:rPr>
              <a:t>trả</a:t>
            </a:r>
            <a:r>
              <a:rPr lang="en-US" sz="3999" dirty="0">
                <a:solidFill>
                  <a:srgbClr val="000000"/>
                </a:solidFill>
                <a:latin typeface="Roboto Condensed"/>
              </a:rPr>
              <a:t> </a:t>
            </a:r>
            <a:r>
              <a:rPr lang="en-US" sz="3999" dirty="0" err="1">
                <a:solidFill>
                  <a:srgbClr val="000000"/>
                </a:solidFill>
                <a:latin typeface="Roboto Condensed"/>
              </a:rPr>
              <a:t>lời</a:t>
            </a:r>
            <a:r>
              <a:rPr lang="en-US" sz="3999" dirty="0">
                <a:solidFill>
                  <a:srgbClr val="000000"/>
                </a:solidFill>
                <a:latin typeface="Roboto Condensed"/>
              </a:rPr>
              <a:t> </a:t>
            </a:r>
            <a:r>
              <a:rPr lang="en-US" sz="3999" dirty="0" err="1">
                <a:solidFill>
                  <a:srgbClr val="000000"/>
                </a:solidFill>
                <a:latin typeface="Roboto Condensed"/>
              </a:rPr>
              <a:t>nhanh</a:t>
            </a:r>
            <a:r>
              <a:rPr lang="en-US" sz="3999" dirty="0">
                <a:solidFill>
                  <a:srgbClr val="000000"/>
                </a:solidFill>
                <a:latin typeface="Roboto Condensed"/>
              </a:rPr>
              <a:t> </a:t>
            </a:r>
            <a:r>
              <a:rPr lang="en-US" sz="3999" dirty="0" err="1">
                <a:solidFill>
                  <a:srgbClr val="000000"/>
                </a:solidFill>
                <a:latin typeface="Roboto Condensed"/>
              </a:rPr>
              <a:t>hơn</a:t>
            </a:r>
            <a:endParaRPr lang="en-US" sz="3999" dirty="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409">
            <a:off x="13692462" y="-2406431"/>
            <a:ext cx="5613921" cy="5379157"/>
          </a:xfrm>
          <a:prstGeom prst="rect">
            <a:avLst/>
          </a:prstGeom>
        </p:spPr>
      </p:pic>
      <p:pic>
        <p:nvPicPr>
          <p:cNvPr id="3" name="Picture 3"/>
          <p:cNvPicPr>
            <a:picLocks noChangeAspect="1"/>
          </p:cNvPicPr>
          <p:nvPr/>
        </p:nvPicPr>
        <p:blipFill>
          <a:blip r:embed="rId4">
            <a:alphaModFix amt="74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00848" y="2722217"/>
            <a:ext cx="12886303" cy="7564783"/>
          </a:xfrm>
          <a:prstGeom prst="rect">
            <a:avLst/>
          </a:prstGeom>
        </p:spPr>
      </p:pic>
      <p:sp>
        <p:nvSpPr>
          <p:cNvPr id="4" name="TextBox 4"/>
          <p:cNvSpPr txBox="1"/>
          <p:nvPr/>
        </p:nvSpPr>
        <p:spPr>
          <a:xfrm>
            <a:off x="3446956" y="4268501"/>
            <a:ext cx="11802855" cy="3498850"/>
          </a:xfrm>
          <a:prstGeom prst="rect">
            <a:avLst/>
          </a:prstGeom>
        </p:spPr>
        <p:txBody>
          <a:bodyPr lIns="0" tIns="0" rIns="0" bIns="0" rtlCol="0" anchor="t">
            <a:spAutoFit/>
          </a:bodyPr>
          <a:lstStyle/>
          <a:p>
            <a:pPr algn="just">
              <a:lnSpc>
                <a:spcPts val="5599"/>
              </a:lnSpc>
            </a:pPr>
            <a:r>
              <a:rPr lang="en-US" sz="3999" dirty="0" err="1">
                <a:solidFill>
                  <a:srgbClr val="000000"/>
                </a:solidFill>
                <a:latin typeface="Roboto Condensed Bold"/>
              </a:rPr>
              <a:t>Câu</a:t>
            </a:r>
            <a:r>
              <a:rPr lang="en-US" sz="3999" dirty="0">
                <a:solidFill>
                  <a:srgbClr val="000000"/>
                </a:solidFill>
                <a:latin typeface="Roboto Condensed Bold"/>
              </a:rPr>
              <a:t> 1: </a:t>
            </a:r>
            <a:r>
              <a:rPr lang="en-US" sz="3999" dirty="0" err="1">
                <a:solidFill>
                  <a:srgbClr val="000000"/>
                </a:solidFill>
                <a:latin typeface="Roboto Condensed Bold"/>
              </a:rPr>
              <a:t>Đoạn</a:t>
            </a:r>
            <a:r>
              <a:rPr lang="en-US" sz="3999" dirty="0">
                <a:solidFill>
                  <a:srgbClr val="000000"/>
                </a:solidFill>
                <a:latin typeface="Roboto Condensed Bold"/>
              </a:rPr>
              <a:t> </a:t>
            </a:r>
            <a:r>
              <a:rPr lang="en-US" sz="3999" dirty="0" err="1">
                <a:solidFill>
                  <a:srgbClr val="000000"/>
                </a:solidFill>
                <a:latin typeface="Roboto Condensed Bold"/>
              </a:rPr>
              <a:t>trích</a:t>
            </a:r>
            <a:r>
              <a:rPr lang="en-US" sz="3999" dirty="0">
                <a:solidFill>
                  <a:srgbClr val="000000"/>
                </a:solidFill>
                <a:latin typeface="Roboto Condensed Bold"/>
              </a:rPr>
              <a:t> </a:t>
            </a:r>
            <a:r>
              <a:rPr lang="en-US" sz="3999" dirty="0" err="1">
                <a:solidFill>
                  <a:srgbClr val="000000"/>
                </a:solidFill>
                <a:latin typeface="Roboto Condensed Bold Italics"/>
              </a:rPr>
              <a:t>Người</a:t>
            </a:r>
            <a:r>
              <a:rPr lang="en-US" sz="3999" dirty="0">
                <a:solidFill>
                  <a:srgbClr val="000000"/>
                </a:solidFill>
                <a:latin typeface="Roboto Condensed Bold Italics"/>
              </a:rPr>
              <a:t> </a:t>
            </a:r>
            <a:r>
              <a:rPr lang="en-US" sz="3999" dirty="0" err="1">
                <a:solidFill>
                  <a:srgbClr val="000000"/>
                </a:solidFill>
                <a:latin typeface="Roboto Condensed Bold Italics"/>
              </a:rPr>
              <a:t>thầy</a:t>
            </a:r>
            <a:r>
              <a:rPr lang="en-US" sz="3999" dirty="0">
                <a:solidFill>
                  <a:srgbClr val="000000"/>
                </a:solidFill>
                <a:latin typeface="Roboto Condensed Bold Italics"/>
              </a:rPr>
              <a:t> </a:t>
            </a:r>
            <a:r>
              <a:rPr lang="en-US" sz="3999" dirty="0" err="1">
                <a:solidFill>
                  <a:srgbClr val="000000"/>
                </a:solidFill>
                <a:latin typeface="Roboto Condensed Bold Italics"/>
              </a:rPr>
              <a:t>đầu</a:t>
            </a:r>
            <a:r>
              <a:rPr lang="en-US" sz="3999" dirty="0">
                <a:solidFill>
                  <a:srgbClr val="000000"/>
                </a:solidFill>
                <a:latin typeface="Roboto Condensed Bold Italics"/>
              </a:rPr>
              <a:t> </a:t>
            </a:r>
            <a:r>
              <a:rPr lang="en-US" sz="3999" dirty="0" err="1">
                <a:solidFill>
                  <a:srgbClr val="000000"/>
                </a:solidFill>
                <a:latin typeface="Roboto Condensed Bold Italics"/>
              </a:rPr>
              <a:t>tiên</a:t>
            </a:r>
            <a:r>
              <a:rPr lang="en-US" sz="3999" dirty="0">
                <a:solidFill>
                  <a:srgbClr val="000000"/>
                </a:solidFill>
                <a:latin typeface="Roboto Condensed Bold Italics"/>
              </a:rPr>
              <a:t> </a:t>
            </a:r>
            <a:r>
              <a:rPr lang="en-US" sz="3999" dirty="0" err="1">
                <a:solidFill>
                  <a:srgbClr val="000000"/>
                </a:solidFill>
                <a:latin typeface="Roboto Condensed Bold"/>
              </a:rPr>
              <a:t>được</a:t>
            </a:r>
            <a:r>
              <a:rPr lang="en-US" sz="3999" dirty="0">
                <a:solidFill>
                  <a:srgbClr val="000000"/>
                </a:solidFill>
                <a:latin typeface="Roboto Condensed Bold"/>
              </a:rPr>
              <a:t> </a:t>
            </a:r>
            <a:r>
              <a:rPr lang="en-US" sz="3999" dirty="0" err="1">
                <a:solidFill>
                  <a:srgbClr val="000000"/>
                </a:solidFill>
                <a:latin typeface="Roboto Condensed Bold"/>
              </a:rPr>
              <a:t>kể</a:t>
            </a:r>
            <a:r>
              <a:rPr lang="en-US" sz="3999" dirty="0">
                <a:solidFill>
                  <a:srgbClr val="000000"/>
                </a:solidFill>
                <a:latin typeface="Roboto Condensed Bold"/>
              </a:rPr>
              <a:t> </a:t>
            </a:r>
            <a:r>
              <a:rPr lang="en-US" sz="3999" dirty="0" err="1">
                <a:solidFill>
                  <a:srgbClr val="000000"/>
                </a:solidFill>
                <a:latin typeface="Roboto Condensed Bold"/>
              </a:rPr>
              <a:t>theo</a:t>
            </a:r>
            <a:r>
              <a:rPr lang="en-US" sz="3999" dirty="0">
                <a:solidFill>
                  <a:srgbClr val="000000"/>
                </a:solidFill>
                <a:latin typeface="Roboto Condensed Bold"/>
              </a:rPr>
              <a:t> </a:t>
            </a:r>
            <a:r>
              <a:rPr lang="en-US" sz="3999" dirty="0" err="1">
                <a:solidFill>
                  <a:srgbClr val="000000"/>
                </a:solidFill>
                <a:latin typeface="Roboto Condensed Bold"/>
              </a:rPr>
              <a:t>ngôi</a:t>
            </a:r>
            <a:r>
              <a:rPr lang="en-US" sz="3999" dirty="0">
                <a:solidFill>
                  <a:srgbClr val="000000"/>
                </a:solidFill>
                <a:latin typeface="Roboto Condensed Bold"/>
              </a:rPr>
              <a:t> </a:t>
            </a:r>
            <a:r>
              <a:rPr lang="en-US" sz="3999" dirty="0" err="1">
                <a:solidFill>
                  <a:srgbClr val="000000"/>
                </a:solidFill>
                <a:latin typeface="Roboto Condensed Bold"/>
              </a:rPr>
              <a:t>kể</a:t>
            </a:r>
            <a:r>
              <a:rPr lang="en-US" sz="3999" dirty="0">
                <a:solidFill>
                  <a:srgbClr val="000000"/>
                </a:solidFill>
                <a:latin typeface="Roboto Condensed Bold"/>
              </a:rPr>
              <a:t> </a:t>
            </a:r>
            <a:r>
              <a:rPr lang="en-US" sz="3999" dirty="0" err="1">
                <a:solidFill>
                  <a:srgbClr val="000000"/>
                </a:solidFill>
                <a:latin typeface="Roboto Condensed Bold"/>
              </a:rPr>
              <a:t>thứ</a:t>
            </a:r>
            <a:r>
              <a:rPr lang="en-US" sz="3999" dirty="0">
                <a:solidFill>
                  <a:srgbClr val="000000"/>
                </a:solidFill>
                <a:latin typeface="Roboto Condensed Bold"/>
              </a:rPr>
              <a:t> </a:t>
            </a:r>
            <a:r>
              <a:rPr lang="en-US" sz="3999" dirty="0" err="1">
                <a:solidFill>
                  <a:srgbClr val="000000"/>
                </a:solidFill>
                <a:latin typeface="Roboto Condensed Bold"/>
              </a:rPr>
              <a:t>mấy</a:t>
            </a:r>
            <a:r>
              <a:rPr lang="en-US" sz="3999" dirty="0">
                <a:solidFill>
                  <a:srgbClr val="000000"/>
                </a:solidFill>
                <a:latin typeface="Roboto Condensed Bold"/>
              </a:rPr>
              <a:t>?</a:t>
            </a:r>
          </a:p>
          <a:p>
            <a:pPr algn="just">
              <a:lnSpc>
                <a:spcPts val="5599"/>
              </a:lnSpc>
            </a:pPr>
            <a:r>
              <a:rPr lang="en-US" sz="3999" dirty="0">
                <a:solidFill>
                  <a:srgbClr val="000000"/>
                </a:solidFill>
                <a:latin typeface="Roboto Condensed"/>
              </a:rPr>
              <a:t>A.   </a:t>
            </a:r>
            <a:r>
              <a:rPr lang="en-US" sz="3999" dirty="0" err="1">
                <a:solidFill>
                  <a:srgbClr val="000000"/>
                </a:solidFill>
                <a:latin typeface="Roboto Condensed"/>
              </a:rPr>
              <a:t>Ngôi</a:t>
            </a:r>
            <a:r>
              <a:rPr lang="en-US" sz="3999" dirty="0">
                <a:solidFill>
                  <a:srgbClr val="000000"/>
                </a:solidFill>
                <a:latin typeface="Roboto Condensed"/>
              </a:rPr>
              <a:t> </a:t>
            </a:r>
            <a:r>
              <a:rPr lang="en-US" sz="3999" dirty="0" err="1">
                <a:solidFill>
                  <a:srgbClr val="000000"/>
                </a:solidFill>
                <a:latin typeface="Roboto Condensed"/>
              </a:rPr>
              <a:t>kể</a:t>
            </a:r>
            <a:r>
              <a:rPr lang="en-US" sz="3999" dirty="0">
                <a:solidFill>
                  <a:srgbClr val="000000"/>
                </a:solidFill>
                <a:latin typeface="Roboto Condensed"/>
              </a:rPr>
              <a:t> </a:t>
            </a:r>
            <a:r>
              <a:rPr lang="en-US" sz="3999" dirty="0" err="1">
                <a:solidFill>
                  <a:srgbClr val="000000"/>
                </a:solidFill>
                <a:latin typeface="Roboto Condensed"/>
              </a:rPr>
              <a:t>thứ</a:t>
            </a:r>
            <a:r>
              <a:rPr lang="en-US" sz="3999" dirty="0">
                <a:solidFill>
                  <a:srgbClr val="000000"/>
                </a:solidFill>
                <a:latin typeface="Roboto Condensed"/>
              </a:rPr>
              <a:t> </a:t>
            </a:r>
            <a:r>
              <a:rPr lang="en-US" sz="3999" dirty="0" err="1">
                <a:solidFill>
                  <a:srgbClr val="000000"/>
                </a:solidFill>
                <a:latin typeface="Roboto Condensed"/>
              </a:rPr>
              <a:t>nhất</a:t>
            </a:r>
            <a:endParaRPr lang="en-US" sz="3999" dirty="0">
              <a:solidFill>
                <a:srgbClr val="000000"/>
              </a:solidFill>
              <a:latin typeface="Roboto Condensed"/>
            </a:endParaRPr>
          </a:p>
          <a:p>
            <a:pPr algn="just">
              <a:lnSpc>
                <a:spcPts val="5599"/>
              </a:lnSpc>
            </a:pPr>
            <a:r>
              <a:rPr lang="en-US" sz="3999" dirty="0">
                <a:solidFill>
                  <a:srgbClr val="000000"/>
                </a:solidFill>
                <a:latin typeface="Roboto Condensed"/>
              </a:rPr>
              <a:t>B.    </a:t>
            </a:r>
            <a:r>
              <a:rPr lang="en-US" sz="3999" dirty="0" err="1">
                <a:solidFill>
                  <a:srgbClr val="000000"/>
                </a:solidFill>
                <a:latin typeface="Roboto Condensed"/>
              </a:rPr>
              <a:t>Ngôi</a:t>
            </a:r>
            <a:r>
              <a:rPr lang="en-US" sz="3999" dirty="0">
                <a:solidFill>
                  <a:srgbClr val="000000"/>
                </a:solidFill>
                <a:latin typeface="Roboto Condensed"/>
              </a:rPr>
              <a:t> </a:t>
            </a:r>
            <a:r>
              <a:rPr lang="en-US" sz="3999" dirty="0" err="1">
                <a:solidFill>
                  <a:srgbClr val="000000"/>
                </a:solidFill>
                <a:latin typeface="Roboto Condensed"/>
              </a:rPr>
              <a:t>kể</a:t>
            </a:r>
            <a:r>
              <a:rPr lang="en-US" sz="3999" dirty="0">
                <a:solidFill>
                  <a:srgbClr val="000000"/>
                </a:solidFill>
                <a:latin typeface="Roboto Condensed"/>
              </a:rPr>
              <a:t> </a:t>
            </a:r>
            <a:r>
              <a:rPr lang="en-US" sz="3999" dirty="0" err="1">
                <a:solidFill>
                  <a:srgbClr val="000000"/>
                </a:solidFill>
                <a:latin typeface="Roboto Condensed"/>
              </a:rPr>
              <a:t>thứ</a:t>
            </a:r>
            <a:r>
              <a:rPr lang="en-US" sz="3999" dirty="0">
                <a:solidFill>
                  <a:srgbClr val="000000"/>
                </a:solidFill>
                <a:latin typeface="Roboto Condensed"/>
              </a:rPr>
              <a:t> </a:t>
            </a:r>
            <a:r>
              <a:rPr lang="en-US" sz="3999" dirty="0" err="1">
                <a:solidFill>
                  <a:srgbClr val="000000"/>
                </a:solidFill>
                <a:latin typeface="Roboto Condensed"/>
              </a:rPr>
              <a:t>ba</a:t>
            </a:r>
            <a:endParaRPr lang="en-US" sz="3999" dirty="0">
              <a:solidFill>
                <a:srgbClr val="000000"/>
              </a:solidFill>
              <a:latin typeface="Roboto Condensed"/>
            </a:endParaRPr>
          </a:p>
          <a:p>
            <a:pPr algn="just">
              <a:lnSpc>
                <a:spcPts val="5599"/>
              </a:lnSpc>
              <a:spcBef>
                <a:spcPct val="0"/>
              </a:spcBef>
            </a:pPr>
            <a:endParaRPr lang="en-US" sz="3999" dirty="0">
              <a:solidFill>
                <a:srgbClr val="000000"/>
              </a:solidFill>
              <a:latin typeface="Roboto Condensed"/>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9943" y="8775313"/>
            <a:ext cx="5309684" cy="1511687"/>
          </a:xfrm>
          <a:prstGeom prst="rect">
            <a:avLst/>
          </a:prstGeom>
        </p:spPr>
      </p:pic>
      <p:sp>
        <p:nvSpPr>
          <p:cNvPr id="6" name="TextBox 6"/>
          <p:cNvSpPr txBox="1"/>
          <p:nvPr/>
        </p:nvSpPr>
        <p:spPr>
          <a:xfrm>
            <a:off x="1371959" y="805036"/>
            <a:ext cx="11050052" cy="1164999"/>
          </a:xfrm>
          <a:prstGeom prst="rect">
            <a:avLst/>
          </a:prstGeom>
        </p:spPr>
        <p:txBody>
          <a:bodyPr lIns="0" tIns="0" rIns="0" bIns="0" rtlCol="0" anchor="t">
            <a:spAutoFit/>
          </a:bodyPr>
          <a:lstStyle/>
          <a:p>
            <a:pPr algn="ctr">
              <a:lnSpc>
                <a:spcPts val="9799"/>
              </a:lnSpc>
            </a:pPr>
            <a:r>
              <a:rPr lang="en-US" sz="6999" dirty="0" smtClean="0">
                <a:solidFill>
                  <a:srgbClr val="343434"/>
                </a:solidFill>
                <a:latin typeface="Fraunces"/>
              </a:rPr>
              <a:t>LUYỆN </a:t>
            </a:r>
            <a:r>
              <a:rPr lang="en-US" sz="6999" dirty="0">
                <a:solidFill>
                  <a:srgbClr val="343434"/>
                </a:solidFill>
                <a:latin typeface="Fraunces"/>
              </a:rPr>
              <a:t>TẬP</a:t>
            </a:r>
          </a:p>
        </p:txBody>
      </p:sp>
      <p:sp>
        <p:nvSpPr>
          <p:cNvPr id="7" name="TextBox 7"/>
          <p:cNvSpPr txBox="1"/>
          <p:nvPr/>
        </p:nvSpPr>
        <p:spPr>
          <a:xfrm>
            <a:off x="1570424" y="2413601"/>
            <a:ext cx="11073272" cy="697611"/>
          </a:xfrm>
          <a:prstGeom prst="rect">
            <a:avLst/>
          </a:prstGeom>
        </p:spPr>
        <p:txBody>
          <a:bodyPr lIns="0" tIns="0" rIns="0" bIns="0" rtlCol="0" anchor="t">
            <a:spAutoFit/>
          </a:bodyPr>
          <a:lstStyle/>
          <a:p>
            <a:pPr>
              <a:lnSpc>
                <a:spcPts val="5412"/>
              </a:lnSpc>
            </a:pPr>
            <a:r>
              <a:rPr lang="en-US" sz="4400">
                <a:solidFill>
                  <a:srgbClr val="9B4922"/>
                </a:solidFill>
                <a:latin typeface="Roboto Condensed Bold Italics"/>
              </a:rPr>
              <a:t>THỬ THÁCH: HỌC TRÒ SIÊU ĐẲNG</a:t>
            </a:r>
          </a:p>
        </p:txBody>
      </p:sp>
      <p:sp>
        <p:nvSpPr>
          <p:cNvPr id="8" name="TextBox 8"/>
          <p:cNvSpPr txBox="1"/>
          <p:nvPr/>
        </p:nvSpPr>
        <p:spPr>
          <a:xfrm>
            <a:off x="4573810" y="8790820"/>
            <a:ext cx="361950" cy="1193800"/>
          </a:xfrm>
          <a:prstGeom prst="rect">
            <a:avLst/>
          </a:prstGeom>
        </p:spPr>
        <p:txBody>
          <a:bodyPr lIns="0" tIns="0" rIns="0" bIns="0" rtlCol="0" anchor="t">
            <a:spAutoFit/>
          </a:bodyPr>
          <a:lstStyle/>
          <a:p>
            <a:pPr algn="ctr">
              <a:lnSpc>
                <a:spcPts val="9799"/>
              </a:lnSpc>
            </a:pPr>
            <a:r>
              <a:rPr lang="en-US" sz="6999">
                <a:solidFill>
                  <a:srgbClr val="FFFFFF"/>
                </a:solidFill>
                <a:latin typeface="#9Slide03 Bebas Neue Bold"/>
              </a:rPr>
              <a:t>A</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409">
            <a:off x="13692462" y="-2406431"/>
            <a:ext cx="5613921" cy="5379157"/>
          </a:xfrm>
          <a:prstGeom prst="rect">
            <a:avLst/>
          </a:prstGeom>
        </p:spPr>
      </p:pic>
      <p:pic>
        <p:nvPicPr>
          <p:cNvPr id="3" name="Picture 3"/>
          <p:cNvPicPr>
            <a:picLocks noChangeAspect="1"/>
          </p:cNvPicPr>
          <p:nvPr/>
        </p:nvPicPr>
        <p:blipFill>
          <a:blip r:embed="rId4">
            <a:alphaModFix amt="74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00848" y="2722217"/>
            <a:ext cx="12886303" cy="7564783"/>
          </a:xfrm>
          <a:prstGeom prst="rect">
            <a:avLst/>
          </a:prstGeom>
        </p:spPr>
      </p:pic>
      <p:sp>
        <p:nvSpPr>
          <p:cNvPr id="4" name="TextBox 4"/>
          <p:cNvSpPr txBox="1"/>
          <p:nvPr/>
        </p:nvSpPr>
        <p:spPr>
          <a:xfrm>
            <a:off x="3565238" y="4385009"/>
            <a:ext cx="11802855" cy="3498850"/>
          </a:xfrm>
          <a:prstGeom prst="rect">
            <a:avLst/>
          </a:prstGeom>
        </p:spPr>
        <p:txBody>
          <a:bodyPr lIns="0" tIns="0" rIns="0" bIns="0" rtlCol="0" anchor="t">
            <a:spAutoFit/>
          </a:bodyPr>
          <a:lstStyle/>
          <a:p>
            <a:pPr algn="just">
              <a:lnSpc>
                <a:spcPts val="5599"/>
              </a:lnSpc>
            </a:pPr>
            <a:r>
              <a:rPr lang="en-US" sz="3999" dirty="0" err="1">
                <a:solidFill>
                  <a:srgbClr val="000000"/>
                </a:solidFill>
                <a:latin typeface="Roboto Condensed Bold"/>
              </a:rPr>
              <a:t>Câu</a:t>
            </a:r>
            <a:r>
              <a:rPr lang="en-US" sz="3999" dirty="0">
                <a:solidFill>
                  <a:srgbClr val="000000"/>
                </a:solidFill>
                <a:latin typeface="Roboto Condensed Bold"/>
              </a:rPr>
              <a:t> 2: Ở </a:t>
            </a:r>
            <a:r>
              <a:rPr lang="en-US" sz="3999" dirty="0" err="1">
                <a:solidFill>
                  <a:srgbClr val="000000"/>
                </a:solidFill>
                <a:latin typeface="Roboto Condensed Bold"/>
              </a:rPr>
              <a:t>đoạn</a:t>
            </a:r>
            <a:r>
              <a:rPr lang="en-US" sz="3999" dirty="0">
                <a:solidFill>
                  <a:srgbClr val="000000"/>
                </a:solidFill>
                <a:latin typeface="Roboto Condensed Bold"/>
              </a:rPr>
              <a:t> (1), (4) </a:t>
            </a:r>
            <a:r>
              <a:rPr lang="en-US" sz="3999" dirty="0" err="1">
                <a:solidFill>
                  <a:srgbClr val="000000"/>
                </a:solidFill>
                <a:latin typeface="Roboto Condensed Bold"/>
              </a:rPr>
              <a:t>trong</a:t>
            </a:r>
            <a:r>
              <a:rPr lang="en-US" sz="3999" dirty="0">
                <a:solidFill>
                  <a:srgbClr val="000000"/>
                </a:solidFill>
                <a:latin typeface="Roboto Condensed Bold"/>
              </a:rPr>
              <a:t> </a:t>
            </a:r>
            <a:r>
              <a:rPr lang="en-US" sz="3999" dirty="0" err="1">
                <a:solidFill>
                  <a:srgbClr val="000000"/>
                </a:solidFill>
                <a:latin typeface="Roboto Condensed Bold"/>
              </a:rPr>
              <a:t>đoạn</a:t>
            </a:r>
            <a:r>
              <a:rPr lang="en-US" sz="3999" dirty="0">
                <a:solidFill>
                  <a:srgbClr val="000000"/>
                </a:solidFill>
                <a:latin typeface="Roboto Condensed Bold"/>
              </a:rPr>
              <a:t> </a:t>
            </a:r>
            <a:r>
              <a:rPr lang="en-US" sz="3999" dirty="0" err="1">
                <a:solidFill>
                  <a:srgbClr val="000000"/>
                </a:solidFill>
                <a:latin typeface="Roboto Condensed Bold"/>
              </a:rPr>
              <a:t>trích</a:t>
            </a:r>
            <a:r>
              <a:rPr lang="en-US" sz="3999" dirty="0">
                <a:solidFill>
                  <a:srgbClr val="000000"/>
                </a:solidFill>
                <a:latin typeface="Roboto Condensed Bold"/>
              </a:rPr>
              <a:t> </a:t>
            </a:r>
            <a:r>
              <a:rPr lang="en-US" sz="3999" dirty="0" err="1">
                <a:solidFill>
                  <a:srgbClr val="000000"/>
                </a:solidFill>
                <a:latin typeface="Roboto Condensed Bold Italics"/>
              </a:rPr>
              <a:t>Người</a:t>
            </a:r>
            <a:r>
              <a:rPr lang="en-US" sz="3999" dirty="0">
                <a:solidFill>
                  <a:srgbClr val="000000"/>
                </a:solidFill>
                <a:latin typeface="Roboto Condensed Bold Italics"/>
              </a:rPr>
              <a:t> </a:t>
            </a:r>
            <a:r>
              <a:rPr lang="en-US" sz="3999" dirty="0" err="1">
                <a:solidFill>
                  <a:srgbClr val="000000"/>
                </a:solidFill>
                <a:latin typeface="Roboto Condensed Bold Italics"/>
              </a:rPr>
              <a:t>thầy</a:t>
            </a:r>
            <a:r>
              <a:rPr lang="en-US" sz="3999" dirty="0">
                <a:solidFill>
                  <a:srgbClr val="000000"/>
                </a:solidFill>
                <a:latin typeface="Roboto Condensed Bold Italics"/>
              </a:rPr>
              <a:t> </a:t>
            </a:r>
            <a:r>
              <a:rPr lang="en-US" sz="3999" dirty="0" err="1">
                <a:solidFill>
                  <a:srgbClr val="000000"/>
                </a:solidFill>
                <a:latin typeface="Roboto Condensed Bold Italics"/>
              </a:rPr>
              <a:t>đầu</a:t>
            </a:r>
            <a:r>
              <a:rPr lang="en-US" sz="3999" dirty="0">
                <a:solidFill>
                  <a:srgbClr val="000000"/>
                </a:solidFill>
                <a:latin typeface="Roboto Condensed Bold Italics"/>
              </a:rPr>
              <a:t> </a:t>
            </a:r>
            <a:r>
              <a:rPr lang="en-US" sz="3999" dirty="0" err="1">
                <a:solidFill>
                  <a:srgbClr val="000000"/>
                </a:solidFill>
                <a:latin typeface="Roboto Condensed Bold Italics"/>
              </a:rPr>
              <a:t>tiên</a:t>
            </a:r>
            <a:r>
              <a:rPr lang="en-US" sz="3999" dirty="0">
                <a:solidFill>
                  <a:srgbClr val="000000"/>
                </a:solidFill>
                <a:latin typeface="Roboto Condensed Bold"/>
              </a:rPr>
              <a:t>, </a:t>
            </a:r>
            <a:r>
              <a:rPr lang="en-US" sz="3999" dirty="0" err="1">
                <a:solidFill>
                  <a:srgbClr val="000000"/>
                </a:solidFill>
                <a:latin typeface="Roboto Condensed Bold"/>
              </a:rPr>
              <a:t>người</a:t>
            </a:r>
            <a:r>
              <a:rPr lang="en-US" sz="3999" dirty="0">
                <a:solidFill>
                  <a:srgbClr val="000000"/>
                </a:solidFill>
                <a:latin typeface="Roboto Condensed Bold"/>
              </a:rPr>
              <a:t> </a:t>
            </a:r>
            <a:r>
              <a:rPr lang="en-US" sz="3999" dirty="0" err="1">
                <a:solidFill>
                  <a:srgbClr val="000000"/>
                </a:solidFill>
                <a:latin typeface="Roboto Condensed Bold"/>
              </a:rPr>
              <a:t>kể</a:t>
            </a:r>
            <a:r>
              <a:rPr lang="en-US" sz="3999" dirty="0">
                <a:solidFill>
                  <a:srgbClr val="000000"/>
                </a:solidFill>
                <a:latin typeface="Roboto Condensed Bold"/>
              </a:rPr>
              <a:t> </a:t>
            </a:r>
            <a:r>
              <a:rPr lang="en-US" sz="3999" dirty="0" err="1">
                <a:solidFill>
                  <a:srgbClr val="000000"/>
                </a:solidFill>
                <a:latin typeface="Roboto Condensed Bold"/>
              </a:rPr>
              <a:t>chuyện</a:t>
            </a:r>
            <a:r>
              <a:rPr lang="en-US" sz="3999" dirty="0">
                <a:solidFill>
                  <a:srgbClr val="000000"/>
                </a:solidFill>
                <a:latin typeface="Roboto Condensed Bold"/>
              </a:rPr>
              <a:t> </a:t>
            </a:r>
            <a:r>
              <a:rPr lang="en-US" sz="3999" dirty="0" err="1">
                <a:solidFill>
                  <a:srgbClr val="000000"/>
                </a:solidFill>
                <a:latin typeface="Roboto Condensed Bold"/>
              </a:rPr>
              <a:t>là</a:t>
            </a:r>
            <a:r>
              <a:rPr lang="en-US" sz="3999" dirty="0">
                <a:solidFill>
                  <a:srgbClr val="000000"/>
                </a:solidFill>
                <a:latin typeface="Roboto Condensed Bold"/>
              </a:rPr>
              <a:t> ai?</a:t>
            </a:r>
          </a:p>
          <a:p>
            <a:pPr algn="just">
              <a:lnSpc>
                <a:spcPts val="5599"/>
              </a:lnSpc>
            </a:pPr>
            <a:r>
              <a:rPr lang="en-US" sz="3999" dirty="0">
                <a:solidFill>
                  <a:srgbClr val="000000"/>
                </a:solidFill>
                <a:latin typeface="Roboto Condensed"/>
              </a:rPr>
              <a:t>A.   An-</a:t>
            </a:r>
            <a:r>
              <a:rPr lang="en-US" sz="3999" dirty="0" err="1">
                <a:solidFill>
                  <a:srgbClr val="000000"/>
                </a:solidFill>
                <a:latin typeface="Roboto Condensed"/>
              </a:rPr>
              <a:t>tư</a:t>
            </a:r>
            <a:r>
              <a:rPr lang="en-US" sz="3999" dirty="0">
                <a:solidFill>
                  <a:srgbClr val="000000"/>
                </a:solidFill>
                <a:latin typeface="Roboto Condensed"/>
              </a:rPr>
              <a:t>-</a:t>
            </a:r>
            <a:r>
              <a:rPr lang="en-US" sz="3999" dirty="0" err="1">
                <a:solidFill>
                  <a:srgbClr val="000000"/>
                </a:solidFill>
                <a:latin typeface="Roboto Condensed"/>
              </a:rPr>
              <a:t>nai</a:t>
            </a:r>
            <a:endParaRPr lang="en-US" sz="3999" dirty="0">
              <a:solidFill>
                <a:srgbClr val="000000"/>
              </a:solidFill>
              <a:latin typeface="Roboto Condensed"/>
            </a:endParaRPr>
          </a:p>
          <a:p>
            <a:pPr algn="just">
              <a:lnSpc>
                <a:spcPts val="5599"/>
              </a:lnSpc>
            </a:pPr>
            <a:r>
              <a:rPr lang="en-US" sz="3999" dirty="0">
                <a:solidFill>
                  <a:srgbClr val="000000"/>
                </a:solidFill>
                <a:latin typeface="Roboto Condensed"/>
              </a:rPr>
              <a:t>B.    </a:t>
            </a:r>
            <a:r>
              <a:rPr lang="en-US" sz="3999" dirty="0" err="1">
                <a:solidFill>
                  <a:srgbClr val="000000"/>
                </a:solidFill>
                <a:latin typeface="Roboto Condensed"/>
              </a:rPr>
              <a:t>Nhà</a:t>
            </a:r>
            <a:r>
              <a:rPr lang="en-US" sz="3999" dirty="0">
                <a:solidFill>
                  <a:srgbClr val="000000"/>
                </a:solidFill>
                <a:latin typeface="Roboto Condensed"/>
              </a:rPr>
              <a:t> </a:t>
            </a:r>
            <a:r>
              <a:rPr lang="en-US" sz="3999" dirty="0" err="1">
                <a:solidFill>
                  <a:srgbClr val="000000"/>
                </a:solidFill>
                <a:latin typeface="Roboto Condensed"/>
              </a:rPr>
              <a:t>họa</a:t>
            </a:r>
            <a:r>
              <a:rPr lang="en-US" sz="3999" dirty="0">
                <a:solidFill>
                  <a:srgbClr val="000000"/>
                </a:solidFill>
                <a:latin typeface="Roboto Condensed"/>
              </a:rPr>
              <a:t> </a:t>
            </a:r>
            <a:r>
              <a:rPr lang="en-US" sz="3999" dirty="0" err="1">
                <a:solidFill>
                  <a:srgbClr val="000000"/>
                </a:solidFill>
                <a:latin typeface="Roboto Condensed"/>
              </a:rPr>
              <a:t>sĩ</a:t>
            </a:r>
            <a:endParaRPr lang="en-US" sz="3999" dirty="0">
              <a:solidFill>
                <a:srgbClr val="000000"/>
              </a:solidFill>
              <a:latin typeface="Roboto Condensed"/>
            </a:endParaRPr>
          </a:p>
          <a:p>
            <a:pPr algn="just">
              <a:lnSpc>
                <a:spcPts val="5599"/>
              </a:lnSpc>
              <a:spcBef>
                <a:spcPct val="0"/>
              </a:spcBef>
            </a:pPr>
            <a:endParaRPr lang="en-US" sz="3999" dirty="0">
              <a:solidFill>
                <a:srgbClr val="000000"/>
              </a:solidFill>
              <a:latin typeface="Roboto Condensed"/>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9943" y="8775313"/>
            <a:ext cx="5309684" cy="1511687"/>
          </a:xfrm>
          <a:prstGeom prst="rect">
            <a:avLst/>
          </a:prstGeom>
        </p:spPr>
      </p:pic>
      <p:sp>
        <p:nvSpPr>
          <p:cNvPr id="6" name="TextBox 6"/>
          <p:cNvSpPr txBox="1"/>
          <p:nvPr/>
        </p:nvSpPr>
        <p:spPr>
          <a:xfrm>
            <a:off x="1371959" y="805036"/>
            <a:ext cx="11050052" cy="1164999"/>
          </a:xfrm>
          <a:prstGeom prst="rect">
            <a:avLst/>
          </a:prstGeom>
        </p:spPr>
        <p:txBody>
          <a:bodyPr lIns="0" tIns="0" rIns="0" bIns="0" rtlCol="0" anchor="t">
            <a:spAutoFit/>
          </a:bodyPr>
          <a:lstStyle/>
          <a:p>
            <a:pPr algn="ctr">
              <a:lnSpc>
                <a:spcPts val="9799"/>
              </a:lnSpc>
            </a:pPr>
            <a:r>
              <a:rPr lang="en-US" sz="6999" dirty="0" smtClean="0">
                <a:solidFill>
                  <a:srgbClr val="343434"/>
                </a:solidFill>
                <a:latin typeface="Fraunces"/>
              </a:rPr>
              <a:t>LUYỆN </a:t>
            </a:r>
            <a:r>
              <a:rPr lang="en-US" sz="6999" dirty="0">
                <a:solidFill>
                  <a:srgbClr val="343434"/>
                </a:solidFill>
                <a:latin typeface="Fraunces"/>
              </a:rPr>
              <a:t>TẬP</a:t>
            </a:r>
          </a:p>
        </p:txBody>
      </p:sp>
      <p:sp>
        <p:nvSpPr>
          <p:cNvPr id="7" name="TextBox 7"/>
          <p:cNvSpPr txBox="1"/>
          <p:nvPr/>
        </p:nvSpPr>
        <p:spPr>
          <a:xfrm>
            <a:off x="1570424" y="2413601"/>
            <a:ext cx="11073272" cy="697611"/>
          </a:xfrm>
          <a:prstGeom prst="rect">
            <a:avLst/>
          </a:prstGeom>
        </p:spPr>
        <p:txBody>
          <a:bodyPr lIns="0" tIns="0" rIns="0" bIns="0" rtlCol="0" anchor="t">
            <a:spAutoFit/>
          </a:bodyPr>
          <a:lstStyle/>
          <a:p>
            <a:pPr>
              <a:lnSpc>
                <a:spcPts val="5412"/>
              </a:lnSpc>
            </a:pPr>
            <a:r>
              <a:rPr lang="en-US" sz="4400">
                <a:solidFill>
                  <a:srgbClr val="9B4922"/>
                </a:solidFill>
                <a:latin typeface="Roboto Condensed Bold Italics"/>
              </a:rPr>
              <a:t>THỬ THÁCH: HỌC TRÒ SIÊU ĐẲNG</a:t>
            </a:r>
          </a:p>
        </p:txBody>
      </p:sp>
      <p:sp>
        <p:nvSpPr>
          <p:cNvPr id="8" name="TextBox 8"/>
          <p:cNvSpPr txBox="1"/>
          <p:nvPr/>
        </p:nvSpPr>
        <p:spPr>
          <a:xfrm>
            <a:off x="4574257" y="8790820"/>
            <a:ext cx="361057" cy="1193800"/>
          </a:xfrm>
          <a:prstGeom prst="rect">
            <a:avLst/>
          </a:prstGeom>
        </p:spPr>
        <p:txBody>
          <a:bodyPr lIns="0" tIns="0" rIns="0" bIns="0" rtlCol="0" anchor="t">
            <a:spAutoFit/>
          </a:bodyPr>
          <a:lstStyle/>
          <a:p>
            <a:pPr algn="ctr">
              <a:lnSpc>
                <a:spcPts val="9799"/>
              </a:lnSpc>
            </a:pPr>
            <a:r>
              <a:rPr lang="en-US" sz="6999">
                <a:solidFill>
                  <a:srgbClr val="FFFFFF"/>
                </a:solidFill>
                <a:latin typeface="#9Slide03 Bebas Neue Bold"/>
              </a:rPr>
              <a:t>B</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936" b="7127"/>
          <a:stretch>
            <a:fillRect/>
          </a:stretch>
        </p:blipFill>
        <p:spPr>
          <a:xfrm>
            <a:off x="0" y="0"/>
            <a:ext cx="18288000" cy="10287000"/>
          </a:xfrm>
          <a:prstGeom prst="rect">
            <a:avLst/>
          </a:prstGeom>
        </p:spPr>
      </p:pic>
      <p:sp>
        <p:nvSpPr>
          <p:cNvPr id="5" name="Lưu Đồ: Thay đổi Tiến Trình 4">
            <a:extLst>
              <a:ext uri="{FF2B5EF4-FFF2-40B4-BE49-F238E27FC236}">
                <a16:creationId xmlns="" xmlns:a16="http://schemas.microsoft.com/office/drawing/2014/main" id="{E4D826C3-2DDC-5CC2-6173-C2087227BEAE}"/>
              </a:ext>
            </a:extLst>
          </p:cNvPr>
          <p:cNvSpPr/>
          <p:nvPr/>
        </p:nvSpPr>
        <p:spPr>
          <a:xfrm>
            <a:off x="8029212" y="5754702"/>
            <a:ext cx="10363200" cy="4572000"/>
          </a:xfrm>
          <a:prstGeom prst="flowChartAlternateProcess">
            <a:avLst/>
          </a:prstGeom>
          <a:solidFill>
            <a:srgbClr val="FAFAF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8382000" y="6243334"/>
            <a:ext cx="9657625" cy="3594736"/>
          </a:xfrm>
          <a:prstGeom prst="rect">
            <a:avLst/>
          </a:prstGeom>
        </p:spPr>
        <p:txBody>
          <a:bodyPr wrap="square" lIns="0" tIns="0" rIns="0" bIns="0" rtlCol="0" anchor="t">
            <a:spAutoFit/>
          </a:bodyPr>
          <a:lstStyle/>
          <a:p>
            <a:pPr algn="ctr">
              <a:lnSpc>
                <a:spcPts val="7139"/>
              </a:lnSpc>
              <a:spcBef>
                <a:spcPct val="0"/>
              </a:spcBef>
            </a:pPr>
            <a:r>
              <a:rPr lang="en-US" sz="5099" dirty="0" err="1">
                <a:solidFill>
                  <a:srgbClr val="000000"/>
                </a:solidFill>
                <a:latin typeface="#9Slide06 Thillends" pitchFamily="2" charset="0"/>
              </a:rPr>
              <a:t>Có</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một</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nghề</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bụi</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phấn</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bám</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đầy</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tay</a:t>
            </a:r>
            <a:endParaRPr lang="en-US" sz="5099" dirty="0">
              <a:solidFill>
                <a:srgbClr val="000000"/>
              </a:solidFill>
              <a:latin typeface="#9Slide06 Thillends" pitchFamily="2" charset="0"/>
            </a:endParaRPr>
          </a:p>
          <a:p>
            <a:pPr algn="ctr">
              <a:lnSpc>
                <a:spcPts val="7139"/>
              </a:lnSpc>
              <a:spcBef>
                <a:spcPct val="0"/>
              </a:spcBef>
            </a:pP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Người</a:t>
            </a:r>
            <a:r>
              <a:rPr lang="en-US" sz="5099" dirty="0">
                <a:solidFill>
                  <a:srgbClr val="000000"/>
                </a:solidFill>
                <a:latin typeface="#9Slide06 Thillends" pitchFamily="2" charset="0"/>
              </a:rPr>
              <a:t> ta </a:t>
            </a:r>
            <a:r>
              <a:rPr lang="en-US" sz="5099" dirty="0" err="1">
                <a:solidFill>
                  <a:srgbClr val="000000"/>
                </a:solidFill>
                <a:latin typeface="#9Slide06 Thillends" pitchFamily="2" charset="0"/>
              </a:rPr>
              <a:t>bảo</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đó</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là</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nghề</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trong</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sạch</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nhất</a:t>
            </a:r>
            <a:endParaRPr lang="en-US" sz="5099" dirty="0">
              <a:solidFill>
                <a:srgbClr val="000000"/>
              </a:solidFill>
              <a:latin typeface="#9Slide06 Thillends" pitchFamily="2" charset="0"/>
            </a:endParaRPr>
          </a:p>
          <a:p>
            <a:pPr algn="ctr">
              <a:lnSpc>
                <a:spcPts val="7139"/>
              </a:lnSpc>
              <a:spcBef>
                <a:spcPct val="0"/>
              </a:spcBef>
            </a:pP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Có</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một</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nghề</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không</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trồng</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cây</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vào</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đất</a:t>
            </a:r>
            <a:endParaRPr lang="en-US" sz="5099" dirty="0">
              <a:solidFill>
                <a:srgbClr val="000000"/>
              </a:solidFill>
              <a:latin typeface="#9Slide06 Thillends" pitchFamily="2" charset="0"/>
            </a:endParaRPr>
          </a:p>
          <a:p>
            <a:pPr algn="ctr">
              <a:lnSpc>
                <a:spcPts val="7139"/>
              </a:lnSpc>
              <a:spcBef>
                <a:spcPct val="0"/>
              </a:spcBef>
            </a:pP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Mà</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mang</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lại</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cho</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Đời</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đầy</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trái</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ngọt</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hoa</a:t>
            </a:r>
            <a:r>
              <a:rPr lang="en-US" sz="5099" dirty="0">
                <a:solidFill>
                  <a:srgbClr val="000000"/>
                </a:solidFill>
                <a:latin typeface="#9Slide06 Thillends" pitchFamily="2" charset="0"/>
              </a:rPr>
              <a:t> </a:t>
            </a:r>
            <a:r>
              <a:rPr lang="en-US" sz="5099" dirty="0" err="1">
                <a:solidFill>
                  <a:srgbClr val="000000"/>
                </a:solidFill>
                <a:latin typeface="#9Slide06 Thillends" pitchFamily="2" charset="0"/>
              </a:rPr>
              <a:t>tươi</a:t>
            </a:r>
            <a:endParaRPr lang="en-US" sz="5099" dirty="0">
              <a:solidFill>
                <a:srgbClr val="000000"/>
              </a:solidFill>
              <a:latin typeface="#9Slide06 Thillends"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409">
            <a:off x="13692462" y="-2406431"/>
            <a:ext cx="5613921" cy="5379157"/>
          </a:xfrm>
          <a:prstGeom prst="rect">
            <a:avLst/>
          </a:prstGeom>
        </p:spPr>
      </p:pic>
      <p:pic>
        <p:nvPicPr>
          <p:cNvPr id="3" name="Picture 3"/>
          <p:cNvPicPr>
            <a:picLocks noChangeAspect="1"/>
          </p:cNvPicPr>
          <p:nvPr/>
        </p:nvPicPr>
        <p:blipFill>
          <a:blip r:embed="rId4">
            <a:alphaModFix amt="58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19065" y="1849987"/>
            <a:ext cx="16168935" cy="9491822"/>
          </a:xfrm>
          <a:prstGeom prst="rect">
            <a:avLst/>
          </a:prstGeom>
        </p:spPr>
      </p:pic>
      <p:sp>
        <p:nvSpPr>
          <p:cNvPr id="4" name="TextBox 4"/>
          <p:cNvSpPr txBox="1"/>
          <p:nvPr/>
        </p:nvSpPr>
        <p:spPr>
          <a:xfrm>
            <a:off x="3086084" y="4792498"/>
            <a:ext cx="13973494" cy="3981450"/>
          </a:xfrm>
          <a:prstGeom prst="rect">
            <a:avLst/>
          </a:prstGeom>
        </p:spPr>
        <p:txBody>
          <a:bodyPr lIns="0" tIns="0" rIns="0" bIns="0" rtlCol="0" anchor="t">
            <a:spAutoFit/>
          </a:bodyPr>
          <a:lstStyle/>
          <a:p>
            <a:pPr algn="just">
              <a:lnSpc>
                <a:spcPts val="6299"/>
              </a:lnSpc>
            </a:pPr>
            <a:r>
              <a:rPr lang="en-US" sz="4500">
                <a:solidFill>
                  <a:srgbClr val="000000"/>
                </a:solidFill>
                <a:latin typeface="Roboto Condensed Bold"/>
              </a:rPr>
              <a:t>Câu 3: Ở đoạn (2) và đoạn (3) trong đoạn trích </a:t>
            </a:r>
            <a:r>
              <a:rPr lang="en-US" sz="4500">
                <a:solidFill>
                  <a:srgbClr val="000000"/>
                </a:solidFill>
                <a:latin typeface="Roboto Condensed Bold Italics"/>
              </a:rPr>
              <a:t>Người thầy đầu tiên</a:t>
            </a:r>
            <a:r>
              <a:rPr lang="en-US" sz="4500">
                <a:solidFill>
                  <a:srgbClr val="000000"/>
                </a:solidFill>
                <a:latin typeface="Roboto Condensed Bold"/>
              </a:rPr>
              <a:t>, người kể chuyện là ai?</a:t>
            </a:r>
          </a:p>
          <a:p>
            <a:pPr algn="just">
              <a:lnSpc>
                <a:spcPts val="6299"/>
              </a:lnSpc>
            </a:pPr>
            <a:r>
              <a:rPr lang="en-US" sz="4500">
                <a:solidFill>
                  <a:srgbClr val="000000"/>
                </a:solidFill>
                <a:latin typeface="Roboto Condensed"/>
              </a:rPr>
              <a:t>A.   An-tư-nai</a:t>
            </a:r>
          </a:p>
          <a:p>
            <a:pPr algn="just">
              <a:lnSpc>
                <a:spcPts val="6299"/>
              </a:lnSpc>
            </a:pPr>
            <a:r>
              <a:rPr lang="en-US" sz="4500">
                <a:solidFill>
                  <a:srgbClr val="000000"/>
                </a:solidFill>
                <a:latin typeface="Roboto Condensed"/>
              </a:rPr>
              <a:t>B.    Nhà họa sĩ</a:t>
            </a:r>
          </a:p>
          <a:p>
            <a:pPr algn="just">
              <a:lnSpc>
                <a:spcPts val="6299"/>
              </a:lnSpc>
              <a:spcBef>
                <a:spcPct val="0"/>
              </a:spcBef>
            </a:pPr>
            <a:endParaRPr lang="en-US" sz="4500">
              <a:solidFill>
                <a:srgbClr val="000000"/>
              </a:solidFill>
              <a:latin typeface="Roboto Condensed"/>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7451" y="8472932"/>
            <a:ext cx="5309684" cy="1511687"/>
          </a:xfrm>
          <a:prstGeom prst="rect">
            <a:avLst/>
          </a:prstGeom>
        </p:spPr>
      </p:pic>
      <p:sp>
        <p:nvSpPr>
          <p:cNvPr id="6" name="TextBox 6"/>
          <p:cNvSpPr txBox="1"/>
          <p:nvPr/>
        </p:nvSpPr>
        <p:spPr>
          <a:xfrm>
            <a:off x="1371959" y="365125"/>
            <a:ext cx="11050052" cy="1193800"/>
          </a:xfrm>
          <a:prstGeom prst="rect">
            <a:avLst/>
          </a:prstGeom>
        </p:spPr>
        <p:txBody>
          <a:bodyPr lIns="0" tIns="0" rIns="0" bIns="0" rtlCol="0" anchor="t">
            <a:spAutoFit/>
          </a:bodyPr>
          <a:lstStyle/>
          <a:p>
            <a:pPr algn="ctr">
              <a:lnSpc>
                <a:spcPts val="9799"/>
              </a:lnSpc>
            </a:pPr>
            <a:r>
              <a:rPr lang="en-US" sz="6999" dirty="0" smtClean="0">
                <a:solidFill>
                  <a:srgbClr val="343434"/>
                </a:solidFill>
                <a:latin typeface="Fraunces"/>
              </a:rPr>
              <a:t>LUYỆN </a:t>
            </a:r>
            <a:r>
              <a:rPr lang="en-US" sz="6999" dirty="0">
                <a:solidFill>
                  <a:srgbClr val="343434"/>
                </a:solidFill>
                <a:latin typeface="Fraunces"/>
              </a:rPr>
              <a:t>TẬP</a:t>
            </a:r>
          </a:p>
        </p:txBody>
      </p:sp>
      <p:sp>
        <p:nvSpPr>
          <p:cNvPr id="7" name="TextBox 7"/>
          <p:cNvSpPr txBox="1"/>
          <p:nvPr/>
        </p:nvSpPr>
        <p:spPr>
          <a:xfrm>
            <a:off x="1636579" y="1702434"/>
            <a:ext cx="11073272" cy="697611"/>
          </a:xfrm>
          <a:prstGeom prst="rect">
            <a:avLst/>
          </a:prstGeom>
        </p:spPr>
        <p:txBody>
          <a:bodyPr lIns="0" tIns="0" rIns="0" bIns="0" rtlCol="0" anchor="t">
            <a:spAutoFit/>
          </a:bodyPr>
          <a:lstStyle/>
          <a:p>
            <a:pPr>
              <a:lnSpc>
                <a:spcPts val="5412"/>
              </a:lnSpc>
            </a:pPr>
            <a:r>
              <a:rPr lang="en-US" sz="4400">
                <a:solidFill>
                  <a:srgbClr val="9B4922"/>
                </a:solidFill>
                <a:latin typeface="Roboto Condensed Bold Italics"/>
              </a:rPr>
              <a:t>THỬ THÁCH: HỌC TRÒ SIÊU ĐẲNG</a:t>
            </a:r>
          </a:p>
        </p:txBody>
      </p:sp>
      <p:sp>
        <p:nvSpPr>
          <p:cNvPr id="8" name="TextBox 8"/>
          <p:cNvSpPr txBox="1"/>
          <p:nvPr/>
        </p:nvSpPr>
        <p:spPr>
          <a:xfrm>
            <a:off x="1010456" y="8438815"/>
            <a:ext cx="361950" cy="1193800"/>
          </a:xfrm>
          <a:prstGeom prst="rect">
            <a:avLst/>
          </a:prstGeom>
        </p:spPr>
        <p:txBody>
          <a:bodyPr lIns="0" tIns="0" rIns="0" bIns="0" rtlCol="0" anchor="t">
            <a:spAutoFit/>
          </a:bodyPr>
          <a:lstStyle/>
          <a:p>
            <a:pPr algn="ctr">
              <a:lnSpc>
                <a:spcPts val="9799"/>
              </a:lnSpc>
            </a:pPr>
            <a:r>
              <a:rPr lang="en-US" sz="6999">
                <a:solidFill>
                  <a:srgbClr val="FFFFFF"/>
                </a:solidFill>
                <a:latin typeface="#9Slide03 Bebas Neue Bold"/>
              </a:rPr>
              <a:t>A</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409">
            <a:off x="13692462" y="-2406431"/>
            <a:ext cx="5613921" cy="5379157"/>
          </a:xfrm>
          <a:prstGeom prst="rect">
            <a:avLst/>
          </a:prstGeom>
        </p:spPr>
      </p:pic>
      <p:pic>
        <p:nvPicPr>
          <p:cNvPr id="3" name="Picture 3"/>
          <p:cNvPicPr>
            <a:picLocks noChangeAspect="1"/>
          </p:cNvPicPr>
          <p:nvPr/>
        </p:nvPicPr>
        <p:blipFill>
          <a:blip r:embed="rId4">
            <a:alphaModFix amt="74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00848" y="2722217"/>
            <a:ext cx="12886303" cy="7564783"/>
          </a:xfrm>
          <a:prstGeom prst="rect">
            <a:avLst/>
          </a:prstGeom>
        </p:spPr>
      </p:pic>
      <p:sp>
        <p:nvSpPr>
          <p:cNvPr id="4" name="TextBox 4"/>
          <p:cNvSpPr txBox="1"/>
          <p:nvPr/>
        </p:nvSpPr>
        <p:spPr>
          <a:xfrm>
            <a:off x="3546188" y="4012233"/>
            <a:ext cx="11802855" cy="4908550"/>
          </a:xfrm>
          <a:prstGeom prst="rect">
            <a:avLst/>
          </a:prstGeom>
        </p:spPr>
        <p:txBody>
          <a:bodyPr lIns="0" tIns="0" rIns="0" bIns="0" rtlCol="0" anchor="t">
            <a:spAutoFit/>
          </a:bodyPr>
          <a:lstStyle/>
          <a:p>
            <a:pPr algn="just">
              <a:lnSpc>
                <a:spcPts val="5599"/>
              </a:lnSpc>
            </a:pPr>
            <a:r>
              <a:rPr lang="en-US" sz="3999" dirty="0" err="1">
                <a:solidFill>
                  <a:srgbClr val="000000"/>
                </a:solidFill>
                <a:latin typeface="Roboto Condensed Bold"/>
              </a:rPr>
              <a:t>Câu</a:t>
            </a:r>
            <a:r>
              <a:rPr lang="en-US" sz="3999" dirty="0">
                <a:solidFill>
                  <a:srgbClr val="000000"/>
                </a:solidFill>
                <a:latin typeface="Roboto Condensed Bold"/>
              </a:rPr>
              <a:t> 4: </a:t>
            </a:r>
            <a:r>
              <a:rPr lang="en-US" sz="3999" dirty="0" err="1">
                <a:solidFill>
                  <a:srgbClr val="000000"/>
                </a:solidFill>
                <a:latin typeface="Roboto Condensed Bold"/>
              </a:rPr>
              <a:t>Các</a:t>
            </a:r>
            <a:r>
              <a:rPr lang="en-US" sz="3999" dirty="0">
                <a:solidFill>
                  <a:srgbClr val="000000"/>
                </a:solidFill>
                <a:latin typeface="Roboto Condensed Bold"/>
              </a:rPr>
              <a:t> </a:t>
            </a:r>
            <a:r>
              <a:rPr lang="en-US" sz="3999" dirty="0" err="1">
                <a:solidFill>
                  <a:srgbClr val="000000"/>
                </a:solidFill>
                <a:latin typeface="Roboto Condensed Bold"/>
              </a:rPr>
              <a:t>nhân</a:t>
            </a:r>
            <a:r>
              <a:rPr lang="en-US" sz="3999" dirty="0">
                <a:solidFill>
                  <a:srgbClr val="000000"/>
                </a:solidFill>
                <a:latin typeface="Roboto Condensed Bold"/>
              </a:rPr>
              <a:t> </a:t>
            </a:r>
            <a:r>
              <a:rPr lang="en-US" sz="3999" dirty="0" err="1">
                <a:solidFill>
                  <a:srgbClr val="000000"/>
                </a:solidFill>
                <a:latin typeface="Roboto Condensed Bold"/>
              </a:rPr>
              <a:t>vật</a:t>
            </a:r>
            <a:r>
              <a:rPr lang="en-US" sz="3999" dirty="0">
                <a:solidFill>
                  <a:srgbClr val="000000"/>
                </a:solidFill>
                <a:latin typeface="Roboto Condensed Bold"/>
              </a:rPr>
              <a:t> </a:t>
            </a:r>
            <a:r>
              <a:rPr lang="en-US" sz="3999" dirty="0" err="1">
                <a:solidFill>
                  <a:srgbClr val="000000"/>
                </a:solidFill>
                <a:latin typeface="Roboto Condensed Bold"/>
              </a:rPr>
              <a:t>người</a:t>
            </a:r>
            <a:r>
              <a:rPr lang="en-US" sz="3999" dirty="0">
                <a:solidFill>
                  <a:srgbClr val="000000"/>
                </a:solidFill>
                <a:latin typeface="Roboto Condensed Bold"/>
              </a:rPr>
              <a:t> </a:t>
            </a:r>
            <a:r>
              <a:rPr lang="en-US" sz="3999" dirty="0" err="1">
                <a:solidFill>
                  <a:srgbClr val="000000"/>
                </a:solidFill>
                <a:latin typeface="Roboto Condensed Bold"/>
              </a:rPr>
              <a:t>kể</a:t>
            </a:r>
            <a:r>
              <a:rPr lang="en-US" sz="3999" dirty="0">
                <a:solidFill>
                  <a:srgbClr val="000000"/>
                </a:solidFill>
                <a:latin typeface="Roboto Condensed Bold"/>
              </a:rPr>
              <a:t> </a:t>
            </a:r>
            <a:r>
              <a:rPr lang="en-US" sz="3999" dirty="0" err="1">
                <a:solidFill>
                  <a:srgbClr val="000000"/>
                </a:solidFill>
                <a:latin typeface="Roboto Condensed Bold"/>
              </a:rPr>
              <a:t>chuyện</a:t>
            </a:r>
            <a:r>
              <a:rPr lang="en-US" sz="3999" dirty="0">
                <a:solidFill>
                  <a:srgbClr val="000000"/>
                </a:solidFill>
                <a:latin typeface="Roboto Condensed Bold"/>
              </a:rPr>
              <a:t> </a:t>
            </a:r>
            <a:r>
              <a:rPr lang="en-US" sz="3999" dirty="0" err="1">
                <a:solidFill>
                  <a:srgbClr val="000000"/>
                </a:solidFill>
                <a:latin typeface="Roboto Condensed Bold"/>
              </a:rPr>
              <a:t>trong</a:t>
            </a:r>
            <a:r>
              <a:rPr lang="en-US" sz="3999" dirty="0">
                <a:solidFill>
                  <a:srgbClr val="000000"/>
                </a:solidFill>
                <a:latin typeface="Roboto Condensed Bold"/>
              </a:rPr>
              <a:t> </a:t>
            </a:r>
            <a:r>
              <a:rPr lang="en-US" sz="3999" dirty="0" err="1">
                <a:solidFill>
                  <a:srgbClr val="000000"/>
                </a:solidFill>
                <a:latin typeface="Roboto Condensed Bold"/>
              </a:rPr>
              <a:t>đoạn</a:t>
            </a:r>
            <a:r>
              <a:rPr lang="en-US" sz="3999" dirty="0">
                <a:solidFill>
                  <a:srgbClr val="000000"/>
                </a:solidFill>
                <a:latin typeface="Roboto Condensed Bold"/>
              </a:rPr>
              <a:t> </a:t>
            </a:r>
            <a:r>
              <a:rPr lang="en-US" sz="3999" dirty="0" err="1">
                <a:solidFill>
                  <a:srgbClr val="000000"/>
                </a:solidFill>
                <a:latin typeface="Roboto Condensed Bold"/>
              </a:rPr>
              <a:t>trích</a:t>
            </a:r>
            <a:r>
              <a:rPr lang="en-US" sz="3999" dirty="0">
                <a:solidFill>
                  <a:srgbClr val="000000"/>
                </a:solidFill>
                <a:latin typeface="Roboto Condensed Bold"/>
              </a:rPr>
              <a:t> </a:t>
            </a:r>
            <a:r>
              <a:rPr lang="en-US" sz="3999" dirty="0" err="1">
                <a:solidFill>
                  <a:srgbClr val="000000"/>
                </a:solidFill>
                <a:latin typeface="Roboto Condensed Bold Italics"/>
              </a:rPr>
              <a:t>Người</a:t>
            </a:r>
            <a:r>
              <a:rPr lang="en-US" sz="3999" dirty="0">
                <a:solidFill>
                  <a:srgbClr val="000000"/>
                </a:solidFill>
                <a:latin typeface="Roboto Condensed Bold Italics"/>
              </a:rPr>
              <a:t> </a:t>
            </a:r>
            <a:r>
              <a:rPr lang="en-US" sz="3999" dirty="0" err="1">
                <a:solidFill>
                  <a:srgbClr val="000000"/>
                </a:solidFill>
                <a:latin typeface="Roboto Condensed Bold Italics"/>
              </a:rPr>
              <a:t>thầy</a:t>
            </a:r>
            <a:r>
              <a:rPr lang="en-US" sz="3999" dirty="0">
                <a:solidFill>
                  <a:srgbClr val="000000"/>
                </a:solidFill>
                <a:latin typeface="Roboto Condensed Bold Italics"/>
              </a:rPr>
              <a:t> </a:t>
            </a:r>
            <a:r>
              <a:rPr lang="en-US" sz="3999" dirty="0" err="1">
                <a:solidFill>
                  <a:srgbClr val="000000"/>
                </a:solidFill>
                <a:latin typeface="Roboto Condensed Bold Italics"/>
              </a:rPr>
              <a:t>đầu</a:t>
            </a:r>
            <a:r>
              <a:rPr lang="en-US" sz="3999" dirty="0">
                <a:solidFill>
                  <a:srgbClr val="000000"/>
                </a:solidFill>
                <a:latin typeface="Roboto Condensed Bold Italics"/>
              </a:rPr>
              <a:t> </a:t>
            </a:r>
            <a:r>
              <a:rPr lang="en-US" sz="3999" dirty="0" err="1">
                <a:solidFill>
                  <a:srgbClr val="000000"/>
                </a:solidFill>
                <a:latin typeface="Roboto Condensed Bold Italics"/>
              </a:rPr>
              <a:t>tiên</a:t>
            </a:r>
            <a:r>
              <a:rPr lang="en-US" sz="3999" dirty="0">
                <a:solidFill>
                  <a:srgbClr val="000000"/>
                </a:solidFill>
                <a:latin typeface="Roboto Condensed Bold"/>
              </a:rPr>
              <a:t> </a:t>
            </a:r>
            <a:r>
              <a:rPr lang="en-US" sz="3999" dirty="0" err="1">
                <a:solidFill>
                  <a:srgbClr val="000000"/>
                </a:solidFill>
                <a:latin typeface="Roboto Condensed Bold"/>
              </a:rPr>
              <a:t>có</a:t>
            </a:r>
            <a:r>
              <a:rPr lang="en-US" sz="3999" dirty="0">
                <a:solidFill>
                  <a:srgbClr val="000000"/>
                </a:solidFill>
                <a:latin typeface="Roboto Condensed Bold"/>
              </a:rPr>
              <a:t> </a:t>
            </a:r>
            <a:r>
              <a:rPr lang="en-US" sz="3999" dirty="0" err="1">
                <a:solidFill>
                  <a:srgbClr val="000000"/>
                </a:solidFill>
                <a:latin typeface="Roboto Condensed Bold"/>
              </a:rPr>
              <a:t>mối</a:t>
            </a:r>
            <a:r>
              <a:rPr lang="en-US" sz="3999" dirty="0">
                <a:solidFill>
                  <a:srgbClr val="000000"/>
                </a:solidFill>
                <a:latin typeface="Roboto Condensed Bold"/>
              </a:rPr>
              <a:t> </a:t>
            </a:r>
            <a:r>
              <a:rPr lang="en-US" sz="3999" dirty="0" err="1">
                <a:solidFill>
                  <a:srgbClr val="000000"/>
                </a:solidFill>
                <a:latin typeface="Roboto Condensed Bold"/>
              </a:rPr>
              <a:t>quan</a:t>
            </a:r>
            <a:r>
              <a:rPr lang="en-US" sz="3999" dirty="0">
                <a:solidFill>
                  <a:srgbClr val="000000"/>
                </a:solidFill>
                <a:latin typeface="Roboto Condensed Bold"/>
              </a:rPr>
              <a:t> </a:t>
            </a:r>
            <a:r>
              <a:rPr lang="en-US" sz="3999" dirty="0" err="1">
                <a:solidFill>
                  <a:srgbClr val="000000"/>
                </a:solidFill>
                <a:latin typeface="Roboto Condensed Bold"/>
              </a:rPr>
              <a:t>hệ</a:t>
            </a:r>
            <a:r>
              <a:rPr lang="en-US" sz="3999" dirty="0">
                <a:solidFill>
                  <a:srgbClr val="000000"/>
                </a:solidFill>
                <a:latin typeface="Roboto Condensed Bold"/>
              </a:rPr>
              <a:t> </a:t>
            </a:r>
            <a:r>
              <a:rPr lang="en-US" sz="3999" dirty="0" err="1">
                <a:solidFill>
                  <a:srgbClr val="000000"/>
                </a:solidFill>
                <a:latin typeface="Roboto Condensed Bold"/>
              </a:rPr>
              <a:t>như</a:t>
            </a:r>
            <a:r>
              <a:rPr lang="en-US" sz="3999" dirty="0">
                <a:solidFill>
                  <a:srgbClr val="000000"/>
                </a:solidFill>
                <a:latin typeface="Roboto Condensed Bold"/>
              </a:rPr>
              <a:t> </a:t>
            </a:r>
            <a:r>
              <a:rPr lang="en-US" sz="3999" dirty="0" err="1">
                <a:solidFill>
                  <a:srgbClr val="000000"/>
                </a:solidFill>
                <a:latin typeface="Roboto Condensed Bold"/>
              </a:rPr>
              <a:t>thế</a:t>
            </a:r>
            <a:r>
              <a:rPr lang="en-US" sz="3999" dirty="0">
                <a:solidFill>
                  <a:srgbClr val="000000"/>
                </a:solidFill>
                <a:latin typeface="Roboto Condensed Bold"/>
              </a:rPr>
              <a:t> </a:t>
            </a:r>
            <a:r>
              <a:rPr lang="en-US" sz="3999" dirty="0" err="1">
                <a:solidFill>
                  <a:srgbClr val="000000"/>
                </a:solidFill>
                <a:latin typeface="Roboto Condensed Bold"/>
              </a:rPr>
              <a:t>nào</a:t>
            </a:r>
            <a:r>
              <a:rPr lang="en-US" sz="3999" dirty="0">
                <a:solidFill>
                  <a:srgbClr val="000000"/>
                </a:solidFill>
                <a:latin typeface="Roboto Condensed Bold"/>
              </a:rPr>
              <a:t>?</a:t>
            </a:r>
          </a:p>
          <a:p>
            <a:pPr algn="just">
              <a:lnSpc>
                <a:spcPts val="5599"/>
              </a:lnSpc>
            </a:pPr>
            <a:r>
              <a:rPr lang="en-US" sz="3999" dirty="0">
                <a:solidFill>
                  <a:srgbClr val="000000"/>
                </a:solidFill>
                <a:latin typeface="Roboto Condensed"/>
              </a:rPr>
              <a:t>A.   </a:t>
            </a:r>
            <a:r>
              <a:rPr lang="en-US" sz="3999" dirty="0" err="1">
                <a:solidFill>
                  <a:srgbClr val="000000"/>
                </a:solidFill>
                <a:latin typeface="Roboto Condensed"/>
              </a:rPr>
              <a:t>Xa</a:t>
            </a:r>
            <a:r>
              <a:rPr lang="en-US" sz="3999" dirty="0">
                <a:solidFill>
                  <a:srgbClr val="000000"/>
                </a:solidFill>
                <a:latin typeface="Roboto Condensed"/>
              </a:rPr>
              <a:t> </a:t>
            </a:r>
            <a:r>
              <a:rPr lang="en-US" sz="3999" dirty="0" err="1">
                <a:solidFill>
                  <a:srgbClr val="000000"/>
                </a:solidFill>
                <a:latin typeface="Roboto Condensed"/>
              </a:rPr>
              <a:t>lạ</a:t>
            </a:r>
            <a:endParaRPr lang="en-US" sz="3999" dirty="0">
              <a:solidFill>
                <a:srgbClr val="000000"/>
              </a:solidFill>
              <a:latin typeface="Roboto Condensed"/>
            </a:endParaRPr>
          </a:p>
          <a:p>
            <a:pPr algn="just">
              <a:lnSpc>
                <a:spcPts val="5599"/>
              </a:lnSpc>
            </a:pPr>
            <a:r>
              <a:rPr lang="en-US" sz="3999" dirty="0">
                <a:solidFill>
                  <a:srgbClr val="000000"/>
                </a:solidFill>
                <a:latin typeface="Roboto Condensed"/>
              </a:rPr>
              <a:t>B.   </a:t>
            </a:r>
            <a:r>
              <a:rPr lang="en-US" sz="3999" dirty="0" err="1">
                <a:solidFill>
                  <a:srgbClr val="000000"/>
                </a:solidFill>
                <a:latin typeface="Roboto Condensed"/>
              </a:rPr>
              <a:t>Đồng</a:t>
            </a:r>
            <a:r>
              <a:rPr lang="en-US" sz="3999" dirty="0">
                <a:solidFill>
                  <a:srgbClr val="000000"/>
                </a:solidFill>
                <a:latin typeface="Roboto Condensed"/>
              </a:rPr>
              <a:t> </a:t>
            </a:r>
            <a:r>
              <a:rPr lang="en-US" sz="3999" dirty="0" err="1">
                <a:solidFill>
                  <a:srgbClr val="000000"/>
                </a:solidFill>
                <a:latin typeface="Roboto Condensed"/>
              </a:rPr>
              <a:t>hương</a:t>
            </a:r>
            <a:endParaRPr lang="en-US" sz="3999" dirty="0">
              <a:solidFill>
                <a:srgbClr val="000000"/>
              </a:solidFill>
              <a:latin typeface="Roboto Condensed"/>
            </a:endParaRPr>
          </a:p>
          <a:p>
            <a:pPr algn="just">
              <a:lnSpc>
                <a:spcPts val="5599"/>
              </a:lnSpc>
            </a:pPr>
            <a:r>
              <a:rPr lang="en-US" sz="3999" dirty="0">
                <a:solidFill>
                  <a:srgbClr val="000000"/>
                </a:solidFill>
                <a:latin typeface="Roboto Condensed"/>
              </a:rPr>
              <a:t>C.   </a:t>
            </a:r>
            <a:r>
              <a:rPr lang="en-US" sz="3999" dirty="0" err="1">
                <a:solidFill>
                  <a:srgbClr val="000000"/>
                </a:solidFill>
                <a:latin typeface="Roboto Condensed"/>
              </a:rPr>
              <a:t>Đồng</a:t>
            </a:r>
            <a:r>
              <a:rPr lang="en-US" sz="3999" dirty="0">
                <a:solidFill>
                  <a:srgbClr val="000000"/>
                </a:solidFill>
                <a:latin typeface="Roboto Condensed"/>
              </a:rPr>
              <a:t> </a:t>
            </a:r>
            <a:r>
              <a:rPr lang="en-US" sz="3999" dirty="0" err="1">
                <a:solidFill>
                  <a:srgbClr val="000000"/>
                </a:solidFill>
                <a:latin typeface="Roboto Condensed"/>
              </a:rPr>
              <a:t>môn</a:t>
            </a:r>
            <a:endParaRPr lang="en-US" sz="3999" dirty="0">
              <a:solidFill>
                <a:srgbClr val="000000"/>
              </a:solidFill>
              <a:latin typeface="Roboto Condensed"/>
            </a:endParaRPr>
          </a:p>
          <a:p>
            <a:pPr algn="just">
              <a:lnSpc>
                <a:spcPts val="5599"/>
              </a:lnSpc>
            </a:pPr>
            <a:r>
              <a:rPr lang="en-US" sz="3999" dirty="0">
                <a:solidFill>
                  <a:srgbClr val="000000"/>
                </a:solidFill>
                <a:latin typeface="Roboto Condensed"/>
              </a:rPr>
              <a:t>D.   </a:t>
            </a:r>
            <a:r>
              <a:rPr lang="en-US" sz="3999" dirty="0" err="1">
                <a:solidFill>
                  <a:srgbClr val="000000"/>
                </a:solidFill>
                <a:latin typeface="Roboto Condensed"/>
              </a:rPr>
              <a:t>Đồng</a:t>
            </a:r>
            <a:r>
              <a:rPr lang="en-US" sz="3999" dirty="0">
                <a:solidFill>
                  <a:srgbClr val="000000"/>
                </a:solidFill>
                <a:latin typeface="Roboto Condensed"/>
              </a:rPr>
              <a:t> </a:t>
            </a:r>
            <a:r>
              <a:rPr lang="en-US" sz="3999" dirty="0" err="1">
                <a:solidFill>
                  <a:srgbClr val="000000"/>
                </a:solidFill>
                <a:latin typeface="Roboto Condensed"/>
              </a:rPr>
              <a:t>ngũ</a:t>
            </a:r>
            <a:endParaRPr lang="en-US" sz="3999" dirty="0">
              <a:solidFill>
                <a:srgbClr val="000000"/>
              </a:solidFill>
              <a:latin typeface="Roboto Condensed"/>
            </a:endParaRPr>
          </a:p>
          <a:p>
            <a:pPr algn="just">
              <a:lnSpc>
                <a:spcPts val="5599"/>
              </a:lnSpc>
              <a:spcBef>
                <a:spcPct val="0"/>
              </a:spcBef>
            </a:pPr>
            <a:endParaRPr lang="en-US" sz="3999" dirty="0">
              <a:solidFill>
                <a:srgbClr val="000000"/>
              </a:solidFill>
              <a:latin typeface="Roboto Condensed"/>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9943" y="8775313"/>
            <a:ext cx="5309684" cy="1511687"/>
          </a:xfrm>
          <a:prstGeom prst="rect">
            <a:avLst/>
          </a:prstGeom>
        </p:spPr>
      </p:pic>
      <p:sp>
        <p:nvSpPr>
          <p:cNvPr id="6" name="TextBox 6"/>
          <p:cNvSpPr txBox="1"/>
          <p:nvPr/>
        </p:nvSpPr>
        <p:spPr>
          <a:xfrm>
            <a:off x="1371959" y="805036"/>
            <a:ext cx="11050052" cy="1193800"/>
          </a:xfrm>
          <a:prstGeom prst="rect">
            <a:avLst/>
          </a:prstGeom>
        </p:spPr>
        <p:txBody>
          <a:bodyPr lIns="0" tIns="0" rIns="0" bIns="0" rtlCol="0" anchor="t">
            <a:spAutoFit/>
          </a:bodyPr>
          <a:lstStyle/>
          <a:p>
            <a:pPr algn="ctr">
              <a:lnSpc>
                <a:spcPts val="9799"/>
              </a:lnSpc>
            </a:pPr>
            <a:r>
              <a:rPr lang="en-US" sz="6999" dirty="0" smtClean="0">
                <a:solidFill>
                  <a:srgbClr val="343434"/>
                </a:solidFill>
                <a:latin typeface="Fraunces"/>
              </a:rPr>
              <a:t>LUYỆN </a:t>
            </a:r>
            <a:r>
              <a:rPr lang="en-US" sz="6999" dirty="0">
                <a:solidFill>
                  <a:srgbClr val="343434"/>
                </a:solidFill>
                <a:latin typeface="Fraunces"/>
              </a:rPr>
              <a:t>TẬP</a:t>
            </a:r>
          </a:p>
        </p:txBody>
      </p:sp>
      <p:sp>
        <p:nvSpPr>
          <p:cNvPr id="7" name="TextBox 7"/>
          <p:cNvSpPr txBox="1"/>
          <p:nvPr/>
        </p:nvSpPr>
        <p:spPr>
          <a:xfrm>
            <a:off x="1570424" y="2413601"/>
            <a:ext cx="11073272" cy="697611"/>
          </a:xfrm>
          <a:prstGeom prst="rect">
            <a:avLst/>
          </a:prstGeom>
        </p:spPr>
        <p:txBody>
          <a:bodyPr lIns="0" tIns="0" rIns="0" bIns="0" rtlCol="0" anchor="t">
            <a:spAutoFit/>
          </a:bodyPr>
          <a:lstStyle/>
          <a:p>
            <a:pPr>
              <a:lnSpc>
                <a:spcPts val="5412"/>
              </a:lnSpc>
            </a:pPr>
            <a:r>
              <a:rPr lang="en-US" sz="4400">
                <a:solidFill>
                  <a:srgbClr val="9B4922"/>
                </a:solidFill>
                <a:latin typeface="Roboto Condensed Bold Italics"/>
              </a:rPr>
              <a:t>THỬ THÁCH: HỌC TRÒ SIÊU ĐẲNG</a:t>
            </a:r>
          </a:p>
        </p:txBody>
      </p:sp>
      <p:sp>
        <p:nvSpPr>
          <p:cNvPr id="8" name="TextBox 8"/>
          <p:cNvSpPr txBox="1"/>
          <p:nvPr/>
        </p:nvSpPr>
        <p:spPr>
          <a:xfrm>
            <a:off x="4574257" y="8790820"/>
            <a:ext cx="361057" cy="1193800"/>
          </a:xfrm>
          <a:prstGeom prst="rect">
            <a:avLst/>
          </a:prstGeom>
        </p:spPr>
        <p:txBody>
          <a:bodyPr lIns="0" tIns="0" rIns="0" bIns="0" rtlCol="0" anchor="t">
            <a:spAutoFit/>
          </a:bodyPr>
          <a:lstStyle/>
          <a:p>
            <a:pPr algn="ctr">
              <a:lnSpc>
                <a:spcPts val="9799"/>
              </a:lnSpc>
            </a:pPr>
            <a:r>
              <a:rPr lang="en-US" sz="6999">
                <a:solidFill>
                  <a:srgbClr val="FFFFFF"/>
                </a:solidFill>
                <a:latin typeface="#9Slide03 Bebas Neue Bold"/>
              </a:rPr>
              <a:t>B</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409">
            <a:off x="13692462" y="-2406431"/>
            <a:ext cx="5613921" cy="5379157"/>
          </a:xfrm>
          <a:prstGeom prst="rect">
            <a:avLst/>
          </a:prstGeom>
        </p:spPr>
      </p:pic>
      <p:pic>
        <p:nvPicPr>
          <p:cNvPr id="3" name="Picture 3"/>
          <p:cNvPicPr>
            <a:picLocks noChangeAspect="1"/>
          </p:cNvPicPr>
          <p:nvPr/>
        </p:nvPicPr>
        <p:blipFill>
          <a:blip r:embed="rId4">
            <a:alphaModFix amt="74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00848" y="2722217"/>
            <a:ext cx="12886303" cy="7564783"/>
          </a:xfrm>
          <a:prstGeom prst="rect">
            <a:avLst/>
          </a:prstGeom>
        </p:spPr>
      </p:pic>
      <p:sp>
        <p:nvSpPr>
          <p:cNvPr id="4" name="TextBox 4"/>
          <p:cNvSpPr txBox="1"/>
          <p:nvPr/>
        </p:nvSpPr>
        <p:spPr>
          <a:xfrm>
            <a:off x="2819903" y="4221783"/>
            <a:ext cx="12648195" cy="4908550"/>
          </a:xfrm>
          <a:prstGeom prst="rect">
            <a:avLst/>
          </a:prstGeom>
        </p:spPr>
        <p:txBody>
          <a:bodyPr lIns="0" tIns="0" rIns="0" bIns="0" rtlCol="0" anchor="t">
            <a:spAutoFit/>
          </a:bodyPr>
          <a:lstStyle/>
          <a:p>
            <a:pPr algn="just">
              <a:lnSpc>
                <a:spcPts val="5599"/>
              </a:lnSpc>
            </a:pPr>
            <a:r>
              <a:rPr lang="en-US" sz="3999" dirty="0" err="1">
                <a:solidFill>
                  <a:srgbClr val="000000"/>
                </a:solidFill>
                <a:latin typeface="Roboto Condensed Bold"/>
              </a:rPr>
              <a:t>Câu</a:t>
            </a:r>
            <a:r>
              <a:rPr lang="en-US" sz="3999" dirty="0">
                <a:solidFill>
                  <a:srgbClr val="000000"/>
                </a:solidFill>
                <a:latin typeface="Roboto Condensed Bold"/>
              </a:rPr>
              <a:t> 5: </a:t>
            </a:r>
            <a:r>
              <a:rPr lang="en-US" sz="3999" dirty="0" err="1">
                <a:solidFill>
                  <a:srgbClr val="000000"/>
                </a:solidFill>
                <a:latin typeface="Roboto Condensed Bold"/>
              </a:rPr>
              <a:t>Tính</a:t>
            </a:r>
            <a:r>
              <a:rPr lang="en-US" sz="3999" dirty="0">
                <a:solidFill>
                  <a:srgbClr val="000000"/>
                </a:solidFill>
                <a:latin typeface="Roboto Condensed Bold"/>
              </a:rPr>
              <a:t> </a:t>
            </a:r>
            <a:r>
              <a:rPr lang="en-US" sz="3999" dirty="0" err="1">
                <a:solidFill>
                  <a:srgbClr val="000000"/>
                </a:solidFill>
                <a:latin typeface="Roboto Condensed Bold"/>
              </a:rPr>
              <a:t>cách</a:t>
            </a:r>
            <a:r>
              <a:rPr lang="en-US" sz="3999" dirty="0">
                <a:solidFill>
                  <a:srgbClr val="000000"/>
                </a:solidFill>
                <a:latin typeface="Roboto Condensed Bold"/>
              </a:rPr>
              <a:t> </a:t>
            </a:r>
            <a:r>
              <a:rPr lang="en-US" sz="3999" dirty="0" err="1">
                <a:solidFill>
                  <a:srgbClr val="000000"/>
                </a:solidFill>
                <a:latin typeface="Roboto Condensed Bold"/>
              </a:rPr>
              <a:t>của</a:t>
            </a:r>
            <a:r>
              <a:rPr lang="en-US" sz="3999" dirty="0">
                <a:solidFill>
                  <a:srgbClr val="000000"/>
                </a:solidFill>
                <a:latin typeface="Roboto Condensed Bold"/>
              </a:rPr>
              <a:t> </a:t>
            </a:r>
            <a:r>
              <a:rPr lang="en-US" sz="3999" dirty="0" err="1">
                <a:solidFill>
                  <a:srgbClr val="000000"/>
                </a:solidFill>
                <a:latin typeface="Roboto Condensed Bold"/>
              </a:rPr>
              <a:t>thầy</a:t>
            </a:r>
            <a:r>
              <a:rPr lang="en-US" sz="3999" dirty="0">
                <a:solidFill>
                  <a:srgbClr val="000000"/>
                </a:solidFill>
                <a:latin typeface="Roboto Condensed Bold"/>
              </a:rPr>
              <a:t> </a:t>
            </a:r>
            <a:r>
              <a:rPr lang="en-US" sz="3999" dirty="0" err="1">
                <a:solidFill>
                  <a:srgbClr val="000000"/>
                </a:solidFill>
                <a:latin typeface="Roboto Condensed Bold"/>
              </a:rPr>
              <a:t>Đuy-sen</a:t>
            </a:r>
            <a:r>
              <a:rPr lang="en-US" sz="3999" dirty="0">
                <a:solidFill>
                  <a:srgbClr val="000000"/>
                </a:solidFill>
                <a:latin typeface="Roboto Condensed Bold"/>
              </a:rPr>
              <a:t> </a:t>
            </a:r>
            <a:r>
              <a:rPr lang="en-US" sz="3999" dirty="0" err="1">
                <a:solidFill>
                  <a:srgbClr val="000000"/>
                </a:solidFill>
                <a:latin typeface="Roboto Condensed Bold"/>
              </a:rPr>
              <a:t>không</a:t>
            </a:r>
            <a:r>
              <a:rPr lang="en-US" sz="3999" dirty="0">
                <a:solidFill>
                  <a:srgbClr val="000000"/>
                </a:solidFill>
                <a:latin typeface="Roboto Condensed Bold"/>
              </a:rPr>
              <a:t> </a:t>
            </a:r>
            <a:r>
              <a:rPr lang="en-US" sz="3999" dirty="0" err="1">
                <a:solidFill>
                  <a:srgbClr val="000000"/>
                </a:solidFill>
                <a:latin typeface="Roboto Condensed Bold"/>
              </a:rPr>
              <a:t>được</a:t>
            </a:r>
            <a:r>
              <a:rPr lang="en-US" sz="3999" dirty="0">
                <a:solidFill>
                  <a:srgbClr val="000000"/>
                </a:solidFill>
                <a:latin typeface="Roboto Condensed Bold"/>
              </a:rPr>
              <a:t> </a:t>
            </a:r>
            <a:r>
              <a:rPr lang="en-US" sz="3999" dirty="0" err="1">
                <a:solidFill>
                  <a:srgbClr val="000000"/>
                </a:solidFill>
                <a:latin typeface="Roboto Condensed Bold"/>
              </a:rPr>
              <a:t>thể</a:t>
            </a:r>
            <a:r>
              <a:rPr lang="en-US" sz="3999" dirty="0">
                <a:solidFill>
                  <a:srgbClr val="000000"/>
                </a:solidFill>
                <a:latin typeface="Roboto Condensed Bold"/>
              </a:rPr>
              <a:t> </a:t>
            </a:r>
            <a:r>
              <a:rPr lang="en-US" sz="3999" dirty="0" err="1">
                <a:solidFill>
                  <a:srgbClr val="000000"/>
                </a:solidFill>
                <a:latin typeface="Roboto Condensed Bold"/>
              </a:rPr>
              <a:t>hiện</a:t>
            </a:r>
            <a:r>
              <a:rPr lang="en-US" sz="3999" dirty="0">
                <a:solidFill>
                  <a:srgbClr val="000000"/>
                </a:solidFill>
                <a:latin typeface="Roboto Condensed Bold"/>
              </a:rPr>
              <a:t> qua </a:t>
            </a:r>
            <a:r>
              <a:rPr lang="en-US" sz="3999" dirty="0" err="1">
                <a:solidFill>
                  <a:srgbClr val="000000"/>
                </a:solidFill>
                <a:latin typeface="Roboto Condensed Bold"/>
              </a:rPr>
              <a:t>yếu</a:t>
            </a:r>
            <a:r>
              <a:rPr lang="en-US" sz="3999" dirty="0">
                <a:solidFill>
                  <a:srgbClr val="000000"/>
                </a:solidFill>
                <a:latin typeface="Roboto Condensed Bold"/>
              </a:rPr>
              <a:t> </a:t>
            </a:r>
            <a:r>
              <a:rPr lang="en-US" sz="3999" dirty="0" err="1">
                <a:solidFill>
                  <a:srgbClr val="000000"/>
                </a:solidFill>
                <a:latin typeface="Roboto Condensed Bold"/>
              </a:rPr>
              <a:t>tố</a:t>
            </a:r>
            <a:r>
              <a:rPr lang="en-US" sz="3999" dirty="0">
                <a:solidFill>
                  <a:srgbClr val="000000"/>
                </a:solidFill>
                <a:latin typeface="Roboto Condensed Bold"/>
              </a:rPr>
              <a:t> </a:t>
            </a:r>
            <a:r>
              <a:rPr lang="en-US" sz="3999" dirty="0" err="1">
                <a:solidFill>
                  <a:srgbClr val="000000"/>
                </a:solidFill>
                <a:latin typeface="Roboto Condensed Bold"/>
              </a:rPr>
              <a:t>nào</a:t>
            </a:r>
            <a:r>
              <a:rPr lang="en-US" sz="3999" dirty="0">
                <a:solidFill>
                  <a:srgbClr val="000000"/>
                </a:solidFill>
                <a:latin typeface="Roboto Condensed Bold"/>
              </a:rPr>
              <a:t> </a:t>
            </a:r>
            <a:r>
              <a:rPr lang="en-US" sz="3999" dirty="0" err="1">
                <a:solidFill>
                  <a:srgbClr val="000000"/>
                </a:solidFill>
                <a:latin typeface="Roboto Condensed Bold"/>
              </a:rPr>
              <a:t>sau</a:t>
            </a:r>
            <a:r>
              <a:rPr lang="en-US" sz="3999" dirty="0">
                <a:solidFill>
                  <a:srgbClr val="000000"/>
                </a:solidFill>
                <a:latin typeface="Roboto Condensed Bold"/>
              </a:rPr>
              <a:t> </a:t>
            </a:r>
            <a:r>
              <a:rPr lang="en-US" sz="3999" dirty="0" err="1">
                <a:solidFill>
                  <a:srgbClr val="000000"/>
                </a:solidFill>
                <a:latin typeface="Roboto Condensed Bold"/>
              </a:rPr>
              <a:t>đây</a:t>
            </a:r>
            <a:r>
              <a:rPr lang="en-US" sz="3999" dirty="0">
                <a:solidFill>
                  <a:srgbClr val="000000"/>
                </a:solidFill>
                <a:latin typeface="Roboto Condensed Bold"/>
              </a:rPr>
              <a:t> </a:t>
            </a:r>
            <a:r>
              <a:rPr lang="en-US" sz="3999" dirty="0" err="1">
                <a:solidFill>
                  <a:srgbClr val="000000"/>
                </a:solidFill>
                <a:latin typeface="Roboto Condensed Bold"/>
              </a:rPr>
              <a:t>trong</a:t>
            </a:r>
            <a:r>
              <a:rPr lang="en-US" sz="3999" dirty="0">
                <a:solidFill>
                  <a:srgbClr val="000000"/>
                </a:solidFill>
                <a:latin typeface="Roboto Condensed Bold"/>
              </a:rPr>
              <a:t> </a:t>
            </a:r>
            <a:r>
              <a:rPr lang="en-US" sz="3999" dirty="0" err="1">
                <a:solidFill>
                  <a:srgbClr val="000000"/>
                </a:solidFill>
                <a:latin typeface="Roboto Condensed Bold"/>
              </a:rPr>
              <a:t>đoạn</a:t>
            </a:r>
            <a:r>
              <a:rPr lang="en-US" sz="3999" dirty="0">
                <a:solidFill>
                  <a:srgbClr val="000000"/>
                </a:solidFill>
                <a:latin typeface="Roboto Condensed Bold"/>
              </a:rPr>
              <a:t> </a:t>
            </a:r>
            <a:r>
              <a:rPr lang="en-US" sz="3999" dirty="0" err="1">
                <a:solidFill>
                  <a:srgbClr val="000000"/>
                </a:solidFill>
                <a:latin typeface="Roboto Condensed Bold"/>
              </a:rPr>
              <a:t>trích</a:t>
            </a:r>
            <a:r>
              <a:rPr lang="en-US" sz="3999" dirty="0">
                <a:solidFill>
                  <a:srgbClr val="000000"/>
                </a:solidFill>
                <a:latin typeface="Roboto Condensed Bold"/>
              </a:rPr>
              <a:t> </a:t>
            </a:r>
            <a:r>
              <a:rPr lang="en-US" sz="3999" dirty="0" err="1">
                <a:solidFill>
                  <a:srgbClr val="000000"/>
                </a:solidFill>
                <a:latin typeface="Roboto Condensed Bold Italics"/>
              </a:rPr>
              <a:t>Người</a:t>
            </a:r>
            <a:r>
              <a:rPr lang="en-US" sz="3999" dirty="0">
                <a:solidFill>
                  <a:srgbClr val="000000"/>
                </a:solidFill>
                <a:latin typeface="Roboto Condensed Bold Italics"/>
              </a:rPr>
              <a:t> </a:t>
            </a:r>
            <a:r>
              <a:rPr lang="en-US" sz="3999" dirty="0" err="1">
                <a:solidFill>
                  <a:srgbClr val="000000"/>
                </a:solidFill>
                <a:latin typeface="Roboto Condensed Bold Italics"/>
              </a:rPr>
              <a:t>thầy</a:t>
            </a:r>
            <a:r>
              <a:rPr lang="en-US" sz="3999" dirty="0">
                <a:solidFill>
                  <a:srgbClr val="000000"/>
                </a:solidFill>
                <a:latin typeface="Roboto Condensed Bold Italics"/>
              </a:rPr>
              <a:t> </a:t>
            </a:r>
            <a:r>
              <a:rPr lang="en-US" sz="3999" dirty="0" err="1">
                <a:solidFill>
                  <a:srgbClr val="000000"/>
                </a:solidFill>
                <a:latin typeface="Roboto Condensed Bold Italics"/>
              </a:rPr>
              <a:t>đầu</a:t>
            </a:r>
            <a:r>
              <a:rPr lang="en-US" sz="3999" dirty="0">
                <a:solidFill>
                  <a:srgbClr val="000000"/>
                </a:solidFill>
                <a:latin typeface="Roboto Condensed Bold Italics"/>
              </a:rPr>
              <a:t> </a:t>
            </a:r>
            <a:r>
              <a:rPr lang="en-US" sz="3999" dirty="0" err="1">
                <a:solidFill>
                  <a:srgbClr val="000000"/>
                </a:solidFill>
                <a:latin typeface="Roboto Condensed Bold Italics"/>
              </a:rPr>
              <a:t>tiên</a:t>
            </a:r>
            <a:r>
              <a:rPr lang="en-US" sz="3999" dirty="0">
                <a:solidFill>
                  <a:srgbClr val="000000"/>
                </a:solidFill>
                <a:latin typeface="Roboto Condensed Bold"/>
              </a:rPr>
              <a:t>?</a:t>
            </a:r>
          </a:p>
          <a:p>
            <a:pPr algn="just">
              <a:lnSpc>
                <a:spcPts val="5599"/>
              </a:lnSpc>
            </a:pPr>
            <a:r>
              <a:rPr lang="en-US" sz="3999" dirty="0">
                <a:solidFill>
                  <a:srgbClr val="000000"/>
                </a:solidFill>
                <a:latin typeface="Roboto Condensed"/>
              </a:rPr>
              <a:t>A.</a:t>
            </a:r>
            <a:r>
              <a:rPr lang="en-US" sz="3999" dirty="0">
                <a:solidFill>
                  <a:srgbClr val="000000"/>
                </a:solidFill>
                <a:latin typeface="Roboto Condensed Bold"/>
              </a:rPr>
              <a:t>  </a:t>
            </a:r>
            <a:r>
              <a:rPr lang="en-US" sz="3999" dirty="0">
                <a:solidFill>
                  <a:srgbClr val="000000"/>
                </a:solidFill>
                <a:latin typeface="Roboto Condensed"/>
              </a:rPr>
              <a:t> </a:t>
            </a:r>
            <a:r>
              <a:rPr lang="en-US" sz="3999" dirty="0" err="1">
                <a:solidFill>
                  <a:srgbClr val="000000"/>
                </a:solidFill>
                <a:latin typeface="Roboto Condensed"/>
              </a:rPr>
              <a:t>Lời</a:t>
            </a:r>
            <a:r>
              <a:rPr lang="en-US" sz="3999" dirty="0">
                <a:solidFill>
                  <a:srgbClr val="000000"/>
                </a:solidFill>
                <a:latin typeface="Roboto Condensed"/>
              </a:rPr>
              <a:t> </a:t>
            </a:r>
            <a:r>
              <a:rPr lang="en-US" sz="3999" dirty="0" err="1">
                <a:solidFill>
                  <a:srgbClr val="000000"/>
                </a:solidFill>
                <a:latin typeface="Roboto Condensed"/>
              </a:rPr>
              <a:t>đối</a:t>
            </a:r>
            <a:r>
              <a:rPr lang="en-US" sz="3999" dirty="0">
                <a:solidFill>
                  <a:srgbClr val="000000"/>
                </a:solidFill>
                <a:latin typeface="Roboto Condensed"/>
              </a:rPr>
              <a:t> </a:t>
            </a:r>
            <a:r>
              <a:rPr lang="en-US" sz="3999" dirty="0" err="1">
                <a:solidFill>
                  <a:srgbClr val="000000"/>
                </a:solidFill>
                <a:latin typeface="Roboto Condensed"/>
              </a:rPr>
              <a:t>thoại</a:t>
            </a:r>
            <a:endParaRPr lang="en-US" sz="3999" dirty="0">
              <a:solidFill>
                <a:srgbClr val="000000"/>
              </a:solidFill>
              <a:latin typeface="Roboto Condensed"/>
            </a:endParaRPr>
          </a:p>
          <a:p>
            <a:pPr algn="just">
              <a:lnSpc>
                <a:spcPts val="5599"/>
              </a:lnSpc>
            </a:pPr>
            <a:r>
              <a:rPr lang="en-US" sz="3999" dirty="0">
                <a:solidFill>
                  <a:srgbClr val="000000"/>
                </a:solidFill>
                <a:latin typeface="Roboto Condensed"/>
              </a:rPr>
              <a:t>B.    </a:t>
            </a:r>
            <a:r>
              <a:rPr lang="en-US" sz="3999" dirty="0" err="1">
                <a:solidFill>
                  <a:srgbClr val="000000"/>
                </a:solidFill>
                <a:latin typeface="Roboto Condensed"/>
              </a:rPr>
              <a:t>Hành</a:t>
            </a:r>
            <a:r>
              <a:rPr lang="en-US" sz="3999" dirty="0">
                <a:solidFill>
                  <a:srgbClr val="000000"/>
                </a:solidFill>
                <a:latin typeface="Roboto Condensed"/>
              </a:rPr>
              <a:t> </a:t>
            </a:r>
            <a:r>
              <a:rPr lang="en-US" sz="3999" dirty="0" err="1">
                <a:solidFill>
                  <a:srgbClr val="000000"/>
                </a:solidFill>
                <a:latin typeface="Roboto Condensed"/>
              </a:rPr>
              <a:t>động</a:t>
            </a:r>
            <a:r>
              <a:rPr lang="en-US" sz="3999" dirty="0">
                <a:solidFill>
                  <a:srgbClr val="000000"/>
                </a:solidFill>
                <a:latin typeface="Roboto Condensed"/>
              </a:rPr>
              <a:t>, </a:t>
            </a:r>
            <a:r>
              <a:rPr lang="en-US" sz="3999" dirty="0" err="1">
                <a:solidFill>
                  <a:srgbClr val="000000"/>
                </a:solidFill>
                <a:latin typeface="Roboto Condensed"/>
              </a:rPr>
              <a:t>cử</a:t>
            </a:r>
            <a:r>
              <a:rPr lang="en-US" sz="3999" dirty="0">
                <a:solidFill>
                  <a:srgbClr val="000000"/>
                </a:solidFill>
                <a:latin typeface="Roboto Condensed"/>
              </a:rPr>
              <a:t> </a:t>
            </a:r>
            <a:r>
              <a:rPr lang="en-US" sz="3999" dirty="0" err="1">
                <a:solidFill>
                  <a:srgbClr val="000000"/>
                </a:solidFill>
                <a:latin typeface="Roboto Condensed"/>
              </a:rPr>
              <a:t>chỉ</a:t>
            </a:r>
            <a:r>
              <a:rPr lang="en-US" sz="3999" dirty="0">
                <a:solidFill>
                  <a:srgbClr val="000000"/>
                </a:solidFill>
                <a:latin typeface="Roboto Condensed"/>
              </a:rPr>
              <a:t>, </a:t>
            </a:r>
            <a:r>
              <a:rPr lang="en-US" sz="3999" dirty="0" err="1">
                <a:solidFill>
                  <a:srgbClr val="000000"/>
                </a:solidFill>
                <a:latin typeface="Roboto Condensed"/>
              </a:rPr>
              <a:t>thái</a:t>
            </a:r>
            <a:r>
              <a:rPr lang="en-US" sz="3999" dirty="0">
                <a:solidFill>
                  <a:srgbClr val="000000"/>
                </a:solidFill>
                <a:latin typeface="Roboto Condensed"/>
              </a:rPr>
              <a:t> </a:t>
            </a:r>
            <a:r>
              <a:rPr lang="en-US" sz="3999" dirty="0" err="1">
                <a:solidFill>
                  <a:srgbClr val="000000"/>
                </a:solidFill>
                <a:latin typeface="Roboto Condensed"/>
              </a:rPr>
              <a:t>độ</a:t>
            </a:r>
            <a:endParaRPr lang="en-US" sz="3999" dirty="0">
              <a:solidFill>
                <a:srgbClr val="000000"/>
              </a:solidFill>
              <a:latin typeface="Roboto Condensed"/>
            </a:endParaRPr>
          </a:p>
          <a:p>
            <a:pPr algn="just">
              <a:lnSpc>
                <a:spcPts val="5599"/>
              </a:lnSpc>
            </a:pPr>
            <a:r>
              <a:rPr lang="en-US" sz="3999" dirty="0">
                <a:solidFill>
                  <a:srgbClr val="000000"/>
                </a:solidFill>
                <a:latin typeface="Roboto Condensed"/>
              </a:rPr>
              <a:t>C.    </a:t>
            </a:r>
            <a:r>
              <a:rPr lang="en-US" sz="3999" dirty="0" err="1">
                <a:solidFill>
                  <a:srgbClr val="000000"/>
                </a:solidFill>
                <a:latin typeface="Roboto Condensed"/>
              </a:rPr>
              <a:t>Cảm</a:t>
            </a:r>
            <a:r>
              <a:rPr lang="en-US" sz="3999" dirty="0">
                <a:solidFill>
                  <a:srgbClr val="000000"/>
                </a:solidFill>
                <a:latin typeface="Roboto Condensed"/>
              </a:rPr>
              <a:t> </a:t>
            </a:r>
            <a:r>
              <a:rPr lang="en-US" sz="3999" dirty="0" err="1">
                <a:solidFill>
                  <a:srgbClr val="000000"/>
                </a:solidFill>
                <a:latin typeface="Roboto Condensed"/>
              </a:rPr>
              <a:t>xúc</a:t>
            </a:r>
            <a:r>
              <a:rPr lang="en-US" sz="3999" dirty="0">
                <a:solidFill>
                  <a:srgbClr val="000000"/>
                </a:solidFill>
                <a:latin typeface="Roboto Condensed"/>
              </a:rPr>
              <a:t>, </a:t>
            </a:r>
            <a:r>
              <a:rPr lang="en-US" sz="3999" dirty="0" err="1">
                <a:solidFill>
                  <a:srgbClr val="000000"/>
                </a:solidFill>
                <a:latin typeface="Roboto Condensed"/>
              </a:rPr>
              <a:t>suy</a:t>
            </a:r>
            <a:r>
              <a:rPr lang="en-US" sz="3999" dirty="0">
                <a:solidFill>
                  <a:srgbClr val="000000"/>
                </a:solidFill>
                <a:latin typeface="Roboto Condensed"/>
              </a:rPr>
              <a:t> </a:t>
            </a:r>
            <a:r>
              <a:rPr lang="en-US" sz="3999" dirty="0" err="1">
                <a:solidFill>
                  <a:srgbClr val="000000"/>
                </a:solidFill>
                <a:latin typeface="Roboto Condensed"/>
              </a:rPr>
              <a:t>nghĩ</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khác</a:t>
            </a:r>
            <a:endParaRPr lang="en-US" sz="3999" dirty="0">
              <a:solidFill>
                <a:srgbClr val="000000"/>
              </a:solidFill>
              <a:latin typeface="Roboto Condensed"/>
            </a:endParaRPr>
          </a:p>
          <a:p>
            <a:pPr algn="just">
              <a:lnSpc>
                <a:spcPts val="5599"/>
              </a:lnSpc>
            </a:pPr>
            <a:r>
              <a:rPr lang="en-US" sz="3999" dirty="0">
                <a:solidFill>
                  <a:srgbClr val="000000"/>
                </a:solidFill>
                <a:latin typeface="Roboto Condensed"/>
              </a:rPr>
              <a:t>D.   </a:t>
            </a:r>
            <a:r>
              <a:rPr lang="en-US" sz="3999" dirty="0" err="1">
                <a:solidFill>
                  <a:srgbClr val="000000"/>
                </a:solidFill>
                <a:latin typeface="Roboto Condensed"/>
              </a:rPr>
              <a:t>Lời</a:t>
            </a:r>
            <a:r>
              <a:rPr lang="en-US" sz="3999" dirty="0">
                <a:solidFill>
                  <a:srgbClr val="000000"/>
                </a:solidFill>
                <a:latin typeface="Roboto Condensed"/>
              </a:rPr>
              <a:t> </a:t>
            </a:r>
            <a:r>
              <a:rPr lang="en-US" sz="3999" dirty="0" err="1">
                <a:solidFill>
                  <a:srgbClr val="000000"/>
                </a:solidFill>
                <a:latin typeface="Roboto Condensed"/>
              </a:rPr>
              <a:t>độc</a:t>
            </a:r>
            <a:r>
              <a:rPr lang="en-US" sz="3999" dirty="0">
                <a:solidFill>
                  <a:srgbClr val="000000"/>
                </a:solidFill>
                <a:latin typeface="Roboto Condensed"/>
              </a:rPr>
              <a:t> </a:t>
            </a:r>
            <a:r>
              <a:rPr lang="en-US" sz="3999" dirty="0" err="1">
                <a:solidFill>
                  <a:srgbClr val="000000"/>
                </a:solidFill>
                <a:latin typeface="Roboto Condensed"/>
              </a:rPr>
              <a:t>thoại</a:t>
            </a:r>
            <a:endParaRPr lang="en-US" sz="3999" dirty="0">
              <a:solidFill>
                <a:srgbClr val="000000"/>
              </a:solidFill>
              <a:latin typeface="Roboto Condensed"/>
            </a:endParaRPr>
          </a:p>
          <a:p>
            <a:pPr algn="just">
              <a:lnSpc>
                <a:spcPts val="5599"/>
              </a:lnSpc>
              <a:spcBef>
                <a:spcPct val="0"/>
              </a:spcBef>
            </a:pPr>
            <a:endParaRPr lang="en-US" sz="3999" dirty="0">
              <a:solidFill>
                <a:srgbClr val="000000"/>
              </a:solidFill>
              <a:latin typeface="Roboto Condensed"/>
            </a:endParaRPr>
          </a:p>
        </p:txBody>
      </p:sp>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9943" y="8775313"/>
            <a:ext cx="5309684" cy="1511687"/>
          </a:xfrm>
          <a:prstGeom prst="rect">
            <a:avLst/>
          </a:prstGeom>
        </p:spPr>
      </p:pic>
      <p:sp>
        <p:nvSpPr>
          <p:cNvPr id="6" name="TextBox 6"/>
          <p:cNvSpPr txBox="1"/>
          <p:nvPr/>
        </p:nvSpPr>
        <p:spPr>
          <a:xfrm>
            <a:off x="1371959" y="805036"/>
            <a:ext cx="11050052" cy="1193800"/>
          </a:xfrm>
          <a:prstGeom prst="rect">
            <a:avLst/>
          </a:prstGeom>
        </p:spPr>
        <p:txBody>
          <a:bodyPr lIns="0" tIns="0" rIns="0" bIns="0" rtlCol="0" anchor="t">
            <a:spAutoFit/>
          </a:bodyPr>
          <a:lstStyle/>
          <a:p>
            <a:pPr algn="ctr">
              <a:lnSpc>
                <a:spcPts val="9799"/>
              </a:lnSpc>
            </a:pPr>
            <a:r>
              <a:rPr lang="en-US" sz="6999" dirty="0" smtClean="0">
                <a:solidFill>
                  <a:srgbClr val="343434"/>
                </a:solidFill>
                <a:latin typeface="Fraunces"/>
              </a:rPr>
              <a:t>LUYỆN </a:t>
            </a:r>
            <a:r>
              <a:rPr lang="en-US" sz="6999" dirty="0">
                <a:solidFill>
                  <a:srgbClr val="343434"/>
                </a:solidFill>
                <a:latin typeface="Fraunces"/>
              </a:rPr>
              <a:t>TẬP</a:t>
            </a:r>
          </a:p>
        </p:txBody>
      </p:sp>
      <p:sp>
        <p:nvSpPr>
          <p:cNvPr id="7" name="TextBox 7"/>
          <p:cNvSpPr txBox="1"/>
          <p:nvPr/>
        </p:nvSpPr>
        <p:spPr>
          <a:xfrm>
            <a:off x="1570424" y="2413601"/>
            <a:ext cx="11073272" cy="697611"/>
          </a:xfrm>
          <a:prstGeom prst="rect">
            <a:avLst/>
          </a:prstGeom>
        </p:spPr>
        <p:txBody>
          <a:bodyPr lIns="0" tIns="0" rIns="0" bIns="0" rtlCol="0" anchor="t">
            <a:spAutoFit/>
          </a:bodyPr>
          <a:lstStyle/>
          <a:p>
            <a:pPr>
              <a:lnSpc>
                <a:spcPts val="5412"/>
              </a:lnSpc>
            </a:pPr>
            <a:r>
              <a:rPr lang="en-US" sz="4400">
                <a:solidFill>
                  <a:srgbClr val="9B4922"/>
                </a:solidFill>
                <a:latin typeface="Roboto Condensed Bold Italics"/>
              </a:rPr>
              <a:t>THỬ THÁCH: HỌC TRÒ SIÊU ĐẲNG</a:t>
            </a:r>
          </a:p>
        </p:txBody>
      </p:sp>
      <p:sp>
        <p:nvSpPr>
          <p:cNvPr id="8" name="TextBox 8"/>
          <p:cNvSpPr txBox="1"/>
          <p:nvPr/>
        </p:nvSpPr>
        <p:spPr>
          <a:xfrm>
            <a:off x="4573364" y="8790820"/>
            <a:ext cx="362843" cy="1193800"/>
          </a:xfrm>
          <a:prstGeom prst="rect">
            <a:avLst/>
          </a:prstGeom>
        </p:spPr>
        <p:txBody>
          <a:bodyPr lIns="0" tIns="0" rIns="0" bIns="0" rtlCol="0" anchor="t">
            <a:spAutoFit/>
          </a:bodyPr>
          <a:lstStyle/>
          <a:p>
            <a:pPr algn="ctr">
              <a:lnSpc>
                <a:spcPts val="9799"/>
              </a:lnSpc>
            </a:pPr>
            <a:r>
              <a:rPr lang="en-US" sz="6999">
                <a:solidFill>
                  <a:srgbClr val="FFFFFF"/>
                </a:solidFill>
                <a:latin typeface="#9Slide03 Bebas Neue Bold"/>
              </a:rPr>
              <a:t>D</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66822">
            <a:off x="14370258" y="2426995"/>
            <a:ext cx="3973165" cy="3756447"/>
          </a:xfrm>
          <a:prstGeom prst="rect">
            <a:avLst/>
          </a:prstGeom>
        </p:spPr>
      </p:pic>
      <p:pic>
        <p:nvPicPr>
          <p:cNvPr id="13" name="Picture 3">
            <a:extLst>
              <a:ext uri="{FF2B5EF4-FFF2-40B4-BE49-F238E27FC236}">
                <a16:creationId xmlns="" xmlns:a16="http://schemas.microsoft.com/office/drawing/2014/main" id="{1B995790-BD6B-816D-151F-93C1F9E57B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30143" y="3883187"/>
            <a:ext cx="5402016" cy="5058251"/>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66822">
            <a:off x="12833801" y="-391199"/>
            <a:ext cx="4674313" cy="4837581"/>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66822">
            <a:off x="13108719" y="-42174"/>
            <a:ext cx="4124478" cy="4139531"/>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81841" y="3526502"/>
            <a:ext cx="13660643" cy="5771622"/>
          </a:xfrm>
          <a:prstGeom prst="rect">
            <a:avLst/>
          </a:prstGeom>
        </p:spPr>
      </p:pic>
      <p:sp>
        <p:nvSpPr>
          <p:cNvPr id="9" name="TextBox 9"/>
          <p:cNvSpPr txBox="1"/>
          <p:nvPr/>
        </p:nvSpPr>
        <p:spPr>
          <a:xfrm rot="456509">
            <a:off x="13717368" y="4892127"/>
            <a:ext cx="4187215" cy="2870200"/>
          </a:xfrm>
          <a:prstGeom prst="rect">
            <a:avLst/>
          </a:prstGeom>
        </p:spPr>
        <p:txBody>
          <a:bodyPr lIns="0" tIns="0" rIns="0" bIns="0" rtlCol="0" anchor="t">
            <a:spAutoFit/>
          </a:bodyPr>
          <a:lstStyle/>
          <a:p>
            <a:pPr algn="ctr">
              <a:lnSpc>
                <a:spcPts val="7700"/>
              </a:lnSpc>
            </a:pPr>
            <a:r>
              <a:rPr lang="en-US" sz="5000" dirty="0" err="1">
                <a:solidFill>
                  <a:srgbClr val="FEFFFE"/>
                </a:solidFill>
                <a:latin typeface="Roboto Condensed Bold"/>
              </a:rPr>
              <a:t>Thảo</a:t>
            </a:r>
            <a:r>
              <a:rPr lang="en-US" sz="5000" dirty="0">
                <a:solidFill>
                  <a:srgbClr val="FEFFFE"/>
                </a:solidFill>
                <a:latin typeface="Roboto Condensed Bold"/>
              </a:rPr>
              <a:t> </a:t>
            </a:r>
            <a:r>
              <a:rPr lang="en-US" sz="5000" dirty="0" err="1">
                <a:solidFill>
                  <a:srgbClr val="FEFFFE"/>
                </a:solidFill>
                <a:latin typeface="Roboto Condensed Bold"/>
              </a:rPr>
              <a:t>luận</a:t>
            </a:r>
            <a:r>
              <a:rPr lang="en-US" sz="5000" dirty="0">
                <a:solidFill>
                  <a:srgbClr val="FEFFFE"/>
                </a:solidFill>
                <a:latin typeface="Roboto Condensed Bold"/>
              </a:rPr>
              <a:t> </a:t>
            </a:r>
            <a:r>
              <a:rPr lang="en-US" sz="5000" dirty="0" err="1">
                <a:solidFill>
                  <a:srgbClr val="FEFFFE"/>
                </a:solidFill>
                <a:latin typeface="Roboto Condensed Bold"/>
              </a:rPr>
              <a:t>theo</a:t>
            </a:r>
            <a:r>
              <a:rPr lang="en-US" sz="5000" dirty="0">
                <a:solidFill>
                  <a:srgbClr val="FEFFFE"/>
                </a:solidFill>
                <a:latin typeface="Roboto Condensed Bold"/>
              </a:rPr>
              <a:t> </a:t>
            </a:r>
            <a:r>
              <a:rPr lang="en-US" sz="5000" dirty="0" err="1">
                <a:solidFill>
                  <a:srgbClr val="FEFFFE"/>
                </a:solidFill>
                <a:latin typeface="Roboto Condensed Bold"/>
              </a:rPr>
              <a:t>cặp</a:t>
            </a:r>
            <a:r>
              <a:rPr lang="en-US" sz="5000" dirty="0">
                <a:solidFill>
                  <a:srgbClr val="FEFFFE"/>
                </a:solidFill>
                <a:latin typeface="Roboto Condensed Bold"/>
              </a:rPr>
              <a:t> </a:t>
            </a:r>
            <a:r>
              <a:rPr lang="en-US" sz="5000" dirty="0" err="1">
                <a:solidFill>
                  <a:srgbClr val="FEFFFE"/>
                </a:solidFill>
                <a:latin typeface="Roboto Condensed Bold"/>
              </a:rPr>
              <a:t>trong</a:t>
            </a:r>
            <a:r>
              <a:rPr lang="en-US" sz="5000" dirty="0">
                <a:solidFill>
                  <a:srgbClr val="FEFFFE"/>
                </a:solidFill>
                <a:latin typeface="Roboto Condensed Bold"/>
              </a:rPr>
              <a:t> </a:t>
            </a:r>
            <a:r>
              <a:rPr lang="en-US" sz="5000" dirty="0" err="1">
                <a:solidFill>
                  <a:srgbClr val="FEFFFE"/>
                </a:solidFill>
                <a:latin typeface="Roboto Condensed Bold"/>
              </a:rPr>
              <a:t>vòng</a:t>
            </a:r>
            <a:r>
              <a:rPr lang="en-US" sz="5000" dirty="0">
                <a:solidFill>
                  <a:srgbClr val="FEFFFE"/>
                </a:solidFill>
                <a:latin typeface="Roboto Condensed Bold"/>
              </a:rPr>
              <a:t> 3 </a:t>
            </a:r>
            <a:r>
              <a:rPr lang="en-US" sz="5000" dirty="0" err="1">
                <a:solidFill>
                  <a:srgbClr val="FEFFFE"/>
                </a:solidFill>
                <a:latin typeface="Roboto Condensed Bold"/>
              </a:rPr>
              <a:t>phút</a:t>
            </a:r>
            <a:endParaRPr lang="en-US" sz="5000" dirty="0">
              <a:solidFill>
                <a:srgbClr val="FEFFFE"/>
              </a:solidFill>
              <a:latin typeface="Roboto Condensed Bold"/>
            </a:endParaRPr>
          </a:p>
        </p:txBody>
      </p:sp>
      <p:sp>
        <p:nvSpPr>
          <p:cNvPr id="10" name="TextBox 10"/>
          <p:cNvSpPr txBox="1"/>
          <p:nvPr/>
        </p:nvSpPr>
        <p:spPr>
          <a:xfrm>
            <a:off x="1405037" y="1060280"/>
            <a:ext cx="11050052" cy="1256754"/>
          </a:xfrm>
          <a:prstGeom prst="rect">
            <a:avLst/>
          </a:prstGeom>
        </p:spPr>
        <p:txBody>
          <a:bodyPr lIns="0" tIns="0" rIns="0" bIns="0" rtlCol="0" anchor="t">
            <a:spAutoFit/>
          </a:bodyPr>
          <a:lstStyle/>
          <a:p>
            <a:pPr>
              <a:lnSpc>
                <a:spcPts val="9799"/>
              </a:lnSpc>
            </a:pPr>
            <a:r>
              <a:rPr lang="en-US" sz="6999" b="1" dirty="0" smtClean="0">
                <a:solidFill>
                  <a:srgbClr val="343434"/>
                </a:solidFill>
                <a:latin typeface="Fraunces"/>
              </a:rPr>
              <a:t> </a:t>
            </a:r>
            <a:r>
              <a:rPr lang="en-US" sz="6999" b="1" dirty="0">
                <a:solidFill>
                  <a:srgbClr val="343434"/>
                </a:solidFill>
                <a:latin typeface="Fraunces"/>
              </a:rPr>
              <a:t>LUYỆN TẬP</a:t>
            </a:r>
          </a:p>
        </p:txBody>
      </p:sp>
      <p:sp>
        <p:nvSpPr>
          <p:cNvPr id="11" name="TextBox 11"/>
          <p:cNvSpPr txBox="1"/>
          <p:nvPr/>
        </p:nvSpPr>
        <p:spPr>
          <a:xfrm>
            <a:off x="1256188" y="4860474"/>
            <a:ext cx="10938195" cy="2794000"/>
          </a:xfrm>
          <a:prstGeom prst="rect">
            <a:avLst/>
          </a:prstGeom>
        </p:spPr>
        <p:txBody>
          <a:bodyPr lIns="0" tIns="0" rIns="0" bIns="0" rtlCol="0" anchor="t">
            <a:spAutoFit/>
          </a:bodyPr>
          <a:lstStyle/>
          <a:p>
            <a:pPr algn="just">
              <a:lnSpc>
                <a:spcPts val="5599"/>
              </a:lnSpc>
              <a:spcBef>
                <a:spcPct val="0"/>
              </a:spcBef>
            </a:pPr>
            <a:r>
              <a:rPr lang="en-US" sz="3999" dirty="0" err="1">
                <a:solidFill>
                  <a:srgbClr val="000000"/>
                </a:solidFill>
                <a:latin typeface="Roboto Condensed Bold"/>
              </a:rPr>
              <a:t>Từ</a:t>
            </a:r>
            <a:r>
              <a:rPr lang="en-US" sz="3999" dirty="0">
                <a:solidFill>
                  <a:srgbClr val="000000"/>
                </a:solidFill>
                <a:latin typeface="Roboto Condensed Bold"/>
              </a:rPr>
              <a:t> </a:t>
            </a:r>
            <a:r>
              <a:rPr lang="en-US" sz="3999" dirty="0" err="1">
                <a:solidFill>
                  <a:srgbClr val="000000"/>
                </a:solidFill>
                <a:latin typeface="Roboto Condensed Bold"/>
              </a:rPr>
              <a:t>việc</a:t>
            </a:r>
            <a:r>
              <a:rPr lang="en-US" sz="3999" dirty="0">
                <a:solidFill>
                  <a:srgbClr val="000000"/>
                </a:solidFill>
                <a:latin typeface="Roboto Condensed Bold"/>
              </a:rPr>
              <a:t> </a:t>
            </a:r>
            <a:r>
              <a:rPr lang="en-US" sz="3999" dirty="0" err="1">
                <a:solidFill>
                  <a:srgbClr val="000000"/>
                </a:solidFill>
                <a:latin typeface="Roboto Condensed Bold"/>
              </a:rPr>
              <a:t>tìm</a:t>
            </a:r>
            <a:r>
              <a:rPr lang="en-US" sz="3999" dirty="0">
                <a:solidFill>
                  <a:srgbClr val="000000"/>
                </a:solidFill>
                <a:latin typeface="Roboto Condensed Bold"/>
              </a:rPr>
              <a:t> </a:t>
            </a:r>
            <a:r>
              <a:rPr lang="en-US" sz="3999" dirty="0" err="1">
                <a:solidFill>
                  <a:srgbClr val="000000"/>
                </a:solidFill>
                <a:latin typeface="Roboto Condensed Bold"/>
              </a:rPr>
              <a:t>hiểu</a:t>
            </a:r>
            <a:r>
              <a:rPr lang="en-US" sz="3999" dirty="0">
                <a:solidFill>
                  <a:srgbClr val="000000"/>
                </a:solidFill>
                <a:latin typeface="Roboto Condensed Bold"/>
              </a:rPr>
              <a:t> </a:t>
            </a:r>
            <a:r>
              <a:rPr lang="en-US" sz="3999" dirty="0" err="1">
                <a:solidFill>
                  <a:srgbClr val="000000"/>
                </a:solidFill>
                <a:latin typeface="Roboto Condensed Bold"/>
              </a:rPr>
              <a:t>văn</a:t>
            </a:r>
            <a:r>
              <a:rPr lang="en-US" sz="3999" dirty="0">
                <a:solidFill>
                  <a:srgbClr val="000000"/>
                </a:solidFill>
                <a:latin typeface="Roboto Condensed Bold"/>
              </a:rPr>
              <a:t> </a:t>
            </a:r>
            <a:r>
              <a:rPr lang="en-US" sz="3999" dirty="0" err="1">
                <a:solidFill>
                  <a:srgbClr val="000000"/>
                </a:solidFill>
                <a:latin typeface="Roboto Condensed Bold"/>
              </a:rPr>
              <a:t>bản</a:t>
            </a:r>
            <a:r>
              <a:rPr lang="en-US" sz="3999" dirty="0">
                <a:solidFill>
                  <a:srgbClr val="000000"/>
                </a:solidFill>
                <a:latin typeface="Roboto Condensed Bold"/>
              </a:rPr>
              <a:t> </a:t>
            </a:r>
            <a:r>
              <a:rPr lang="en-US" sz="3999" dirty="0" err="1">
                <a:solidFill>
                  <a:srgbClr val="000000"/>
                </a:solidFill>
                <a:latin typeface="Roboto Condensed Bold Italics"/>
              </a:rPr>
              <a:t>Vừa</a:t>
            </a:r>
            <a:r>
              <a:rPr lang="en-US" sz="3999" dirty="0">
                <a:solidFill>
                  <a:srgbClr val="000000"/>
                </a:solidFill>
                <a:latin typeface="Roboto Condensed Bold Italics"/>
              </a:rPr>
              <a:t> </a:t>
            </a:r>
            <a:r>
              <a:rPr lang="en-US" sz="3999" dirty="0" err="1">
                <a:solidFill>
                  <a:srgbClr val="000000"/>
                </a:solidFill>
                <a:latin typeface="Roboto Condensed Bold Italics"/>
              </a:rPr>
              <a:t>nhắm</a:t>
            </a:r>
            <a:r>
              <a:rPr lang="en-US" sz="3999" dirty="0">
                <a:solidFill>
                  <a:srgbClr val="000000"/>
                </a:solidFill>
                <a:latin typeface="Roboto Condensed Bold Italics"/>
              </a:rPr>
              <a:t> </a:t>
            </a:r>
            <a:r>
              <a:rPr lang="en-US" sz="3999" dirty="0" err="1">
                <a:solidFill>
                  <a:srgbClr val="000000"/>
                </a:solidFill>
                <a:latin typeface="Roboto Condensed Bold Italics"/>
              </a:rPr>
              <a:t>mắt</a:t>
            </a:r>
            <a:r>
              <a:rPr lang="en-US" sz="3999" dirty="0">
                <a:solidFill>
                  <a:srgbClr val="000000"/>
                </a:solidFill>
                <a:latin typeface="Roboto Condensed Bold Italics"/>
              </a:rPr>
              <a:t> </a:t>
            </a:r>
            <a:r>
              <a:rPr lang="en-US" sz="3999" dirty="0" err="1">
                <a:solidFill>
                  <a:srgbClr val="000000"/>
                </a:solidFill>
                <a:latin typeface="Roboto Condensed Bold Italics"/>
              </a:rPr>
              <a:t>vừa</a:t>
            </a:r>
            <a:r>
              <a:rPr lang="en-US" sz="3999" dirty="0">
                <a:solidFill>
                  <a:srgbClr val="000000"/>
                </a:solidFill>
                <a:latin typeface="Roboto Condensed Bold Italics"/>
              </a:rPr>
              <a:t> </a:t>
            </a:r>
            <a:r>
              <a:rPr lang="en-US" sz="3999" dirty="0" err="1">
                <a:solidFill>
                  <a:srgbClr val="000000"/>
                </a:solidFill>
                <a:latin typeface="Roboto Condensed Bold Italics"/>
              </a:rPr>
              <a:t>mở</a:t>
            </a:r>
            <a:r>
              <a:rPr lang="en-US" sz="3999" dirty="0">
                <a:solidFill>
                  <a:srgbClr val="000000"/>
                </a:solidFill>
                <a:latin typeface="Roboto Condensed Bold Italics"/>
              </a:rPr>
              <a:t> </a:t>
            </a:r>
            <a:r>
              <a:rPr lang="en-US" sz="3999" dirty="0" err="1">
                <a:solidFill>
                  <a:srgbClr val="000000"/>
                </a:solidFill>
                <a:latin typeface="Roboto Condensed Bold Italics"/>
              </a:rPr>
              <a:t>cửa</a:t>
            </a:r>
            <a:r>
              <a:rPr lang="en-US" sz="3999" dirty="0">
                <a:solidFill>
                  <a:srgbClr val="000000"/>
                </a:solidFill>
                <a:latin typeface="Roboto Condensed Bold Italics"/>
              </a:rPr>
              <a:t> </a:t>
            </a:r>
            <a:r>
              <a:rPr lang="en-US" sz="3999" dirty="0" err="1">
                <a:solidFill>
                  <a:srgbClr val="000000"/>
                </a:solidFill>
                <a:latin typeface="Roboto Condensed Bold Italics"/>
              </a:rPr>
              <a:t>sổ</a:t>
            </a:r>
            <a:r>
              <a:rPr lang="en-US" sz="3999" dirty="0">
                <a:solidFill>
                  <a:srgbClr val="000000"/>
                </a:solidFill>
                <a:latin typeface="Roboto Condensed Bold Italics"/>
              </a:rPr>
              <a:t> </a:t>
            </a:r>
            <a:r>
              <a:rPr lang="en-US" sz="3999" dirty="0" err="1">
                <a:solidFill>
                  <a:srgbClr val="000000"/>
                </a:solidFill>
                <a:latin typeface="Roboto Condensed Bold"/>
              </a:rPr>
              <a:t>và</a:t>
            </a:r>
            <a:r>
              <a:rPr lang="en-US" sz="3999" dirty="0">
                <a:solidFill>
                  <a:srgbClr val="000000"/>
                </a:solidFill>
                <a:latin typeface="Roboto Condensed Bold"/>
              </a:rPr>
              <a:t> </a:t>
            </a:r>
            <a:r>
              <a:rPr lang="en-US" sz="3999" dirty="0" err="1">
                <a:solidFill>
                  <a:srgbClr val="000000"/>
                </a:solidFill>
                <a:latin typeface="Roboto Condensed Bold"/>
              </a:rPr>
              <a:t>văn</a:t>
            </a:r>
            <a:r>
              <a:rPr lang="en-US" sz="3999" dirty="0">
                <a:solidFill>
                  <a:srgbClr val="000000"/>
                </a:solidFill>
                <a:latin typeface="Roboto Condensed Bold"/>
              </a:rPr>
              <a:t> </a:t>
            </a:r>
            <a:r>
              <a:rPr lang="en-US" sz="3999" dirty="0" err="1">
                <a:solidFill>
                  <a:srgbClr val="000000"/>
                </a:solidFill>
                <a:latin typeface="Roboto Condensed Bold"/>
              </a:rPr>
              <a:t>bản</a:t>
            </a:r>
            <a:r>
              <a:rPr lang="en-US" sz="3999" dirty="0">
                <a:solidFill>
                  <a:srgbClr val="000000"/>
                </a:solidFill>
                <a:latin typeface="Roboto Condensed Bold"/>
              </a:rPr>
              <a:t> </a:t>
            </a:r>
            <a:r>
              <a:rPr lang="en-US" sz="3999" dirty="0" err="1">
                <a:solidFill>
                  <a:srgbClr val="000000"/>
                </a:solidFill>
                <a:latin typeface="Roboto Condensed Bold Italics"/>
              </a:rPr>
              <a:t>Người</a:t>
            </a:r>
            <a:r>
              <a:rPr lang="en-US" sz="3999" dirty="0">
                <a:solidFill>
                  <a:srgbClr val="000000"/>
                </a:solidFill>
                <a:latin typeface="Roboto Condensed Bold Italics"/>
              </a:rPr>
              <a:t> </a:t>
            </a:r>
            <a:r>
              <a:rPr lang="en-US" sz="3999" dirty="0" err="1">
                <a:solidFill>
                  <a:srgbClr val="000000"/>
                </a:solidFill>
                <a:latin typeface="Roboto Condensed Bold Italics"/>
              </a:rPr>
              <a:t>thầy</a:t>
            </a:r>
            <a:r>
              <a:rPr lang="en-US" sz="3999" dirty="0">
                <a:solidFill>
                  <a:srgbClr val="000000"/>
                </a:solidFill>
                <a:latin typeface="Roboto Condensed Bold Italics"/>
              </a:rPr>
              <a:t> </a:t>
            </a:r>
            <a:r>
              <a:rPr lang="en-US" sz="3999" dirty="0" err="1">
                <a:solidFill>
                  <a:srgbClr val="000000"/>
                </a:solidFill>
                <a:latin typeface="Roboto Condensed Bold Italics"/>
              </a:rPr>
              <a:t>đầu</a:t>
            </a:r>
            <a:r>
              <a:rPr lang="en-US" sz="3999" dirty="0">
                <a:solidFill>
                  <a:srgbClr val="000000"/>
                </a:solidFill>
                <a:latin typeface="Roboto Condensed Bold Italics"/>
              </a:rPr>
              <a:t> </a:t>
            </a:r>
            <a:r>
              <a:rPr lang="en-US" sz="3999" dirty="0" err="1">
                <a:solidFill>
                  <a:srgbClr val="000000"/>
                </a:solidFill>
                <a:latin typeface="Roboto Condensed Bold Italics"/>
              </a:rPr>
              <a:t>tiên</a:t>
            </a:r>
            <a:r>
              <a:rPr lang="en-US" sz="3999" dirty="0">
                <a:solidFill>
                  <a:srgbClr val="000000"/>
                </a:solidFill>
                <a:latin typeface="Roboto Condensed Bold"/>
              </a:rPr>
              <a:t>, </a:t>
            </a:r>
            <a:r>
              <a:rPr lang="en-US" sz="3999" dirty="0" err="1">
                <a:solidFill>
                  <a:srgbClr val="000000"/>
                </a:solidFill>
                <a:latin typeface="Roboto Condensed Bold"/>
              </a:rPr>
              <a:t>cho</a:t>
            </a:r>
            <a:r>
              <a:rPr lang="en-US" sz="3999" dirty="0">
                <a:solidFill>
                  <a:srgbClr val="000000"/>
                </a:solidFill>
                <a:latin typeface="Roboto Condensed Bold"/>
              </a:rPr>
              <a:t> </a:t>
            </a:r>
            <a:r>
              <a:rPr lang="en-US" sz="3999" dirty="0" err="1">
                <a:solidFill>
                  <a:srgbClr val="000000"/>
                </a:solidFill>
                <a:latin typeface="Roboto Condensed Bold"/>
              </a:rPr>
              <a:t>biết</a:t>
            </a:r>
            <a:r>
              <a:rPr lang="en-US" sz="3999" dirty="0">
                <a:solidFill>
                  <a:srgbClr val="000000"/>
                </a:solidFill>
                <a:latin typeface="Roboto Condensed Bold"/>
              </a:rPr>
              <a:t> </a:t>
            </a:r>
            <a:r>
              <a:rPr lang="en-US" sz="3999" dirty="0" err="1">
                <a:solidFill>
                  <a:srgbClr val="000000"/>
                </a:solidFill>
                <a:latin typeface="Roboto Condensed Bold"/>
              </a:rPr>
              <a:t>khi</a:t>
            </a:r>
            <a:r>
              <a:rPr lang="en-US" sz="3999" dirty="0">
                <a:solidFill>
                  <a:srgbClr val="000000"/>
                </a:solidFill>
                <a:latin typeface="Roboto Condensed Bold"/>
              </a:rPr>
              <a:t> </a:t>
            </a:r>
            <a:r>
              <a:rPr lang="en-US" sz="3999" dirty="0" err="1">
                <a:solidFill>
                  <a:srgbClr val="000000"/>
                </a:solidFill>
                <a:latin typeface="Roboto Condensed Bold"/>
              </a:rPr>
              <a:t>đọc</a:t>
            </a:r>
            <a:r>
              <a:rPr lang="en-US" sz="3999" dirty="0">
                <a:solidFill>
                  <a:srgbClr val="000000"/>
                </a:solidFill>
                <a:latin typeface="Roboto Condensed Bold"/>
              </a:rPr>
              <a:t> </a:t>
            </a:r>
            <a:r>
              <a:rPr lang="en-US" sz="3999" dirty="0" err="1">
                <a:solidFill>
                  <a:srgbClr val="000000"/>
                </a:solidFill>
                <a:latin typeface="Roboto Condensed Bold"/>
              </a:rPr>
              <a:t>văn</a:t>
            </a:r>
            <a:r>
              <a:rPr lang="en-US" sz="3999" dirty="0">
                <a:solidFill>
                  <a:srgbClr val="000000"/>
                </a:solidFill>
                <a:latin typeface="Roboto Condensed Bold"/>
              </a:rPr>
              <a:t> </a:t>
            </a:r>
            <a:r>
              <a:rPr lang="en-US" sz="3999" dirty="0" err="1">
                <a:solidFill>
                  <a:srgbClr val="000000"/>
                </a:solidFill>
                <a:latin typeface="Roboto Condensed Bold"/>
              </a:rPr>
              <a:t>bản</a:t>
            </a:r>
            <a:r>
              <a:rPr lang="en-US" sz="3999" dirty="0">
                <a:solidFill>
                  <a:srgbClr val="000000"/>
                </a:solidFill>
                <a:latin typeface="Roboto Condensed Bold"/>
              </a:rPr>
              <a:t> </a:t>
            </a:r>
            <a:r>
              <a:rPr lang="en-US" sz="3999" dirty="0" err="1">
                <a:solidFill>
                  <a:srgbClr val="000000"/>
                </a:solidFill>
                <a:latin typeface="Roboto Condensed Bold"/>
              </a:rPr>
              <a:t>thuộc</a:t>
            </a:r>
            <a:r>
              <a:rPr lang="en-US" sz="3999" dirty="0">
                <a:solidFill>
                  <a:srgbClr val="000000"/>
                </a:solidFill>
                <a:latin typeface="Roboto Condensed Bold"/>
              </a:rPr>
              <a:t> </a:t>
            </a:r>
            <a:r>
              <a:rPr lang="en-US" sz="3999" dirty="0" err="1">
                <a:solidFill>
                  <a:srgbClr val="000000"/>
                </a:solidFill>
                <a:latin typeface="Roboto Condensed Bold"/>
              </a:rPr>
              <a:t>thể</a:t>
            </a:r>
            <a:r>
              <a:rPr lang="en-US" sz="3999" dirty="0">
                <a:solidFill>
                  <a:srgbClr val="000000"/>
                </a:solidFill>
                <a:latin typeface="Roboto Condensed Bold"/>
              </a:rPr>
              <a:t> </a:t>
            </a:r>
            <a:r>
              <a:rPr lang="en-US" sz="3999" dirty="0" err="1">
                <a:solidFill>
                  <a:srgbClr val="000000"/>
                </a:solidFill>
                <a:latin typeface="Roboto Condensed Bold"/>
              </a:rPr>
              <a:t>loại</a:t>
            </a:r>
            <a:r>
              <a:rPr lang="en-US" sz="3999" dirty="0">
                <a:solidFill>
                  <a:srgbClr val="000000"/>
                </a:solidFill>
                <a:latin typeface="Roboto Condensed Bold"/>
              </a:rPr>
              <a:t> </a:t>
            </a:r>
            <a:r>
              <a:rPr lang="en-US" sz="3999" dirty="0" err="1">
                <a:solidFill>
                  <a:srgbClr val="000000"/>
                </a:solidFill>
                <a:latin typeface="Roboto Condensed Bold"/>
              </a:rPr>
              <a:t>truyện</a:t>
            </a:r>
            <a:r>
              <a:rPr lang="en-US" sz="3999" dirty="0">
                <a:solidFill>
                  <a:srgbClr val="000000"/>
                </a:solidFill>
                <a:latin typeface="Roboto Condensed Bold"/>
              </a:rPr>
              <a:t> </a:t>
            </a:r>
            <a:r>
              <a:rPr lang="en-US" sz="3999" dirty="0" err="1">
                <a:solidFill>
                  <a:srgbClr val="000000"/>
                </a:solidFill>
                <a:latin typeface="Roboto Condensed Bold"/>
              </a:rPr>
              <a:t>thì</a:t>
            </a:r>
            <a:r>
              <a:rPr lang="en-US" sz="3999" dirty="0">
                <a:solidFill>
                  <a:srgbClr val="000000"/>
                </a:solidFill>
                <a:latin typeface="Roboto Condensed Bold"/>
              </a:rPr>
              <a:t> ta </a:t>
            </a:r>
            <a:r>
              <a:rPr lang="en-US" sz="3999" dirty="0" err="1">
                <a:solidFill>
                  <a:srgbClr val="000000"/>
                </a:solidFill>
                <a:latin typeface="Roboto Condensed Bold"/>
              </a:rPr>
              <a:t>cần</a:t>
            </a:r>
            <a:r>
              <a:rPr lang="en-US" sz="3999" dirty="0">
                <a:solidFill>
                  <a:srgbClr val="000000"/>
                </a:solidFill>
                <a:latin typeface="Roboto Condensed Bold"/>
              </a:rPr>
              <a:t> </a:t>
            </a:r>
            <a:r>
              <a:rPr lang="en-US" sz="3999" dirty="0" err="1">
                <a:solidFill>
                  <a:srgbClr val="000000"/>
                </a:solidFill>
                <a:latin typeface="Roboto Condensed Bold"/>
              </a:rPr>
              <a:t>chú</a:t>
            </a:r>
            <a:r>
              <a:rPr lang="en-US" sz="3999" dirty="0">
                <a:solidFill>
                  <a:srgbClr val="000000"/>
                </a:solidFill>
                <a:latin typeface="Roboto Condensed Bold"/>
              </a:rPr>
              <a:t> ý </a:t>
            </a:r>
            <a:r>
              <a:rPr lang="en-US" sz="3999" dirty="0" err="1">
                <a:solidFill>
                  <a:srgbClr val="000000"/>
                </a:solidFill>
                <a:latin typeface="Roboto Condensed Bold"/>
              </a:rPr>
              <a:t>đến</a:t>
            </a:r>
            <a:r>
              <a:rPr lang="en-US" sz="3999" dirty="0">
                <a:solidFill>
                  <a:srgbClr val="000000"/>
                </a:solidFill>
                <a:latin typeface="Roboto Condensed Bold"/>
              </a:rPr>
              <a:t> </a:t>
            </a:r>
            <a:r>
              <a:rPr lang="en-US" sz="3999" dirty="0" err="1">
                <a:solidFill>
                  <a:srgbClr val="000000"/>
                </a:solidFill>
                <a:latin typeface="Roboto Condensed Bold"/>
              </a:rPr>
              <a:t>những</a:t>
            </a:r>
            <a:r>
              <a:rPr lang="en-US" sz="3999" dirty="0">
                <a:solidFill>
                  <a:srgbClr val="000000"/>
                </a:solidFill>
                <a:latin typeface="Roboto Condensed Bold"/>
              </a:rPr>
              <a:t> </a:t>
            </a:r>
            <a:r>
              <a:rPr lang="en-US" sz="3999" dirty="0" err="1">
                <a:solidFill>
                  <a:srgbClr val="000000"/>
                </a:solidFill>
                <a:latin typeface="Roboto Condensed Bold"/>
              </a:rPr>
              <a:t>yếu</a:t>
            </a:r>
            <a:r>
              <a:rPr lang="en-US" sz="3999" dirty="0">
                <a:solidFill>
                  <a:srgbClr val="000000"/>
                </a:solidFill>
                <a:latin typeface="Roboto Condensed Bold"/>
              </a:rPr>
              <a:t> </a:t>
            </a:r>
            <a:r>
              <a:rPr lang="en-US" sz="3999" dirty="0" err="1">
                <a:solidFill>
                  <a:srgbClr val="000000"/>
                </a:solidFill>
                <a:latin typeface="Roboto Condensed Bold"/>
              </a:rPr>
              <a:t>tố</a:t>
            </a:r>
            <a:r>
              <a:rPr lang="en-US" sz="3999" dirty="0">
                <a:solidFill>
                  <a:srgbClr val="000000"/>
                </a:solidFill>
                <a:latin typeface="Roboto Condensed Bold"/>
              </a:rPr>
              <a:t> </a:t>
            </a:r>
            <a:r>
              <a:rPr lang="en-US" sz="3999" dirty="0" err="1">
                <a:solidFill>
                  <a:srgbClr val="000000"/>
                </a:solidFill>
                <a:latin typeface="Roboto Condensed Bold"/>
              </a:rPr>
              <a:t>nào</a:t>
            </a:r>
            <a:r>
              <a:rPr lang="en-US" sz="3999" dirty="0">
                <a:solidFill>
                  <a:srgbClr val="000000"/>
                </a:solidFill>
                <a:latin typeface="Roboto Condensed Bold"/>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E9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600294" y="593700"/>
            <a:ext cx="17306261" cy="9799670"/>
          </a:xfrm>
          <a:prstGeom prst="rect">
            <a:avLst/>
          </a:prstGeom>
        </p:spPr>
      </p:pic>
      <p:sp>
        <p:nvSpPr>
          <p:cNvPr id="4" name="TextBox 4"/>
          <p:cNvSpPr txBox="1"/>
          <p:nvPr/>
        </p:nvSpPr>
        <p:spPr>
          <a:xfrm>
            <a:off x="1180153" y="2251069"/>
            <a:ext cx="11073272" cy="697611"/>
          </a:xfrm>
          <a:prstGeom prst="rect">
            <a:avLst/>
          </a:prstGeom>
        </p:spPr>
        <p:txBody>
          <a:bodyPr lIns="0" tIns="0" rIns="0" bIns="0" rtlCol="0" anchor="t">
            <a:spAutoFit/>
          </a:bodyPr>
          <a:lstStyle/>
          <a:p>
            <a:pPr>
              <a:lnSpc>
                <a:spcPts val="5412"/>
              </a:lnSpc>
            </a:pPr>
            <a:r>
              <a:rPr lang="en-US" sz="4400">
                <a:solidFill>
                  <a:srgbClr val="9B4922"/>
                </a:solidFill>
                <a:latin typeface="Roboto Condensed Bold Italics"/>
              </a:rPr>
              <a:t>Kết nối đọc - viết:</a:t>
            </a:r>
          </a:p>
        </p:txBody>
      </p:sp>
      <p:sp>
        <p:nvSpPr>
          <p:cNvPr id="5" name="TextBox 5"/>
          <p:cNvSpPr txBox="1"/>
          <p:nvPr/>
        </p:nvSpPr>
        <p:spPr>
          <a:xfrm>
            <a:off x="1028700" y="3385335"/>
            <a:ext cx="10160188" cy="3107690"/>
          </a:xfrm>
          <a:prstGeom prst="rect">
            <a:avLst/>
          </a:prstGeom>
        </p:spPr>
        <p:txBody>
          <a:bodyPr lIns="0" tIns="0" rIns="0" bIns="0" rtlCol="0" anchor="t">
            <a:spAutoFit/>
          </a:bodyPr>
          <a:lstStyle/>
          <a:p>
            <a:pPr algn="just">
              <a:lnSpc>
                <a:spcPts val="6159"/>
              </a:lnSpc>
              <a:spcBef>
                <a:spcPct val="0"/>
              </a:spcBef>
            </a:pPr>
            <a:r>
              <a:rPr lang="en-US" sz="4399" dirty="0" err="1">
                <a:solidFill>
                  <a:srgbClr val="000000"/>
                </a:solidFill>
                <a:latin typeface="Roboto Condensed"/>
              </a:rPr>
              <a:t>Viết</a:t>
            </a:r>
            <a:r>
              <a:rPr lang="en-US" sz="4399" dirty="0">
                <a:solidFill>
                  <a:srgbClr val="000000"/>
                </a:solidFill>
                <a:latin typeface="Roboto Condensed"/>
              </a:rPr>
              <a:t> </a:t>
            </a:r>
            <a:r>
              <a:rPr lang="en-US" sz="4399" dirty="0" err="1">
                <a:solidFill>
                  <a:srgbClr val="000000"/>
                </a:solidFill>
                <a:latin typeface="Roboto Condensed"/>
              </a:rPr>
              <a:t>đoạn</a:t>
            </a:r>
            <a:r>
              <a:rPr lang="en-US" sz="4399" dirty="0">
                <a:solidFill>
                  <a:srgbClr val="000000"/>
                </a:solidFill>
                <a:latin typeface="Roboto Condensed"/>
              </a:rPr>
              <a:t> </a:t>
            </a:r>
            <a:r>
              <a:rPr lang="en-US" sz="4399" dirty="0" err="1">
                <a:solidFill>
                  <a:srgbClr val="000000"/>
                </a:solidFill>
                <a:latin typeface="Roboto Condensed"/>
              </a:rPr>
              <a:t>văn</a:t>
            </a:r>
            <a:r>
              <a:rPr lang="en-US" sz="4399" dirty="0">
                <a:solidFill>
                  <a:srgbClr val="000000"/>
                </a:solidFill>
                <a:latin typeface="Roboto Condensed"/>
              </a:rPr>
              <a:t> </a:t>
            </a:r>
            <a:r>
              <a:rPr lang="en-US" sz="4399" dirty="0" err="1">
                <a:solidFill>
                  <a:srgbClr val="000000"/>
                </a:solidFill>
                <a:latin typeface="Roboto Condensed"/>
              </a:rPr>
              <a:t>khoảng</a:t>
            </a:r>
            <a:r>
              <a:rPr lang="en-US" sz="4399" dirty="0">
                <a:solidFill>
                  <a:srgbClr val="000000"/>
                </a:solidFill>
                <a:latin typeface="Roboto Condensed"/>
              </a:rPr>
              <a:t> 5-7 </a:t>
            </a:r>
            <a:r>
              <a:rPr lang="en-US" sz="4399" dirty="0" err="1">
                <a:solidFill>
                  <a:srgbClr val="000000"/>
                </a:solidFill>
                <a:latin typeface="Roboto Condensed"/>
              </a:rPr>
              <a:t>câu</a:t>
            </a:r>
            <a:r>
              <a:rPr lang="en-US" sz="4399" dirty="0">
                <a:solidFill>
                  <a:srgbClr val="000000"/>
                </a:solidFill>
                <a:latin typeface="Roboto Condensed"/>
              </a:rPr>
              <a:t> </a:t>
            </a:r>
            <a:r>
              <a:rPr lang="en-US" sz="4399" dirty="0" err="1">
                <a:solidFill>
                  <a:srgbClr val="000000"/>
                </a:solidFill>
                <a:latin typeface="Roboto Condensed"/>
              </a:rPr>
              <a:t>kể</a:t>
            </a:r>
            <a:r>
              <a:rPr lang="en-US" sz="4399" dirty="0">
                <a:solidFill>
                  <a:srgbClr val="000000"/>
                </a:solidFill>
                <a:latin typeface="Roboto Condensed"/>
              </a:rPr>
              <a:t> </a:t>
            </a:r>
            <a:r>
              <a:rPr lang="en-US" sz="4399" dirty="0" err="1">
                <a:solidFill>
                  <a:srgbClr val="000000"/>
                </a:solidFill>
                <a:latin typeface="Roboto Condensed"/>
              </a:rPr>
              <a:t>lại</a:t>
            </a:r>
            <a:r>
              <a:rPr lang="en-US" sz="4399" dirty="0">
                <a:solidFill>
                  <a:srgbClr val="000000"/>
                </a:solidFill>
                <a:latin typeface="Roboto Condensed"/>
              </a:rPr>
              <a:t> </a:t>
            </a:r>
            <a:r>
              <a:rPr lang="en-US" sz="4399" dirty="0" err="1">
                <a:solidFill>
                  <a:srgbClr val="000000"/>
                </a:solidFill>
                <a:latin typeface="Roboto Condensed"/>
              </a:rPr>
              <a:t>nội</a:t>
            </a:r>
            <a:r>
              <a:rPr lang="en-US" sz="4399" dirty="0">
                <a:solidFill>
                  <a:srgbClr val="000000"/>
                </a:solidFill>
                <a:latin typeface="Roboto Condensed"/>
              </a:rPr>
              <a:t> dung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phần</a:t>
            </a:r>
            <a:r>
              <a:rPr lang="en-US" sz="4399" dirty="0">
                <a:solidFill>
                  <a:srgbClr val="000000"/>
                </a:solidFill>
                <a:latin typeface="Roboto Condensed"/>
              </a:rPr>
              <a:t> (1) </a:t>
            </a:r>
            <a:r>
              <a:rPr lang="en-US" sz="4399" dirty="0" err="1">
                <a:solidFill>
                  <a:srgbClr val="000000"/>
                </a:solidFill>
                <a:latin typeface="Roboto Condensed"/>
              </a:rPr>
              <a:t>hoặc</a:t>
            </a:r>
            <a:r>
              <a:rPr lang="en-US" sz="4399" dirty="0">
                <a:solidFill>
                  <a:srgbClr val="000000"/>
                </a:solidFill>
                <a:latin typeface="Roboto Condensed"/>
              </a:rPr>
              <a:t> </a:t>
            </a:r>
            <a:r>
              <a:rPr lang="en-US" sz="4399" dirty="0" err="1">
                <a:solidFill>
                  <a:srgbClr val="000000"/>
                </a:solidFill>
                <a:latin typeface="Roboto Condensed"/>
              </a:rPr>
              <a:t>phần</a:t>
            </a:r>
            <a:r>
              <a:rPr lang="en-US" sz="4399" dirty="0">
                <a:solidFill>
                  <a:srgbClr val="000000"/>
                </a:solidFill>
                <a:latin typeface="Roboto Condensed"/>
              </a:rPr>
              <a:t> (4) </a:t>
            </a:r>
            <a:r>
              <a:rPr lang="en-US" sz="4399" dirty="0" err="1">
                <a:solidFill>
                  <a:srgbClr val="000000"/>
                </a:solidFill>
                <a:latin typeface="Roboto Condensed"/>
              </a:rPr>
              <a:t>văn</a:t>
            </a:r>
            <a:r>
              <a:rPr lang="en-US" sz="4399" dirty="0">
                <a:solidFill>
                  <a:srgbClr val="000000"/>
                </a:solidFill>
                <a:latin typeface="Roboto Condensed"/>
              </a:rPr>
              <a:t> </a:t>
            </a:r>
            <a:r>
              <a:rPr lang="en-US" sz="4399" dirty="0" err="1">
                <a:solidFill>
                  <a:srgbClr val="000000"/>
                </a:solidFill>
                <a:latin typeface="Roboto Condensed"/>
              </a:rPr>
              <a:t>bản</a:t>
            </a:r>
            <a:r>
              <a:rPr lang="en-US" sz="4399" dirty="0">
                <a:solidFill>
                  <a:srgbClr val="000000"/>
                </a:solidFill>
                <a:latin typeface="Roboto Condensed"/>
              </a:rPr>
              <a:t> </a:t>
            </a:r>
            <a:r>
              <a:rPr lang="en-US" sz="4399" dirty="0" err="1">
                <a:solidFill>
                  <a:srgbClr val="000000"/>
                </a:solidFill>
                <a:latin typeface="Roboto Condensed Italics"/>
              </a:rPr>
              <a:t>Người</a:t>
            </a:r>
            <a:r>
              <a:rPr lang="en-US" sz="4399" dirty="0">
                <a:solidFill>
                  <a:srgbClr val="000000"/>
                </a:solidFill>
                <a:latin typeface="Roboto Condensed Italics"/>
              </a:rPr>
              <a:t> </a:t>
            </a:r>
            <a:r>
              <a:rPr lang="en-US" sz="4399" dirty="0" err="1">
                <a:solidFill>
                  <a:srgbClr val="000000"/>
                </a:solidFill>
                <a:latin typeface="Roboto Condensed Italics"/>
              </a:rPr>
              <a:t>thầy</a:t>
            </a:r>
            <a:r>
              <a:rPr lang="en-US" sz="4399" dirty="0">
                <a:solidFill>
                  <a:srgbClr val="000000"/>
                </a:solidFill>
                <a:latin typeface="Roboto Condensed Italics"/>
              </a:rPr>
              <a:t> </a:t>
            </a:r>
            <a:r>
              <a:rPr lang="en-US" sz="4399" dirty="0" err="1">
                <a:solidFill>
                  <a:srgbClr val="000000"/>
                </a:solidFill>
                <a:latin typeface="Roboto Condensed Italics"/>
              </a:rPr>
              <a:t>đầu</a:t>
            </a:r>
            <a:r>
              <a:rPr lang="en-US" sz="4399" dirty="0">
                <a:solidFill>
                  <a:srgbClr val="000000"/>
                </a:solidFill>
                <a:latin typeface="Roboto Condensed Italics"/>
              </a:rPr>
              <a:t> </a:t>
            </a:r>
            <a:r>
              <a:rPr lang="en-US" sz="4399" dirty="0" err="1">
                <a:solidFill>
                  <a:srgbClr val="000000"/>
                </a:solidFill>
                <a:latin typeface="Roboto Condensed Italics"/>
              </a:rPr>
              <a:t>tiên</a:t>
            </a:r>
            <a:r>
              <a:rPr lang="en-US" sz="4399" dirty="0">
                <a:solidFill>
                  <a:srgbClr val="000000"/>
                </a:solidFill>
                <a:latin typeface="Roboto Condensed"/>
              </a:rPr>
              <a:t> </a:t>
            </a:r>
            <a:r>
              <a:rPr lang="en-US" sz="4399" dirty="0" err="1">
                <a:solidFill>
                  <a:srgbClr val="000000"/>
                </a:solidFill>
                <a:latin typeface="Roboto Condensed"/>
              </a:rPr>
              <a:t>bằng</a:t>
            </a:r>
            <a:r>
              <a:rPr lang="en-US" sz="4399" dirty="0">
                <a:solidFill>
                  <a:srgbClr val="000000"/>
                </a:solidFill>
                <a:latin typeface="Roboto Condensed"/>
              </a:rPr>
              <a:t> </a:t>
            </a:r>
            <a:r>
              <a:rPr lang="en-US" sz="4399" dirty="0" err="1">
                <a:solidFill>
                  <a:srgbClr val="000000"/>
                </a:solidFill>
                <a:latin typeface="Roboto Condensed"/>
              </a:rPr>
              <a:t>lời</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người</a:t>
            </a:r>
            <a:r>
              <a:rPr lang="en-US" sz="4399" dirty="0">
                <a:solidFill>
                  <a:srgbClr val="000000"/>
                </a:solidFill>
                <a:latin typeface="Roboto Condensed"/>
              </a:rPr>
              <a:t> </a:t>
            </a:r>
            <a:r>
              <a:rPr lang="en-US" sz="4399" dirty="0" err="1">
                <a:solidFill>
                  <a:srgbClr val="000000"/>
                </a:solidFill>
                <a:latin typeface="Roboto Condensed"/>
              </a:rPr>
              <a:t>kể</a:t>
            </a:r>
            <a:r>
              <a:rPr lang="en-US" sz="4399" dirty="0">
                <a:solidFill>
                  <a:srgbClr val="000000"/>
                </a:solidFill>
                <a:latin typeface="Roboto Condensed"/>
              </a:rPr>
              <a:t> </a:t>
            </a:r>
            <a:r>
              <a:rPr lang="en-US" sz="4399" dirty="0" err="1">
                <a:solidFill>
                  <a:srgbClr val="000000"/>
                </a:solidFill>
                <a:latin typeface="Roboto Condensed"/>
              </a:rPr>
              <a:t>chuyện</a:t>
            </a:r>
            <a:r>
              <a:rPr lang="en-US" sz="4399" dirty="0">
                <a:solidFill>
                  <a:srgbClr val="000000"/>
                </a:solidFill>
                <a:latin typeface="Roboto Condensed"/>
              </a:rPr>
              <a:t> </a:t>
            </a:r>
            <a:r>
              <a:rPr lang="en-US" sz="4399" dirty="0" err="1">
                <a:solidFill>
                  <a:srgbClr val="000000"/>
                </a:solidFill>
                <a:latin typeface="Roboto Condensed"/>
              </a:rPr>
              <a:t>ngôi</a:t>
            </a:r>
            <a:r>
              <a:rPr lang="en-US" sz="4399" dirty="0">
                <a:solidFill>
                  <a:srgbClr val="000000"/>
                </a:solidFill>
                <a:latin typeface="Roboto Condensed"/>
              </a:rPr>
              <a:t> </a:t>
            </a:r>
            <a:r>
              <a:rPr lang="en-US" sz="4399" dirty="0" err="1">
                <a:solidFill>
                  <a:srgbClr val="000000"/>
                </a:solidFill>
                <a:latin typeface="Roboto Condensed"/>
              </a:rPr>
              <a:t>thứ</a:t>
            </a:r>
            <a:r>
              <a:rPr lang="en-US" sz="4399" dirty="0">
                <a:solidFill>
                  <a:srgbClr val="000000"/>
                </a:solidFill>
                <a:latin typeface="Roboto Condensed"/>
              </a:rPr>
              <a:t> </a:t>
            </a:r>
            <a:r>
              <a:rPr lang="en-US" sz="4399" dirty="0" err="1">
                <a:solidFill>
                  <a:srgbClr val="000000"/>
                </a:solidFill>
                <a:latin typeface="Roboto Condensed"/>
              </a:rPr>
              <a:t>ba</a:t>
            </a:r>
            <a:r>
              <a:rPr lang="en-US" sz="4399" dirty="0">
                <a:solidFill>
                  <a:srgbClr val="000000"/>
                </a:solidFill>
                <a:latin typeface="Roboto Condensed"/>
              </a:rPr>
              <a:t>.</a:t>
            </a:r>
          </a:p>
        </p:txBody>
      </p:sp>
      <p:sp>
        <p:nvSpPr>
          <p:cNvPr id="6" name="TextBox 6"/>
          <p:cNvSpPr txBox="1"/>
          <p:nvPr/>
        </p:nvSpPr>
        <p:spPr>
          <a:xfrm>
            <a:off x="1830200" y="805036"/>
            <a:ext cx="7050854" cy="1164999"/>
          </a:xfrm>
          <a:prstGeom prst="rect">
            <a:avLst/>
          </a:prstGeom>
        </p:spPr>
        <p:txBody>
          <a:bodyPr lIns="0" tIns="0" rIns="0" bIns="0" rtlCol="0" anchor="t">
            <a:spAutoFit/>
          </a:bodyPr>
          <a:lstStyle/>
          <a:p>
            <a:pPr>
              <a:lnSpc>
                <a:spcPts val="9799"/>
              </a:lnSpc>
            </a:pPr>
            <a:r>
              <a:rPr lang="en-US" sz="6999" dirty="0" smtClean="0">
                <a:latin typeface="Fraunces Bold"/>
              </a:rPr>
              <a:t>VẬN </a:t>
            </a:r>
            <a:r>
              <a:rPr lang="en-US" sz="6999" dirty="0">
                <a:latin typeface="Fraunces Bold"/>
              </a:rPr>
              <a:t>DỤNG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39688">
            <a:off x="-320986" y="1047467"/>
            <a:ext cx="2540506" cy="251279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39688">
            <a:off x="-353132" y="1121186"/>
            <a:ext cx="2534806" cy="253480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749678" y="1321382"/>
            <a:ext cx="11592837" cy="737726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204496" y="4963253"/>
            <a:ext cx="3142290" cy="310801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04496" y="5062968"/>
            <a:ext cx="3135239" cy="3135239"/>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179196">
            <a:off x="17745963" y="7628606"/>
            <a:ext cx="975411" cy="1800256"/>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320171">
            <a:off x="1291176" y="8013757"/>
            <a:ext cx="3133994" cy="2934558"/>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732371">
            <a:off x="1218643" y="7617045"/>
            <a:ext cx="3279061" cy="2795399"/>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t="46663"/>
          <a:stretch>
            <a:fillRect/>
          </a:stretch>
        </p:blipFill>
        <p:spPr>
          <a:xfrm rot="-182436">
            <a:off x="6438298" y="1638343"/>
            <a:ext cx="5621672" cy="1215710"/>
          </a:xfrm>
          <a:prstGeom prst="rect">
            <a:avLst/>
          </a:prstGeom>
        </p:spPr>
      </p:pic>
      <p:sp>
        <p:nvSpPr>
          <p:cNvPr id="11" name="TextBox 11"/>
          <p:cNvSpPr txBox="1"/>
          <p:nvPr/>
        </p:nvSpPr>
        <p:spPr>
          <a:xfrm>
            <a:off x="5328504" y="5111220"/>
            <a:ext cx="8435186" cy="2783502"/>
          </a:xfrm>
          <a:prstGeom prst="rect">
            <a:avLst/>
          </a:prstGeom>
        </p:spPr>
        <p:txBody>
          <a:bodyPr lIns="0" tIns="0" rIns="0" bIns="0" rtlCol="0" anchor="t">
            <a:spAutoFit/>
          </a:bodyPr>
          <a:lstStyle/>
          <a:p>
            <a:pPr algn="ctr">
              <a:lnSpc>
                <a:spcPts val="11087"/>
              </a:lnSpc>
            </a:pPr>
            <a:r>
              <a:rPr lang="en-US" sz="8941" spc="53">
                <a:solidFill>
                  <a:srgbClr val="AD553F"/>
                </a:solidFill>
                <a:latin typeface="Fraunces Bold"/>
              </a:rPr>
              <a:t>NGƯỜI THẦY ĐẦU TIÊN</a:t>
            </a:r>
          </a:p>
        </p:txBody>
      </p:sp>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651780">
            <a:off x="14802938" y="97297"/>
            <a:ext cx="3027836" cy="2785609"/>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0982" y="3487026"/>
            <a:ext cx="2732126" cy="2827556"/>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600294" y="3691031"/>
            <a:ext cx="2410749" cy="2419547"/>
          </a:xfrm>
          <a:prstGeom prst="rect">
            <a:avLst/>
          </a:prstGeom>
        </p:spPr>
      </p:pic>
      <p:pic>
        <p:nvPicPr>
          <p:cNvPr id="15" name="Picture 1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4336572" y="1667163"/>
            <a:ext cx="998435" cy="1057945"/>
          </a:xfrm>
          <a:prstGeom prst="rect">
            <a:avLst/>
          </a:prstGeom>
        </p:spPr>
      </p:pic>
      <p:pic>
        <p:nvPicPr>
          <p:cNvPr id="16" name="Picture 16"/>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137934" y="1667163"/>
            <a:ext cx="1197073" cy="1020504"/>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971143" y="-1876525"/>
            <a:ext cx="3426929" cy="3426929"/>
          </a:xfrm>
          <a:prstGeom prst="rect">
            <a:avLst/>
          </a:prstGeom>
        </p:spPr>
      </p:pic>
      <p:pic>
        <p:nvPicPr>
          <p:cNvPr id="18" name="Picture 18"/>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9144000" y="7839986"/>
            <a:ext cx="7315200" cy="4069911"/>
          </a:xfrm>
          <a:prstGeom prst="rect">
            <a:avLst/>
          </a:prstGeom>
        </p:spPr>
      </p:pic>
      <p:grpSp>
        <p:nvGrpSpPr>
          <p:cNvPr id="25" name="Group 25"/>
          <p:cNvGrpSpPr/>
          <p:nvPr/>
        </p:nvGrpSpPr>
        <p:grpSpPr>
          <a:xfrm>
            <a:off x="663712" y="390936"/>
            <a:ext cx="17170844" cy="649065"/>
            <a:chOff x="0" y="0"/>
            <a:chExt cx="22894459" cy="865420"/>
          </a:xfrm>
        </p:grpSpPr>
        <p:grpSp>
          <p:nvGrpSpPr>
            <p:cNvPr id="26" name="Group 26"/>
            <p:cNvGrpSpPr/>
            <p:nvPr/>
          </p:nvGrpSpPr>
          <p:grpSpPr>
            <a:xfrm>
              <a:off x="0" y="0"/>
              <a:ext cx="22894459" cy="865420"/>
              <a:chOff x="0" y="0"/>
              <a:chExt cx="4522362" cy="170947"/>
            </a:xfrm>
          </p:grpSpPr>
          <p:sp>
            <p:nvSpPr>
              <p:cNvPr id="27" name="Freeform 27"/>
              <p:cNvSpPr/>
              <p:nvPr/>
            </p:nvSpPr>
            <p:spPr>
              <a:xfrm>
                <a:off x="0" y="0"/>
                <a:ext cx="4522362" cy="170947"/>
              </a:xfrm>
              <a:custGeom>
                <a:avLst/>
                <a:gdLst/>
                <a:ahLst/>
                <a:cxnLst/>
                <a:rect l="l" t="t" r="r" b="b"/>
                <a:pathLst>
                  <a:path w="4522362" h="170947">
                    <a:moveTo>
                      <a:pt x="22995" y="0"/>
                    </a:moveTo>
                    <a:lnTo>
                      <a:pt x="4499368" y="0"/>
                    </a:lnTo>
                    <a:cubicBezTo>
                      <a:pt x="4505466" y="0"/>
                      <a:pt x="4511315" y="2423"/>
                      <a:pt x="4515627" y="6735"/>
                    </a:cubicBezTo>
                    <a:cubicBezTo>
                      <a:pt x="4519940" y="11047"/>
                      <a:pt x="4522362" y="16896"/>
                      <a:pt x="4522362" y="22995"/>
                    </a:cubicBezTo>
                    <a:lnTo>
                      <a:pt x="4522362" y="147953"/>
                    </a:lnTo>
                    <a:cubicBezTo>
                      <a:pt x="4522362" y="154051"/>
                      <a:pt x="4519940" y="159900"/>
                      <a:pt x="4515627" y="164212"/>
                    </a:cubicBezTo>
                    <a:cubicBezTo>
                      <a:pt x="4511315" y="168525"/>
                      <a:pt x="4505466" y="170947"/>
                      <a:pt x="4499368" y="170947"/>
                    </a:cubicBezTo>
                    <a:lnTo>
                      <a:pt x="22995" y="170947"/>
                    </a:lnTo>
                    <a:cubicBezTo>
                      <a:pt x="16896" y="170947"/>
                      <a:pt x="11047" y="168525"/>
                      <a:pt x="6735" y="164212"/>
                    </a:cubicBezTo>
                    <a:cubicBezTo>
                      <a:pt x="2423" y="159900"/>
                      <a:pt x="0" y="154051"/>
                      <a:pt x="0" y="147953"/>
                    </a:cubicBezTo>
                    <a:lnTo>
                      <a:pt x="0" y="22995"/>
                    </a:lnTo>
                    <a:cubicBezTo>
                      <a:pt x="0" y="16896"/>
                      <a:pt x="2423" y="11047"/>
                      <a:pt x="6735" y="6735"/>
                    </a:cubicBezTo>
                    <a:cubicBezTo>
                      <a:pt x="11047" y="2423"/>
                      <a:pt x="16896" y="0"/>
                      <a:pt x="22995" y="0"/>
                    </a:cubicBezTo>
                    <a:close/>
                  </a:path>
                </a:pathLst>
              </a:custGeom>
              <a:solidFill>
                <a:srgbClr val="FFFFFF"/>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981799" y="102889"/>
              <a:ext cx="1250401" cy="633774"/>
            </a:xfrm>
            <a:prstGeom prst="rect">
              <a:avLst/>
            </a:prstGeom>
          </p:spPr>
          <p:txBody>
            <a:bodyPr lIns="0" tIns="0" rIns="0" bIns="0" rtlCol="0" anchor="t">
              <a:spAutoFit/>
            </a:bodyPr>
            <a:lstStyle/>
            <a:p>
              <a:pPr>
                <a:lnSpc>
                  <a:spcPts val="3835"/>
                </a:lnSpc>
              </a:pPr>
              <a:r>
                <a:rPr lang="en-US" sz="2799" spc="61">
                  <a:solidFill>
                    <a:srgbClr val="446889"/>
                  </a:solidFill>
                  <a:latin typeface="#9Slide03 Bebas Neue Regular Bold"/>
                </a:rPr>
                <a:t>lớp 7</a:t>
              </a:r>
            </a:p>
          </p:txBody>
        </p:sp>
        <p:sp>
          <p:nvSpPr>
            <p:cNvPr id="30" name="TextBox 30"/>
            <p:cNvSpPr txBox="1"/>
            <p:nvPr/>
          </p:nvSpPr>
          <p:spPr>
            <a:xfrm>
              <a:off x="16463915" y="93364"/>
              <a:ext cx="5702833" cy="641775"/>
            </a:xfrm>
            <a:prstGeom prst="rect">
              <a:avLst/>
            </a:prstGeom>
          </p:spPr>
          <p:txBody>
            <a:bodyPr lIns="0" tIns="0" rIns="0" bIns="0" rtlCol="0" anchor="t">
              <a:spAutoFit/>
            </a:bodyPr>
            <a:lstStyle/>
            <a:p>
              <a:pPr algn="r">
                <a:lnSpc>
                  <a:spcPts val="3919"/>
                </a:lnSpc>
                <a:spcBef>
                  <a:spcPct val="0"/>
                </a:spcBef>
              </a:pPr>
              <a:r>
                <a:rPr lang="en-US" sz="2799" spc="139">
                  <a:solidFill>
                    <a:srgbClr val="446889"/>
                  </a:solidFill>
                  <a:latin typeface="#9Slide03 Bebas Neue Regular"/>
                </a:rPr>
                <a:t>KẾT NỐI TRI THỨC VỚI CUỘC SỐNG</a:t>
              </a:r>
            </a:p>
          </p:txBody>
        </p:sp>
      </p:grpSp>
      <p:pic>
        <p:nvPicPr>
          <p:cNvPr id="31" name="Picture 31"/>
          <p:cNvPicPr>
            <a:picLocks noChangeAspect="1"/>
          </p:cNvPicPr>
          <p:nvPr/>
        </p:nvPicPr>
        <p:blipFill>
          <a:blip r:embed="rId31"/>
          <a:srcRect/>
          <a:stretch>
            <a:fillRect/>
          </a:stretch>
        </p:blipFill>
        <p:spPr>
          <a:xfrm>
            <a:off x="12707154" y="7632496"/>
            <a:ext cx="6366467" cy="3366269"/>
          </a:xfrm>
          <a:prstGeom prst="rect">
            <a:avLst/>
          </a:prstGeom>
        </p:spPr>
      </p:pic>
      <p:pic>
        <p:nvPicPr>
          <p:cNvPr id="32" name="Picture 32"/>
          <p:cNvPicPr>
            <a:picLocks noChangeAspect="1"/>
          </p:cNvPicPr>
          <p:nvPr/>
        </p:nvPicPr>
        <p:blipFill>
          <a:blip r:embed="rId32"/>
          <a:srcRect/>
          <a:stretch>
            <a:fillRect/>
          </a:stretch>
        </p:blipFill>
        <p:spPr>
          <a:xfrm rot="-922449">
            <a:off x="15274861" y="963443"/>
            <a:ext cx="2413327" cy="1429896"/>
          </a:xfrm>
          <a:prstGeom prst="rect">
            <a:avLst/>
          </a:prstGeom>
        </p:spPr>
      </p:pic>
      <p:pic>
        <p:nvPicPr>
          <p:cNvPr id="33" name="Picture 33"/>
          <p:cNvPicPr>
            <a:picLocks noChangeAspect="1"/>
          </p:cNvPicPr>
          <p:nvPr/>
        </p:nvPicPr>
        <p:blipFill>
          <a:blip r:embed="rId33"/>
          <a:srcRect/>
          <a:stretch>
            <a:fillRect/>
          </a:stretch>
        </p:blipFill>
        <p:spPr>
          <a:xfrm>
            <a:off x="-498339" y="7839986"/>
            <a:ext cx="3978118" cy="3053206"/>
          </a:xfrm>
          <a:prstGeom prst="rect">
            <a:avLst/>
          </a:prstGeom>
        </p:spPr>
      </p:pic>
      <p:sp>
        <p:nvSpPr>
          <p:cNvPr id="34" name="TextBox 34"/>
          <p:cNvSpPr txBox="1"/>
          <p:nvPr/>
        </p:nvSpPr>
        <p:spPr>
          <a:xfrm>
            <a:off x="3347582" y="1819676"/>
            <a:ext cx="11592837" cy="863600"/>
          </a:xfrm>
          <a:prstGeom prst="rect">
            <a:avLst/>
          </a:prstGeom>
        </p:spPr>
        <p:txBody>
          <a:bodyPr lIns="0" tIns="0" rIns="0" bIns="0" rtlCol="0" anchor="t">
            <a:spAutoFit/>
          </a:bodyPr>
          <a:lstStyle/>
          <a:p>
            <a:pPr algn="ctr">
              <a:lnSpc>
                <a:spcPts val="7000"/>
              </a:lnSpc>
            </a:pPr>
            <a:r>
              <a:rPr lang="en-US" sz="5000">
                <a:solidFill>
                  <a:srgbClr val="FFFFFF"/>
                </a:solidFill>
                <a:latin typeface="#9Slide03 Bebas Neue Bold"/>
              </a:rPr>
              <a:t>BÀI 3</a:t>
            </a:r>
          </a:p>
        </p:txBody>
      </p:sp>
      <p:sp>
        <p:nvSpPr>
          <p:cNvPr id="35" name="TextBox 35"/>
          <p:cNvSpPr txBox="1"/>
          <p:nvPr/>
        </p:nvSpPr>
        <p:spPr>
          <a:xfrm>
            <a:off x="3611659" y="3100393"/>
            <a:ext cx="11592837" cy="962660"/>
          </a:xfrm>
          <a:prstGeom prst="rect">
            <a:avLst/>
          </a:prstGeom>
        </p:spPr>
        <p:txBody>
          <a:bodyPr lIns="0" tIns="0" rIns="0" bIns="0" rtlCol="0" anchor="t">
            <a:spAutoFit/>
          </a:bodyPr>
          <a:lstStyle/>
          <a:p>
            <a:pPr algn="ctr">
              <a:lnSpc>
                <a:spcPts val="7840"/>
              </a:lnSpc>
            </a:pPr>
            <a:r>
              <a:rPr lang="en-US" sz="5600">
                <a:solidFill>
                  <a:srgbClr val="606649"/>
                </a:solidFill>
                <a:latin typeface="#9Slide07 Bangers"/>
              </a:rPr>
              <a:t>CỘI NGUỒN YÊU THƯƠNG</a:t>
            </a:r>
          </a:p>
        </p:txBody>
      </p:sp>
      <p:sp>
        <p:nvSpPr>
          <p:cNvPr id="36" name="TextBox 36"/>
          <p:cNvSpPr txBox="1"/>
          <p:nvPr/>
        </p:nvSpPr>
        <p:spPr>
          <a:xfrm>
            <a:off x="3611659" y="4099653"/>
            <a:ext cx="11592837" cy="863600"/>
          </a:xfrm>
          <a:prstGeom prst="rect">
            <a:avLst/>
          </a:prstGeom>
        </p:spPr>
        <p:txBody>
          <a:bodyPr lIns="0" tIns="0" rIns="0" bIns="0" rtlCol="0" anchor="t">
            <a:spAutoFit/>
          </a:bodyPr>
          <a:lstStyle/>
          <a:p>
            <a:pPr algn="ctr">
              <a:lnSpc>
                <a:spcPts val="7000"/>
              </a:lnSpc>
            </a:pPr>
            <a:r>
              <a:rPr lang="en-US" sz="5000">
                <a:solidFill>
                  <a:srgbClr val="606649"/>
                </a:solidFill>
                <a:latin typeface="Fraunces"/>
              </a:rPr>
              <a:t>Đọc hiểu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grpSp>
        <p:nvGrpSpPr>
          <p:cNvPr id="2" name="Group 2"/>
          <p:cNvGrpSpPr/>
          <p:nvPr/>
        </p:nvGrpSpPr>
        <p:grpSpPr>
          <a:xfrm>
            <a:off x="823653" y="-5184063"/>
            <a:ext cx="17121773" cy="17080782"/>
            <a:chOff x="0" y="-335909"/>
            <a:chExt cx="862492" cy="860425"/>
          </a:xfrm>
        </p:grpSpPr>
        <p:sp>
          <p:nvSpPr>
            <p:cNvPr id="3" name="Freeform 3"/>
            <p:cNvSpPr/>
            <p:nvPr/>
          </p:nvSpPr>
          <p:spPr>
            <a:xfrm>
              <a:off x="0" y="0"/>
              <a:ext cx="862492" cy="188607"/>
            </a:xfrm>
            <a:custGeom>
              <a:avLst/>
              <a:gdLst/>
              <a:ahLst/>
              <a:cxnLst/>
              <a:rect l="l" t="t" r="r" b="b"/>
              <a:pathLst>
                <a:path w="862492" h="188607">
                  <a:moveTo>
                    <a:pt x="0" y="0"/>
                  </a:moveTo>
                  <a:lnTo>
                    <a:pt x="862492" y="0"/>
                  </a:lnTo>
                  <a:lnTo>
                    <a:pt x="862492" y="188607"/>
                  </a:lnTo>
                  <a:lnTo>
                    <a:pt x="0" y="188607"/>
                  </a:lnTo>
                  <a:close/>
                </a:path>
              </a:pathLst>
            </a:custGeom>
            <a:solidFill>
              <a:srgbClr val="DECFAD"/>
            </a:solidFill>
          </p:spPr>
        </p:sp>
        <p:sp>
          <p:nvSpPr>
            <p:cNvPr id="4" name="TextBox 4"/>
            <p:cNvSpPr txBox="1"/>
            <p:nvPr/>
          </p:nvSpPr>
          <p:spPr>
            <a:xfrm>
              <a:off x="20008" y="-335909"/>
              <a:ext cx="812800" cy="860425"/>
            </a:xfrm>
            <a:prstGeom prst="rect">
              <a:avLst/>
            </a:prstGeom>
          </p:spPr>
          <p:txBody>
            <a:bodyPr lIns="127000" tIns="127000" rIns="127000" bIns="127000" rtlCol="0" anchor="ctr"/>
            <a:lstStyle/>
            <a:p>
              <a:pPr>
                <a:lnSpc>
                  <a:spcPts val="3900"/>
                </a:lnSpc>
              </a:pPr>
              <a:r>
                <a:rPr lang="en-US" sz="3000" dirty="0" err="1">
                  <a:solidFill>
                    <a:srgbClr val="493423"/>
                  </a:solidFill>
                  <a:latin typeface="Roboto Condensed Bold"/>
                </a:rPr>
                <a:t>Yêu</a:t>
              </a:r>
              <a:r>
                <a:rPr lang="en-US" sz="3000" dirty="0">
                  <a:solidFill>
                    <a:srgbClr val="493423"/>
                  </a:solidFill>
                  <a:latin typeface="Roboto Condensed Bold"/>
                </a:rPr>
                <a:t> </a:t>
              </a:r>
              <a:r>
                <a:rPr lang="en-US" sz="3000" dirty="0" err="1">
                  <a:solidFill>
                    <a:srgbClr val="493423"/>
                  </a:solidFill>
                  <a:latin typeface="Roboto Condensed Bold"/>
                </a:rPr>
                <a:t>cầu</a:t>
              </a:r>
              <a:r>
                <a:rPr lang="en-US" sz="3000" dirty="0">
                  <a:solidFill>
                    <a:srgbClr val="493423"/>
                  </a:solidFill>
                  <a:latin typeface="Roboto Condensed Bold"/>
                </a:rPr>
                <a:t>: </a:t>
              </a:r>
            </a:p>
            <a:p>
              <a:pPr marL="647702" lvl="1" indent="-323851" algn="just">
                <a:lnSpc>
                  <a:spcPts val="3900"/>
                </a:lnSpc>
                <a:buFont typeface="Arial"/>
                <a:buChar char="•"/>
              </a:pPr>
              <a:r>
                <a:rPr lang="en-US" sz="3000" dirty="0" err="1">
                  <a:solidFill>
                    <a:srgbClr val="493423"/>
                  </a:solidFill>
                  <a:latin typeface="Roboto Condensed Bold"/>
                </a:rPr>
                <a:t>Dựa</a:t>
              </a:r>
              <a:r>
                <a:rPr lang="en-US" sz="3000" dirty="0">
                  <a:solidFill>
                    <a:srgbClr val="493423"/>
                  </a:solidFill>
                  <a:latin typeface="Roboto Condensed Bold"/>
                </a:rPr>
                <a:t> </a:t>
              </a:r>
              <a:r>
                <a:rPr lang="en-US" sz="3000" dirty="0" err="1">
                  <a:solidFill>
                    <a:srgbClr val="493423"/>
                  </a:solidFill>
                  <a:latin typeface="Roboto Condensed Bold"/>
                </a:rPr>
                <a:t>trên</a:t>
              </a:r>
              <a:r>
                <a:rPr lang="en-US" sz="3000" dirty="0">
                  <a:solidFill>
                    <a:srgbClr val="493423"/>
                  </a:solidFill>
                  <a:latin typeface="Roboto Condensed Bold"/>
                </a:rPr>
                <a:t> </a:t>
              </a:r>
              <a:r>
                <a:rPr lang="en-US" sz="3000" dirty="0" err="1">
                  <a:solidFill>
                    <a:srgbClr val="493423"/>
                  </a:solidFill>
                  <a:latin typeface="Roboto Condensed Bold"/>
                </a:rPr>
                <a:t>hoạt</a:t>
              </a:r>
              <a:r>
                <a:rPr lang="en-US" sz="3000" dirty="0">
                  <a:solidFill>
                    <a:srgbClr val="493423"/>
                  </a:solidFill>
                  <a:latin typeface="Roboto Condensed Bold"/>
                </a:rPr>
                <a:t> </a:t>
              </a:r>
              <a:r>
                <a:rPr lang="en-US" sz="3000" dirty="0" err="1">
                  <a:solidFill>
                    <a:srgbClr val="493423"/>
                  </a:solidFill>
                  <a:latin typeface="Roboto Condensed Bold"/>
                </a:rPr>
                <a:t>động</a:t>
              </a:r>
              <a:r>
                <a:rPr lang="en-US" sz="3000" dirty="0">
                  <a:solidFill>
                    <a:srgbClr val="493423"/>
                  </a:solidFill>
                  <a:latin typeface="Roboto Condensed Bold"/>
                </a:rPr>
                <a:t> </a:t>
              </a:r>
              <a:r>
                <a:rPr lang="en-US" sz="3000" dirty="0" err="1">
                  <a:solidFill>
                    <a:srgbClr val="493423"/>
                  </a:solidFill>
                  <a:latin typeface="Roboto Condensed Bold"/>
                </a:rPr>
                <a:t>đọc</a:t>
              </a:r>
              <a:r>
                <a:rPr lang="en-US" sz="3000" dirty="0">
                  <a:solidFill>
                    <a:srgbClr val="493423"/>
                  </a:solidFill>
                  <a:latin typeface="Roboto Condensed Bold"/>
                </a:rPr>
                <a:t> </a:t>
              </a:r>
              <a:r>
                <a:rPr lang="en-US" sz="3000" dirty="0" err="1">
                  <a:solidFill>
                    <a:srgbClr val="493423"/>
                  </a:solidFill>
                  <a:latin typeface="Roboto Condensed Bold"/>
                </a:rPr>
                <a:t>và</a:t>
              </a:r>
              <a:r>
                <a:rPr lang="en-US" sz="3000" dirty="0">
                  <a:solidFill>
                    <a:srgbClr val="493423"/>
                  </a:solidFill>
                  <a:latin typeface="Roboto Condensed Bold"/>
                </a:rPr>
                <a:t> </a:t>
              </a:r>
              <a:r>
                <a:rPr lang="en-US" sz="3000" dirty="0" err="1">
                  <a:solidFill>
                    <a:srgbClr val="493423"/>
                  </a:solidFill>
                  <a:latin typeface="Roboto Condensed Bold"/>
                </a:rPr>
                <a:t>nghe</a:t>
              </a:r>
              <a:r>
                <a:rPr lang="en-US" sz="3000" dirty="0">
                  <a:solidFill>
                    <a:srgbClr val="493423"/>
                  </a:solidFill>
                  <a:latin typeface="Roboto Condensed Bold"/>
                </a:rPr>
                <a:t> radio </a:t>
              </a:r>
              <a:r>
                <a:rPr lang="en-US" sz="3000" dirty="0" err="1">
                  <a:solidFill>
                    <a:srgbClr val="493423"/>
                  </a:solidFill>
                  <a:latin typeface="Roboto Condensed Bold"/>
                </a:rPr>
                <a:t>đọc</a:t>
              </a:r>
              <a:r>
                <a:rPr lang="en-US" sz="3000" dirty="0">
                  <a:solidFill>
                    <a:srgbClr val="493423"/>
                  </a:solidFill>
                  <a:latin typeface="Roboto Condensed Bold"/>
                </a:rPr>
                <a:t> </a:t>
              </a:r>
              <a:r>
                <a:rPr lang="en-US" sz="3000" dirty="0" err="1">
                  <a:solidFill>
                    <a:srgbClr val="493423"/>
                  </a:solidFill>
                  <a:latin typeface="Roboto Condensed Bold"/>
                </a:rPr>
                <a:t>văn</a:t>
              </a:r>
              <a:r>
                <a:rPr lang="en-US" sz="3000" dirty="0">
                  <a:solidFill>
                    <a:srgbClr val="493423"/>
                  </a:solidFill>
                  <a:latin typeface="Roboto Condensed Bold"/>
                </a:rPr>
                <a:t> </a:t>
              </a:r>
              <a:r>
                <a:rPr lang="en-US" sz="3000" dirty="0" err="1">
                  <a:solidFill>
                    <a:srgbClr val="493423"/>
                  </a:solidFill>
                  <a:latin typeface="Roboto Condensed Bold"/>
                </a:rPr>
                <a:t>bản</a:t>
              </a:r>
              <a:r>
                <a:rPr lang="en-US" sz="3000" dirty="0">
                  <a:solidFill>
                    <a:srgbClr val="493423"/>
                  </a:solidFill>
                  <a:latin typeface="Roboto Condensed Bold"/>
                </a:rPr>
                <a:t> ở </a:t>
              </a:r>
              <a:r>
                <a:rPr lang="en-US" sz="3000" dirty="0" err="1">
                  <a:solidFill>
                    <a:srgbClr val="493423"/>
                  </a:solidFill>
                  <a:latin typeface="Roboto Condensed Bold"/>
                </a:rPr>
                <a:t>nhà</a:t>
              </a:r>
              <a:r>
                <a:rPr lang="en-US" sz="3000" dirty="0">
                  <a:solidFill>
                    <a:srgbClr val="493423"/>
                  </a:solidFill>
                  <a:latin typeface="Roboto Condensed Bold"/>
                </a:rPr>
                <a:t>, </a:t>
              </a:r>
              <a:r>
                <a:rPr lang="en-US" sz="3000" dirty="0" err="1">
                  <a:solidFill>
                    <a:srgbClr val="493423"/>
                  </a:solidFill>
                  <a:latin typeface="Roboto Condensed Bold"/>
                </a:rPr>
                <a:t>thực</a:t>
              </a:r>
              <a:r>
                <a:rPr lang="en-US" sz="3000" dirty="0">
                  <a:solidFill>
                    <a:srgbClr val="493423"/>
                  </a:solidFill>
                  <a:latin typeface="Roboto Condensed Bold"/>
                </a:rPr>
                <a:t> </a:t>
              </a:r>
              <a:r>
                <a:rPr lang="en-US" sz="3000" dirty="0" err="1">
                  <a:solidFill>
                    <a:srgbClr val="493423"/>
                  </a:solidFill>
                  <a:latin typeface="Roboto Condensed Bold"/>
                </a:rPr>
                <a:t>hành</a:t>
              </a:r>
              <a:r>
                <a:rPr lang="en-US" sz="3000" dirty="0">
                  <a:solidFill>
                    <a:srgbClr val="493423"/>
                  </a:solidFill>
                  <a:latin typeface="Roboto Condensed Bold"/>
                </a:rPr>
                <a:t> </a:t>
              </a:r>
              <a:r>
                <a:rPr lang="en-US" sz="3000" dirty="0" err="1">
                  <a:solidFill>
                    <a:srgbClr val="493423"/>
                  </a:solidFill>
                  <a:latin typeface="Roboto Condensed Bold"/>
                </a:rPr>
                <a:t>đọc</a:t>
              </a:r>
              <a:r>
                <a:rPr lang="en-US" sz="3000" dirty="0">
                  <a:solidFill>
                    <a:srgbClr val="493423"/>
                  </a:solidFill>
                  <a:latin typeface="Roboto Condensed Bold"/>
                </a:rPr>
                <a:t> </a:t>
              </a:r>
              <a:r>
                <a:rPr lang="en-US" sz="3000" dirty="0" err="1">
                  <a:solidFill>
                    <a:srgbClr val="493423"/>
                  </a:solidFill>
                  <a:latin typeface="Roboto Condensed Bold"/>
                </a:rPr>
                <a:t>diễn</a:t>
              </a:r>
              <a:r>
                <a:rPr lang="en-US" sz="3000" dirty="0">
                  <a:solidFill>
                    <a:srgbClr val="493423"/>
                  </a:solidFill>
                  <a:latin typeface="Roboto Condensed Bold"/>
                </a:rPr>
                <a:t> </a:t>
              </a:r>
              <a:r>
                <a:rPr lang="en-US" sz="3000" dirty="0" err="1">
                  <a:solidFill>
                    <a:srgbClr val="493423"/>
                  </a:solidFill>
                  <a:latin typeface="Roboto Condensed Bold"/>
                </a:rPr>
                <a:t>cảm</a:t>
              </a:r>
              <a:r>
                <a:rPr lang="en-US" sz="3000" dirty="0">
                  <a:solidFill>
                    <a:srgbClr val="493423"/>
                  </a:solidFill>
                  <a:latin typeface="Roboto Condensed Bold"/>
                </a:rPr>
                <a:t> </a:t>
              </a:r>
              <a:r>
                <a:rPr lang="en-US" sz="3000" dirty="0" err="1">
                  <a:solidFill>
                    <a:srgbClr val="493423"/>
                  </a:solidFill>
                  <a:latin typeface="Roboto Condensed Bold"/>
                </a:rPr>
                <a:t>phân</a:t>
              </a:r>
              <a:r>
                <a:rPr lang="en-US" sz="3000" dirty="0">
                  <a:solidFill>
                    <a:srgbClr val="493423"/>
                  </a:solidFill>
                  <a:latin typeface="Roboto Condensed Bold"/>
                </a:rPr>
                <a:t> </a:t>
              </a:r>
              <a:r>
                <a:rPr lang="en-US" sz="3000" dirty="0" err="1">
                  <a:solidFill>
                    <a:srgbClr val="493423"/>
                  </a:solidFill>
                  <a:latin typeface="Roboto Condensed Bold"/>
                </a:rPr>
                <a:t>vai</a:t>
              </a:r>
              <a:r>
                <a:rPr lang="en-US" sz="3000" dirty="0">
                  <a:solidFill>
                    <a:srgbClr val="493423"/>
                  </a:solidFill>
                  <a:latin typeface="Roboto Condensed Bold"/>
                </a:rPr>
                <a:t> </a:t>
              </a:r>
              <a:r>
                <a:rPr lang="en-US" sz="3000" dirty="0" err="1">
                  <a:solidFill>
                    <a:srgbClr val="493423"/>
                  </a:solidFill>
                  <a:latin typeface="Roboto Condensed Bold"/>
                </a:rPr>
                <a:t>đoạn</a:t>
              </a:r>
              <a:r>
                <a:rPr lang="en-US" sz="3000" dirty="0">
                  <a:solidFill>
                    <a:srgbClr val="493423"/>
                  </a:solidFill>
                  <a:latin typeface="Roboto Condensed Bold"/>
                </a:rPr>
                <a:t> (1), (2) </a:t>
              </a:r>
              <a:r>
                <a:rPr lang="en-US" sz="3000" dirty="0" err="1">
                  <a:solidFill>
                    <a:srgbClr val="493423"/>
                  </a:solidFill>
                  <a:latin typeface="Roboto Condensed Bold"/>
                </a:rPr>
                <a:t>văn</a:t>
              </a:r>
              <a:r>
                <a:rPr lang="en-US" sz="3000" dirty="0">
                  <a:solidFill>
                    <a:srgbClr val="493423"/>
                  </a:solidFill>
                  <a:latin typeface="Roboto Condensed Bold"/>
                </a:rPr>
                <a:t> </a:t>
              </a:r>
              <a:r>
                <a:rPr lang="en-US" sz="3000" dirty="0" err="1">
                  <a:solidFill>
                    <a:srgbClr val="493423"/>
                  </a:solidFill>
                  <a:latin typeface="Roboto Condensed Bold"/>
                </a:rPr>
                <a:t>bản</a:t>
              </a:r>
              <a:r>
                <a:rPr lang="en-US" sz="3000" dirty="0">
                  <a:solidFill>
                    <a:srgbClr val="493423"/>
                  </a:solidFill>
                  <a:latin typeface="Roboto Condensed Bold"/>
                </a:rPr>
                <a:t> </a:t>
              </a:r>
              <a:r>
                <a:rPr lang="en-US" sz="3000" dirty="0" err="1">
                  <a:solidFill>
                    <a:srgbClr val="493423"/>
                  </a:solidFill>
                  <a:latin typeface="Roboto Condensed Bold Italics"/>
                </a:rPr>
                <a:t>Người</a:t>
              </a:r>
              <a:r>
                <a:rPr lang="en-US" sz="3000" dirty="0">
                  <a:solidFill>
                    <a:srgbClr val="493423"/>
                  </a:solidFill>
                  <a:latin typeface="Roboto Condensed Bold Italics"/>
                </a:rPr>
                <a:t> </a:t>
              </a:r>
              <a:r>
                <a:rPr lang="en-US" sz="3000" dirty="0" err="1">
                  <a:solidFill>
                    <a:srgbClr val="493423"/>
                  </a:solidFill>
                  <a:latin typeface="Roboto Condensed Bold Italics"/>
                </a:rPr>
                <a:t>thầy</a:t>
              </a:r>
              <a:r>
                <a:rPr lang="en-US" sz="3000" dirty="0">
                  <a:solidFill>
                    <a:srgbClr val="493423"/>
                  </a:solidFill>
                  <a:latin typeface="Roboto Condensed Bold Italics"/>
                </a:rPr>
                <a:t> </a:t>
              </a:r>
              <a:r>
                <a:rPr lang="en-US" sz="3000" dirty="0" err="1">
                  <a:solidFill>
                    <a:srgbClr val="493423"/>
                  </a:solidFill>
                  <a:latin typeface="Roboto Condensed Bold Italics"/>
                </a:rPr>
                <a:t>đầu</a:t>
              </a:r>
              <a:r>
                <a:rPr lang="en-US" sz="3000" dirty="0">
                  <a:solidFill>
                    <a:srgbClr val="493423"/>
                  </a:solidFill>
                  <a:latin typeface="Roboto Condensed Bold Italics"/>
                </a:rPr>
                <a:t> </a:t>
              </a:r>
              <a:r>
                <a:rPr lang="en-US" sz="3000" dirty="0" err="1">
                  <a:solidFill>
                    <a:srgbClr val="493423"/>
                  </a:solidFill>
                  <a:latin typeface="Roboto Condensed Bold Italics"/>
                </a:rPr>
                <a:t>tiên</a:t>
              </a:r>
              <a:endParaRPr lang="en-US" sz="3000" dirty="0">
                <a:solidFill>
                  <a:srgbClr val="493423"/>
                </a:solidFill>
                <a:latin typeface="Roboto Condensed Bold Italics"/>
              </a:endParaRPr>
            </a:p>
            <a:p>
              <a:pPr marL="647702" lvl="1" indent="-323851" algn="just">
                <a:lnSpc>
                  <a:spcPts val="3900"/>
                </a:lnSpc>
                <a:buFont typeface="Arial"/>
                <a:buChar char="•"/>
              </a:pPr>
              <a:r>
                <a:rPr lang="en-US" sz="3000" dirty="0">
                  <a:solidFill>
                    <a:srgbClr val="493423"/>
                  </a:solidFill>
                  <a:latin typeface="Roboto Condensed Bold"/>
                </a:rPr>
                <a:t>1 </a:t>
              </a:r>
              <a:r>
                <a:rPr lang="en-US" sz="3000" dirty="0" err="1">
                  <a:solidFill>
                    <a:srgbClr val="493423"/>
                  </a:solidFill>
                  <a:latin typeface="Roboto Condensed Bold"/>
                </a:rPr>
                <a:t>bạn</a:t>
              </a:r>
              <a:r>
                <a:rPr lang="en-US" sz="3000" dirty="0">
                  <a:solidFill>
                    <a:srgbClr val="493423"/>
                  </a:solidFill>
                  <a:latin typeface="Roboto Condensed Bold"/>
                </a:rPr>
                <a:t> HS </a:t>
              </a:r>
              <a:r>
                <a:rPr lang="en-US" sz="3000" dirty="0" err="1">
                  <a:solidFill>
                    <a:srgbClr val="493423"/>
                  </a:solidFill>
                  <a:latin typeface="Roboto Condensed Bold"/>
                </a:rPr>
                <a:t>đóng</a:t>
              </a:r>
              <a:r>
                <a:rPr lang="en-US" sz="3000" dirty="0">
                  <a:solidFill>
                    <a:srgbClr val="493423"/>
                  </a:solidFill>
                  <a:latin typeface="Roboto Condensed Bold"/>
                </a:rPr>
                <a:t> </a:t>
              </a:r>
              <a:r>
                <a:rPr lang="en-US" sz="3000" dirty="0" err="1">
                  <a:solidFill>
                    <a:srgbClr val="493423"/>
                  </a:solidFill>
                  <a:latin typeface="Roboto Condensed Bold"/>
                </a:rPr>
                <a:t>vai</a:t>
              </a:r>
              <a:r>
                <a:rPr lang="en-US" sz="3000" dirty="0">
                  <a:solidFill>
                    <a:srgbClr val="493423"/>
                  </a:solidFill>
                  <a:latin typeface="Roboto Condensed Bold"/>
                </a:rPr>
                <a:t> </a:t>
              </a:r>
              <a:r>
                <a:rPr lang="en-US" sz="3000" dirty="0" err="1">
                  <a:solidFill>
                    <a:srgbClr val="493423"/>
                  </a:solidFill>
                  <a:latin typeface="Roboto Condensed Bold"/>
                </a:rPr>
                <a:t>nhân</a:t>
              </a:r>
              <a:r>
                <a:rPr lang="en-US" sz="3000" dirty="0">
                  <a:solidFill>
                    <a:srgbClr val="493423"/>
                  </a:solidFill>
                  <a:latin typeface="Roboto Condensed Bold"/>
                </a:rPr>
                <a:t> </a:t>
              </a:r>
              <a:r>
                <a:rPr lang="en-US" sz="3000" dirty="0" err="1">
                  <a:solidFill>
                    <a:srgbClr val="493423"/>
                  </a:solidFill>
                  <a:latin typeface="Roboto Condensed Bold"/>
                </a:rPr>
                <a:t>vật</a:t>
              </a:r>
              <a:r>
                <a:rPr lang="en-US" sz="3000" dirty="0">
                  <a:solidFill>
                    <a:srgbClr val="493423"/>
                  </a:solidFill>
                  <a:latin typeface="Roboto Condensed Bold"/>
                </a:rPr>
                <a:t> “</a:t>
              </a:r>
              <a:r>
                <a:rPr lang="en-US" sz="3000" dirty="0" err="1">
                  <a:solidFill>
                    <a:srgbClr val="493423"/>
                  </a:solidFill>
                  <a:latin typeface="Roboto Condensed Bold"/>
                </a:rPr>
                <a:t>tôi</a:t>
              </a:r>
              <a:r>
                <a:rPr lang="en-US" sz="3000" dirty="0">
                  <a:solidFill>
                    <a:srgbClr val="493423"/>
                  </a:solidFill>
                  <a:latin typeface="Roboto Condensed Bold"/>
                </a:rPr>
                <a:t>” – </a:t>
              </a:r>
              <a:r>
                <a:rPr lang="en-US" sz="3000" dirty="0" err="1">
                  <a:solidFill>
                    <a:srgbClr val="493423"/>
                  </a:solidFill>
                  <a:latin typeface="Roboto Condensed Bold"/>
                </a:rPr>
                <a:t>người</a:t>
              </a:r>
              <a:r>
                <a:rPr lang="en-US" sz="3000" dirty="0">
                  <a:solidFill>
                    <a:srgbClr val="493423"/>
                  </a:solidFill>
                  <a:latin typeface="Roboto Condensed Bold"/>
                </a:rPr>
                <a:t> </a:t>
              </a:r>
              <a:r>
                <a:rPr lang="en-US" sz="3000" dirty="0" err="1">
                  <a:solidFill>
                    <a:srgbClr val="493423"/>
                  </a:solidFill>
                  <a:latin typeface="Roboto Condensed Bold"/>
                </a:rPr>
                <a:t>họa</a:t>
              </a:r>
              <a:r>
                <a:rPr lang="en-US" sz="3000" dirty="0">
                  <a:solidFill>
                    <a:srgbClr val="493423"/>
                  </a:solidFill>
                  <a:latin typeface="Roboto Condensed Bold"/>
                </a:rPr>
                <a:t> </a:t>
              </a:r>
              <a:r>
                <a:rPr lang="en-US" sz="3000" dirty="0" err="1">
                  <a:solidFill>
                    <a:srgbClr val="493423"/>
                  </a:solidFill>
                  <a:latin typeface="Roboto Condensed Bold"/>
                </a:rPr>
                <a:t>sĩ</a:t>
              </a:r>
              <a:endParaRPr lang="en-US" sz="3000" dirty="0">
                <a:solidFill>
                  <a:srgbClr val="493423"/>
                </a:solidFill>
                <a:latin typeface="Roboto Condensed Bold"/>
              </a:endParaRPr>
            </a:p>
            <a:p>
              <a:pPr marL="647702" lvl="1" indent="-323851" algn="just">
                <a:lnSpc>
                  <a:spcPts val="3900"/>
                </a:lnSpc>
                <a:buFont typeface="Arial"/>
                <a:buChar char="•"/>
              </a:pPr>
              <a:r>
                <a:rPr lang="en-US" sz="3000" dirty="0">
                  <a:solidFill>
                    <a:srgbClr val="493423"/>
                  </a:solidFill>
                  <a:latin typeface="Roboto Condensed Bold"/>
                </a:rPr>
                <a:t>1 </a:t>
              </a:r>
              <a:r>
                <a:rPr lang="en-US" sz="3000" dirty="0" err="1">
                  <a:solidFill>
                    <a:srgbClr val="493423"/>
                  </a:solidFill>
                  <a:latin typeface="Roboto Condensed Bold"/>
                </a:rPr>
                <a:t>bạn</a:t>
              </a:r>
              <a:r>
                <a:rPr lang="en-US" sz="3000" dirty="0">
                  <a:solidFill>
                    <a:srgbClr val="493423"/>
                  </a:solidFill>
                  <a:latin typeface="Roboto Condensed Bold"/>
                </a:rPr>
                <a:t> HS </a:t>
              </a:r>
              <a:r>
                <a:rPr lang="en-US" sz="3000" dirty="0" err="1">
                  <a:solidFill>
                    <a:srgbClr val="493423"/>
                  </a:solidFill>
                  <a:latin typeface="Roboto Condensed Bold"/>
                </a:rPr>
                <a:t>đóng</a:t>
              </a:r>
              <a:r>
                <a:rPr lang="en-US" sz="3000" dirty="0">
                  <a:solidFill>
                    <a:srgbClr val="493423"/>
                  </a:solidFill>
                  <a:latin typeface="Roboto Condensed Bold"/>
                </a:rPr>
                <a:t> </a:t>
              </a:r>
              <a:r>
                <a:rPr lang="en-US" sz="3000" dirty="0" err="1">
                  <a:solidFill>
                    <a:srgbClr val="493423"/>
                  </a:solidFill>
                  <a:latin typeface="Roboto Condensed Bold"/>
                </a:rPr>
                <a:t>vai</a:t>
              </a:r>
              <a:r>
                <a:rPr lang="en-US" sz="3000" dirty="0">
                  <a:solidFill>
                    <a:srgbClr val="493423"/>
                  </a:solidFill>
                  <a:latin typeface="Roboto Condensed Bold"/>
                </a:rPr>
                <a:t> </a:t>
              </a:r>
              <a:r>
                <a:rPr lang="en-US" sz="3000" dirty="0" err="1">
                  <a:solidFill>
                    <a:srgbClr val="493423"/>
                  </a:solidFill>
                  <a:latin typeface="Roboto Condensed Bold"/>
                </a:rPr>
                <a:t>nhân</a:t>
              </a:r>
              <a:r>
                <a:rPr lang="en-US" sz="3000" dirty="0">
                  <a:solidFill>
                    <a:srgbClr val="493423"/>
                  </a:solidFill>
                  <a:latin typeface="Roboto Condensed Bold"/>
                </a:rPr>
                <a:t> </a:t>
              </a:r>
              <a:r>
                <a:rPr lang="en-US" sz="3000" dirty="0" err="1">
                  <a:solidFill>
                    <a:srgbClr val="493423"/>
                  </a:solidFill>
                  <a:latin typeface="Roboto Condensed Bold"/>
                </a:rPr>
                <a:t>vật</a:t>
              </a:r>
              <a:r>
                <a:rPr lang="en-US" sz="3000" dirty="0">
                  <a:solidFill>
                    <a:srgbClr val="493423"/>
                  </a:solidFill>
                  <a:latin typeface="Roboto Condensed Bold"/>
                </a:rPr>
                <a:t> “</a:t>
              </a:r>
              <a:r>
                <a:rPr lang="en-US" sz="3000" dirty="0" err="1">
                  <a:solidFill>
                    <a:srgbClr val="493423"/>
                  </a:solidFill>
                  <a:latin typeface="Roboto Condensed Bold"/>
                </a:rPr>
                <a:t>tôi</a:t>
              </a:r>
              <a:r>
                <a:rPr lang="en-US" sz="3000" dirty="0">
                  <a:solidFill>
                    <a:srgbClr val="493423"/>
                  </a:solidFill>
                  <a:latin typeface="Roboto Condensed Bold"/>
                </a:rPr>
                <a:t>” – An-</a:t>
              </a:r>
              <a:r>
                <a:rPr lang="en-US" sz="3000" dirty="0" err="1">
                  <a:solidFill>
                    <a:srgbClr val="493423"/>
                  </a:solidFill>
                  <a:latin typeface="Roboto Condensed Bold"/>
                </a:rPr>
                <a:t>tư</a:t>
              </a:r>
              <a:r>
                <a:rPr lang="en-US" sz="3000" dirty="0">
                  <a:solidFill>
                    <a:srgbClr val="493423"/>
                  </a:solidFill>
                  <a:latin typeface="Roboto Condensed Bold"/>
                </a:rPr>
                <a:t>-</a:t>
              </a:r>
              <a:r>
                <a:rPr lang="en-US" sz="3000" dirty="0" err="1">
                  <a:solidFill>
                    <a:srgbClr val="493423"/>
                  </a:solidFill>
                  <a:latin typeface="Roboto Condensed Bold"/>
                </a:rPr>
                <a:t>nai</a:t>
              </a:r>
              <a:endParaRPr lang="en-US" sz="3000" dirty="0">
                <a:solidFill>
                  <a:srgbClr val="493423"/>
                </a:solidFill>
                <a:latin typeface="Roboto Condensed Bold"/>
              </a:endParaRPr>
            </a:p>
            <a:p>
              <a:pPr marL="647702" lvl="1" indent="-323851" algn="just">
                <a:lnSpc>
                  <a:spcPts val="3900"/>
                </a:lnSpc>
                <a:buFont typeface="Arial"/>
                <a:buChar char="•"/>
              </a:pPr>
              <a:r>
                <a:rPr lang="en-US" sz="3000" dirty="0">
                  <a:solidFill>
                    <a:srgbClr val="493423"/>
                  </a:solidFill>
                  <a:latin typeface="Roboto Condensed Bold"/>
                </a:rPr>
                <a:t>1 </a:t>
              </a:r>
              <a:r>
                <a:rPr lang="en-US" sz="3000" dirty="0" err="1">
                  <a:solidFill>
                    <a:srgbClr val="493423"/>
                  </a:solidFill>
                  <a:latin typeface="Roboto Condensed Bold"/>
                </a:rPr>
                <a:t>bạn</a:t>
              </a:r>
              <a:r>
                <a:rPr lang="en-US" sz="3000" dirty="0">
                  <a:solidFill>
                    <a:srgbClr val="493423"/>
                  </a:solidFill>
                  <a:latin typeface="Roboto Condensed Bold"/>
                </a:rPr>
                <a:t> HS </a:t>
              </a:r>
              <a:r>
                <a:rPr lang="en-US" sz="3000" dirty="0" err="1">
                  <a:solidFill>
                    <a:srgbClr val="493423"/>
                  </a:solidFill>
                  <a:latin typeface="Roboto Condensed Bold"/>
                </a:rPr>
                <a:t>đóng</a:t>
              </a:r>
              <a:r>
                <a:rPr lang="en-US" sz="3000" dirty="0">
                  <a:solidFill>
                    <a:srgbClr val="493423"/>
                  </a:solidFill>
                  <a:latin typeface="Roboto Condensed Bold"/>
                </a:rPr>
                <a:t> </a:t>
              </a:r>
              <a:r>
                <a:rPr lang="en-US" sz="3000" dirty="0" err="1">
                  <a:solidFill>
                    <a:srgbClr val="493423"/>
                  </a:solidFill>
                  <a:latin typeface="Roboto Condensed Bold"/>
                </a:rPr>
                <a:t>vai</a:t>
              </a:r>
              <a:r>
                <a:rPr lang="en-US" sz="3000" dirty="0">
                  <a:solidFill>
                    <a:srgbClr val="493423"/>
                  </a:solidFill>
                  <a:latin typeface="Roboto Condensed Bold"/>
                </a:rPr>
                <a:t> </a:t>
              </a:r>
              <a:r>
                <a:rPr lang="en-US" sz="3000" dirty="0" err="1">
                  <a:solidFill>
                    <a:srgbClr val="493423"/>
                  </a:solidFill>
                  <a:latin typeface="Roboto Condensed Bold"/>
                </a:rPr>
                <a:t>thầy</a:t>
              </a:r>
              <a:r>
                <a:rPr lang="en-US" sz="3000" dirty="0">
                  <a:solidFill>
                    <a:srgbClr val="493423"/>
                  </a:solidFill>
                  <a:latin typeface="Roboto Condensed Bold"/>
                </a:rPr>
                <a:t> </a:t>
              </a:r>
              <a:r>
                <a:rPr lang="en-US" sz="3000" dirty="0" err="1">
                  <a:solidFill>
                    <a:srgbClr val="493423"/>
                  </a:solidFill>
                  <a:latin typeface="Roboto Condensed Bold"/>
                </a:rPr>
                <a:t>Đuy-sen</a:t>
              </a:r>
              <a:endParaRPr lang="en-US" sz="3000" dirty="0">
                <a:solidFill>
                  <a:srgbClr val="493423"/>
                </a:solidFill>
                <a:latin typeface="Roboto Condensed Bold"/>
              </a:endParaRPr>
            </a:p>
            <a:p>
              <a:pPr marL="647702" lvl="1" indent="-323851" algn="just">
                <a:lnSpc>
                  <a:spcPts val="3900"/>
                </a:lnSpc>
                <a:buFont typeface="Arial"/>
                <a:buChar char="•"/>
              </a:pPr>
              <a:r>
                <a:rPr lang="en-US" sz="3000" dirty="0">
                  <a:solidFill>
                    <a:srgbClr val="493423"/>
                  </a:solidFill>
                  <a:latin typeface="Roboto Condensed Bold"/>
                </a:rPr>
                <a:t> (GV </a:t>
              </a:r>
              <a:r>
                <a:rPr lang="en-US" sz="3000" dirty="0" err="1">
                  <a:solidFill>
                    <a:srgbClr val="493423"/>
                  </a:solidFill>
                  <a:latin typeface="Roboto Condensed Bold"/>
                </a:rPr>
                <a:t>đọc</a:t>
              </a:r>
              <a:r>
                <a:rPr lang="en-US" sz="3000" dirty="0">
                  <a:solidFill>
                    <a:srgbClr val="493423"/>
                  </a:solidFill>
                  <a:latin typeface="Roboto Condensed Bold"/>
                </a:rPr>
                <a:t> </a:t>
              </a:r>
              <a:r>
                <a:rPr lang="en-US" sz="3000" dirty="0" err="1">
                  <a:solidFill>
                    <a:srgbClr val="493423"/>
                  </a:solidFill>
                  <a:latin typeface="Roboto Condensed Bold"/>
                </a:rPr>
                <a:t>mẫu</a:t>
              </a:r>
              <a:r>
                <a:rPr lang="en-US" sz="3000" dirty="0">
                  <a:solidFill>
                    <a:srgbClr val="493423"/>
                  </a:solidFill>
                  <a:latin typeface="Roboto Condensed Bold"/>
                </a:rPr>
                <a:t> </a:t>
              </a:r>
              <a:r>
                <a:rPr lang="en-US" sz="3000" dirty="0" err="1">
                  <a:solidFill>
                    <a:srgbClr val="493423"/>
                  </a:solidFill>
                  <a:latin typeface="Roboto Condensed Bold"/>
                </a:rPr>
                <a:t>đoạn</a:t>
              </a:r>
              <a:r>
                <a:rPr lang="en-US" sz="3000" dirty="0">
                  <a:solidFill>
                    <a:srgbClr val="493423"/>
                  </a:solidFill>
                  <a:latin typeface="Roboto Condensed Bold"/>
                </a:rPr>
                <a:t> </a:t>
              </a:r>
              <a:r>
                <a:rPr lang="en-US" sz="3000" dirty="0" err="1">
                  <a:solidFill>
                    <a:srgbClr val="493423"/>
                  </a:solidFill>
                  <a:latin typeface="Roboto Condensed Bold"/>
                </a:rPr>
                <a:t>đầu</a:t>
              </a:r>
              <a:r>
                <a:rPr lang="en-US" sz="3000" dirty="0">
                  <a:solidFill>
                    <a:srgbClr val="493423"/>
                  </a:solidFill>
                  <a:latin typeface="Roboto Condensed Bold"/>
                </a:rPr>
                <a:t> – </a:t>
              </a:r>
              <a:r>
                <a:rPr lang="en-US" sz="3000" dirty="0" err="1">
                  <a:solidFill>
                    <a:srgbClr val="493423"/>
                  </a:solidFill>
                  <a:latin typeface="Roboto Condensed Bold"/>
                </a:rPr>
                <a:t>phần</a:t>
              </a:r>
              <a:r>
                <a:rPr lang="en-US" sz="3000" dirty="0">
                  <a:solidFill>
                    <a:srgbClr val="493423"/>
                  </a:solidFill>
                  <a:latin typeface="Roboto Condensed Bold"/>
                </a:rPr>
                <a:t> </a:t>
              </a:r>
              <a:r>
                <a:rPr lang="en-US" sz="3000" dirty="0" err="1">
                  <a:solidFill>
                    <a:srgbClr val="493423"/>
                  </a:solidFill>
                  <a:latin typeface="Roboto Condensed Bold"/>
                </a:rPr>
                <a:t>lời</a:t>
              </a:r>
              <a:r>
                <a:rPr lang="en-US" sz="3000" dirty="0">
                  <a:solidFill>
                    <a:srgbClr val="493423"/>
                  </a:solidFill>
                  <a:latin typeface="Roboto Condensed Bold"/>
                </a:rPr>
                <a:t> </a:t>
              </a:r>
              <a:r>
                <a:rPr lang="en-US" sz="3000" dirty="0" err="1">
                  <a:solidFill>
                    <a:srgbClr val="493423"/>
                  </a:solidFill>
                  <a:latin typeface="Roboto Condensed Bold"/>
                </a:rPr>
                <a:t>của</a:t>
              </a:r>
              <a:r>
                <a:rPr lang="en-US" sz="3000" dirty="0">
                  <a:solidFill>
                    <a:srgbClr val="493423"/>
                  </a:solidFill>
                  <a:latin typeface="Roboto Condensed Bold"/>
                </a:rPr>
                <a:t> </a:t>
              </a:r>
              <a:r>
                <a:rPr lang="en-US" sz="3000" dirty="0" err="1">
                  <a:solidFill>
                    <a:srgbClr val="493423"/>
                  </a:solidFill>
                  <a:latin typeface="Roboto Condensed Bold"/>
                </a:rPr>
                <a:t>nhân</a:t>
              </a:r>
              <a:r>
                <a:rPr lang="en-US" sz="3000" dirty="0">
                  <a:solidFill>
                    <a:srgbClr val="493423"/>
                  </a:solidFill>
                  <a:latin typeface="Roboto Condensed Bold"/>
                </a:rPr>
                <a:t> </a:t>
              </a:r>
              <a:r>
                <a:rPr lang="en-US" sz="3000" dirty="0" err="1">
                  <a:solidFill>
                    <a:srgbClr val="493423"/>
                  </a:solidFill>
                  <a:latin typeface="Roboto Condensed Bold"/>
                </a:rPr>
                <a:t>vật</a:t>
              </a:r>
              <a:r>
                <a:rPr lang="en-US" sz="3000" dirty="0">
                  <a:solidFill>
                    <a:srgbClr val="493423"/>
                  </a:solidFill>
                  <a:latin typeface="Roboto Condensed Bold"/>
                </a:rPr>
                <a:t> “</a:t>
              </a:r>
              <a:r>
                <a:rPr lang="en-US" sz="3000" dirty="0" err="1">
                  <a:solidFill>
                    <a:srgbClr val="493423"/>
                  </a:solidFill>
                  <a:latin typeface="Roboto Condensed Bold"/>
                </a:rPr>
                <a:t>tôi</a:t>
              </a:r>
              <a:r>
                <a:rPr lang="en-US" sz="3000" dirty="0">
                  <a:solidFill>
                    <a:srgbClr val="493423"/>
                  </a:solidFill>
                  <a:latin typeface="Roboto Condensed Bold"/>
                </a:rPr>
                <a:t>” – </a:t>
              </a:r>
              <a:r>
                <a:rPr lang="en-US" sz="3000" dirty="0" err="1">
                  <a:solidFill>
                    <a:srgbClr val="493423"/>
                  </a:solidFill>
                  <a:latin typeface="Roboto Condensed Bold"/>
                </a:rPr>
                <a:t>người</a:t>
              </a:r>
              <a:r>
                <a:rPr lang="en-US" sz="3000" dirty="0">
                  <a:solidFill>
                    <a:srgbClr val="493423"/>
                  </a:solidFill>
                  <a:latin typeface="Roboto Condensed Bold"/>
                </a:rPr>
                <a:t> </a:t>
              </a:r>
              <a:r>
                <a:rPr lang="en-US" sz="3000" dirty="0" err="1">
                  <a:solidFill>
                    <a:srgbClr val="493423"/>
                  </a:solidFill>
                  <a:latin typeface="Roboto Condensed Bold"/>
                </a:rPr>
                <a:t>họa</a:t>
              </a:r>
              <a:r>
                <a:rPr lang="en-US" sz="3000" dirty="0">
                  <a:solidFill>
                    <a:srgbClr val="493423"/>
                  </a:solidFill>
                  <a:latin typeface="Roboto Condensed Bold"/>
                </a:rPr>
                <a:t> </a:t>
              </a:r>
              <a:r>
                <a:rPr lang="en-US" sz="3000" dirty="0" err="1">
                  <a:solidFill>
                    <a:srgbClr val="493423"/>
                  </a:solidFill>
                  <a:latin typeface="Roboto Condensed Bold"/>
                </a:rPr>
                <a:t>sĩ</a:t>
              </a:r>
              <a:r>
                <a:rPr lang="en-US" sz="3000" dirty="0">
                  <a:solidFill>
                    <a:srgbClr val="493423"/>
                  </a:solidFill>
                  <a:latin typeface="Roboto Condensed Bold"/>
                </a:rPr>
                <a:t>)</a:t>
              </a:r>
            </a:p>
          </p:txBody>
        </p:sp>
      </p:grpSp>
      <p:graphicFrame>
        <p:nvGraphicFramePr>
          <p:cNvPr id="5" name="Table 5"/>
          <p:cNvGraphicFramePr>
            <a:graphicFrameLocks noGrp="1"/>
          </p:cNvGraphicFramePr>
          <p:nvPr>
            <p:extLst>
              <p:ext uri="{D42A27DB-BD31-4B8C-83A1-F6EECF244321}">
                <p14:modId xmlns:p14="http://schemas.microsoft.com/office/powerpoint/2010/main" val="2240282812"/>
              </p:ext>
            </p:extLst>
          </p:nvPr>
        </p:nvGraphicFramePr>
        <p:xfrm>
          <a:off x="4101907" y="5487608"/>
          <a:ext cx="11413344" cy="4849044"/>
        </p:xfrm>
        <a:graphic>
          <a:graphicData uri="http://schemas.openxmlformats.org/drawingml/2006/table">
            <a:tbl>
              <a:tblPr/>
              <a:tblGrid>
                <a:gridCol w="8291383">
                  <a:extLst>
                    <a:ext uri="{9D8B030D-6E8A-4147-A177-3AD203B41FA5}">
                      <a16:colId xmlns="" xmlns:a16="http://schemas.microsoft.com/office/drawing/2014/main" val="20000"/>
                    </a:ext>
                  </a:extLst>
                </a:gridCol>
                <a:gridCol w="1481575">
                  <a:extLst>
                    <a:ext uri="{9D8B030D-6E8A-4147-A177-3AD203B41FA5}">
                      <a16:colId xmlns="" xmlns:a16="http://schemas.microsoft.com/office/drawing/2014/main" val="20001"/>
                    </a:ext>
                  </a:extLst>
                </a:gridCol>
                <a:gridCol w="1640386">
                  <a:extLst>
                    <a:ext uri="{9D8B030D-6E8A-4147-A177-3AD203B41FA5}">
                      <a16:colId xmlns="" xmlns:a16="http://schemas.microsoft.com/office/drawing/2014/main" val="20002"/>
                    </a:ext>
                  </a:extLst>
                </a:gridCol>
              </a:tblGrid>
              <a:tr h="756936">
                <a:tc>
                  <a:txBody>
                    <a:bodyPr/>
                    <a:lstStyle/>
                    <a:p>
                      <a:pPr algn="ctr">
                        <a:defRPr/>
                      </a:pPr>
                      <a:r>
                        <a:rPr lang="en-US" sz="3000" dirty="0">
                          <a:solidFill>
                            <a:srgbClr val="69210E"/>
                          </a:solidFill>
                          <a:latin typeface="Roboto Condensed Bold"/>
                        </a:rPr>
                        <a:t>  TIÊU CHÍ</a:t>
                      </a:r>
                      <a:endParaRPr lang="en-US" sz="1100" dirty="0"/>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DECFAD"/>
                    </a:solidFill>
                  </a:tcPr>
                </a:tc>
                <a:tc>
                  <a:txBody>
                    <a:bodyPr/>
                    <a:lstStyle/>
                    <a:p>
                      <a:pPr algn="ctr">
                        <a:defRPr/>
                      </a:pPr>
                      <a:r>
                        <a:rPr lang="en-US" sz="3000" dirty="0">
                          <a:solidFill>
                            <a:srgbClr val="69210E"/>
                          </a:solidFill>
                          <a:latin typeface="Roboto Condensed Bold"/>
                        </a:rPr>
                        <a:t>CÓ</a:t>
                      </a:r>
                      <a:endParaRPr lang="en-US" sz="1100" dirty="0"/>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DECFAD"/>
                    </a:solidFill>
                  </a:tcPr>
                </a:tc>
                <a:tc>
                  <a:txBody>
                    <a:bodyPr/>
                    <a:lstStyle/>
                    <a:p>
                      <a:pPr algn="ctr">
                        <a:defRPr/>
                      </a:pPr>
                      <a:r>
                        <a:rPr lang="en-US" sz="3000" dirty="0">
                          <a:solidFill>
                            <a:srgbClr val="69210E"/>
                          </a:solidFill>
                          <a:latin typeface="Roboto Condensed Bold"/>
                        </a:rPr>
                        <a:t>  KHÔNG</a:t>
                      </a:r>
                      <a:endParaRPr lang="en-US" sz="1100" dirty="0"/>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DECFAD"/>
                    </a:solidFill>
                  </a:tcPr>
                </a:tc>
                <a:extLst>
                  <a:ext uri="{0D108BD9-81ED-4DB2-BD59-A6C34878D82A}">
                    <a16:rowId xmlns="" xmlns:a16="http://schemas.microsoft.com/office/drawing/2014/main" val="10000"/>
                  </a:ext>
                </a:extLst>
              </a:tr>
              <a:tr h="756936">
                <a:tc>
                  <a:txBody>
                    <a:bodyPr/>
                    <a:lstStyle/>
                    <a:p>
                      <a:pPr algn="just">
                        <a:defRPr/>
                      </a:pPr>
                      <a:r>
                        <a:rPr lang="en-US" sz="3000" dirty="0" err="1">
                          <a:solidFill>
                            <a:srgbClr val="033234"/>
                          </a:solidFill>
                          <a:latin typeface="Roboto Condensed"/>
                        </a:rPr>
                        <a:t>Đọc</a:t>
                      </a:r>
                      <a:r>
                        <a:rPr lang="en-US" sz="3000" dirty="0">
                          <a:solidFill>
                            <a:srgbClr val="033234"/>
                          </a:solidFill>
                          <a:latin typeface="Roboto Condensed"/>
                        </a:rPr>
                        <a:t> </a:t>
                      </a:r>
                      <a:r>
                        <a:rPr lang="en-US" sz="3000" dirty="0" err="1">
                          <a:solidFill>
                            <a:srgbClr val="033234"/>
                          </a:solidFill>
                          <a:latin typeface="Roboto Condensed"/>
                        </a:rPr>
                        <a:t>trôi</a:t>
                      </a:r>
                      <a:r>
                        <a:rPr lang="en-US" sz="3000" dirty="0">
                          <a:solidFill>
                            <a:srgbClr val="033234"/>
                          </a:solidFill>
                          <a:latin typeface="Roboto Condensed"/>
                        </a:rPr>
                        <a:t> </a:t>
                      </a:r>
                      <a:r>
                        <a:rPr lang="en-US" sz="3000" dirty="0" err="1">
                          <a:solidFill>
                            <a:srgbClr val="033234"/>
                          </a:solidFill>
                          <a:latin typeface="Roboto Condensed"/>
                        </a:rPr>
                        <a:t>chảy</a:t>
                      </a:r>
                      <a:r>
                        <a:rPr lang="en-US" sz="3000" dirty="0">
                          <a:solidFill>
                            <a:srgbClr val="033234"/>
                          </a:solidFill>
                          <a:latin typeface="Roboto Condensed"/>
                        </a:rPr>
                        <a:t>, </a:t>
                      </a:r>
                      <a:r>
                        <a:rPr lang="en-US" sz="3000" dirty="0" err="1">
                          <a:solidFill>
                            <a:srgbClr val="033234"/>
                          </a:solidFill>
                          <a:latin typeface="Roboto Condensed"/>
                        </a:rPr>
                        <a:t>không</a:t>
                      </a:r>
                      <a:r>
                        <a:rPr lang="en-US" sz="3000" dirty="0">
                          <a:solidFill>
                            <a:srgbClr val="033234"/>
                          </a:solidFill>
                          <a:latin typeface="Roboto Condensed"/>
                        </a:rPr>
                        <a:t> </a:t>
                      </a:r>
                      <a:r>
                        <a:rPr lang="en-US" sz="3000" dirty="0" err="1">
                          <a:solidFill>
                            <a:srgbClr val="033234"/>
                          </a:solidFill>
                          <a:latin typeface="Roboto Condensed"/>
                        </a:rPr>
                        <a:t>bỏ</a:t>
                      </a:r>
                      <a:r>
                        <a:rPr lang="en-US" sz="3000" dirty="0">
                          <a:solidFill>
                            <a:srgbClr val="033234"/>
                          </a:solidFill>
                          <a:latin typeface="Roboto Condensed"/>
                        </a:rPr>
                        <a:t> </a:t>
                      </a:r>
                      <a:r>
                        <a:rPr lang="en-US" sz="3000" dirty="0" err="1">
                          <a:solidFill>
                            <a:srgbClr val="033234"/>
                          </a:solidFill>
                          <a:latin typeface="Roboto Condensed"/>
                        </a:rPr>
                        <a:t>từ</a:t>
                      </a:r>
                      <a:r>
                        <a:rPr lang="en-US" sz="3000" dirty="0">
                          <a:solidFill>
                            <a:srgbClr val="033234"/>
                          </a:solidFill>
                          <a:latin typeface="Roboto Condensed"/>
                        </a:rPr>
                        <a:t>, </a:t>
                      </a:r>
                      <a:r>
                        <a:rPr lang="en-US" sz="3000" dirty="0" err="1">
                          <a:solidFill>
                            <a:srgbClr val="033234"/>
                          </a:solidFill>
                          <a:latin typeface="Roboto Condensed"/>
                        </a:rPr>
                        <a:t>thêm</a:t>
                      </a:r>
                      <a:r>
                        <a:rPr lang="en-US" sz="3000" dirty="0">
                          <a:solidFill>
                            <a:srgbClr val="033234"/>
                          </a:solidFill>
                          <a:latin typeface="Roboto Condensed"/>
                        </a:rPr>
                        <a:t> </a:t>
                      </a:r>
                      <a:r>
                        <a:rPr lang="en-US" sz="3000" dirty="0" err="1">
                          <a:solidFill>
                            <a:srgbClr val="033234"/>
                          </a:solidFill>
                          <a:latin typeface="Roboto Condensed"/>
                        </a:rPr>
                        <a:t>từ</a:t>
                      </a:r>
                      <a:r>
                        <a:rPr lang="en-US" sz="3000" dirty="0">
                          <a:solidFill>
                            <a:srgbClr val="033234"/>
                          </a:solidFill>
                          <a:latin typeface="Roboto Condensed"/>
                        </a:rPr>
                        <a:t>.</a:t>
                      </a:r>
                      <a:endParaRPr lang="en-US" sz="1100" dirty="0"/>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tc>
                  <a:txBody>
                    <a:bodyPr/>
                    <a:lstStyle/>
                    <a:p>
                      <a:endParaRPr lang="en-US"/>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tc>
                  <a:txBody>
                    <a:bodyPr/>
                    <a:lstStyle/>
                    <a:p>
                      <a:endParaRPr lang="en-US"/>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extLst>
                  <a:ext uri="{0D108BD9-81ED-4DB2-BD59-A6C34878D82A}">
                    <a16:rowId xmlns="" xmlns:a16="http://schemas.microsoft.com/office/drawing/2014/main" val="10001"/>
                  </a:ext>
                </a:extLst>
              </a:tr>
              <a:tr h="1293497">
                <a:tc>
                  <a:txBody>
                    <a:bodyPr/>
                    <a:lstStyle/>
                    <a:p>
                      <a:pPr algn="just">
                        <a:defRPr/>
                      </a:pPr>
                      <a:r>
                        <a:rPr lang="en-US" sz="3000" dirty="0" err="1">
                          <a:solidFill>
                            <a:srgbClr val="033234"/>
                          </a:solidFill>
                          <a:latin typeface="Roboto Condensed"/>
                        </a:rPr>
                        <a:t>Đọc</a:t>
                      </a:r>
                      <a:r>
                        <a:rPr lang="en-US" sz="3000" dirty="0">
                          <a:solidFill>
                            <a:srgbClr val="033234"/>
                          </a:solidFill>
                          <a:latin typeface="Roboto Condensed"/>
                        </a:rPr>
                        <a:t> to, </a:t>
                      </a:r>
                      <a:r>
                        <a:rPr lang="en-US" sz="3000" dirty="0" err="1">
                          <a:solidFill>
                            <a:srgbClr val="033234"/>
                          </a:solidFill>
                          <a:latin typeface="Roboto Condensed"/>
                        </a:rPr>
                        <a:t>rõ</a:t>
                      </a:r>
                      <a:r>
                        <a:rPr lang="en-US" sz="3000" dirty="0">
                          <a:solidFill>
                            <a:srgbClr val="033234"/>
                          </a:solidFill>
                          <a:latin typeface="Roboto Condensed"/>
                        </a:rPr>
                        <a:t> </a:t>
                      </a:r>
                      <a:r>
                        <a:rPr lang="en-US" sz="3000" dirty="0" err="1">
                          <a:solidFill>
                            <a:srgbClr val="033234"/>
                          </a:solidFill>
                          <a:latin typeface="Roboto Condensed"/>
                        </a:rPr>
                        <a:t>bảo</a:t>
                      </a:r>
                      <a:r>
                        <a:rPr lang="en-US" sz="3000" dirty="0">
                          <a:solidFill>
                            <a:srgbClr val="033234"/>
                          </a:solidFill>
                          <a:latin typeface="Roboto Condensed"/>
                        </a:rPr>
                        <a:t> </a:t>
                      </a:r>
                      <a:r>
                        <a:rPr lang="en-US" sz="3000" dirty="0" err="1">
                          <a:solidFill>
                            <a:srgbClr val="033234"/>
                          </a:solidFill>
                          <a:latin typeface="Roboto Condensed"/>
                        </a:rPr>
                        <a:t>đảm</a:t>
                      </a:r>
                      <a:r>
                        <a:rPr lang="en-US" sz="3000" dirty="0">
                          <a:solidFill>
                            <a:srgbClr val="033234"/>
                          </a:solidFill>
                          <a:latin typeface="Roboto Condensed"/>
                        </a:rPr>
                        <a:t> </a:t>
                      </a:r>
                      <a:r>
                        <a:rPr lang="en-US" sz="3000" dirty="0" err="1">
                          <a:solidFill>
                            <a:srgbClr val="033234"/>
                          </a:solidFill>
                          <a:latin typeface="Roboto Condensed"/>
                        </a:rPr>
                        <a:t>trong</a:t>
                      </a:r>
                      <a:r>
                        <a:rPr lang="en-US" sz="3000" dirty="0">
                          <a:solidFill>
                            <a:srgbClr val="033234"/>
                          </a:solidFill>
                          <a:latin typeface="Roboto Condensed"/>
                        </a:rPr>
                        <a:t> </a:t>
                      </a:r>
                      <a:r>
                        <a:rPr lang="en-US" sz="3000" dirty="0" err="1">
                          <a:solidFill>
                            <a:srgbClr val="033234"/>
                          </a:solidFill>
                          <a:latin typeface="Roboto Condensed"/>
                        </a:rPr>
                        <a:t>không</a:t>
                      </a:r>
                      <a:r>
                        <a:rPr lang="en-US" sz="3000" dirty="0">
                          <a:solidFill>
                            <a:srgbClr val="033234"/>
                          </a:solidFill>
                          <a:latin typeface="Roboto Condensed"/>
                        </a:rPr>
                        <a:t> </a:t>
                      </a:r>
                      <a:r>
                        <a:rPr lang="en-US" sz="3000" dirty="0" err="1">
                          <a:solidFill>
                            <a:srgbClr val="033234"/>
                          </a:solidFill>
                          <a:latin typeface="Roboto Condensed"/>
                        </a:rPr>
                        <a:t>gian</a:t>
                      </a:r>
                      <a:r>
                        <a:rPr lang="en-US" sz="3000" dirty="0">
                          <a:solidFill>
                            <a:srgbClr val="033234"/>
                          </a:solidFill>
                          <a:latin typeface="Roboto Condensed"/>
                        </a:rPr>
                        <a:t> </a:t>
                      </a:r>
                      <a:r>
                        <a:rPr lang="en-US" sz="3000" dirty="0" err="1">
                          <a:solidFill>
                            <a:srgbClr val="033234"/>
                          </a:solidFill>
                          <a:latin typeface="Roboto Condensed"/>
                        </a:rPr>
                        <a:t>lớp</a:t>
                      </a:r>
                      <a:r>
                        <a:rPr lang="en-US" sz="3000" dirty="0">
                          <a:solidFill>
                            <a:srgbClr val="033234"/>
                          </a:solidFill>
                          <a:latin typeface="Roboto Condensed"/>
                        </a:rPr>
                        <a:t> </a:t>
                      </a:r>
                      <a:r>
                        <a:rPr lang="en-US" sz="3000" dirty="0" err="1">
                          <a:solidFill>
                            <a:srgbClr val="033234"/>
                          </a:solidFill>
                          <a:latin typeface="Roboto Condensed"/>
                        </a:rPr>
                        <a:t>học</a:t>
                      </a:r>
                      <a:r>
                        <a:rPr lang="en-US" sz="3000" dirty="0">
                          <a:solidFill>
                            <a:srgbClr val="033234"/>
                          </a:solidFill>
                          <a:latin typeface="Roboto Condensed"/>
                        </a:rPr>
                        <a:t>, </a:t>
                      </a:r>
                      <a:r>
                        <a:rPr lang="en-US" sz="3000" dirty="0" err="1">
                          <a:solidFill>
                            <a:srgbClr val="033234"/>
                          </a:solidFill>
                          <a:latin typeface="Roboto Condensed"/>
                        </a:rPr>
                        <a:t>cả</a:t>
                      </a:r>
                      <a:r>
                        <a:rPr lang="en-US" sz="3000" dirty="0">
                          <a:solidFill>
                            <a:srgbClr val="033234"/>
                          </a:solidFill>
                          <a:latin typeface="Roboto Condensed"/>
                        </a:rPr>
                        <a:t> </a:t>
                      </a:r>
                      <a:r>
                        <a:rPr lang="en-US" sz="3000" dirty="0" err="1">
                          <a:solidFill>
                            <a:srgbClr val="033234"/>
                          </a:solidFill>
                          <a:latin typeface="Roboto Condensed"/>
                        </a:rPr>
                        <a:t>lớp</a:t>
                      </a:r>
                      <a:r>
                        <a:rPr lang="en-US" sz="3000" dirty="0">
                          <a:solidFill>
                            <a:srgbClr val="033234"/>
                          </a:solidFill>
                          <a:latin typeface="Roboto Condensed"/>
                        </a:rPr>
                        <a:t> </a:t>
                      </a:r>
                      <a:r>
                        <a:rPr lang="en-US" sz="3000" dirty="0" err="1">
                          <a:solidFill>
                            <a:srgbClr val="033234"/>
                          </a:solidFill>
                          <a:latin typeface="Roboto Condensed"/>
                        </a:rPr>
                        <a:t>cùng</a:t>
                      </a:r>
                      <a:r>
                        <a:rPr lang="en-US" sz="3000" dirty="0">
                          <a:solidFill>
                            <a:srgbClr val="033234"/>
                          </a:solidFill>
                          <a:latin typeface="Roboto Condensed"/>
                        </a:rPr>
                        <a:t> </a:t>
                      </a:r>
                      <a:r>
                        <a:rPr lang="en-US" sz="3000" dirty="0" err="1">
                          <a:solidFill>
                            <a:srgbClr val="033234"/>
                          </a:solidFill>
                          <a:latin typeface="Roboto Condensed"/>
                        </a:rPr>
                        <a:t>nghe</a:t>
                      </a:r>
                      <a:r>
                        <a:rPr lang="en-US" sz="3000" dirty="0">
                          <a:solidFill>
                            <a:srgbClr val="033234"/>
                          </a:solidFill>
                          <a:latin typeface="Roboto Condensed"/>
                        </a:rPr>
                        <a:t> </a:t>
                      </a:r>
                      <a:r>
                        <a:rPr lang="en-US" sz="3000" dirty="0" err="1">
                          <a:solidFill>
                            <a:srgbClr val="033234"/>
                          </a:solidFill>
                          <a:latin typeface="Roboto Condensed"/>
                        </a:rPr>
                        <a:t>được</a:t>
                      </a:r>
                      <a:r>
                        <a:rPr lang="en-US" sz="3000" dirty="0">
                          <a:solidFill>
                            <a:srgbClr val="033234"/>
                          </a:solidFill>
                          <a:latin typeface="Roboto Condensed"/>
                        </a:rPr>
                        <a:t>.</a:t>
                      </a:r>
                      <a:endParaRPr lang="en-US" sz="1100" dirty="0"/>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tc>
                  <a:txBody>
                    <a:bodyPr/>
                    <a:lstStyle/>
                    <a:p>
                      <a:endParaRPr lang="en-US" dirty="0"/>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tc>
                  <a:txBody>
                    <a:bodyPr/>
                    <a:lstStyle/>
                    <a:p>
                      <a:endParaRPr lang="en-US"/>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extLst>
                  <a:ext uri="{0D108BD9-81ED-4DB2-BD59-A6C34878D82A}">
                    <a16:rowId xmlns="" xmlns:a16="http://schemas.microsoft.com/office/drawing/2014/main" val="10002"/>
                  </a:ext>
                </a:extLst>
              </a:tr>
              <a:tr h="756936">
                <a:tc>
                  <a:txBody>
                    <a:bodyPr/>
                    <a:lstStyle/>
                    <a:p>
                      <a:pPr algn="just">
                        <a:defRPr/>
                      </a:pPr>
                      <a:r>
                        <a:rPr lang="en-US" sz="3000" dirty="0" err="1">
                          <a:solidFill>
                            <a:srgbClr val="033234"/>
                          </a:solidFill>
                          <a:latin typeface="Roboto Condensed"/>
                        </a:rPr>
                        <a:t>Tốc</a:t>
                      </a:r>
                      <a:r>
                        <a:rPr lang="en-US" sz="3000" dirty="0">
                          <a:solidFill>
                            <a:srgbClr val="033234"/>
                          </a:solidFill>
                          <a:latin typeface="Roboto Condensed"/>
                        </a:rPr>
                        <a:t> </a:t>
                      </a:r>
                      <a:r>
                        <a:rPr lang="en-US" sz="3000" dirty="0" err="1">
                          <a:solidFill>
                            <a:srgbClr val="033234"/>
                          </a:solidFill>
                          <a:latin typeface="Roboto Condensed"/>
                        </a:rPr>
                        <a:t>độ</a:t>
                      </a:r>
                      <a:r>
                        <a:rPr lang="en-US" sz="3000" dirty="0">
                          <a:solidFill>
                            <a:srgbClr val="033234"/>
                          </a:solidFill>
                          <a:latin typeface="Roboto Condensed"/>
                        </a:rPr>
                        <a:t> </a:t>
                      </a:r>
                      <a:r>
                        <a:rPr lang="en-US" sz="3000" dirty="0" err="1">
                          <a:solidFill>
                            <a:srgbClr val="033234"/>
                          </a:solidFill>
                          <a:latin typeface="Roboto Condensed"/>
                        </a:rPr>
                        <a:t>đọc</a:t>
                      </a:r>
                      <a:r>
                        <a:rPr lang="en-US" sz="3000" dirty="0">
                          <a:solidFill>
                            <a:srgbClr val="033234"/>
                          </a:solidFill>
                          <a:latin typeface="Roboto Condensed"/>
                        </a:rPr>
                        <a:t> </a:t>
                      </a:r>
                      <a:r>
                        <a:rPr lang="en-US" sz="3000" dirty="0" err="1">
                          <a:solidFill>
                            <a:srgbClr val="033234"/>
                          </a:solidFill>
                          <a:latin typeface="Roboto Condensed"/>
                        </a:rPr>
                        <a:t>phù</a:t>
                      </a:r>
                      <a:r>
                        <a:rPr lang="en-US" sz="3000" dirty="0">
                          <a:solidFill>
                            <a:srgbClr val="033234"/>
                          </a:solidFill>
                          <a:latin typeface="Roboto Condensed"/>
                        </a:rPr>
                        <a:t> </a:t>
                      </a:r>
                      <a:r>
                        <a:rPr lang="en-US" sz="3000" dirty="0" err="1">
                          <a:solidFill>
                            <a:srgbClr val="033234"/>
                          </a:solidFill>
                          <a:latin typeface="Roboto Condensed"/>
                        </a:rPr>
                        <a:t>hợp</a:t>
                      </a:r>
                      <a:endParaRPr lang="en-US" sz="1100" dirty="0"/>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tc>
                  <a:txBody>
                    <a:bodyPr/>
                    <a:lstStyle/>
                    <a:p>
                      <a:endParaRPr lang="en-US"/>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tc>
                  <a:txBody>
                    <a:bodyPr/>
                    <a:lstStyle/>
                    <a:p>
                      <a:endParaRPr lang="en-US"/>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extLst>
                  <a:ext uri="{0D108BD9-81ED-4DB2-BD59-A6C34878D82A}">
                    <a16:rowId xmlns="" xmlns:a16="http://schemas.microsoft.com/office/drawing/2014/main" val="10003"/>
                  </a:ext>
                </a:extLst>
              </a:tr>
              <a:tr h="1284739">
                <a:tc>
                  <a:txBody>
                    <a:bodyPr/>
                    <a:lstStyle/>
                    <a:p>
                      <a:pPr algn="just">
                        <a:defRPr/>
                      </a:pPr>
                      <a:r>
                        <a:rPr lang="en-US" sz="3000" dirty="0" err="1">
                          <a:solidFill>
                            <a:srgbClr val="033234"/>
                          </a:solidFill>
                          <a:latin typeface="Roboto Condensed"/>
                        </a:rPr>
                        <a:t>Sử</a:t>
                      </a:r>
                      <a:r>
                        <a:rPr lang="en-US" sz="3000" dirty="0">
                          <a:solidFill>
                            <a:srgbClr val="033234"/>
                          </a:solidFill>
                          <a:latin typeface="Roboto Condensed"/>
                        </a:rPr>
                        <a:t> </a:t>
                      </a:r>
                      <a:r>
                        <a:rPr lang="en-US" sz="3000" dirty="0" err="1">
                          <a:solidFill>
                            <a:srgbClr val="033234"/>
                          </a:solidFill>
                          <a:latin typeface="Roboto Condensed"/>
                        </a:rPr>
                        <a:t>dụng</a:t>
                      </a:r>
                      <a:r>
                        <a:rPr lang="en-US" sz="3000" dirty="0">
                          <a:solidFill>
                            <a:srgbClr val="033234"/>
                          </a:solidFill>
                          <a:latin typeface="Roboto Condensed"/>
                        </a:rPr>
                        <a:t> </a:t>
                      </a:r>
                      <a:r>
                        <a:rPr lang="en-US" sz="3000" dirty="0" err="1">
                          <a:solidFill>
                            <a:srgbClr val="033234"/>
                          </a:solidFill>
                          <a:latin typeface="Roboto Condensed"/>
                        </a:rPr>
                        <a:t>giọng</a:t>
                      </a:r>
                      <a:r>
                        <a:rPr lang="en-US" sz="3000" dirty="0">
                          <a:solidFill>
                            <a:srgbClr val="033234"/>
                          </a:solidFill>
                          <a:latin typeface="Roboto Condensed"/>
                        </a:rPr>
                        <a:t> </a:t>
                      </a:r>
                      <a:r>
                        <a:rPr lang="en-US" sz="3000" dirty="0" err="1">
                          <a:solidFill>
                            <a:srgbClr val="033234"/>
                          </a:solidFill>
                          <a:latin typeface="Roboto Condensed"/>
                        </a:rPr>
                        <a:t>điệu</a:t>
                      </a:r>
                      <a:r>
                        <a:rPr lang="en-US" sz="3000" dirty="0">
                          <a:solidFill>
                            <a:srgbClr val="033234"/>
                          </a:solidFill>
                          <a:latin typeface="Roboto Condensed"/>
                        </a:rPr>
                        <a:t> </a:t>
                      </a:r>
                      <a:r>
                        <a:rPr lang="en-US" sz="3000" dirty="0" err="1">
                          <a:solidFill>
                            <a:srgbClr val="033234"/>
                          </a:solidFill>
                          <a:latin typeface="Roboto Condensed"/>
                        </a:rPr>
                        <a:t>khác</a:t>
                      </a:r>
                      <a:r>
                        <a:rPr lang="en-US" sz="3000" dirty="0">
                          <a:solidFill>
                            <a:srgbClr val="033234"/>
                          </a:solidFill>
                          <a:latin typeface="Roboto Condensed"/>
                        </a:rPr>
                        <a:t> </a:t>
                      </a:r>
                      <a:r>
                        <a:rPr lang="en-US" sz="3000" dirty="0" err="1">
                          <a:solidFill>
                            <a:srgbClr val="033234"/>
                          </a:solidFill>
                          <a:latin typeface="Roboto Condensed"/>
                        </a:rPr>
                        <a:t>nhau</a:t>
                      </a:r>
                      <a:r>
                        <a:rPr lang="en-US" sz="3000" dirty="0">
                          <a:solidFill>
                            <a:srgbClr val="033234"/>
                          </a:solidFill>
                          <a:latin typeface="Roboto Condensed"/>
                        </a:rPr>
                        <a:t> </a:t>
                      </a:r>
                      <a:r>
                        <a:rPr lang="en-US" sz="3000" dirty="0" err="1">
                          <a:solidFill>
                            <a:srgbClr val="033234"/>
                          </a:solidFill>
                          <a:latin typeface="Roboto Condensed"/>
                        </a:rPr>
                        <a:t>để</a:t>
                      </a:r>
                      <a:r>
                        <a:rPr lang="en-US" sz="3000" dirty="0">
                          <a:solidFill>
                            <a:srgbClr val="033234"/>
                          </a:solidFill>
                          <a:latin typeface="Roboto Condensed"/>
                        </a:rPr>
                        <a:t> </a:t>
                      </a:r>
                      <a:r>
                        <a:rPr lang="en-US" sz="3000" dirty="0" err="1">
                          <a:solidFill>
                            <a:srgbClr val="033234"/>
                          </a:solidFill>
                          <a:latin typeface="Roboto Condensed"/>
                        </a:rPr>
                        <a:t>thể</a:t>
                      </a:r>
                      <a:r>
                        <a:rPr lang="en-US" sz="3000" dirty="0">
                          <a:solidFill>
                            <a:srgbClr val="033234"/>
                          </a:solidFill>
                          <a:latin typeface="Roboto Condensed"/>
                        </a:rPr>
                        <a:t> </a:t>
                      </a:r>
                      <a:r>
                        <a:rPr lang="en-US" sz="3000" dirty="0" err="1">
                          <a:solidFill>
                            <a:srgbClr val="033234"/>
                          </a:solidFill>
                          <a:latin typeface="Roboto Condensed"/>
                        </a:rPr>
                        <a:t>hiện</a:t>
                      </a:r>
                      <a:r>
                        <a:rPr lang="en-US" sz="3000" dirty="0">
                          <a:solidFill>
                            <a:srgbClr val="033234"/>
                          </a:solidFill>
                          <a:latin typeface="Roboto Condensed"/>
                        </a:rPr>
                        <a:t> </a:t>
                      </a:r>
                      <a:r>
                        <a:rPr lang="en-US" sz="3000" dirty="0" err="1">
                          <a:solidFill>
                            <a:srgbClr val="033234"/>
                          </a:solidFill>
                          <a:latin typeface="Roboto Condensed"/>
                        </a:rPr>
                        <a:t>được</a:t>
                      </a:r>
                      <a:r>
                        <a:rPr lang="en-US" sz="3000" dirty="0">
                          <a:solidFill>
                            <a:srgbClr val="033234"/>
                          </a:solidFill>
                          <a:latin typeface="Roboto Condensed"/>
                        </a:rPr>
                        <a:t> </a:t>
                      </a:r>
                      <a:r>
                        <a:rPr lang="en-US" sz="3000" dirty="0" err="1">
                          <a:solidFill>
                            <a:srgbClr val="033234"/>
                          </a:solidFill>
                          <a:latin typeface="Roboto Condensed"/>
                        </a:rPr>
                        <a:t>cảm</a:t>
                      </a:r>
                      <a:r>
                        <a:rPr lang="en-US" sz="3000" dirty="0">
                          <a:solidFill>
                            <a:srgbClr val="033234"/>
                          </a:solidFill>
                          <a:latin typeface="Roboto Condensed"/>
                        </a:rPr>
                        <a:t> </a:t>
                      </a:r>
                      <a:r>
                        <a:rPr lang="en-US" sz="3000" dirty="0" err="1">
                          <a:solidFill>
                            <a:srgbClr val="033234"/>
                          </a:solidFill>
                          <a:latin typeface="Roboto Condensed"/>
                        </a:rPr>
                        <a:t>xúc</a:t>
                      </a:r>
                      <a:r>
                        <a:rPr lang="en-US" sz="3000" dirty="0">
                          <a:solidFill>
                            <a:srgbClr val="033234"/>
                          </a:solidFill>
                          <a:latin typeface="Roboto Condensed"/>
                        </a:rPr>
                        <a:t> </a:t>
                      </a:r>
                      <a:r>
                        <a:rPr lang="en-US" sz="3000" dirty="0" err="1">
                          <a:solidFill>
                            <a:srgbClr val="033234"/>
                          </a:solidFill>
                          <a:latin typeface="Roboto Condensed"/>
                        </a:rPr>
                        <a:t>của</a:t>
                      </a:r>
                      <a:r>
                        <a:rPr lang="en-US" sz="3000" dirty="0">
                          <a:solidFill>
                            <a:srgbClr val="033234"/>
                          </a:solidFill>
                          <a:latin typeface="Roboto Condensed"/>
                        </a:rPr>
                        <a:t> </a:t>
                      </a:r>
                      <a:r>
                        <a:rPr lang="en-US" sz="3000" dirty="0" err="1">
                          <a:solidFill>
                            <a:srgbClr val="033234"/>
                          </a:solidFill>
                          <a:latin typeface="Roboto Condensed"/>
                        </a:rPr>
                        <a:t>người</a:t>
                      </a:r>
                      <a:r>
                        <a:rPr lang="en-US" sz="3000" dirty="0">
                          <a:solidFill>
                            <a:srgbClr val="033234"/>
                          </a:solidFill>
                          <a:latin typeface="Roboto Condensed"/>
                        </a:rPr>
                        <a:t> </a:t>
                      </a:r>
                      <a:r>
                        <a:rPr lang="en-US" sz="3000" dirty="0" err="1">
                          <a:solidFill>
                            <a:srgbClr val="033234"/>
                          </a:solidFill>
                          <a:latin typeface="Roboto Condensed"/>
                        </a:rPr>
                        <a:t>kể</a:t>
                      </a:r>
                      <a:r>
                        <a:rPr lang="en-US" sz="3000" dirty="0">
                          <a:solidFill>
                            <a:srgbClr val="033234"/>
                          </a:solidFill>
                          <a:latin typeface="Roboto Condensed"/>
                        </a:rPr>
                        <a:t> </a:t>
                      </a:r>
                      <a:r>
                        <a:rPr lang="en-US" sz="3000" dirty="0" err="1">
                          <a:solidFill>
                            <a:srgbClr val="033234"/>
                          </a:solidFill>
                          <a:latin typeface="Roboto Condensed"/>
                        </a:rPr>
                        <a:t>chuyện</a:t>
                      </a:r>
                      <a:r>
                        <a:rPr lang="en-US" sz="3000" dirty="0">
                          <a:solidFill>
                            <a:srgbClr val="033234"/>
                          </a:solidFill>
                          <a:latin typeface="Roboto Condensed"/>
                        </a:rPr>
                        <a:t> </a:t>
                      </a:r>
                      <a:r>
                        <a:rPr lang="en-US" sz="3000" dirty="0" err="1">
                          <a:solidFill>
                            <a:srgbClr val="033234"/>
                          </a:solidFill>
                          <a:latin typeface="Roboto Condensed"/>
                        </a:rPr>
                        <a:t>đối</a:t>
                      </a:r>
                      <a:r>
                        <a:rPr lang="en-US" sz="3000" dirty="0">
                          <a:solidFill>
                            <a:srgbClr val="033234"/>
                          </a:solidFill>
                          <a:latin typeface="Roboto Condensed"/>
                        </a:rPr>
                        <a:t> </a:t>
                      </a:r>
                      <a:r>
                        <a:rPr lang="en-US" sz="3000" dirty="0" err="1">
                          <a:solidFill>
                            <a:srgbClr val="033234"/>
                          </a:solidFill>
                          <a:latin typeface="Roboto Condensed"/>
                        </a:rPr>
                        <a:t>với</a:t>
                      </a:r>
                      <a:r>
                        <a:rPr lang="en-US" sz="3000" dirty="0">
                          <a:solidFill>
                            <a:srgbClr val="033234"/>
                          </a:solidFill>
                          <a:latin typeface="Roboto Condensed"/>
                        </a:rPr>
                        <a:t> </a:t>
                      </a:r>
                      <a:r>
                        <a:rPr lang="en-US" sz="3000" dirty="0" err="1">
                          <a:solidFill>
                            <a:srgbClr val="033234"/>
                          </a:solidFill>
                          <a:latin typeface="Roboto Condensed"/>
                        </a:rPr>
                        <a:t>nhân</a:t>
                      </a:r>
                      <a:r>
                        <a:rPr lang="en-US" sz="3000" dirty="0">
                          <a:solidFill>
                            <a:srgbClr val="033234"/>
                          </a:solidFill>
                          <a:latin typeface="Roboto Condensed"/>
                        </a:rPr>
                        <a:t> </a:t>
                      </a:r>
                      <a:r>
                        <a:rPr lang="en-US" sz="3000" dirty="0" err="1">
                          <a:solidFill>
                            <a:srgbClr val="033234"/>
                          </a:solidFill>
                          <a:latin typeface="Roboto Condensed"/>
                        </a:rPr>
                        <a:t>vật</a:t>
                      </a:r>
                      <a:r>
                        <a:rPr lang="en-US" sz="3000" dirty="0">
                          <a:solidFill>
                            <a:srgbClr val="033234"/>
                          </a:solidFill>
                          <a:latin typeface="Roboto Condensed"/>
                        </a:rPr>
                        <a:t>, </a:t>
                      </a:r>
                      <a:r>
                        <a:rPr lang="en-US" sz="3000" dirty="0" err="1">
                          <a:solidFill>
                            <a:srgbClr val="033234"/>
                          </a:solidFill>
                          <a:latin typeface="Roboto Condensed"/>
                        </a:rPr>
                        <a:t>sự</a:t>
                      </a:r>
                      <a:r>
                        <a:rPr lang="en-US" sz="3000" dirty="0">
                          <a:solidFill>
                            <a:srgbClr val="033234"/>
                          </a:solidFill>
                          <a:latin typeface="Roboto Condensed"/>
                        </a:rPr>
                        <a:t> </a:t>
                      </a:r>
                      <a:r>
                        <a:rPr lang="en-US" sz="3000" dirty="0" err="1">
                          <a:solidFill>
                            <a:srgbClr val="033234"/>
                          </a:solidFill>
                          <a:latin typeface="Roboto Condensed"/>
                        </a:rPr>
                        <a:t>việc</a:t>
                      </a:r>
                      <a:r>
                        <a:rPr lang="en-US" sz="3000" dirty="0">
                          <a:solidFill>
                            <a:srgbClr val="033234"/>
                          </a:solidFill>
                          <a:latin typeface="Roboto Condensed"/>
                        </a:rPr>
                        <a:t>.</a:t>
                      </a:r>
                      <a:endParaRPr lang="en-US" sz="1100" dirty="0"/>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tc>
                  <a:txBody>
                    <a:bodyPr/>
                    <a:lstStyle/>
                    <a:p>
                      <a:endParaRPr lang="en-US"/>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tc>
                  <a:txBody>
                    <a:bodyPr/>
                    <a:lstStyle/>
                    <a:p>
                      <a:endParaRPr lang="en-US" dirty="0"/>
                    </a:p>
                  </a:txBody>
                  <a:tcPr anchor="ctr">
                    <a:lnL w="28575" cap="flat" cmpd="sng" algn="ctr">
                      <a:solidFill>
                        <a:srgbClr val="A58846"/>
                      </a:solidFill>
                      <a:prstDash val="solid"/>
                      <a:round/>
                      <a:headEnd type="none" w="med" len="med"/>
                      <a:tailEnd type="none" w="med" len="med"/>
                    </a:lnL>
                    <a:lnR w="28575" cap="flat" cmpd="sng" algn="ctr">
                      <a:solidFill>
                        <a:srgbClr val="A58846"/>
                      </a:solidFill>
                      <a:prstDash val="solid"/>
                      <a:round/>
                      <a:headEnd type="none" w="med" len="med"/>
                      <a:tailEnd type="none" w="med" len="med"/>
                    </a:lnR>
                    <a:lnT w="28575" cap="flat" cmpd="sng" algn="ctr">
                      <a:solidFill>
                        <a:srgbClr val="A58846"/>
                      </a:solidFill>
                      <a:prstDash val="solid"/>
                      <a:round/>
                      <a:headEnd type="none" w="med" len="med"/>
                      <a:tailEnd type="none" w="med" len="med"/>
                    </a:lnT>
                    <a:lnB w="28575" cap="flat" cmpd="sng" algn="ctr">
                      <a:solidFill>
                        <a:srgbClr val="A58846"/>
                      </a:solidFill>
                      <a:prstDash val="solid"/>
                      <a:round/>
                      <a:headEnd type="none" w="med" len="med"/>
                      <a:tailEnd type="none" w="med" len="med"/>
                    </a:lnB>
                    <a:solidFill>
                      <a:srgbClr val="FEFFFE"/>
                    </a:solidFill>
                  </a:tcPr>
                </a:tc>
                <a:extLst>
                  <a:ext uri="{0D108BD9-81ED-4DB2-BD59-A6C34878D82A}">
                    <a16:rowId xmlns="" xmlns:a16="http://schemas.microsoft.com/office/drawing/2014/main" val="10004"/>
                  </a:ext>
                </a:extLst>
              </a:tr>
            </a:tbl>
          </a:graphicData>
        </a:graphic>
      </p:graphicFrame>
      <p:grpSp>
        <p:nvGrpSpPr>
          <p:cNvPr id="6" name="Group 6"/>
          <p:cNvGrpSpPr>
            <a:grpSpLocks noChangeAspect="1"/>
          </p:cNvGrpSpPr>
          <p:nvPr/>
        </p:nvGrpSpPr>
        <p:grpSpPr>
          <a:xfrm rot="446534">
            <a:off x="15186097" y="5326746"/>
            <a:ext cx="2908684" cy="5170768"/>
            <a:chOff x="0" y="0"/>
            <a:chExt cx="7244080" cy="12877800"/>
          </a:xfrm>
        </p:grpSpPr>
        <p:sp>
          <p:nvSpPr>
            <p:cNvPr id="7" name="Freeform 7"/>
            <p:cNvSpPr/>
            <p:nvPr/>
          </p:nvSpPr>
          <p:spPr>
            <a:xfrm>
              <a:off x="5080" y="-8890"/>
              <a:ext cx="7233920" cy="12877800"/>
            </a:xfrm>
            <a:custGeom>
              <a:avLst/>
              <a:gdLst/>
              <a:ahLst/>
              <a:cxnLst/>
              <a:rect l="l" t="t" r="r" b="b"/>
              <a:pathLst>
                <a:path w="7233920" h="12877800">
                  <a:moveTo>
                    <a:pt x="7233920" y="12877800"/>
                  </a:moveTo>
                  <a:lnTo>
                    <a:pt x="0" y="12877800"/>
                  </a:lnTo>
                  <a:lnTo>
                    <a:pt x="0" y="0"/>
                  </a:lnTo>
                  <a:lnTo>
                    <a:pt x="7233920" y="0"/>
                  </a:lnTo>
                  <a:lnTo>
                    <a:pt x="7233920" y="12877800"/>
                  </a:lnTo>
                  <a:close/>
                </a:path>
              </a:pathLst>
            </a:custGeom>
            <a:blipFill>
              <a:blip r:embed="rId2"/>
              <a:stretch>
                <a:fillRect l="-95053" r="-95053"/>
              </a:stretch>
            </a:blipFill>
          </p:spPr>
        </p:sp>
        <p:sp>
          <p:nvSpPr>
            <p:cNvPr id="8" name="Freeform 8"/>
            <p:cNvSpPr/>
            <p:nvPr/>
          </p:nvSpPr>
          <p:spPr>
            <a:xfrm>
              <a:off x="1270" y="1088390"/>
              <a:ext cx="4481830" cy="11780520"/>
            </a:xfrm>
            <a:custGeom>
              <a:avLst/>
              <a:gdLst/>
              <a:ahLst/>
              <a:cxnLst/>
              <a:rect l="l" t="t" r="r" b="b"/>
              <a:pathLst>
                <a:path w="4481830" h="11780520">
                  <a:moveTo>
                    <a:pt x="72390" y="0"/>
                  </a:moveTo>
                  <a:lnTo>
                    <a:pt x="0" y="30480"/>
                  </a:lnTo>
                  <a:lnTo>
                    <a:pt x="0" y="11780520"/>
                  </a:lnTo>
                  <a:lnTo>
                    <a:pt x="4481830" y="11780520"/>
                  </a:lnTo>
                  <a:lnTo>
                    <a:pt x="4460240" y="11327130"/>
                  </a:lnTo>
                  <a:lnTo>
                    <a:pt x="3120390" y="8182610"/>
                  </a:lnTo>
                  <a:lnTo>
                    <a:pt x="2312670" y="5979160"/>
                  </a:lnTo>
                  <a:lnTo>
                    <a:pt x="1548130" y="3732530"/>
                  </a:lnTo>
                  <a:lnTo>
                    <a:pt x="675640" y="1101090"/>
                  </a:lnTo>
                  <a:lnTo>
                    <a:pt x="675640" y="588010"/>
                  </a:lnTo>
                  <a:lnTo>
                    <a:pt x="72390" y="0"/>
                  </a:lnTo>
                  <a:close/>
                </a:path>
              </a:pathLst>
            </a:custGeom>
            <a:blipFill>
              <a:blip r:embed="rId2"/>
              <a:stretch>
                <a:fillRect l="-164174" r="-164174"/>
              </a:stretch>
            </a:blipFill>
          </p:spPr>
        </p:sp>
        <p:sp>
          <p:nvSpPr>
            <p:cNvPr id="9" name="Freeform 9"/>
            <p:cNvSpPr/>
            <p:nvPr/>
          </p:nvSpPr>
          <p:spPr>
            <a:xfrm>
              <a:off x="-8890" y="1050290"/>
              <a:ext cx="4837430" cy="11851640"/>
            </a:xfrm>
            <a:custGeom>
              <a:avLst/>
              <a:gdLst/>
              <a:ahLst/>
              <a:cxnLst/>
              <a:rect l="l" t="t" r="r" b="b"/>
              <a:pathLst>
                <a:path w="4837430" h="11851640">
                  <a:moveTo>
                    <a:pt x="4836160" y="11851640"/>
                  </a:moveTo>
                  <a:lnTo>
                    <a:pt x="0" y="11851640"/>
                  </a:lnTo>
                  <a:lnTo>
                    <a:pt x="0" y="0"/>
                  </a:lnTo>
                  <a:lnTo>
                    <a:pt x="4837430" y="0"/>
                  </a:lnTo>
                  <a:lnTo>
                    <a:pt x="4837430" y="11851640"/>
                  </a:lnTo>
                  <a:close/>
                </a:path>
              </a:pathLst>
            </a:custGeom>
            <a:blipFill>
              <a:blip r:embed="rId3"/>
              <a:stretch>
                <a:fillRect l="-684" r="-684"/>
              </a:stretch>
            </a:blip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809354" y="8662110"/>
            <a:ext cx="1608051" cy="152033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87800">
            <a:off x="17466893" y="8346264"/>
            <a:ext cx="969279" cy="90759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613380" y="8427764"/>
            <a:ext cx="974236" cy="830536"/>
          </a:xfrm>
          <a:prstGeom prst="rect">
            <a:avLst/>
          </a:prstGeom>
        </p:spPr>
      </p:pic>
      <p:grpSp>
        <p:nvGrpSpPr>
          <p:cNvPr id="13" name="Group 13"/>
          <p:cNvGrpSpPr>
            <a:grpSpLocks noChangeAspect="1"/>
          </p:cNvGrpSpPr>
          <p:nvPr/>
        </p:nvGrpSpPr>
        <p:grpSpPr>
          <a:xfrm>
            <a:off x="-505866" y="6445259"/>
            <a:ext cx="4607773" cy="3379870"/>
            <a:chOff x="0" y="0"/>
            <a:chExt cx="4198620" cy="3079750"/>
          </a:xfrm>
        </p:grpSpPr>
        <p:sp>
          <p:nvSpPr>
            <p:cNvPr id="14" name="Freeform 1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0"/>
              <a:stretch>
                <a:fillRect l="-4781" r="-4781"/>
              </a:stretch>
            </a:blipFill>
          </p:spPr>
        </p:sp>
      </p:grpSp>
      <p:sp>
        <p:nvSpPr>
          <p:cNvPr id="15" name="TextBox 15"/>
          <p:cNvSpPr txBox="1"/>
          <p:nvPr/>
        </p:nvSpPr>
        <p:spPr>
          <a:xfrm>
            <a:off x="1385359" y="274581"/>
            <a:ext cx="12003786" cy="1209675"/>
          </a:xfrm>
          <a:prstGeom prst="rect">
            <a:avLst/>
          </a:prstGeom>
        </p:spPr>
        <p:txBody>
          <a:bodyPr lIns="0" tIns="0" rIns="0" bIns="0" rtlCol="0" anchor="t">
            <a:spAutoFit/>
          </a:bodyPr>
          <a:lstStyle/>
          <a:p>
            <a:pPr>
              <a:lnSpc>
                <a:spcPts val="9899"/>
              </a:lnSpc>
            </a:pPr>
            <a:r>
              <a:rPr lang="en-US" sz="7499">
                <a:solidFill>
                  <a:srgbClr val="AD553F"/>
                </a:solidFill>
                <a:latin typeface="Fraunces Bold"/>
              </a:rPr>
              <a:t>2. 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grpSp>
        <p:nvGrpSpPr>
          <p:cNvPr id="2" name="Group 2"/>
          <p:cNvGrpSpPr/>
          <p:nvPr/>
        </p:nvGrpSpPr>
        <p:grpSpPr>
          <a:xfrm>
            <a:off x="803733" y="-4353700"/>
            <a:ext cx="10890567" cy="18782531"/>
            <a:chOff x="-4137" y="-371152"/>
            <a:chExt cx="548601" cy="946150"/>
          </a:xfrm>
        </p:grpSpPr>
        <p:sp>
          <p:nvSpPr>
            <p:cNvPr id="3" name="Freeform 3"/>
            <p:cNvSpPr/>
            <p:nvPr/>
          </p:nvSpPr>
          <p:spPr>
            <a:xfrm>
              <a:off x="0" y="0"/>
              <a:ext cx="544464" cy="203847"/>
            </a:xfrm>
            <a:custGeom>
              <a:avLst/>
              <a:gdLst/>
              <a:ahLst/>
              <a:cxnLst/>
              <a:rect l="l" t="t" r="r" b="b"/>
              <a:pathLst>
                <a:path w="544464" h="203847">
                  <a:moveTo>
                    <a:pt x="0" y="0"/>
                  </a:moveTo>
                  <a:lnTo>
                    <a:pt x="544464" y="0"/>
                  </a:lnTo>
                  <a:lnTo>
                    <a:pt x="544464" y="203847"/>
                  </a:lnTo>
                  <a:lnTo>
                    <a:pt x="0" y="203847"/>
                  </a:lnTo>
                  <a:close/>
                </a:path>
              </a:pathLst>
            </a:custGeom>
            <a:solidFill>
              <a:srgbClr val="DECFAD"/>
            </a:solidFill>
          </p:spPr>
        </p:sp>
        <p:sp>
          <p:nvSpPr>
            <p:cNvPr id="4" name="TextBox 4"/>
            <p:cNvSpPr txBox="1"/>
            <p:nvPr/>
          </p:nvSpPr>
          <p:spPr>
            <a:xfrm>
              <a:off x="-4137" y="-371152"/>
              <a:ext cx="547172" cy="946150"/>
            </a:xfrm>
            <a:prstGeom prst="rect">
              <a:avLst/>
            </a:prstGeom>
          </p:spPr>
          <p:txBody>
            <a:bodyPr lIns="127000" tIns="127000" rIns="127000" bIns="127000" rtlCol="0" anchor="ctr"/>
            <a:lstStyle/>
            <a:p>
              <a:pPr>
                <a:lnSpc>
                  <a:spcPts val="6119"/>
                </a:lnSpc>
              </a:pPr>
              <a:r>
                <a:rPr lang="en-US" sz="3999" dirty="0">
                  <a:solidFill>
                    <a:srgbClr val="493423"/>
                  </a:solidFill>
                  <a:latin typeface="Roboto Condensed Bold"/>
                </a:rPr>
                <a:t>SỬ DỤNG CHIẾN THUẬT THEO DÕI, SUY ĐOÁN:</a:t>
              </a:r>
            </a:p>
            <a:p>
              <a:pPr marL="863599" lvl="1" indent="-431800" algn="just">
                <a:lnSpc>
                  <a:spcPts val="6119"/>
                </a:lnSpc>
                <a:buFont typeface="Arial"/>
                <a:buChar char="•"/>
              </a:pPr>
              <a:r>
                <a:rPr lang="en-US" sz="3999" dirty="0">
                  <a:solidFill>
                    <a:srgbClr val="493423"/>
                  </a:solidFill>
                  <a:latin typeface="Roboto Condensed Bold"/>
                </a:rPr>
                <a:t>Theo </a:t>
              </a:r>
              <a:r>
                <a:rPr lang="en-US" sz="3999" dirty="0" err="1">
                  <a:solidFill>
                    <a:srgbClr val="493423"/>
                  </a:solidFill>
                  <a:latin typeface="Roboto Condensed Bold"/>
                </a:rPr>
                <a:t>dõi</a:t>
              </a:r>
              <a:r>
                <a:rPr lang="en-US" sz="3999" dirty="0">
                  <a:solidFill>
                    <a:srgbClr val="493423"/>
                  </a:solidFill>
                  <a:latin typeface="Roboto Condensed Bold"/>
                </a:rPr>
                <a:t> </a:t>
              </a:r>
              <a:r>
                <a:rPr lang="en-US" sz="3999" dirty="0" err="1">
                  <a:solidFill>
                    <a:srgbClr val="493423"/>
                  </a:solidFill>
                  <a:latin typeface="Roboto Condensed Bold"/>
                </a:rPr>
                <a:t>ngôi</a:t>
              </a:r>
              <a:r>
                <a:rPr lang="en-US" sz="3999" dirty="0">
                  <a:solidFill>
                    <a:srgbClr val="493423"/>
                  </a:solidFill>
                  <a:latin typeface="Roboto Condensed Bold"/>
                </a:rPr>
                <a:t> </a:t>
              </a:r>
              <a:r>
                <a:rPr lang="en-US" sz="3999" dirty="0" err="1">
                  <a:solidFill>
                    <a:srgbClr val="493423"/>
                  </a:solidFill>
                  <a:latin typeface="Roboto Condensed Bold"/>
                </a:rPr>
                <a:t>kể</a:t>
              </a:r>
              <a:r>
                <a:rPr lang="en-US" sz="3999" dirty="0">
                  <a:solidFill>
                    <a:srgbClr val="493423"/>
                  </a:solidFill>
                  <a:latin typeface="Roboto Condensed Bold"/>
                </a:rPr>
                <a:t> </a:t>
              </a:r>
              <a:r>
                <a:rPr lang="en-US" sz="3999" dirty="0" err="1">
                  <a:solidFill>
                    <a:srgbClr val="493423"/>
                  </a:solidFill>
                  <a:latin typeface="Roboto Condensed Bold"/>
                </a:rPr>
                <a:t>và</a:t>
              </a:r>
              <a:r>
                <a:rPr lang="en-US" sz="3999" dirty="0">
                  <a:solidFill>
                    <a:srgbClr val="493423"/>
                  </a:solidFill>
                  <a:latin typeface="Roboto Condensed Bold"/>
                </a:rPr>
                <a:t> </a:t>
              </a:r>
              <a:r>
                <a:rPr lang="en-US" sz="3999" dirty="0" err="1">
                  <a:solidFill>
                    <a:srgbClr val="493423"/>
                  </a:solidFill>
                  <a:latin typeface="Roboto Condensed Bold"/>
                </a:rPr>
                <a:t>người</a:t>
              </a:r>
              <a:r>
                <a:rPr lang="en-US" sz="3999" dirty="0">
                  <a:solidFill>
                    <a:srgbClr val="493423"/>
                  </a:solidFill>
                  <a:latin typeface="Roboto Condensed Bold"/>
                </a:rPr>
                <a:t> </a:t>
              </a:r>
              <a:r>
                <a:rPr lang="en-US" sz="3999" dirty="0" err="1">
                  <a:solidFill>
                    <a:srgbClr val="493423"/>
                  </a:solidFill>
                  <a:latin typeface="Roboto Condensed Bold"/>
                </a:rPr>
                <a:t>kể</a:t>
              </a:r>
              <a:r>
                <a:rPr lang="en-US" sz="3999" dirty="0">
                  <a:solidFill>
                    <a:srgbClr val="493423"/>
                  </a:solidFill>
                  <a:latin typeface="Roboto Condensed Bold"/>
                </a:rPr>
                <a:t> </a:t>
              </a:r>
              <a:r>
                <a:rPr lang="en-US" sz="3999" dirty="0" err="1">
                  <a:solidFill>
                    <a:srgbClr val="493423"/>
                  </a:solidFill>
                  <a:latin typeface="Roboto Condensed Bold"/>
                </a:rPr>
                <a:t>chuyện</a:t>
              </a:r>
              <a:endParaRPr lang="en-US" sz="3999" dirty="0">
                <a:solidFill>
                  <a:srgbClr val="493423"/>
                </a:solidFill>
                <a:latin typeface="Roboto Condensed Bold"/>
              </a:endParaRPr>
            </a:p>
            <a:p>
              <a:pPr marL="863599" lvl="1" indent="-431800" algn="just">
                <a:lnSpc>
                  <a:spcPts val="6119"/>
                </a:lnSpc>
                <a:buFont typeface="Arial"/>
                <a:buChar char="•"/>
              </a:pPr>
              <a:r>
                <a:rPr lang="en-US" sz="3999" dirty="0">
                  <a:solidFill>
                    <a:srgbClr val="493423"/>
                  </a:solidFill>
                  <a:latin typeface="Roboto Condensed Bold"/>
                </a:rPr>
                <a:t>Theo </a:t>
              </a:r>
              <a:r>
                <a:rPr lang="en-US" sz="3999" dirty="0" err="1">
                  <a:solidFill>
                    <a:srgbClr val="493423"/>
                  </a:solidFill>
                  <a:latin typeface="Roboto Condensed Bold"/>
                </a:rPr>
                <a:t>dõi</a:t>
              </a:r>
              <a:r>
                <a:rPr lang="en-US" sz="3999" dirty="0">
                  <a:solidFill>
                    <a:srgbClr val="493423"/>
                  </a:solidFill>
                  <a:latin typeface="Roboto Condensed Bold"/>
                </a:rPr>
                <a:t> </a:t>
              </a:r>
              <a:r>
                <a:rPr lang="en-US" sz="3999" dirty="0" err="1">
                  <a:solidFill>
                    <a:srgbClr val="493423"/>
                  </a:solidFill>
                  <a:latin typeface="Roboto Condensed Bold"/>
                </a:rPr>
                <a:t>ngôn</a:t>
              </a:r>
              <a:r>
                <a:rPr lang="en-US" sz="3999" dirty="0">
                  <a:solidFill>
                    <a:srgbClr val="493423"/>
                  </a:solidFill>
                  <a:latin typeface="Roboto Condensed Bold"/>
                </a:rPr>
                <a:t> </a:t>
              </a:r>
              <a:r>
                <a:rPr lang="en-US" sz="3999" dirty="0" err="1">
                  <a:solidFill>
                    <a:srgbClr val="493423"/>
                  </a:solidFill>
                  <a:latin typeface="Roboto Condensed Bold"/>
                </a:rPr>
                <a:t>ngữ</a:t>
              </a:r>
              <a:r>
                <a:rPr lang="en-US" sz="3999" dirty="0">
                  <a:solidFill>
                    <a:srgbClr val="493423"/>
                  </a:solidFill>
                  <a:latin typeface="Roboto Condensed Bold"/>
                </a:rPr>
                <a:t> </a:t>
              </a:r>
              <a:r>
                <a:rPr lang="en-US" sz="3999" dirty="0" err="1">
                  <a:solidFill>
                    <a:srgbClr val="493423"/>
                  </a:solidFill>
                  <a:latin typeface="Roboto Condensed Bold"/>
                </a:rPr>
                <a:t>đối</a:t>
              </a:r>
              <a:r>
                <a:rPr lang="en-US" sz="3999" dirty="0">
                  <a:solidFill>
                    <a:srgbClr val="493423"/>
                  </a:solidFill>
                  <a:latin typeface="Roboto Condensed Bold"/>
                </a:rPr>
                <a:t> </a:t>
              </a:r>
              <a:r>
                <a:rPr lang="en-US" sz="3999" dirty="0" err="1">
                  <a:solidFill>
                    <a:srgbClr val="493423"/>
                  </a:solidFill>
                  <a:latin typeface="Roboto Condensed Bold"/>
                </a:rPr>
                <a:t>thoại</a:t>
              </a:r>
              <a:r>
                <a:rPr lang="en-US" sz="3999" dirty="0">
                  <a:solidFill>
                    <a:srgbClr val="493423"/>
                  </a:solidFill>
                  <a:latin typeface="Roboto Condensed Bold"/>
                </a:rPr>
                <a:t> </a:t>
              </a:r>
              <a:r>
                <a:rPr lang="en-US" sz="3999" dirty="0" err="1">
                  <a:solidFill>
                    <a:srgbClr val="493423"/>
                  </a:solidFill>
                  <a:latin typeface="Roboto Condensed Bold"/>
                </a:rPr>
                <a:t>của</a:t>
              </a:r>
              <a:r>
                <a:rPr lang="en-US" sz="3999" dirty="0">
                  <a:solidFill>
                    <a:srgbClr val="493423"/>
                  </a:solidFill>
                  <a:latin typeface="Roboto Condensed Bold"/>
                </a:rPr>
                <a:t> </a:t>
              </a:r>
              <a:r>
                <a:rPr lang="en-US" sz="3999" dirty="0" err="1">
                  <a:solidFill>
                    <a:srgbClr val="493423"/>
                  </a:solidFill>
                  <a:latin typeface="Roboto Condensed Bold"/>
                </a:rPr>
                <a:t>các</a:t>
              </a:r>
              <a:r>
                <a:rPr lang="en-US" sz="3999" dirty="0">
                  <a:solidFill>
                    <a:srgbClr val="493423"/>
                  </a:solidFill>
                  <a:latin typeface="Roboto Condensed Bold"/>
                </a:rPr>
                <a:t> </a:t>
              </a:r>
              <a:r>
                <a:rPr lang="en-US" sz="3999" dirty="0" err="1">
                  <a:solidFill>
                    <a:srgbClr val="493423"/>
                  </a:solidFill>
                  <a:latin typeface="Roboto Condensed Bold"/>
                </a:rPr>
                <a:t>nhân</a:t>
              </a:r>
              <a:r>
                <a:rPr lang="en-US" sz="3999" dirty="0">
                  <a:solidFill>
                    <a:srgbClr val="493423"/>
                  </a:solidFill>
                  <a:latin typeface="Roboto Condensed Bold"/>
                </a:rPr>
                <a:t> </a:t>
              </a:r>
              <a:r>
                <a:rPr lang="en-US" sz="3999" dirty="0" err="1">
                  <a:solidFill>
                    <a:srgbClr val="493423"/>
                  </a:solidFill>
                  <a:latin typeface="Roboto Condensed Bold"/>
                </a:rPr>
                <a:t>vật</a:t>
              </a:r>
              <a:endParaRPr lang="en-US" sz="3999" dirty="0">
                <a:solidFill>
                  <a:srgbClr val="493423"/>
                </a:solidFill>
                <a:latin typeface="Roboto Condensed Bold"/>
              </a:endParaRPr>
            </a:p>
            <a:p>
              <a:pPr marL="863599" lvl="1" indent="-431800" algn="just">
                <a:lnSpc>
                  <a:spcPts val="6119"/>
                </a:lnSpc>
                <a:buFont typeface="Arial"/>
                <a:buChar char="•"/>
              </a:pPr>
              <a:r>
                <a:rPr lang="en-US" sz="3999" dirty="0" err="1">
                  <a:solidFill>
                    <a:srgbClr val="493423"/>
                  </a:solidFill>
                  <a:latin typeface="Roboto Condensed Bold"/>
                </a:rPr>
                <a:t>Hãy</a:t>
              </a:r>
              <a:r>
                <a:rPr lang="en-US" sz="3999" dirty="0">
                  <a:solidFill>
                    <a:srgbClr val="493423"/>
                  </a:solidFill>
                  <a:latin typeface="Roboto Condensed Bold"/>
                </a:rPr>
                <a:t> </a:t>
              </a:r>
              <a:r>
                <a:rPr lang="en-US" sz="3999" dirty="0" err="1">
                  <a:solidFill>
                    <a:srgbClr val="493423"/>
                  </a:solidFill>
                  <a:latin typeface="Roboto Condensed Bold"/>
                </a:rPr>
                <a:t>suy</a:t>
              </a:r>
              <a:r>
                <a:rPr lang="en-US" sz="3999" dirty="0">
                  <a:solidFill>
                    <a:srgbClr val="493423"/>
                  </a:solidFill>
                  <a:latin typeface="Roboto Condensed Bold"/>
                </a:rPr>
                <a:t> </a:t>
              </a:r>
              <a:r>
                <a:rPr lang="en-US" sz="3999" dirty="0" err="1">
                  <a:solidFill>
                    <a:srgbClr val="493423"/>
                  </a:solidFill>
                  <a:latin typeface="Roboto Condensed Bold"/>
                </a:rPr>
                <a:t>đoán</a:t>
              </a:r>
              <a:r>
                <a:rPr lang="en-US" sz="3999" dirty="0">
                  <a:solidFill>
                    <a:srgbClr val="493423"/>
                  </a:solidFill>
                  <a:latin typeface="Roboto Condensed Bold"/>
                </a:rPr>
                <a:t> </a:t>
              </a:r>
              <a:r>
                <a:rPr lang="en-US" sz="3999" dirty="0" err="1">
                  <a:solidFill>
                    <a:srgbClr val="493423"/>
                  </a:solidFill>
                  <a:latin typeface="Roboto Condensed Bold"/>
                </a:rPr>
                <a:t>bước</a:t>
              </a:r>
              <a:r>
                <a:rPr lang="en-US" sz="3999" dirty="0">
                  <a:solidFill>
                    <a:srgbClr val="493423"/>
                  </a:solidFill>
                  <a:latin typeface="Roboto Condensed Bold"/>
                </a:rPr>
                <a:t> </a:t>
              </a:r>
              <a:r>
                <a:rPr lang="en-US" sz="3999" dirty="0" err="1">
                  <a:solidFill>
                    <a:srgbClr val="493423"/>
                  </a:solidFill>
                  <a:latin typeface="Roboto Condensed Bold"/>
                </a:rPr>
                <a:t>đầu</a:t>
              </a:r>
              <a:r>
                <a:rPr lang="en-US" sz="3999" dirty="0">
                  <a:solidFill>
                    <a:srgbClr val="493423"/>
                  </a:solidFill>
                  <a:latin typeface="Roboto Condensed Bold"/>
                </a:rPr>
                <a:t> </a:t>
              </a:r>
              <a:r>
                <a:rPr lang="en-US" sz="3999" dirty="0" err="1">
                  <a:solidFill>
                    <a:srgbClr val="493423"/>
                  </a:solidFill>
                  <a:latin typeface="Roboto Condensed Bold"/>
                </a:rPr>
                <a:t>về</a:t>
              </a:r>
              <a:r>
                <a:rPr lang="en-US" sz="3999" dirty="0">
                  <a:solidFill>
                    <a:srgbClr val="493423"/>
                  </a:solidFill>
                  <a:latin typeface="Roboto Condensed Bold"/>
                </a:rPr>
                <a:t> </a:t>
              </a:r>
              <a:r>
                <a:rPr lang="en-US" sz="3999" dirty="0" err="1">
                  <a:solidFill>
                    <a:srgbClr val="493423"/>
                  </a:solidFill>
                  <a:latin typeface="Roboto Condensed Bold"/>
                </a:rPr>
                <a:t>hoàn</a:t>
              </a:r>
              <a:r>
                <a:rPr lang="en-US" sz="3999" dirty="0">
                  <a:solidFill>
                    <a:srgbClr val="493423"/>
                  </a:solidFill>
                  <a:latin typeface="Roboto Condensed Bold"/>
                </a:rPr>
                <a:t> </a:t>
              </a:r>
              <a:r>
                <a:rPr lang="en-US" sz="3999" dirty="0" err="1">
                  <a:solidFill>
                    <a:srgbClr val="493423"/>
                  </a:solidFill>
                  <a:latin typeface="Roboto Condensed Bold"/>
                </a:rPr>
                <a:t>cảnh</a:t>
              </a:r>
              <a:r>
                <a:rPr lang="en-US" sz="3999" dirty="0">
                  <a:solidFill>
                    <a:srgbClr val="493423"/>
                  </a:solidFill>
                  <a:latin typeface="Roboto Condensed Bold"/>
                </a:rPr>
                <a:t>, </a:t>
              </a:r>
              <a:r>
                <a:rPr lang="en-US" sz="3999" dirty="0" err="1">
                  <a:solidFill>
                    <a:srgbClr val="493423"/>
                  </a:solidFill>
                  <a:latin typeface="Roboto Condensed Bold"/>
                </a:rPr>
                <a:t>tính</a:t>
              </a:r>
              <a:r>
                <a:rPr lang="en-US" sz="3999" dirty="0">
                  <a:solidFill>
                    <a:srgbClr val="493423"/>
                  </a:solidFill>
                  <a:latin typeface="Roboto Condensed Bold"/>
                </a:rPr>
                <a:t> </a:t>
              </a:r>
              <a:r>
                <a:rPr lang="en-US" sz="3999" dirty="0" err="1">
                  <a:solidFill>
                    <a:srgbClr val="493423"/>
                  </a:solidFill>
                  <a:latin typeface="Roboto Condensed Bold"/>
                </a:rPr>
                <a:t>cách</a:t>
              </a:r>
              <a:r>
                <a:rPr lang="en-US" sz="3999" dirty="0">
                  <a:solidFill>
                    <a:srgbClr val="493423"/>
                  </a:solidFill>
                  <a:latin typeface="Roboto Condensed Bold"/>
                </a:rPr>
                <a:t> </a:t>
              </a:r>
              <a:r>
                <a:rPr lang="en-US" sz="3999" dirty="0" err="1">
                  <a:solidFill>
                    <a:srgbClr val="493423"/>
                  </a:solidFill>
                  <a:latin typeface="Roboto Condensed Bold"/>
                </a:rPr>
                <a:t>của</a:t>
              </a:r>
              <a:r>
                <a:rPr lang="en-US" sz="3999" dirty="0">
                  <a:solidFill>
                    <a:srgbClr val="493423"/>
                  </a:solidFill>
                  <a:latin typeface="Roboto Condensed Bold"/>
                </a:rPr>
                <a:t> </a:t>
              </a:r>
              <a:r>
                <a:rPr lang="en-US" sz="3999" dirty="0" err="1">
                  <a:solidFill>
                    <a:srgbClr val="493423"/>
                  </a:solidFill>
                  <a:latin typeface="Roboto Condensed Bold"/>
                </a:rPr>
                <a:t>các</a:t>
              </a:r>
              <a:r>
                <a:rPr lang="en-US" sz="3999" dirty="0">
                  <a:solidFill>
                    <a:srgbClr val="493423"/>
                  </a:solidFill>
                  <a:latin typeface="Roboto Condensed Bold"/>
                </a:rPr>
                <a:t> </a:t>
              </a:r>
              <a:r>
                <a:rPr lang="en-US" sz="3999" dirty="0" err="1">
                  <a:solidFill>
                    <a:srgbClr val="493423"/>
                  </a:solidFill>
                  <a:latin typeface="Roboto Condensed Bold"/>
                </a:rPr>
                <a:t>nhân</a:t>
              </a:r>
              <a:r>
                <a:rPr lang="en-US" sz="3999" dirty="0">
                  <a:solidFill>
                    <a:srgbClr val="493423"/>
                  </a:solidFill>
                  <a:latin typeface="Roboto Condensed Bold"/>
                </a:rPr>
                <a:t> </a:t>
              </a:r>
              <a:r>
                <a:rPr lang="en-US" sz="3999" dirty="0" err="1">
                  <a:solidFill>
                    <a:srgbClr val="493423"/>
                  </a:solidFill>
                  <a:latin typeface="Roboto Condensed Bold"/>
                </a:rPr>
                <a:t>vật</a:t>
              </a:r>
              <a:r>
                <a:rPr lang="en-US" sz="3999" dirty="0">
                  <a:solidFill>
                    <a:srgbClr val="493423"/>
                  </a:solidFill>
                  <a:latin typeface="Roboto Condensed Bold"/>
                </a:rPr>
                <a:t> (An-</a:t>
              </a:r>
              <a:r>
                <a:rPr lang="en-US" sz="3999" dirty="0" err="1">
                  <a:solidFill>
                    <a:srgbClr val="493423"/>
                  </a:solidFill>
                  <a:latin typeface="Roboto Condensed Bold"/>
                </a:rPr>
                <a:t>tư</a:t>
              </a:r>
              <a:r>
                <a:rPr lang="en-US" sz="3999" dirty="0">
                  <a:solidFill>
                    <a:srgbClr val="493423"/>
                  </a:solidFill>
                  <a:latin typeface="Roboto Condensed Bold"/>
                </a:rPr>
                <a:t>-</a:t>
              </a:r>
              <a:r>
                <a:rPr lang="en-US" sz="3999" dirty="0" err="1">
                  <a:solidFill>
                    <a:srgbClr val="493423"/>
                  </a:solidFill>
                  <a:latin typeface="Roboto Condensed Bold"/>
                </a:rPr>
                <a:t>nai</a:t>
              </a:r>
              <a:r>
                <a:rPr lang="en-US" sz="3999" dirty="0">
                  <a:solidFill>
                    <a:srgbClr val="493423"/>
                  </a:solidFill>
                  <a:latin typeface="Roboto Condensed Bold"/>
                </a:rPr>
                <a:t>; </a:t>
              </a:r>
              <a:r>
                <a:rPr lang="en-US" sz="3999" dirty="0" err="1">
                  <a:solidFill>
                    <a:srgbClr val="493423"/>
                  </a:solidFill>
                  <a:latin typeface="Roboto Condensed Bold"/>
                </a:rPr>
                <a:t>thầy</a:t>
              </a:r>
              <a:r>
                <a:rPr lang="en-US" sz="3999" dirty="0">
                  <a:solidFill>
                    <a:srgbClr val="493423"/>
                  </a:solidFill>
                  <a:latin typeface="Roboto Condensed Bold"/>
                </a:rPr>
                <a:t> </a:t>
              </a:r>
              <a:r>
                <a:rPr lang="en-US" sz="3999" dirty="0" err="1">
                  <a:solidFill>
                    <a:srgbClr val="493423"/>
                  </a:solidFill>
                  <a:latin typeface="Roboto Condensed Bold"/>
                </a:rPr>
                <a:t>Đuy-sen</a:t>
              </a:r>
              <a:r>
                <a:rPr lang="en-US" sz="3999" dirty="0">
                  <a:solidFill>
                    <a:srgbClr val="493423"/>
                  </a:solidFill>
                  <a:latin typeface="Roboto Condensed Bold"/>
                </a:rPr>
                <a:t>)</a:t>
              </a:r>
            </a:p>
          </p:txBody>
        </p:sp>
      </p:grpSp>
      <p:grpSp>
        <p:nvGrpSpPr>
          <p:cNvPr id="5" name="Group 5"/>
          <p:cNvGrpSpPr>
            <a:grpSpLocks noChangeAspect="1"/>
          </p:cNvGrpSpPr>
          <p:nvPr/>
        </p:nvGrpSpPr>
        <p:grpSpPr>
          <a:xfrm rot="446534">
            <a:off x="12683470" y="667492"/>
            <a:ext cx="5529608" cy="9829983"/>
            <a:chOff x="0" y="0"/>
            <a:chExt cx="7244080" cy="12877800"/>
          </a:xfrm>
        </p:grpSpPr>
        <p:sp>
          <p:nvSpPr>
            <p:cNvPr id="6" name="Freeform 6"/>
            <p:cNvSpPr/>
            <p:nvPr/>
          </p:nvSpPr>
          <p:spPr>
            <a:xfrm>
              <a:off x="5080" y="-8890"/>
              <a:ext cx="7233920" cy="12877800"/>
            </a:xfrm>
            <a:custGeom>
              <a:avLst/>
              <a:gdLst/>
              <a:ahLst/>
              <a:cxnLst/>
              <a:rect l="l" t="t" r="r" b="b"/>
              <a:pathLst>
                <a:path w="7233920" h="12877800">
                  <a:moveTo>
                    <a:pt x="7233920" y="12877800"/>
                  </a:moveTo>
                  <a:lnTo>
                    <a:pt x="0" y="12877800"/>
                  </a:lnTo>
                  <a:lnTo>
                    <a:pt x="0" y="0"/>
                  </a:lnTo>
                  <a:lnTo>
                    <a:pt x="7233920" y="0"/>
                  </a:lnTo>
                  <a:lnTo>
                    <a:pt x="7233920" y="12877800"/>
                  </a:lnTo>
                  <a:close/>
                </a:path>
              </a:pathLst>
            </a:custGeom>
            <a:blipFill>
              <a:blip r:embed="rId2"/>
              <a:stretch>
                <a:fillRect t="-27229" r="-77671" b="-11939"/>
              </a:stretch>
            </a:blipFill>
          </p:spPr>
        </p:sp>
        <p:sp>
          <p:nvSpPr>
            <p:cNvPr id="7" name="Freeform 7"/>
            <p:cNvSpPr/>
            <p:nvPr/>
          </p:nvSpPr>
          <p:spPr>
            <a:xfrm>
              <a:off x="1270" y="1088390"/>
              <a:ext cx="4481830" cy="11780520"/>
            </a:xfrm>
            <a:custGeom>
              <a:avLst/>
              <a:gdLst/>
              <a:ahLst/>
              <a:cxnLst/>
              <a:rect l="l" t="t" r="r" b="b"/>
              <a:pathLst>
                <a:path w="4481830" h="11780520">
                  <a:moveTo>
                    <a:pt x="72390" y="0"/>
                  </a:moveTo>
                  <a:lnTo>
                    <a:pt x="0" y="30480"/>
                  </a:lnTo>
                  <a:lnTo>
                    <a:pt x="0" y="11780520"/>
                  </a:lnTo>
                  <a:lnTo>
                    <a:pt x="4481830" y="11780520"/>
                  </a:lnTo>
                  <a:lnTo>
                    <a:pt x="4460240" y="11327130"/>
                  </a:lnTo>
                  <a:lnTo>
                    <a:pt x="3120390" y="8182610"/>
                  </a:lnTo>
                  <a:lnTo>
                    <a:pt x="2312670" y="5979160"/>
                  </a:lnTo>
                  <a:lnTo>
                    <a:pt x="1548130" y="3732530"/>
                  </a:lnTo>
                  <a:lnTo>
                    <a:pt x="675640" y="1101090"/>
                  </a:lnTo>
                  <a:lnTo>
                    <a:pt x="675640" y="588010"/>
                  </a:lnTo>
                  <a:lnTo>
                    <a:pt x="72390" y="0"/>
                  </a:lnTo>
                  <a:close/>
                </a:path>
              </a:pathLst>
            </a:custGeom>
            <a:blipFill>
              <a:blip r:embed="rId2"/>
              <a:stretch>
                <a:fillRect l="-140362" t="-34632" r="-13421"/>
              </a:stretch>
            </a:blipFill>
          </p:spPr>
        </p:sp>
        <p:sp>
          <p:nvSpPr>
            <p:cNvPr id="8" name="Freeform 8"/>
            <p:cNvSpPr/>
            <p:nvPr/>
          </p:nvSpPr>
          <p:spPr>
            <a:xfrm>
              <a:off x="-8890" y="1050290"/>
              <a:ext cx="4837430" cy="11851640"/>
            </a:xfrm>
            <a:custGeom>
              <a:avLst/>
              <a:gdLst/>
              <a:ahLst/>
              <a:cxnLst/>
              <a:rect l="l" t="t" r="r" b="b"/>
              <a:pathLst>
                <a:path w="4837430" h="11851640">
                  <a:moveTo>
                    <a:pt x="4836160" y="11851640"/>
                  </a:moveTo>
                  <a:lnTo>
                    <a:pt x="0" y="11851640"/>
                  </a:lnTo>
                  <a:lnTo>
                    <a:pt x="0" y="0"/>
                  </a:lnTo>
                  <a:lnTo>
                    <a:pt x="4837430" y="0"/>
                  </a:lnTo>
                  <a:lnTo>
                    <a:pt x="4837430" y="11851640"/>
                  </a:lnTo>
                  <a:close/>
                </a:path>
              </a:pathLst>
            </a:custGeom>
            <a:blipFill>
              <a:blip r:embed="rId3"/>
              <a:stretch>
                <a:fillRect l="-684" r="-684"/>
              </a:stretch>
            </a:blipFill>
          </p:spPr>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16105" y="7912129"/>
            <a:ext cx="2401300" cy="227032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87800">
            <a:off x="16886232" y="6923964"/>
            <a:ext cx="1501862" cy="1406289"/>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089090" y="7060914"/>
            <a:ext cx="1328315" cy="113238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572298" y="8141534"/>
            <a:ext cx="2044044" cy="2145466"/>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616342" y="7377849"/>
            <a:ext cx="2205666" cy="2909151"/>
          </a:xfrm>
          <a:prstGeom prst="rect">
            <a:avLst/>
          </a:prstGeom>
        </p:spPr>
      </p:pic>
      <p:sp>
        <p:nvSpPr>
          <p:cNvPr id="14" name="TextBox 14"/>
          <p:cNvSpPr txBox="1"/>
          <p:nvPr/>
        </p:nvSpPr>
        <p:spPr>
          <a:xfrm>
            <a:off x="1348944" y="1257770"/>
            <a:ext cx="12003786" cy="1209675"/>
          </a:xfrm>
          <a:prstGeom prst="rect">
            <a:avLst/>
          </a:prstGeom>
        </p:spPr>
        <p:txBody>
          <a:bodyPr lIns="0" tIns="0" rIns="0" bIns="0" rtlCol="0" anchor="t">
            <a:spAutoFit/>
          </a:bodyPr>
          <a:lstStyle/>
          <a:p>
            <a:pPr algn="ctr">
              <a:lnSpc>
                <a:spcPts val="9899"/>
              </a:lnSpc>
            </a:pPr>
            <a:r>
              <a:rPr lang="en-US" sz="7499" dirty="0" smtClean="0">
                <a:solidFill>
                  <a:srgbClr val="AD553F"/>
                </a:solidFill>
                <a:latin typeface="Fraunces Bold"/>
              </a:rPr>
              <a:t> </a:t>
            </a:r>
            <a:r>
              <a:rPr lang="en-US" sz="7499" dirty="0">
                <a:solidFill>
                  <a:srgbClr val="AD553F"/>
                </a:solidFill>
                <a:latin typeface="Fraunces Bold"/>
              </a:rPr>
              <a:t>ĐỌC 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40974">
            <a:off x="3287049" y="2002366"/>
            <a:ext cx="7764838" cy="251386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41267" y="6489196"/>
            <a:ext cx="4771358" cy="47887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179374">
            <a:off x="1948826" y="2644051"/>
            <a:ext cx="1893975" cy="17734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47625">
            <a:off x="2227142" y="2296650"/>
            <a:ext cx="1337344" cy="2468252"/>
          </a:xfrm>
          <a:prstGeom prst="rect">
            <a:avLst/>
          </a:prstGeom>
        </p:spPr>
      </p:pic>
      <p:sp>
        <p:nvSpPr>
          <p:cNvPr id="8" name="TextBox 8"/>
          <p:cNvSpPr txBox="1"/>
          <p:nvPr/>
        </p:nvSpPr>
        <p:spPr>
          <a:xfrm>
            <a:off x="817902" y="5208828"/>
            <a:ext cx="10233902" cy="2718693"/>
          </a:xfrm>
          <a:prstGeom prst="rect">
            <a:avLst/>
          </a:prstGeom>
        </p:spPr>
        <p:txBody>
          <a:bodyPr wrap="square" lIns="0" tIns="0" rIns="0" bIns="0" rtlCol="0" anchor="t">
            <a:spAutoFit/>
          </a:bodyPr>
          <a:lstStyle/>
          <a:p>
            <a:pPr marL="820421" lvl="1" indent="-410210" algn="just">
              <a:lnSpc>
                <a:spcPts val="5434"/>
              </a:lnSpc>
              <a:buFont typeface="Arial"/>
              <a:buChar char="•"/>
            </a:pPr>
            <a:r>
              <a:rPr lang="en-US" sz="3800" spc="190" dirty="0">
                <a:solidFill>
                  <a:srgbClr val="223B38"/>
                </a:solidFill>
                <a:latin typeface="Roboto Condensed"/>
              </a:rPr>
              <a:t>2 HS </a:t>
            </a:r>
            <a:r>
              <a:rPr lang="en-US" sz="3800" spc="190" dirty="0" err="1">
                <a:solidFill>
                  <a:srgbClr val="223B38"/>
                </a:solidFill>
                <a:latin typeface="Roboto Condensed"/>
              </a:rPr>
              <a:t>báo</a:t>
            </a:r>
            <a:r>
              <a:rPr lang="en-US" sz="3800" spc="190" dirty="0">
                <a:solidFill>
                  <a:srgbClr val="223B38"/>
                </a:solidFill>
                <a:latin typeface="Roboto Condensed"/>
              </a:rPr>
              <a:t> </a:t>
            </a:r>
            <a:r>
              <a:rPr lang="en-US" sz="3800" spc="190" dirty="0" err="1">
                <a:solidFill>
                  <a:srgbClr val="223B38"/>
                </a:solidFill>
                <a:latin typeface="Roboto Condensed"/>
              </a:rPr>
              <a:t>cáo</a:t>
            </a:r>
            <a:r>
              <a:rPr lang="en-US" sz="3800" spc="190" dirty="0">
                <a:solidFill>
                  <a:srgbClr val="223B38"/>
                </a:solidFill>
                <a:latin typeface="Roboto Condensed"/>
              </a:rPr>
              <a:t> </a:t>
            </a:r>
            <a:r>
              <a:rPr lang="en-US" sz="3800" spc="190" dirty="0" err="1">
                <a:solidFill>
                  <a:srgbClr val="223B38"/>
                </a:solidFill>
                <a:latin typeface="Roboto Condensed"/>
              </a:rPr>
              <a:t>phần</a:t>
            </a:r>
            <a:r>
              <a:rPr lang="en-US" sz="3800" spc="190" dirty="0">
                <a:solidFill>
                  <a:srgbClr val="223B38"/>
                </a:solidFill>
                <a:latin typeface="Roboto Condensed"/>
              </a:rPr>
              <a:t> </a:t>
            </a:r>
            <a:r>
              <a:rPr lang="en-US" sz="3800" spc="190" dirty="0" err="1">
                <a:solidFill>
                  <a:srgbClr val="223B38"/>
                </a:solidFill>
                <a:latin typeface="Roboto Condensed"/>
              </a:rPr>
              <a:t>tìm</a:t>
            </a:r>
            <a:r>
              <a:rPr lang="en-US" sz="3800" spc="190" dirty="0">
                <a:solidFill>
                  <a:srgbClr val="223B38"/>
                </a:solidFill>
                <a:latin typeface="Roboto Condensed"/>
              </a:rPr>
              <a:t> </a:t>
            </a:r>
            <a:r>
              <a:rPr lang="en-US" sz="3800" spc="190" dirty="0" err="1">
                <a:solidFill>
                  <a:srgbClr val="223B38"/>
                </a:solidFill>
                <a:latin typeface="Roboto Condensed"/>
              </a:rPr>
              <a:t>hiểu</a:t>
            </a:r>
            <a:r>
              <a:rPr lang="en-US" sz="3800" spc="190" dirty="0">
                <a:solidFill>
                  <a:srgbClr val="223B38"/>
                </a:solidFill>
                <a:latin typeface="Roboto Condensed"/>
              </a:rPr>
              <a:t> ở </a:t>
            </a:r>
            <a:r>
              <a:rPr lang="en-US" sz="3800" spc="190" dirty="0" err="1">
                <a:solidFill>
                  <a:srgbClr val="223B38"/>
                </a:solidFill>
                <a:latin typeface="Roboto Condensed"/>
              </a:rPr>
              <a:t>nhà</a:t>
            </a:r>
            <a:r>
              <a:rPr lang="en-US" sz="3800" spc="190" dirty="0">
                <a:solidFill>
                  <a:srgbClr val="223B38"/>
                </a:solidFill>
                <a:latin typeface="Roboto Condensed"/>
              </a:rPr>
              <a:t>, </a:t>
            </a:r>
            <a:r>
              <a:rPr lang="en-US" sz="3800" spc="190" dirty="0" err="1">
                <a:solidFill>
                  <a:srgbClr val="223B38"/>
                </a:solidFill>
                <a:latin typeface="Roboto Condensed"/>
              </a:rPr>
              <a:t>thời</a:t>
            </a:r>
            <a:r>
              <a:rPr lang="en-US" sz="3800" spc="190" dirty="0">
                <a:solidFill>
                  <a:srgbClr val="223B38"/>
                </a:solidFill>
                <a:latin typeface="Roboto Condensed"/>
              </a:rPr>
              <a:t> </a:t>
            </a:r>
            <a:r>
              <a:rPr lang="en-US" sz="3800" spc="190" dirty="0" err="1">
                <a:solidFill>
                  <a:srgbClr val="223B38"/>
                </a:solidFill>
                <a:latin typeface="Roboto Condensed"/>
              </a:rPr>
              <a:t>gian</a:t>
            </a:r>
            <a:r>
              <a:rPr lang="en-US" sz="3800" spc="190" dirty="0">
                <a:solidFill>
                  <a:srgbClr val="223B38"/>
                </a:solidFill>
                <a:latin typeface="Roboto Condensed"/>
              </a:rPr>
              <a:t> </a:t>
            </a:r>
            <a:r>
              <a:rPr lang="en-US" sz="3800" spc="190" dirty="0" err="1">
                <a:solidFill>
                  <a:srgbClr val="223B38"/>
                </a:solidFill>
                <a:latin typeface="Roboto Condensed"/>
              </a:rPr>
              <a:t>trình</a:t>
            </a:r>
            <a:r>
              <a:rPr lang="en-US" sz="3800" spc="190" dirty="0">
                <a:solidFill>
                  <a:srgbClr val="223B38"/>
                </a:solidFill>
                <a:latin typeface="Roboto Condensed"/>
              </a:rPr>
              <a:t> </a:t>
            </a:r>
            <a:r>
              <a:rPr lang="en-US" sz="3800" spc="190" dirty="0" err="1">
                <a:solidFill>
                  <a:srgbClr val="223B38"/>
                </a:solidFill>
                <a:latin typeface="Roboto Condensed"/>
              </a:rPr>
              <a:t>bày</a:t>
            </a:r>
            <a:r>
              <a:rPr lang="en-US" sz="3800" spc="190" dirty="0">
                <a:solidFill>
                  <a:srgbClr val="223B38"/>
                </a:solidFill>
                <a:latin typeface="Roboto Condensed"/>
              </a:rPr>
              <a:t> </a:t>
            </a:r>
            <a:r>
              <a:rPr lang="en-US" sz="3800" spc="190" dirty="0" err="1">
                <a:solidFill>
                  <a:srgbClr val="223B38"/>
                </a:solidFill>
                <a:latin typeface="Roboto Condensed"/>
              </a:rPr>
              <a:t>tối</a:t>
            </a:r>
            <a:r>
              <a:rPr lang="en-US" sz="3800" spc="190" dirty="0">
                <a:solidFill>
                  <a:srgbClr val="223B38"/>
                </a:solidFill>
                <a:latin typeface="Roboto Condensed"/>
              </a:rPr>
              <a:t> </a:t>
            </a:r>
            <a:r>
              <a:rPr lang="en-US" sz="3800" spc="190" dirty="0" err="1">
                <a:solidFill>
                  <a:srgbClr val="223B38"/>
                </a:solidFill>
                <a:latin typeface="Roboto Condensed"/>
              </a:rPr>
              <a:t>đa</a:t>
            </a:r>
            <a:r>
              <a:rPr lang="en-US" sz="3800" spc="190" dirty="0">
                <a:solidFill>
                  <a:srgbClr val="223B38"/>
                </a:solidFill>
                <a:latin typeface="Roboto Condensed"/>
              </a:rPr>
              <a:t> 2 </a:t>
            </a:r>
            <a:r>
              <a:rPr lang="en-US" sz="3800" spc="190" dirty="0" err="1">
                <a:solidFill>
                  <a:srgbClr val="223B38"/>
                </a:solidFill>
                <a:latin typeface="Roboto Condensed"/>
              </a:rPr>
              <a:t>phút</a:t>
            </a:r>
            <a:r>
              <a:rPr lang="en-US" sz="3800" spc="190" dirty="0">
                <a:solidFill>
                  <a:srgbClr val="223B38"/>
                </a:solidFill>
                <a:latin typeface="Roboto Condensed"/>
              </a:rPr>
              <a:t>/ HS</a:t>
            </a:r>
          </a:p>
          <a:p>
            <a:pPr marL="820421" lvl="1" indent="-410210" algn="just">
              <a:lnSpc>
                <a:spcPts val="5434"/>
              </a:lnSpc>
              <a:buFont typeface="Arial"/>
              <a:buChar char="•"/>
            </a:pPr>
            <a:r>
              <a:rPr lang="en-US" sz="3800" spc="190" dirty="0" err="1">
                <a:solidFill>
                  <a:srgbClr val="223B38"/>
                </a:solidFill>
                <a:latin typeface="Roboto Condensed"/>
              </a:rPr>
              <a:t>Các</a:t>
            </a:r>
            <a:r>
              <a:rPr lang="en-US" sz="3800" spc="190" dirty="0">
                <a:solidFill>
                  <a:srgbClr val="223B38"/>
                </a:solidFill>
                <a:latin typeface="Roboto Condensed"/>
              </a:rPr>
              <a:t> HS </a:t>
            </a:r>
            <a:r>
              <a:rPr lang="en-US" sz="3800" spc="190" dirty="0" err="1">
                <a:solidFill>
                  <a:srgbClr val="223B38"/>
                </a:solidFill>
                <a:latin typeface="Roboto Condensed"/>
              </a:rPr>
              <a:t>khác</a:t>
            </a:r>
            <a:r>
              <a:rPr lang="en-US" sz="3800" spc="190" dirty="0">
                <a:solidFill>
                  <a:srgbClr val="223B38"/>
                </a:solidFill>
                <a:latin typeface="Roboto Condensed"/>
              </a:rPr>
              <a:t> </a:t>
            </a:r>
            <a:r>
              <a:rPr lang="en-US" sz="3800" spc="190" dirty="0" err="1">
                <a:solidFill>
                  <a:srgbClr val="223B38"/>
                </a:solidFill>
                <a:latin typeface="Roboto Condensed"/>
              </a:rPr>
              <a:t>lắng</a:t>
            </a:r>
            <a:r>
              <a:rPr lang="en-US" sz="3800" spc="190" dirty="0">
                <a:solidFill>
                  <a:srgbClr val="223B38"/>
                </a:solidFill>
                <a:latin typeface="Roboto Condensed"/>
              </a:rPr>
              <a:t> </a:t>
            </a:r>
            <a:r>
              <a:rPr lang="en-US" sz="3800" spc="190" dirty="0" err="1">
                <a:solidFill>
                  <a:srgbClr val="223B38"/>
                </a:solidFill>
                <a:latin typeface="Roboto Condensed"/>
              </a:rPr>
              <a:t>nghe</a:t>
            </a:r>
            <a:r>
              <a:rPr lang="en-US" sz="3800" spc="190" dirty="0">
                <a:solidFill>
                  <a:srgbClr val="223B38"/>
                </a:solidFill>
                <a:latin typeface="Roboto Condensed"/>
              </a:rPr>
              <a:t>, </a:t>
            </a:r>
            <a:r>
              <a:rPr lang="en-US" sz="3800" spc="190" dirty="0" err="1">
                <a:solidFill>
                  <a:srgbClr val="223B38"/>
                </a:solidFill>
                <a:latin typeface="Roboto Condensed"/>
              </a:rPr>
              <a:t>theo</a:t>
            </a:r>
            <a:r>
              <a:rPr lang="en-US" sz="3800" spc="190" dirty="0">
                <a:solidFill>
                  <a:srgbClr val="223B38"/>
                </a:solidFill>
                <a:latin typeface="Roboto Condensed"/>
              </a:rPr>
              <a:t> </a:t>
            </a:r>
            <a:r>
              <a:rPr lang="en-US" sz="3800" spc="190" dirty="0" err="1">
                <a:solidFill>
                  <a:srgbClr val="223B38"/>
                </a:solidFill>
                <a:latin typeface="Roboto Condensed"/>
              </a:rPr>
              <a:t>dõi</a:t>
            </a:r>
            <a:r>
              <a:rPr lang="en-US" sz="3800" spc="190" dirty="0">
                <a:solidFill>
                  <a:srgbClr val="223B38"/>
                </a:solidFill>
                <a:latin typeface="Roboto Condensed"/>
              </a:rPr>
              <a:t> </a:t>
            </a:r>
            <a:r>
              <a:rPr lang="en-US" sz="3800" spc="190" dirty="0" err="1">
                <a:solidFill>
                  <a:srgbClr val="223B38"/>
                </a:solidFill>
                <a:latin typeface="Roboto Condensed"/>
              </a:rPr>
              <a:t>phần</a:t>
            </a:r>
            <a:r>
              <a:rPr lang="en-US" sz="3800" spc="190" dirty="0">
                <a:solidFill>
                  <a:srgbClr val="223B38"/>
                </a:solidFill>
                <a:latin typeface="Roboto Condensed"/>
              </a:rPr>
              <a:t> </a:t>
            </a:r>
            <a:r>
              <a:rPr lang="en-US" sz="3800" spc="190" dirty="0" err="1">
                <a:solidFill>
                  <a:srgbClr val="223B38"/>
                </a:solidFill>
                <a:latin typeface="Roboto Condensed"/>
              </a:rPr>
              <a:t>trình</a:t>
            </a:r>
            <a:r>
              <a:rPr lang="en-US" sz="3800" spc="190" dirty="0">
                <a:solidFill>
                  <a:srgbClr val="223B38"/>
                </a:solidFill>
                <a:latin typeface="Roboto Condensed"/>
              </a:rPr>
              <a:t> </a:t>
            </a:r>
            <a:r>
              <a:rPr lang="en-US" sz="3800" spc="190" dirty="0" err="1">
                <a:solidFill>
                  <a:srgbClr val="223B38"/>
                </a:solidFill>
                <a:latin typeface="Roboto Condensed"/>
              </a:rPr>
              <a:t>bày</a:t>
            </a:r>
            <a:r>
              <a:rPr lang="en-US" sz="3800" spc="190" dirty="0">
                <a:solidFill>
                  <a:srgbClr val="223B38"/>
                </a:solidFill>
                <a:latin typeface="Roboto Condensed"/>
              </a:rPr>
              <a:t> </a:t>
            </a:r>
            <a:r>
              <a:rPr lang="en-US" sz="3800" spc="190" dirty="0" err="1">
                <a:solidFill>
                  <a:srgbClr val="223B38"/>
                </a:solidFill>
                <a:latin typeface="Roboto Condensed"/>
              </a:rPr>
              <a:t>của</a:t>
            </a:r>
            <a:r>
              <a:rPr lang="en-US" sz="3800" spc="190" dirty="0">
                <a:solidFill>
                  <a:srgbClr val="223B38"/>
                </a:solidFill>
                <a:latin typeface="Roboto Condensed"/>
              </a:rPr>
              <a:t> </a:t>
            </a:r>
            <a:r>
              <a:rPr lang="en-US" sz="3800" spc="190" dirty="0" err="1">
                <a:solidFill>
                  <a:srgbClr val="223B38"/>
                </a:solidFill>
                <a:latin typeface="Roboto Condensed"/>
              </a:rPr>
              <a:t>các</a:t>
            </a:r>
            <a:r>
              <a:rPr lang="en-US" sz="3800" spc="190" dirty="0">
                <a:solidFill>
                  <a:srgbClr val="223B38"/>
                </a:solidFill>
                <a:latin typeface="Roboto Condensed"/>
              </a:rPr>
              <a:t> </a:t>
            </a:r>
            <a:r>
              <a:rPr lang="en-US" sz="3800" spc="190" dirty="0" err="1">
                <a:solidFill>
                  <a:srgbClr val="223B38"/>
                </a:solidFill>
                <a:latin typeface="Roboto Condensed"/>
              </a:rPr>
              <a:t>bạn</a:t>
            </a:r>
            <a:r>
              <a:rPr lang="en-US" sz="3800" spc="190" dirty="0">
                <a:solidFill>
                  <a:srgbClr val="223B38"/>
                </a:solidFill>
                <a:latin typeface="Roboto Condensed"/>
              </a:rPr>
              <a:t> </a:t>
            </a:r>
            <a:r>
              <a:rPr lang="en-US" sz="3800" spc="190" dirty="0" err="1">
                <a:solidFill>
                  <a:srgbClr val="223B38"/>
                </a:solidFill>
                <a:latin typeface="Roboto Condensed"/>
              </a:rPr>
              <a:t>để</a:t>
            </a:r>
            <a:r>
              <a:rPr lang="en-US" sz="3800" spc="190" dirty="0">
                <a:solidFill>
                  <a:srgbClr val="223B38"/>
                </a:solidFill>
                <a:latin typeface="Roboto Condensed"/>
              </a:rPr>
              <a:t> </a:t>
            </a:r>
            <a:r>
              <a:rPr lang="en-US" sz="3800" spc="190" dirty="0" err="1">
                <a:solidFill>
                  <a:srgbClr val="223B38"/>
                </a:solidFill>
                <a:latin typeface="Roboto Condensed"/>
              </a:rPr>
              <a:t>nhận</a:t>
            </a:r>
            <a:r>
              <a:rPr lang="en-US" sz="3800" spc="190" dirty="0">
                <a:solidFill>
                  <a:srgbClr val="223B38"/>
                </a:solidFill>
                <a:latin typeface="Roboto Condensed"/>
              </a:rPr>
              <a:t> </a:t>
            </a:r>
            <a:r>
              <a:rPr lang="en-US" sz="3800" spc="190" dirty="0" err="1">
                <a:solidFill>
                  <a:srgbClr val="223B38"/>
                </a:solidFill>
                <a:latin typeface="Roboto Condensed"/>
              </a:rPr>
              <a:t>xét</a:t>
            </a:r>
            <a:r>
              <a:rPr lang="en-US" sz="3800" spc="190" dirty="0">
                <a:solidFill>
                  <a:srgbClr val="223B38"/>
                </a:solidFill>
                <a:latin typeface="Roboto Condensed"/>
              </a:rPr>
              <a:t>, </a:t>
            </a:r>
            <a:r>
              <a:rPr lang="en-US" sz="3800" spc="190" dirty="0" err="1">
                <a:solidFill>
                  <a:srgbClr val="223B38"/>
                </a:solidFill>
                <a:latin typeface="Roboto Condensed"/>
              </a:rPr>
              <a:t>bổ</a:t>
            </a:r>
            <a:r>
              <a:rPr lang="en-US" sz="3800" spc="190" dirty="0">
                <a:solidFill>
                  <a:srgbClr val="223B38"/>
                </a:solidFill>
                <a:latin typeface="Roboto Condensed"/>
              </a:rPr>
              <a:t> sung</a:t>
            </a:r>
          </a:p>
        </p:txBody>
      </p:sp>
      <p:sp>
        <p:nvSpPr>
          <p:cNvPr id="9" name="TextBox 9"/>
          <p:cNvSpPr txBox="1"/>
          <p:nvPr/>
        </p:nvSpPr>
        <p:spPr>
          <a:xfrm>
            <a:off x="3362577" y="2443144"/>
            <a:ext cx="7613782" cy="1235075"/>
          </a:xfrm>
          <a:prstGeom prst="rect">
            <a:avLst/>
          </a:prstGeom>
        </p:spPr>
        <p:txBody>
          <a:bodyPr lIns="0" tIns="0" rIns="0" bIns="0" rtlCol="0" anchor="t">
            <a:spAutoFit/>
          </a:bodyPr>
          <a:lstStyle/>
          <a:p>
            <a:pPr algn="ctr">
              <a:lnSpc>
                <a:spcPts val="4900"/>
              </a:lnSpc>
            </a:pPr>
            <a:r>
              <a:rPr lang="en-US" sz="3500">
                <a:solidFill>
                  <a:srgbClr val="000000"/>
                </a:solidFill>
                <a:latin typeface="Roboto Condensed Bold"/>
              </a:rPr>
              <a:t>BÁO CÁO </a:t>
            </a:r>
          </a:p>
          <a:p>
            <a:pPr algn="ctr">
              <a:lnSpc>
                <a:spcPts val="4900"/>
              </a:lnSpc>
              <a:spcBef>
                <a:spcPct val="0"/>
              </a:spcBef>
            </a:pPr>
            <a:r>
              <a:rPr lang="en-US" sz="3500">
                <a:solidFill>
                  <a:srgbClr val="000000"/>
                </a:solidFill>
                <a:latin typeface="Roboto Condensed Bold"/>
              </a:rPr>
              <a:t>HOẠT ĐỘNG TÌM HIỂU Ở NHÀ - PHT 1</a:t>
            </a:r>
          </a:p>
        </p:txBody>
      </p:sp>
      <p:pic>
        <p:nvPicPr>
          <p:cNvPr id="10" name="Picture 12">
            <a:extLst>
              <a:ext uri="{FF2B5EF4-FFF2-40B4-BE49-F238E27FC236}">
                <a16:creationId xmlns="" xmlns:a16="http://schemas.microsoft.com/office/drawing/2014/main" id="{55107D27-6917-2E5D-27A4-072D7E75CEE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366518" y="4095167"/>
            <a:ext cx="4421733" cy="4641132"/>
          </a:xfrm>
          <a:prstGeom prst="rect">
            <a:avLst/>
          </a:prstGeom>
        </p:spPr>
      </p:pic>
      <p:pic>
        <p:nvPicPr>
          <p:cNvPr id="11" name="Picture 13">
            <a:extLst>
              <a:ext uri="{FF2B5EF4-FFF2-40B4-BE49-F238E27FC236}">
                <a16:creationId xmlns="" xmlns:a16="http://schemas.microsoft.com/office/drawing/2014/main" id="{5D4DF61D-0A0A-2466-AB84-0C7BA3E2B0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410563" y="2443144"/>
            <a:ext cx="4771358" cy="62931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BF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665920" y="7545939"/>
            <a:ext cx="4347349" cy="42999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796561" y="7508269"/>
            <a:ext cx="4337594" cy="433759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70492">
            <a:off x="-2186732" y="-1570450"/>
            <a:ext cx="2738253" cy="505382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847105" y="2945414"/>
            <a:ext cx="3439002" cy="1091883"/>
          </a:xfrm>
          <a:prstGeom prst="rect">
            <a:avLst/>
          </a:prstGeom>
        </p:spPr>
      </p:pic>
      <p:pic>
        <p:nvPicPr>
          <p:cNvPr id="6" name="Picture 6"/>
          <p:cNvPicPr>
            <a:picLocks noChangeAspect="1"/>
          </p:cNvPicPr>
          <p:nvPr/>
        </p:nvPicPr>
        <p:blipFill>
          <a:blip r:embed="rId10"/>
          <a:srcRect/>
          <a:stretch>
            <a:fillRect/>
          </a:stretch>
        </p:blipFill>
        <p:spPr>
          <a:xfrm>
            <a:off x="-192881" y="154305"/>
            <a:ext cx="8139589" cy="10364152"/>
          </a:xfrm>
          <a:prstGeom prst="rect">
            <a:avLst/>
          </a:prstGeom>
        </p:spPr>
      </p:pic>
      <p:sp>
        <p:nvSpPr>
          <p:cNvPr id="8" name="TextBox 8"/>
          <p:cNvSpPr txBox="1"/>
          <p:nvPr/>
        </p:nvSpPr>
        <p:spPr>
          <a:xfrm>
            <a:off x="9596991" y="3055110"/>
            <a:ext cx="1939230" cy="777240"/>
          </a:xfrm>
          <a:prstGeom prst="rect">
            <a:avLst/>
          </a:prstGeom>
        </p:spPr>
        <p:txBody>
          <a:bodyPr lIns="0" tIns="0" rIns="0" bIns="0" rtlCol="0" anchor="t">
            <a:spAutoFit/>
          </a:bodyPr>
          <a:lstStyle/>
          <a:p>
            <a:pPr algn="ctr">
              <a:lnSpc>
                <a:spcPts val="6254"/>
              </a:lnSpc>
            </a:pPr>
            <a:r>
              <a:rPr lang="en-US" sz="4499" dirty="0">
                <a:solidFill>
                  <a:srgbClr val="69210E"/>
                </a:solidFill>
                <a:latin typeface="Roboto Condensed Bold"/>
              </a:rPr>
              <a:t>TÁC GIẢ</a:t>
            </a:r>
          </a:p>
        </p:txBody>
      </p:sp>
      <p:sp>
        <p:nvSpPr>
          <p:cNvPr id="9" name="TextBox 9"/>
          <p:cNvSpPr txBox="1"/>
          <p:nvPr/>
        </p:nvSpPr>
        <p:spPr>
          <a:xfrm>
            <a:off x="8005964" y="4437347"/>
            <a:ext cx="9001254" cy="4594861"/>
          </a:xfrm>
          <a:prstGeom prst="rect">
            <a:avLst/>
          </a:prstGeom>
        </p:spPr>
        <p:txBody>
          <a:bodyPr lIns="0" tIns="0" rIns="0" bIns="0" rtlCol="0" anchor="t">
            <a:spAutoFit/>
          </a:bodyPr>
          <a:lstStyle/>
          <a:p>
            <a:pPr marL="863596" lvl="1" indent="-431798" algn="just">
              <a:lnSpc>
                <a:spcPts val="6119"/>
              </a:lnSpc>
              <a:buFont typeface="Arial"/>
              <a:buChar char="•"/>
            </a:pPr>
            <a:r>
              <a:rPr lang="en-US" sz="3999" dirty="0" err="1">
                <a:solidFill>
                  <a:srgbClr val="223B38"/>
                </a:solidFill>
                <a:latin typeface="Roboto Condensed"/>
              </a:rPr>
              <a:t>Trin-ghi-dơ</a:t>
            </a:r>
            <a:r>
              <a:rPr lang="en-US" sz="3999" dirty="0">
                <a:solidFill>
                  <a:srgbClr val="223B38"/>
                </a:solidFill>
                <a:latin typeface="Roboto Condensed"/>
              </a:rPr>
              <a:t> Ai-</a:t>
            </a:r>
            <a:r>
              <a:rPr lang="en-US" sz="3999" dirty="0" err="1">
                <a:solidFill>
                  <a:srgbClr val="223B38"/>
                </a:solidFill>
                <a:latin typeface="Roboto Condensed"/>
              </a:rPr>
              <a:t>tơ</a:t>
            </a:r>
            <a:r>
              <a:rPr lang="en-US" sz="3999" dirty="0">
                <a:solidFill>
                  <a:srgbClr val="223B38"/>
                </a:solidFill>
                <a:latin typeface="Roboto Condensed"/>
              </a:rPr>
              <a:t>-ma-</a:t>
            </a:r>
            <a:r>
              <a:rPr lang="en-US" sz="3999" dirty="0" err="1">
                <a:solidFill>
                  <a:srgbClr val="223B38"/>
                </a:solidFill>
                <a:latin typeface="Roboto Condensed"/>
              </a:rPr>
              <a:t>tốp</a:t>
            </a:r>
            <a:endParaRPr lang="en-US" sz="3999" dirty="0">
              <a:solidFill>
                <a:srgbClr val="223B38"/>
              </a:solidFill>
              <a:latin typeface="Roboto Condensed"/>
            </a:endParaRPr>
          </a:p>
          <a:p>
            <a:pPr marL="863596" lvl="1" indent="-431798" algn="just">
              <a:lnSpc>
                <a:spcPts val="6119"/>
              </a:lnSpc>
              <a:buFont typeface="Arial"/>
              <a:buChar char="•"/>
            </a:pPr>
            <a:r>
              <a:rPr lang="en-US" sz="3999" dirty="0" err="1">
                <a:solidFill>
                  <a:srgbClr val="223B38"/>
                </a:solidFill>
                <a:latin typeface="Roboto Condensed"/>
              </a:rPr>
              <a:t>Nhà</a:t>
            </a:r>
            <a:r>
              <a:rPr lang="en-US" sz="3999" dirty="0">
                <a:solidFill>
                  <a:srgbClr val="223B38"/>
                </a:solidFill>
                <a:latin typeface="Roboto Condensed"/>
              </a:rPr>
              <a:t> </a:t>
            </a:r>
            <a:r>
              <a:rPr lang="en-US" sz="3999" dirty="0" err="1">
                <a:solidFill>
                  <a:srgbClr val="223B38"/>
                </a:solidFill>
                <a:latin typeface="Roboto Condensed"/>
              </a:rPr>
              <a:t>văn</a:t>
            </a:r>
            <a:r>
              <a:rPr lang="en-US" sz="3999" dirty="0">
                <a:solidFill>
                  <a:srgbClr val="223B38"/>
                </a:solidFill>
                <a:latin typeface="Roboto Condensed"/>
              </a:rPr>
              <a:t> </a:t>
            </a:r>
            <a:r>
              <a:rPr lang="en-US" sz="3999" dirty="0" err="1">
                <a:solidFill>
                  <a:srgbClr val="223B38"/>
                </a:solidFill>
                <a:latin typeface="Roboto Condensed"/>
              </a:rPr>
              <a:t>nước</a:t>
            </a:r>
            <a:r>
              <a:rPr lang="en-US" sz="3999" dirty="0">
                <a:solidFill>
                  <a:srgbClr val="223B38"/>
                </a:solidFill>
                <a:latin typeface="Roboto Condensed"/>
              </a:rPr>
              <a:t> </a:t>
            </a:r>
            <a:r>
              <a:rPr lang="en-US" sz="3999" dirty="0" err="1">
                <a:solidFill>
                  <a:srgbClr val="223B38"/>
                </a:solidFill>
                <a:latin typeface="Roboto Condensed"/>
              </a:rPr>
              <a:t>Cộng</a:t>
            </a:r>
            <a:r>
              <a:rPr lang="en-US" sz="3999" dirty="0">
                <a:solidFill>
                  <a:srgbClr val="223B38"/>
                </a:solidFill>
                <a:latin typeface="Roboto Condensed"/>
              </a:rPr>
              <a:t> </a:t>
            </a:r>
            <a:r>
              <a:rPr lang="en-US" sz="3999" dirty="0" err="1">
                <a:solidFill>
                  <a:srgbClr val="223B38"/>
                </a:solidFill>
                <a:latin typeface="Roboto Condensed"/>
              </a:rPr>
              <a:t>hoà</a:t>
            </a:r>
            <a:r>
              <a:rPr lang="en-US" sz="3999" dirty="0">
                <a:solidFill>
                  <a:srgbClr val="223B38"/>
                </a:solidFill>
                <a:latin typeface="Roboto Condensed"/>
              </a:rPr>
              <a:t> </a:t>
            </a:r>
            <a:r>
              <a:rPr lang="en-US" sz="3999" dirty="0" err="1">
                <a:solidFill>
                  <a:srgbClr val="223B38"/>
                </a:solidFill>
                <a:latin typeface="Roboto Condensed"/>
              </a:rPr>
              <a:t>Cư-rơ-gư-xtan</a:t>
            </a:r>
            <a:endParaRPr lang="en-US" sz="3999" dirty="0">
              <a:solidFill>
                <a:srgbClr val="223B38"/>
              </a:solidFill>
              <a:latin typeface="Roboto Condensed"/>
            </a:endParaRPr>
          </a:p>
          <a:p>
            <a:pPr marL="863596" lvl="1" indent="-431798" algn="just">
              <a:lnSpc>
                <a:spcPts val="6119"/>
              </a:lnSpc>
              <a:buFont typeface="Arial"/>
              <a:buChar char="•"/>
            </a:pPr>
            <a:r>
              <a:rPr lang="en-US" sz="3999" dirty="0" err="1">
                <a:solidFill>
                  <a:srgbClr val="223B38"/>
                </a:solidFill>
                <a:latin typeface="Roboto Condensed"/>
              </a:rPr>
              <a:t>Chủ</a:t>
            </a:r>
            <a:r>
              <a:rPr lang="en-US" sz="3999" dirty="0">
                <a:solidFill>
                  <a:srgbClr val="223B38"/>
                </a:solidFill>
                <a:latin typeface="Roboto Condensed"/>
              </a:rPr>
              <a:t> </a:t>
            </a:r>
            <a:r>
              <a:rPr lang="en-US" sz="3999" dirty="0" err="1">
                <a:solidFill>
                  <a:srgbClr val="223B38"/>
                </a:solidFill>
                <a:latin typeface="Roboto Condensed"/>
              </a:rPr>
              <a:t>yếu</a:t>
            </a:r>
            <a:r>
              <a:rPr lang="en-US" sz="3999" dirty="0">
                <a:solidFill>
                  <a:srgbClr val="223B38"/>
                </a:solidFill>
                <a:latin typeface="Roboto Condensed"/>
              </a:rPr>
              <a:t> </a:t>
            </a:r>
            <a:r>
              <a:rPr lang="en-US" sz="3999" dirty="0" err="1">
                <a:solidFill>
                  <a:srgbClr val="223B38"/>
                </a:solidFill>
                <a:latin typeface="Roboto Condensed"/>
              </a:rPr>
              <a:t>viết</a:t>
            </a:r>
            <a:r>
              <a:rPr lang="en-US" sz="3999" dirty="0">
                <a:solidFill>
                  <a:srgbClr val="223B38"/>
                </a:solidFill>
                <a:latin typeface="Roboto Condensed"/>
              </a:rPr>
              <a:t> </a:t>
            </a:r>
            <a:r>
              <a:rPr lang="en-US" sz="3999" dirty="0" err="1">
                <a:solidFill>
                  <a:srgbClr val="223B38"/>
                </a:solidFill>
                <a:latin typeface="Roboto Condensed"/>
              </a:rPr>
              <a:t>về</a:t>
            </a:r>
            <a:r>
              <a:rPr lang="en-US" sz="3999" dirty="0">
                <a:solidFill>
                  <a:srgbClr val="223B38"/>
                </a:solidFill>
                <a:latin typeface="Roboto Condensed"/>
              </a:rPr>
              <a:t> </a:t>
            </a:r>
            <a:r>
              <a:rPr lang="en-US" sz="3999" dirty="0" err="1">
                <a:solidFill>
                  <a:srgbClr val="223B38"/>
                </a:solidFill>
                <a:latin typeface="Roboto Condensed"/>
              </a:rPr>
              <a:t>cuộc</a:t>
            </a:r>
            <a:r>
              <a:rPr lang="en-US" sz="3999" dirty="0">
                <a:solidFill>
                  <a:srgbClr val="223B38"/>
                </a:solidFill>
                <a:latin typeface="Roboto Condensed"/>
              </a:rPr>
              <a:t> </a:t>
            </a:r>
            <a:r>
              <a:rPr lang="en-US" sz="3999" dirty="0" err="1">
                <a:solidFill>
                  <a:srgbClr val="223B38"/>
                </a:solidFill>
                <a:latin typeface="Roboto Condensed"/>
              </a:rPr>
              <a:t>sống</a:t>
            </a:r>
            <a:r>
              <a:rPr lang="en-US" sz="3999" dirty="0">
                <a:solidFill>
                  <a:srgbClr val="223B38"/>
                </a:solidFill>
                <a:latin typeface="Roboto Condensed"/>
              </a:rPr>
              <a:t> </a:t>
            </a:r>
            <a:r>
              <a:rPr lang="en-US" sz="3999" dirty="0" err="1">
                <a:solidFill>
                  <a:srgbClr val="223B38"/>
                </a:solidFill>
                <a:latin typeface="Roboto Condensed"/>
              </a:rPr>
              <a:t>khắc</a:t>
            </a:r>
            <a:r>
              <a:rPr lang="en-US" sz="3999" dirty="0">
                <a:solidFill>
                  <a:srgbClr val="223B38"/>
                </a:solidFill>
                <a:latin typeface="Roboto Condensed"/>
              </a:rPr>
              <a:t> </a:t>
            </a:r>
            <a:r>
              <a:rPr lang="en-US" sz="3999" dirty="0" err="1">
                <a:solidFill>
                  <a:srgbClr val="223B38"/>
                </a:solidFill>
                <a:latin typeface="Roboto Condensed"/>
              </a:rPr>
              <a:t>nghiệt</a:t>
            </a:r>
            <a:r>
              <a:rPr lang="en-US" sz="3999" dirty="0">
                <a:solidFill>
                  <a:srgbClr val="223B38"/>
                </a:solidFill>
                <a:latin typeface="Roboto Condensed"/>
              </a:rPr>
              <a:t> </a:t>
            </a:r>
            <a:r>
              <a:rPr lang="en-US" sz="3999" dirty="0" err="1">
                <a:solidFill>
                  <a:srgbClr val="223B38"/>
                </a:solidFill>
                <a:latin typeface="Roboto Condensed"/>
              </a:rPr>
              <a:t>mà</a:t>
            </a:r>
            <a:r>
              <a:rPr lang="en-US" sz="3999" dirty="0">
                <a:solidFill>
                  <a:srgbClr val="223B38"/>
                </a:solidFill>
                <a:latin typeface="Roboto Condensed"/>
              </a:rPr>
              <a:t> </a:t>
            </a:r>
            <a:r>
              <a:rPr lang="en-US" sz="3999" dirty="0" err="1">
                <a:solidFill>
                  <a:srgbClr val="223B38"/>
                </a:solidFill>
                <a:latin typeface="Roboto Condensed"/>
              </a:rPr>
              <a:t>cũng</a:t>
            </a:r>
            <a:r>
              <a:rPr lang="en-US" sz="3999" dirty="0">
                <a:solidFill>
                  <a:srgbClr val="223B38"/>
                </a:solidFill>
                <a:latin typeface="Roboto Condensed"/>
              </a:rPr>
              <a:t> </a:t>
            </a:r>
            <a:r>
              <a:rPr lang="en-US" sz="3999" dirty="0" err="1">
                <a:solidFill>
                  <a:srgbClr val="223B38"/>
                </a:solidFill>
                <a:latin typeface="Roboto Condensed"/>
              </a:rPr>
              <a:t>giàu</a:t>
            </a:r>
            <a:r>
              <a:rPr lang="en-US" sz="3999" dirty="0">
                <a:solidFill>
                  <a:srgbClr val="223B38"/>
                </a:solidFill>
                <a:latin typeface="Roboto Condensed"/>
              </a:rPr>
              <a:t> </a:t>
            </a:r>
            <a:r>
              <a:rPr lang="en-US" sz="3999" dirty="0" err="1">
                <a:solidFill>
                  <a:srgbClr val="223B38"/>
                </a:solidFill>
                <a:latin typeface="Roboto Condensed"/>
              </a:rPr>
              <a:t>chất</a:t>
            </a:r>
            <a:r>
              <a:rPr lang="en-US" sz="3999" dirty="0">
                <a:solidFill>
                  <a:srgbClr val="223B38"/>
                </a:solidFill>
                <a:latin typeface="Roboto Condensed"/>
              </a:rPr>
              <a:t> </a:t>
            </a:r>
            <a:r>
              <a:rPr lang="en-US" sz="3999" dirty="0" err="1">
                <a:solidFill>
                  <a:srgbClr val="223B38"/>
                </a:solidFill>
                <a:latin typeface="Roboto Condensed"/>
              </a:rPr>
              <a:t>thơ</a:t>
            </a:r>
            <a:r>
              <a:rPr lang="en-US" sz="3999" dirty="0">
                <a:solidFill>
                  <a:srgbClr val="223B38"/>
                </a:solidFill>
                <a:latin typeface="Roboto Condensed"/>
              </a:rPr>
              <a:t> </a:t>
            </a:r>
            <a:r>
              <a:rPr lang="en-US" sz="3999" dirty="0" err="1">
                <a:solidFill>
                  <a:srgbClr val="223B38"/>
                </a:solidFill>
                <a:latin typeface="Roboto Condensed"/>
              </a:rPr>
              <a:t>của</a:t>
            </a:r>
            <a:r>
              <a:rPr lang="en-US" sz="3999" dirty="0">
                <a:solidFill>
                  <a:srgbClr val="223B38"/>
                </a:solidFill>
                <a:latin typeface="Roboto Condensed"/>
              </a:rPr>
              <a:t> </a:t>
            </a:r>
            <a:r>
              <a:rPr lang="en-US" sz="3999" dirty="0" err="1">
                <a:solidFill>
                  <a:srgbClr val="223B38"/>
                </a:solidFill>
                <a:latin typeface="Roboto Condensed"/>
              </a:rPr>
              <a:t>quê</a:t>
            </a:r>
            <a:r>
              <a:rPr lang="en-US" sz="3999" dirty="0">
                <a:solidFill>
                  <a:srgbClr val="223B38"/>
                </a:solidFill>
                <a:latin typeface="Roboto Condensed"/>
              </a:rPr>
              <a:t> </a:t>
            </a:r>
            <a:r>
              <a:rPr lang="en-US" sz="3999" dirty="0" err="1">
                <a:solidFill>
                  <a:srgbClr val="223B38"/>
                </a:solidFill>
                <a:latin typeface="Roboto Condensed"/>
              </a:rPr>
              <a:t>hương</a:t>
            </a:r>
            <a:endParaRPr lang="en-US" sz="3999" dirty="0">
              <a:solidFill>
                <a:srgbClr val="223B38"/>
              </a:solidFill>
              <a:latin typeface="Roboto Condensed"/>
            </a:endParaRPr>
          </a:p>
          <a:p>
            <a:pPr marL="863596" lvl="1" indent="-431798" algn="just">
              <a:lnSpc>
                <a:spcPts val="6119"/>
              </a:lnSpc>
              <a:buFont typeface="Arial"/>
              <a:buChar char="•"/>
            </a:pPr>
            <a:r>
              <a:rPr lang="en-US" sz="3999" dirty="0" err="1">
                <a:solidFill>
                  <a:srgbClr val="223B38"/>
                </a:solidFill>
                <a:latin typeface="Roboto Condensed"/>
              </a:rPr>
              <a:t>Lối</a:t>
            </a:r>
            <a:r>
              <a:rPr lang="en-US" sz="3999" dirty="0">
                <a:solidFill>
                  <a:srgbClr val="223B38"/>
                </a:solidFill>
                <a:latin typeface="Roboto Condensed"/>
              </a:rPr>
              <a:t> </a:t>
            </a:r>
            <a:r>
              <a:rPr lang="en-US" sz="3999" dirty="0" err="1">
                <a:solidFill>
                  <a:srgbClr val="223B38"/>
                </a:solidFill>
                <a:latin typeface="Roboto Condensed"/>
              </a:rPr>
              <a:t>viết</a:t>
            </a:r>
            <a:r>
              <a:rPr lang="en-US" sz="3999" dirty="0">
                <a:solidFill>
                  <a:srgbClr val="223B38"/>
                </a:solidFill>
                <a:latin typeface="Roboto Condensed"/>
              </a:rPr>
              <a:t> </a:t>
            </a:r>
            <a:r>
              <a:rPr lang="en-US" sz="3999" dirty="0" err="1">
                <a:solidFill>
                  <a:srgbClr val="223B38"/>
                </a:solidFill>
                <a:latin typeface="Roboto Condensed"/>
              </a:rPr>
              <a:t>hàm</a:t>
            </a:r>
            <a:r>
              <a:rPr lang="en-US" sz="3999" dirty="0">
                <a:solidFill>
                  <a:srgbClr val="223B38"/>
                </a:solidFill>
                <a:latin typeface="Roboto Condensed"/>
              </a:rPr>
              <a:t> </a:t>
            </a:r>
            <a:r>
              <a:rPr lang="en-US" sz="3999" dirty="0" err="1">
                <a:solidFill>
                  <a:srgbClr val="223B38"/>
                </a:solidFill>
                <a:latin typeface="Roboto Condensed"/>
              </a:rPr>
              <a:t>súc</a:t>
            </a:r>
            <a:r>
              <a:rPr lang="en-US" sz="3999" dirty="0">
                <a:solidFill>
                  <a:srgbClr val="223B38"/>
                </a:solidFill>
                <a:latin typeface="Roboto Condensed"/>
              </a:rPr>
              <a:t>, </a:t>
            </a:r>
            <a:r>
              <a:rPr lang="en-US" sz="3999" dirty="0" err="1">
                <a:solidFill>
                  <a:srgbClr val="223B38"/>
                </a:solidFill>
                <a:latin typeface="Roboto Condensed"/>
              </a:rPr>
              <a:t>cô</a:t>
            </a:r>
            <a:r>
              <a:rPr lang="en-US" sz="3999" dirty="0">
                <a:solidFill>
                  <a:srgbClr val="223B38"/>
                </a:solidFill>
                <a:latin typeface="Roboto Condensed"/>
              </a:rPr>
              <a:t> </a:t>
            </a:r>
            <a:r>
              <a:rPr lang="en-US" sz="3999" dirty="0" err="1">
                <a:solidFill>
                  <a:srgbClr val="223B38"/>
                </a:solidFill>
                <a:latin typeface="Roboto Condensed"/>
              </a:rPr>
              <a:t>đọng</a:t>
            </a:r>
            <a:r>
              <a:rPr lang="en-US" sz="3999" dirty="0">
                <a:solidFill>
                  <a:srgbClr val="223B38"/>
                </a:solidFill>
                <a:latin typeface="Roboto Condensed"/>
              </a:rPr>
              <a:t>, </a:t>
            </a:r>
            <a:r>
              <a:rPr lang="en-US" sz="3999" dirty="0" err="1">
                <a:solidFill>
                  <a:srgbClr val="223B38"/>
                </a:solidFill>
                <a:latin typeface="Roboto Condensed"/>
              </a:rPr>
              <a:t>có</a:t>
            </a:r>
            <a:r>
              <a:rPr lang="en-US" sz="3999" dirty="0">
                <a:solidFill>
                  <a:srgbClr val="223B38"/>
                </a:solidFill>
                <a:latin typeface="Roboto Condensed"/>
              </a:rPr>
              <a:t> </a:t>
            </a:r>
            <a:r>
              <a:rPr lang="en-US" sz="3999" dirty="0" err="1">
                <a:solidFill>
                  <a:srgbClr val="223B38"/>
                </a:solidFill>
                <a:latin typeface="Roboto Condensed"/>
              </a:rPr>
              <a:t>nhiều</a:t>
            </a:r>
            <a:r>
              <a:rPr lang="en-US" sz="3999" dirty="0">
                <a:solidFill>
                  <a:srgbClr val="223B38"/>
                </a:solidFill>
                <a:latin typeface="Roboto Condensed"/>
              </a:rPr>
              <a:t> </a:t>
            </a:r>
            <a:r>
              <a:rPr lang="en-US" sz="3999" dirty="0" err="1">
                <a:solidFill>
                  <a:srgbClr val="223B38"/>
                </a:solidFill>
                <a:latin typeface="Roboto Condensed"/>
              </a:rPr>
              <a:t>cách</a:t>
            </a:r>
            <a:r>
              <a:rPr lang="en-US" sz="3999" dirty="0">
                <a:solidFill>
                  <a:srgbClr val="223B38"/>
                </a:solidFill>
                <a:latin typeface="Roboto Condensed"/>
              </a:rPr>
              <a:t> </a:t>
            </a:r>
            <a:r>
              <a:rPr lang="en-US" sz="3999" dirty="0" err="1">
                <a:solidFill>
                  <a:srgbClr val="223B38"/>
                </a:solidFill>
                <a:latin typeface="Roboto Condensed"/>
              </a:rPr>
              <a:t>tân</a:t>
            </a:r>
            <a:r>
              <a:rPr lang="en-US" sz="3999" dirty="0">
                <a:solidFill>
                  <a:srgbClr val="223B38"/>
                </a:solidFill>
                <a:latin typeface="Roboto Condensed"/>
              </a:rPr>
              <a:t> </a:t>
            </a:r>
            <a:r>
              <a:rPr lang="en-US" sz="3999" dirty="0" err="1">
                <a:solidFill>
                  <a:srgbClr val="223B38"/>
                </a:solidFill>
                <a:latin typeface="Roboto Condensed"/>
              </a:rPr>
              <a:t>độc</a:t>
            </a:r>
            <a:r>
              <a:rPr lang="en-US" sz="3999" dirty="0">
                <a:solidFill>
                  <a:srgbClr val="223B38"/>
                </a:solidFill>
                <a:latin typeface="Roboto Condensed"/>
              </a:rPr>
              <a:t> </a:t>
            </a:r>
            <a:r>
              <a:rPr lang="en-US" sz="3999" dirty="0" err="1">
                <a:solidFill>
                  <a:srgbClr val="223B38"/>
                </a:solidFill>
                <a:latin typeface="Roboto Condensed"/>
              </a:rPr>
              <a:t>đáo</a:t>
            </a:r>
            <a:r>
              <a:rPr lang="en-US" sz="3999" dirty="0">
                <a:solidFill>
                  <a:srgbClr val="223B38"/>
                </a:solidFill>
                <a:latin typeface="Roboto Condensed"/>
              </a:rPr>
              <a:t> </a:t>
            </a:r>
            <a:r>
              <a:rPr lang="en-US" sz="3999" dirty="0" err="1">
                <a:solidFill>
                  <a:srgbClr val="223B38"/>
                </a:solidFill>
                <a:latin typeface="Roboto Condensed"/>
              </a:rPr>
              <a:t>trong</a:t>
            </a:r>
            <a:r>
              <a:rPr lang="en-US" sz="3999" dirty="0">
                <a:solidFill>
                  <a:srgbClr val="223B38"/>
                </a:solidFill>
                <a:latin typeface="Roboto Condensed"/>
              </a:rPr>
              <a:t> </a:t>
            </a:r>
            <a:r>
              <a:rPr lang="en-US" sz="3999" dirty="0" err="1">
                <a:solidFill>
                  <a:srgbClr val="223B38"/>
                </a:solidFill>
                <a:latin typeface="Roboto Condensed"/>
              </a:rPr>
              <a:t>nghệ</a:t>
            </a:r>
            <a:r>
              <a:rPr lang="en-US" sz="3999" dirty="0">
                <a:solidFill>
                  <a:srgbClr val="223B38"/>
                </a:solidFill>
                <a:latin typeface="Roboto Condensed"/>
              </a:rPr>
              <a:t> </a:t>
            </a:r>
            <a:r>
              <a:rPr lang="en-US" sz="3999" dirty="0" err="1">
                <a:solidFill>
                  <a:srgbClr val="223B38"/>
                </a:solidFill>
                <a:latin typeface="Roboto Condensed"/>
              </a:rPr>
              <a:t>thuật</a:t>
            </a:r>
            <a:r>
              <a:rPr lang="en-US" sz="3999" dirty="0">
                <a:solidFill>
                  <a:srgbClr val="223B38"/>
                </a:solidFill>
                <a:latin typeface="Roboto Condensed"/>
              </a:rPr>
              <a:t> </a:t>
            </a:r>
            <a:r>
              <a:rPr lang="en-US" sz="3999" dirty="0" err="1">
                <a:solidFill>
                  <a:srgbClr val="223B38"/>
                </a:solidFill>
                <a:latin typeface="Roboto Condensed"/>
              </a:rPr>
              <a:t>kể</a:t>
            </a:r>
            <a:r>
              <a:rPr lang="en-US" sz="3999" dirty="0">
                <a:solidFill>
                  <a:srgbClr val="223B38"/>
                </a:solidFill>
                <a:latin typeface="Roboto Condensed"/>
              </a:rPr>
              <a:t> </a:t>
            </a:r>
            <a:r>
              <a:rPr lang="en-US" sz="3999" dirty="0" err="1">
                <a:solidFill>
                  <a:srgbClr val="223B38"/>
                </a:solidFill>
                <a:latin typeface="Roboto Condensed"/>
              </a:rPr>
              <a:t>chuyện</a:t>
            </a:r>
            <a:r>
              <a:rPr lang="en-US" sz="3999" dirty="0">
                <a:solidFill>
                  <a:srgbClr val="223B38"/>
                </a:solidFill>
                <a:latin typeface="Roboto Condensed"/>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BF6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742630" y="-318999"/>
            <a:ext cx="4347349" cy="429992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91478" y="-356670"/>
            <a:ext cx="4337594" cy="433759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70492">
            <a:off x="-2186732" y="-1570450"/>
            <a:ext cx="2738253" cy="5053822"/>
          </a:xfrm>
          <a:prstGeom prst="rect">
            <a:avLst/>
          </a:prstGeom>
        </p:spPr>
      </p:pic>
      <p:pic>
        <p:nvPicPr>
          <p:cNvPr id="5" name="Picture 5"/>
          <p:cNvPicPr>
            <a:picLocks noChangeAspect="1"/>
          </p:cNvPicPr>
          <p:nvPr/>
        </p:nvPicPr>
        <p:blipFill>
          <a:blip r:embed="rId8"/>
          <a:srcRect l="15237" r="15237"/>
          <a:stretch>
            <a:fillRect/>
          </a:stretch>
        </p:blipFill>
        <p:spPr>
          <a:xfrm rot="398572">
            <a:off x="2565531" y="2811538"/>
            <a:ext cx="4791160" cy="689118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07605">
            <a:off x="7546275" y="2448701"/>
            <a:ext cx="3876995" cy="1230946"/>
          </a:xfrm>
          <a:prstGeom prst="rect">
            <a:avLst/>
          </a:prstGeom>
        </p:spPr>
      </p:pic>
      <p:pic>
        <p:nvPicPr>
          <p:cNvPr id="7" name="Picture 7"/>
          <p:cNvPicPr>
            <a:picLocks noChangeAspect="1"/>
          </p:cNvPicPr>
          <p:nvPr/>
        </p:nvPicPr>
        <p:blipFill>
          <a:blip r:embed="rId11"/>
          <a:srcRect/>
          <a:stretch>
            <a:fillRect/>
          </a:stretch>
        </p:blipFill>
        <p:spPr>
          <a:xfrm rot="-847789">
            <a:off x="-913822" y="2765576"/>
            <a:ext cx="5614656" cy="7829202"/>
          </a:xfrm>
          <a:prstGeom prst="rect">
            <a:avLst/>
          </a:prstGeom>
        </p:spPr>
      </p:pic>
      <p:sp>
        <p:nvSpPr>
          <p:cNvPr id="8" name="TextBox 8"/>
          <p:cNvSpPr txBox="1"/>
          <p:nvPr/>
        </p:nvSpPr>
        <p:spPr>
          <a:xfrm>
            <a:off x="7199051" y="3633980"/>
            <a:ext cx="10811263" cy="6448425"/>
          </a:xfrm>
          <a:prstGeom prst="rect">
            <a:avLst/>
          </a:prstGeom>
        </p:spPr>
        <p:txBody>
          <a:bodyPr lIns="0" tIns="0" rIns="0" bIns="0" rtlCol="0" anchor="t">
            <a:spAutoFit/>
          </a:bodyPr>
          <a:lstStyle/>
          <a:p>
            <a:pPr marL="647700" lvl="1" indent="-323850" algn="just">
              <a:lnSpc>
                <a:spcPts val="3900"/>
              </a:lnSpc>
              <a:buFont typeface="Arial"/>
              <a:buChar char="•"/>
            </a:pPr>
            <a:r>
              <a:rPr lang="en-US" sz="3000">
                <a:solidFill>
                  <a:srgbClr val="223B38"/>
                </a:solidFill>
                <a:latin typeface="Roboto Condensed"/>
              </a:rPr>
              <a:t>Thể loại: Truyện vừa</a:t>
            </a:r>
          </a:p>
          <a:p>
            <a:pPr marL="647700" lvl="1" indent="-323850" algn="just">
              <a:lnSpc>
                <a:spcPts val="3900"/>
              </a:lnSpc>
              <a:buFont typeface="Arial"/>
              <a:buChar char="•"/>
            </a:pPr>
            <a:r>
              <a:rPr lang="en-US" sz="3000">
                <a:solidFill>
                  <a:srgbClr val="223B38"/>
                </a:solidFill>
                <a:latin typeface="Roboto Condensed"/>
              </a:rPr>
              <a:t>Bối cảnh cuộc sống ở một vùng quê miền núi còn rất lạc hậu ở Cư-rơ-gư-dơ-xtan vào những năm đầu TK XX. Nhân vật chính là An-tư-nai, một cô bé mồ côi, phải sống với gia đình chú thím, bị đối xử tàn nhẫn. Thầy Đuy-sen đã kiên trì dạy An-tư-nai học chữ, hết lòng bảo vệ và giúp đỡ An-tư-nai có cơ hội lên thành phố tiếp tục việc học hành. An-tư-nai rất yêu quý thầy Đuy-sen nhưng do hoàn cảnh, thầy trò phải xa cách rồi bặt tin nhau. Mấy chục năm sau, An-tư-nai đã là một viện sĩ, trở về thăm làng và gặp lại người thầy đầu tiên của mình trong một tình huống éo le. Bà đã viết thư nhờ người họa sĩ đồng hương kể lại câu chuyện về thầy Đuy-sen như một hành động chuộc lỗi.</a:t>
            </a:r>
          </a:p>
          <a:p>
            <a:pPr marL="647700" lvl="1" indent="-323850" algn="just">
              <a:lnSpc>
                <a:spcPts val="3900"/>
              </a:lnSpc>
              <a:buFont typeface="Arial"/>
              <a:buChar char="•"/>
            </a:pPr>
            <a:r>
              <a:rPr lang="en-US" sz="3000">
                <a:solidFill>
                  <a:srgbClr val="223B38"/>
                </a:solidFill>
                <a:latin typeface="Roboto Condensed"/>
              </a:rPr>
              <a:t>Đoạn trích trong SGK thuộc phần cuối của truyện</a:t>
            </a:r>
          </a:p>
        </p:txBody>
      </p:sp>
      <p:sp>
        <p:nvSpPr>
          <p:cNvPr id="11" name="TextBox 11"/>
          <p:cNvSpPr txBox="1"/>
          <p:nvPr/>
        </p:nvSpPr>
        <p:spPr>
          <a:xfrm>
            <a:off x="8779021" y="2704162"/>
            <a:ext cx="1635919" cy="594233"/>
          </a:xfrm>
          <a:prstGeom prst="rect">
            <a:avLst/>
          </a:prstGeom>
        </p:spPr>
        <p:txBody>
          <a:bodyPr lIns="0" tIns="0" rIns="0" bIns="0" rtlCol="0" anchor="t">
            <a:spAutoFit/>
          </a:bodyPr>
          <a:lstStyle/>
          <a:p>
            <a:pPr algn="ctr">
              <a:lnSpc>
                <a:spcPts val="4725"/>
              </a:lnSpc>
            </a:pPr>
            <a:r>
              <a:rPr lang="en-US" sz="3399" dirty="0">
                <a:solidFill>
                  <a:srgbClr val="69210E"/>
                </a:solidFill>
                <a:latin typeface="Roboto Condensed Bold"/>
              </a:rPr>
              <a:t>VĂN BẢN</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barn(inVertical)">
                                      <p:cBhvr>
                                        <p:cTn id="21" dur="500"/>
                                        <p:tgtEl>
                                          <p:spTgt spid="8">
                                            <p:txEl>
                                              <p:pRg st="0" end="0"/>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barn(inVertical)">
                                      <p:cBhvr>
                                        <p:cTn id="24" dur="500"/>
                                        <p:tgtEl>
                                          <p:spTgt spid="8">
                                            <p:txEl>
                                              <p:pRg st="1" end="1"/>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2223</Words>
  <Application>Microsoft Office PowerPoint</Application>
  <PresentationFormat>Custom</PresentationFormat>
  <Paragraphs>242</Paragraphs>
  <Slides>34</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Arial</vt:lpstr>
      <vt:lpstr>Roboto Condensed Italics</vt:lpstr>
      <vt:lpstr>Fraunces Bold</vt:lpstr>
      <vt:lpstr>#9Slide07 Bangers</vt:lpstr>
      <vt:lpstr>Wingdings</vt:lpstr>
      <vt:lpstr>#9Slide03 Bebas Neue Regular Bold</vt:lpstr>
      <vt:lpstr>#9Slide03 Bebas Neue Regular</vt:lpstr>
      <vt:lpstr>Roboto Condensed</vt:lpstr>
      <vt:lpstr>Roboto Condensed Bold Italics</vt:lpstr>
      <vt:lpstr>Roboto Condensed Bold</vt:lpstr>
      <vt:lpstr>Fraunces</vt:lpstr>
      <vt:lpstr>#9Slide06 Thillends</vt:lpstr>
      <vt:lpstr>#9Slide03 Bebas Neue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Người thầy đầu tiên</dc:title>
  <cp:lastModifiedBy>ASUS</cp:lastModifiedBy>
  <cp:revision>17</cp:revision>
  <dcterms:created xsi:type="dcterms:W3CDTF">2006-08-16T00:00:00Z</dcterms:created>
  <dcterms:modified xsi:type="dcterms:W3CDTF">2025-10-28T00:40:25Z</dcterms:modified>
  <dc:identifier>DAFKZ7jRI5U</dc:identifier>
</cp:coreProperties>
</file>