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8" r:id="rId1"/>
  </p:sldMasterIdLst>
  <p:notesMasterIdLst>
    <p:notesMasterId r:id="rId22"/>
  </p:notesMasterIdLst>
  <p:sldIdLst>
    <p:sldId id="256" r:id="rId2"/>
    <p:sldId id="260" r:id="rId3"/>
    <p:sldId id="312" r:id="rId4"/>
    <p:sldId id="313" r:id="rId5"/>
    <p:sldId id="257" r:id="rId6"/>
    <p:sldId id="314" r:id="rId7"/>
    <p:sldId id="315" r:id="rId8"/>
    <p:sldId id="258" r:id="rId9"/>
    <p:sldId id="316" r:id="rId10"/>
    <p:sldId id="317" r:id="rId11"/>
    <p:sldId id="318" r:id="rId12"/>
    <p:sldId id="319" r:id="rId13"/>
    <p:sldId id="320" r:id="rId14"/>
    <p:sldId id="321" r:id="rId15"/>
    <p:sldId id="322" r:id="rId16"/>
    <p:sldId id="323" r:id="rId17"/>
    <p:sldId id="324" r:id="rId18"/>
    <p:sldId id="325" r:id="rId19"/>
    <p:sldId id="326" r:id="rId20"/>
    <p:sldId id="327" r:id="rId21"/>
  </p:sldIdLst>
  <p:sldSz cx="9144000" cy="5143500" type="screen16x9"/>
  <p:notesSz cx="6858000" cy="9144000"/>
  <p:embeddedFontLst>
    <p:embeddedFont>
      <p:font typeface="#9Slide03 SFU Futura_07" panose="00000900000000000000" pitchFamily="2" charset="0"/>
      <p:bold r:id="rId23"/>
    </p:embeddedFont>
    <p:embeddedFont>
      <p:font typeface="#9Slide03 Swiss 721 Black Conde" panose="02000500000000000000" pitchFamily="2" charset="0"/>
      <p:regular r:id="rId24"/>
    </p:embeddedFont>
    <p:embeddedFont>
      <p:font typeface="#9Slide04 SFU GaramondCondensed" panose="00000300000000000000" pitchFamily="2" charset="0"/>
      <p:italic r:id="rId25"/>
    </p:embeddedFont>
    <p:embeddedFont>
      <p:font typeface="#9Slide04 SVNSwashington" pitchFamily="2" charset="0"/>
      <p:regular r:id="rId26"/>
    </p:embeddedFont>
    <p:embeddedFont>
      <p:font typeface="Anaheim" panose="020B0604020202020204" charset="0"/>
      <p:regular r:id="rId27"/>
    </p:embeddedFont>
    <p:embeddedFont>
      <p:font typeface="Assistant" pitchFamily="2" charset="-79"/>
      <p:regular r:id="rId28"/>
      <p:bold r:id="rId29"/>
    </p:embeddedFont>
    <p:embeddedFont>
      <p:font typeface="Baskervville" panose="020B0604020202020204" charset="0"/>
      <p:regular r:id="rId30"/>
      <p:italic r:id="rId31"/>
    </p:embeddedFont>
    <p:embeddedFont>
      <p:font typeface="Bebas Neue" panose="020B0606020202050201" pitchFamily="34" charset="0"/>
      <p:regular r:id="rId32"/>
    </p:embeddedFont>
    <p:embeddedFont>
      <p:font typeface="Calibri" panose="020F0502020204030204" pitchFamily="34" charset="0"/>
      <p:regular r:id="rId33"/>
      <p:bold r:id="rId34"/>
      <p:italic r:id="rId35"/>
      <p:boldItalic r:id="rId36"/>
    </p:embeddedFont>
    <p:embeddedFont>
      <p:font typeface="Nunito Light"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E27C81-3A1D-44EF-8034-1DA58B9A8BED}">
  <a:tblStyle styleId="{D2E27C81-3A1D-44EF-8034-1DA58B9A8B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97C47A-6845-4A26-AAED-C1D3C3CE177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4660"/>
  </p:normalViewPr>
  <p:slideViewPr>
    <p:cSldViewPr snapToGrid="0">
      <p:cViewPr varScale="1">
        <p:scale>
          <a:sx n="77" d="100"/>
          <a:sy n="77" d="100"/>
        </p:scale>
        <p:origin x="3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61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52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329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92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174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34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65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494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791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9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6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46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79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36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42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3e4b988f2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3e4b988f2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66631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96950" y="1136512"/>
            <a:ext cx="6350100" cy="2429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500">
                <a:latin typeface="Baskervville"/>
                <a:ea typeface="Baskervville"/>
                <a:cs typeface="Baskervville"/>
                <a:sym typeface="Baskervvill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96950" y="3565400"/>
            <a:ext cx="63501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4"/>
                </a:solidFill>
                <a:latin typeface="Assistant"/>
                <a:ea typeface="Assistant"/>
                <a:cs typeface="Assistant"/>
                <a:sym typeface="Assistan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a:off x="463250" y="4718150"/>
            <a:ext cx="173870" cy="264025"/>
          </a:xfrm>
          <a:prstGeom prst="rect">
            <a:avLst/>
          </a:prstGeom>
          <a:noFill/>
          <a:ln>
            <a:noFill/>
          </a:ln>
        </p:spPr>
      </p:pic>
      <p:pic>
        <p:nvPicPr>
          <p:cNvPr id="12" name="Google Shape;12;p2"/>
          <p:cNvPicPr preferRelativeResize="0"/>
          <p:nvPr/>
        </p:nvPicPr>
        <p:blipFill>
          <a:blip r:embed="rId2">
            <a:alphaModFix/>
          </a:blip>
          <a:stretch>
            <a:fillRect/>
          </a:stretch>
        </p:blipFill>
        <p:spPr>
          <a:xfrm>
            <a:off x="167937" y="1345050"/>
            <a:ext cx="173870" cy="264025"/>
          </a:xfrm>
          <a:prstGeom prst="rect">
            <a:avLst/>
          </a:prstGeom>
          <a:noFill/>
          <a:ln>
            <a:noFill/>
          </a:ln>
        </p:spPr>
      </p:pic>
      <p:pic>
        <p:nvPicPr>
          <p:cNvPr id="13" name="Google Shape;13;p2"/>
          <p:cNvPicPr preferRelativeResize="0"/>
          <p:nvPr/>
        </p:nvPicPr>
        <p:blipFill>
          <a:blip r:embed="rId3">
            <a:alphaModFix/>
          </a:blip>
          <a:stretch>
            <a:fillRect/>
          </a:stretch>
        </p:blipFill>
        <p:spPr>
          <a:xfrm>
            <a:off x="1591675" y="152400"/>
            <a:ext cx="113300" cy="113300"/>
          </a:xfrm>
          <a:prstGeom prst="rect">
            <a:avLst/>
          </a:prstGeom>
          <a:noFill/>
          <a:ln>
            <a:noFill/>
          </a:ln>
        </p:spPr>
      </p:pic>
      <p:pic>
        <p:nvPicPr>
          <p:cNvPr id="14" name="Google Shape;14;p2"/>
          <p:cNvPicPr preferRelativeResize="0"/>
          <p:nvPr/>
        </p:nvPicPr>
        <p:blipFill>
          <a:blip r:embed="rId3">
            <a:alphaModFix/>
          </a:blip>
          <a:stretch>
            <a:fillRect/>
          </a:stretch>
        </p:blipFill>
        <p:spPr>
          <a:xfrm>
            <a:off x="3572875" y="4648200"/>
            <a:ext cx="113300" cy="113300"/>
          </a:xfrm>
          <a:prstGeom prst="rect">
            <a:avLst/>
          </a:prstGeom>
          <a:noFill/>
          <a:ln>
            <a:noFill/>
          </a:ln>
        </p:spPr>
      </p:pic>
      <p:pic>
        <p:nvPicPr>
          <p:cNvPr id="15" name="Google Shape;15;p2"/>
          <p:cNvPicPr preferRelativeResize="0"/>
          <p:nvPr/>
        </p:nvPicPr>
        <p:blipFill>
          <a:blip r:embed="rId3">
            <a:alphaModFix/>
          </a:blip>
          <a:stretch>
            <a:fillRect/>
          </a:stretch>
        </p:blipFill>
        <p:spPr>
          <a:xfrm>
            <a:off x="9039050" y="4800600"/>
            <a:ext cx="113300" cy="113300"/>
          </a:xfrm>
          <a:prstGeom prst="rect">
            <a:avLst/>
          </a:prstGeom>
          <a:noFill/>
          <a:ln>
            <a:noFill/>
          </a:ln>
        </p:spPr>
      </p:pic>
      <p:pic>
        <p:nvPicPr>
          <p:cNvPr id="16" name="Google Shape;16;p2"/>
          <p:cNvPicPr preferRelativeResize="0"/>
          <p:nvPr/>
        </p:nvPicPr>
        <p:blipFill>
          <a:blip r:embed="rId3">
            <a:alphaModFix/>
          </a:blip>
          <a:stretch>
            <a:fillRect/>
          </a:stretch>
        </p:blipFill>
        <p:spPr>
          <a:xfrm>
            <a:off x="-9675" y="3124200"/>
            <a:ext cx="113300" cy="113300"/>
          </a:xfrm>
          <a:prstGeom prst="rect">
            <a:avLst/>
          </a:prstGeom>
          <a:noFill/>
          <a:ln>
            <a:noFill/>
          </a:ln>
        </p:spPr>
      </p:pic>
      <p:pic>
        <p:nvPicPr>
          <p:cNvPr id="17" name="Google Shape;17;p2"/>
          <p:cNvPicPr preferRelativeResize="0"/>
          <p:nvPr/>
        </p:nvPicPr>
        <p:blipFill>
          <a:blip r:embed="rId2">
            <a:alphaModFix/>
          </a:blip>
          <a:stretch>
            <a:fillRect/>
          </a:stretch>
        </p:blipFill>
        <p:spPr>
          <a:xfrm>
            <a:off x="6218975" y="77037"/>
            <a:ext cx="173870" cy="264025"/>
          </a:xfrm>
          <a:prstGeom prst="rect">
            <a:avLst/>
          </a:prstGeom>
          <a:noFill/>
          <a:ln>
            <a:noFill/>
          </a:ln>
        </p:spPr>
      </p:pic>
      <p:pic>
        <p:nvPicPr>
          <p:cNvPr id="18" name="Google Shape;18;p2"/>
          <p:cNvPicPr preferRelativeResize="0"/>
          <p:nvPr/>
        </p:nvPicPr>
        <p:blipFill>
          <a:blip r:embed="rId4">
            <a:alphaModFix/>
          </a:blip>
          <a:stretch>
            <a:fillRect/>
          </a:stretch>
        </p:blipFill>
        <p:spPr>
          <a:xfrm rot="-5400000">
            <a:off x="-366675" y="57350"/>
            <a:ext cx="1757375" cy="1642675"/>
          </a:xfrm>
          <a:prstGeom prst="rect">
            <a:avLst/>
          </a:prstGeom>
          <a:noFill/>
          <a:ln>
            <a:noFill/>
          </a:ln>
        </p:spPr>
      </p:pic>
      <p:pic>
        <p:nvPicPr>
          <p:cNvPr id="19" name="Google Shape;19;p2"/>
          <p:cNvPicPr preferRelativeResize="0"/>
          <p:nvPr/>
        </p:nvPicPr>
        <p:blipFill>
          <a:blip r:embed="rId5">
            <a:alphaModFix/>
          </a:blip>
          <a:stretch>
            <a:fillRect/>
          </a:stretch>
        </p:blipFill>
        <p:spPr>
          <a:xfrm rot="5911651">
            <a:off x="2770112" y="-470179"/>
            <a:ext cx="266803" cy="1673109"/>
          </a:xfrm>
          <a:prstGeom prst="rect">
            <a:avLst/>
          </a:prstGeom>
          <a:noFill/>
          <a:ln>
            <a:noFill/>
          </a:ln>
        </p:spPr>
      </p:pic>
      <p:pic>
        <p:nvPicPr>
          <p:cNvPr id="20" name="Google Shape;20;p2"/>
          <p:cNvPicPr preferRelativeResize="0"/>
          <p:nvPr/>
        </p:nvPicPr>
        <p:blipFill>
          <a:blip r:embed="rId5">
            <a:alphaModFix/>
          </a:blip>
          <a:stretch>
            <a:fillRect/>
          </a:stretch>
        </p:blipFill>
        <p:spPr>
          <a:xfrm rot="5229612" flipH="1">
            <a:off x="2768757" y="-452003"/>
            <a:ext cx="266803" cy="1673109"/>
          </a:xfrm>
          <a:prstGeom prst="rect">
            <a:avLst/>
          </a:prstGeom>
          <a:noFill/>
          <a:ln>
            <a:noFill/>
          </a:ln>
        </p:spPr>
      </p:pic>
      <p:pic>
        <p:nvPicPr>
          <p:cNvPr id="21" name="Google Shape;21;p2"/>
          <p:cNvPicPr preferRelativeResize="0"/>
          <p:nvPr/>
        </p:nvPicPr>
        <p:blipFill>
          <a:blip r:embed="rId5">
            <a:alphaModFix/>
          </a:blip>
          <a:stretch>
            <a:fillRect/>
          </a:stretch>
        </p:blipFill>
        <p:spPr>
          <a:xfrm rot="1542525">
            <a:off x="-277647" y="1616852"/>
            <a:ext cx="236300" cy="1481840"/>
          </a:xfrm>
          <a:prstGeom prst="rect">
            <a:avLst/>
          </a:prstGeom>
          <a:noFill/>
          <a:ln>
            <a:noFill/>
          </a:ln>
        </p:spPr>
      </p:pic>
      <p:pic>
        <p:nvPicPr>
          <p:cNvPr id="22" name="Google Shape;22;p2"/>
          <p:cNvPicPr preferRelativeResize="0"/>
          <p:nvPr/>
        </p:nvPicPr>
        <p:blipFill>
          <a:blip r:embed="rId5">
            <a:alphaModFix/>
          </a:blip>
          <a:stretch>
            <a:fillRect/>
          </a:stretch>
        </p:blipFill>
        <p:spPr>
          <a:xfrm rot="1220804" flipH="1">
            <a:off x="-262622" y="1622752"/>
            <a:ext cx="236300" cy="1481843"/>
          </a:xfrm>
          <a:prstGeom prst="rect">
            <a:avLst/>
          </a:prstGeom>
          <a:noFill/>
          <a:ln>
            <a:noFill/>
          </a:ln>
        </p:spPr>
      </p:pic>
      <p:pic>
        <p:nvPicPr>
          <p:cNvPr id="23" name="Google Shape;23;p2"/>
          <p:cNvPicPr preferRelativeResize="0"/>
          <p:nvPr/>
        </p:nvPicPr>
        <p:blipFill>
          <a:blip r:embed="rId6">
            <a:alphaModFix/>
          </a:blip>
          <a:stretch>
            <a:fillRect/>
          </a:stretch>
        </p:blipFill>
        <p:spPr>
          <a:xfrm>
            <a:off x="-718925" y="341075"/>
            <a:ext cx="1296305" cy="1168275"/>
          </a:xfrm>
          <a:prstGeom prst="rect">
            <a:avLst/>
          </a:prstGeom>
          <a:noFill/>
          <a:ln>
            <a:noFill/>
          </a:ln>
        </p:spPr>
      </p:pic>
      <p:pic>
        <p:nvPicPr>
          <p:cNvPr id="24" name="Google Shape;24;p2"/>
          <p:cNvPicPr preferRelativeResize="0"/>
          <p:nvPr/>
        </p:nvPicPr>
        <p:blipFill>
          <a:blip r:embed="rId6">
            <a:alphaModFix/>
          </a:blip>
          <a:stretch>
            <a:fillRect/>
          </a:stretch>
        </p:blipFill>
        <p:spPr>
          <a:xfrm>
            <a:off x="-543975" y="3393688"/>
            <a:ext cx="1296305" cy="1168275"/>
          </a:xfrm>
          <a:prstGeom prst="rect">
            <a:avLst/>
          </a:prstGeom>
          <a:noFill/>
          <a:ln>
            <a:noFill/>
          </a:ln>
        </p:spPr>
      </p:pic>
      <p:pic>
        <p:nvPicPr>
          <p:cNvPr id="25" name="Google Shape;25;p2"/>
          <p:cNvPicPr preferRelativeResize="0"/>
          <p:nvPr/>
        </p:nvPicPr>
        <p:blipFill>
          <a:blip r:embed="rId7">
            <a:alphaModFix/>
          </a:blip>
          <a:stretch>
            <a:fillRect/>
          </a:stretch>
        </p:blipFill>
        <p:spPr>
          <a:xfrm rot="5400000" flipH="1">
            <a:off x="-358362" y="3244513"/>
            <a:ext cx="1494200" cy="1694174"/>
          </a:xfrm>
          <a:prstGeom prst="rect">
            <a:avLst/>
          </a:prstGeom>
          <a:noFill/>
          <a:ln>
            <a:noFill/>
          </a:ln>
        </p:spPr>
      </p:pic>
      <p:pic>
        <p:nvPicPr>
          <p:cNvPr id="26" name="Google Shape;26;p2"/>
          <p:cNvPicPr preferRelativeResize="0"/>
          <p:nvPr/>
        </p:nvPicPr>
        <p:blipFill>
          <a:blip r:embed="rId8">
            <a:alphaModFix/>
          </a:blip>
          <a:stretch>
            <a:fillRect/>
          </a:stretch>
        </p:blipFill>
        <p:spPr>
          <a:xfrm>
            <a:off x="7700475" y="2441725"/>
            <a:ext cx="1637750" cy="2809417"/>
          </a:xfrm>
          <a:prstGeom prst="rect">
            <a:avLst/>
          </a:prstGeom>
          <a:noFill/>
          <a:ln>
            <a:noFill/>
          </a:ln>
        </p:spPr>
      </p:pic>
      <p:pic>
        <p:nvPicPr>
          <p:cNvPr id="27" name="Google Shape;27;p2"/>
          <p:cNvPicPr preferRelativeResize="0"/>
          <p:nvPr/>
        </p:nvPicPr>
        <p:blipFill>
          <a:blip r:embed="rId9">
            <a:alphaModFix/>
          </a:blip>
          <a:stretch>
            <a:fillRect/>
          </a:stretch>
        </p:blipFill>
        <p:spPr>
          <a:xfrm>
            <a:off x="7779111" y="0"/>
            <a:ext cx="1801864" cy="1244475"/>
          </a:xfrm>
          <a:prstGeom prst="rect">
            <a:avLst/>
          </a:prstGeom>
          <a:noFill/>
          <a:ln>
            <a:noFill/>
          </a:ln>
        </p:spPr>
      </p:pic>
      <p:pic>
        <p:nvPicPr>
          <p:cNvPr id="28" name="Google Shape;28;p2"/>
          <p:cNvPicPr preferRelativeResize="0"/>
          <p:nvPr/>
        </p:nvPicPr>
        <p:blipFill>
          <a:blip r:embed="rId6">
            <a:alphaModFix/>
          </a:blip>
          <a:stretch>
            <a:fillRect/>
          </a:stretch>
        </p:blipFill>
        <p:spPr>
          <a:xfrm>
            <a:off x="1204063" y="4247907"/>
            <a:ext cx="1801875" cy="1623919"/>
          </a:xfrm>
          <a:prstGeom prst="rect">
            <a:avLst/>
          </a:prstGeom>
          <a:noFill/>
          <a:ln>
            <a:noFill/>
          </a:ln>
        </p:spPr>
      </p:pic>
      <p:pic>
        <p:nvPicPr>
          <p:cNvPr id="29" name="Google Shape;29;p2"/>
          <p:cNvPicPr preferRelativeResize="0"/>
          <p:nvPr/>
        </p:nvPicPr>
        <p:blipFill>
          <a:blip r:embed="rId5">
            <a:alphaModFix/>
          </a:blip>
          <a:stretch>
            <a:fillRect/>
          </a:stretch>
        </p:blipFill>
        <p:spPr>
          <a:xfrm rot="5400000">
            <a:off x="5987416" y="3959693"/>
            <a:ext cx="296613" cy="1860066"/>
          </a:xfrm>
          <a:prstGeom prst="rect">
            <a:avLst/>
          </a:prstGeom>
          <a:noFill/>
          <a:ln>
            <a:noFill/>
          </a:ln>
        </p:spPr>
      </p:pic>
      <p:pic>
        <p:nvPicPr>
          <p:cNvPr id="30" name="Google Shape;30;p2"/>
          <p:cNvPicPr preferRelativeResize="0"/>
          <p:nvPr/>
        </p:nvPicPr>
        <p:blipFill>
          <a:blip r:embed="rId5">
            <a:alphaModFix/>
          </a:blip>
          <a:stretch>
            <a:fillRect/>
          </a:stretch>
        </p:blipFill>
        <p:spPr>
          <a:xfrm rot="4695932" flipH="1">
            <a:off x="6123686" y="3959694"/>
            <a:ext cx="296613" cy="1860065"/>
          </a:xfrm>
          <a:prstGeom prst="rect">
            <a:avLst/>
          </a:prstGeom>
          <a:noFill/>
          <a:ln>
            <a:noFill/>
          </a:ln>
        </p:spPr>
      </p:pic>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39"/>
        <p:cNvGrpSpPr/>
        <p:nvPr/>
      </p:nvGrpSpPr>
      <p:grpSpPr>
        <a:xfrm>
          <a:off x="0" y="0"/>
          <a:ext cx="0" cy="0"/>
          <a:chOff x="0" y="0"/>
          <a:chExt cx="0" cy="0"/>
        </a:xfrm>
      </p:grpSpPr>
      <p:sp>
        <p:nvSpPr>
          <p:cNvPr id="340" name="Google Shape;340;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1" name="Google Shape;341;p21"/>
          <p:cNvSpPr txBox="1">
            <a:spLocks noGrp="1"/>
          </p:cNvSpPr>
          <p:nvPr>
            <p:ph type="title" idx="2"/>
          </p:nvPr>
        </p:nvSpPr>
        <p:spPr>
          <a:xfrm>
            <a:off x="1101175" y="2060788"/>
            <a:ext cx="1986000" cy="37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2" name="Google Shape;342;p21"/>
          <p:cNvSpPr txBox="1">
            <a:spLocks noGrp="1"/>
          </p:cNvSpPr>
          <p:nvPr>
            <p:ph type="subTitle" idx="1"/>
          </p:nvPr>
        </p:nvSpPr>
        <p:spPr>
          <a:xfrm>
            <a:off x="1101175" y="22693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3" name="Google Shape;343;p21"/>
          <p:cNvSpPr txBox="1">
            <a:spLocks noGrp="1"/>
          </p:cNvSpPr>
          <p:nvPr>
            <p:ph type="title" idx="3"/>
          </p:nvPr>
        </p:nvSpPr>
        <p:spPr>
          <a:xfrm>
            <a:off x="3578947" y="2060788"/>
            <a:ext cx="1986000" cy="37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4" name="Google Shape;344;p21"/>
          <p:cNvSpPr txBox="1">
            <a:spLocks noGrp="1"/>
          </p:cNvSpPr>
          <p:nvPr>
            <p:ph type="subTitle" idx="4"/>
          </p:nvPr>
        </p:nvSpPr>
        <p:spPr>
          <a:xfrm>
            <a:off x="3578948" y="22693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5" name="Google Shape;345;p21"/>
          <p:cNvSpPr txBox="1">
            <a:spLocks noGrp="1"/>
          </p:cNvSpPr>
          <p:nvPr>
            <p:ph type="title" idx="5"/>
          </p:nvPr>
        </p:nvSpPr>
        <p:spPr>
          <a:xfrm>
            <a:off x="1101175" y="3494250"/>
            <a:ext cx="1986000" cy="37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6" name="Google Shape;346;p21"/>
          <p:cNvSpPr txBox="1">
            <a:spLocks noGrp="1"/>
          </p:cNvSpPr>
          <p:nvPr>
            <p:ph type="subTitle" idx="6"/>
          </p:nvPr>
        </p:nvSpPr>
        <p:spPr>
          <a:xfrm>
            <a:off x="1101175" y="37027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7" name="Google Shape;347;p21"/>
          <p:cNvSpPr txBox="1">
            <a:spLocks noGrp="1"/>
          </p:cNvSpPr>
          <p:nvPr>
            <p:ph type="title" idx="7"/>
          </p:nvPr>
        </p:nvSpPr>
        <p:spPr>
          <a:xfrm>
            <a:off x="3578947" y="3494250"/>
            <a:ext cx="1986000" cy="37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8" name="Google Shape;348;p21"/>
          <p:cNvSpPr txBox="1">
            <a:spLocks noGrp="1"/>
          </p:cNvSpPr>
          <p:nvPr>
            <p:ph type="subTitle" idx="8"/>
          </p:nvPr>
        </p:nvSpPr>
        <p:spPr>
          <a:xfrm>
            <a:off x="3578948" y="37027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9" name="Google Shape;349;p21"/>
          <p:cNvSpPr txBox="1">
            <a:spLocks noGrp="1"/>
          </p:cNvSpPr>
          <p:nvPr>
            <p:ph type="title" idx="9"/>
          </p:nvPr>
        </p:nvSpPr>
        <p:spPr>
          <a:xfrm>
            <a:off x="6056725" y="2060788"/>
            <a:ext cx="1986000" cy="37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0" name="Google Shape;350;p21"/>
          <p:cNvSpPr txBox="1">
            <a:spLocks noGrp="1"/>
          </p:cNvSpPr>
          <p:nvPr>
            <p:ph type="subTitle" idx="13"/>
          </p:nvPr>
        </p:nvSpPr>
        <p:spPr>
          <a:xfrm>
            <a:off x="6056727" y="22693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51" name="Google Shape;351;p21"/>
          <p:cNvSpPr txBox="1">
            <a:spLocks noGrp="1"/>
          </p:cNvSpPr>
          <p:nvPr>
            <p:ph type="title" idx="14"/>
          </p:nvPr>
        </p:nvSpPr>
        <p:spPr>
          <a:xfrm>
            <a:off x="6056725" y="3494250"/>
            <a:ext cx="1986000" cy="37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2" name="Google Shape;352;p21"/>
          <p:cNvSpPr txBox="1">
            <a:spLocks noGrp="1"/>
          </p:cNvSpPr>
          <p:nvPr>
            <p:ph type="subTitle" idx="15"/>
          </p:nvPr>
        </p:nvSpPr>
        <p:spPr>
          <a:xfrm>
            <a:off x="6056727" y="37027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408"/>
        <p:cNvGrpSpPr/>
        <p:nvPr/>
      </p:nvGrpSpPr>
      <p:grpSpPr>
        <a:xfrm>
          <a:off x="0" y="0"/>
          <a:ext cx="0" cy="0"/>
          <a:chOff x="0" y="0"/>
          <a:chExt cx="0" cy="0"/>
        </a:xfrm>
      </p:grpSpPr>
      <p:sp>
        <p:nvSpPr>
          <p:cNvPr id="409" name="Google Shape;409;p24"/>
          <p:cNvSpPr txBox="1">
            <a:spLocks noGrp="1"/>
          </p:cNvSpPr>
          <p:nvPr>
            <p:ph type="title"/>
          </p:nvPr>
        </p:nvSpPr>
        <p:spPr>
          <a:xfrm>
            <a:off x="720000" y="631037"/>
            <a:ext cx="42948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0" name="Google Shape;410;p24"/>
          <p:cNvSpPr txBox="1">
            <a:spLocks noGrp="1"/>
          </p:cNvSpPr>
          <p:nvPr>
            <p:ph type="subTitle" idx="1"/>
          </p:nvPr>
        </p:nvSpPr>
        <p:spPr>
          <a:xfrm>
            <a:off x="720000" y="1661750"/>
            <a:ext cx="3434700" cy="14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1" name="Google Shape;411;p24"/>
          <p:cNvSpPr/>
          <p:nvPr/>
        </p:nvSpPr>
        <p:spPr>
          <a:xfrm>
            <a:off x="-50" y="4832400"/>
            <a:ext cx="9144000" cy="324000"/>
          </a:xfrm>
          <a:prstGeom prst="rect">
            <a:avLst/>
          </a:prstGeom>
          <a:solidFill>
            <a:srgbClr val="DFD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50" y="-12925"/>
            <a:ext cx="9144000" cy="324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txBox="1"/>
          <p:nvPr/>
        </p:nvSpPr>
        <p:spPr>
          <a:xfrm>
            <a:off x="720000" y="3487250"/>
            <a:ext cx="47187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rgbClr val="434343"/>
                </a:solidFill>
                <a:latin typeface="Anaheim"/>
                <a:ea typeface="Anaheim"/>
                <a:cs typeface="Anaheim"/>
                <a:sym typeface="Anaheim"/>
              </a:rPr>
              <a:t>CREDITS: This presentation template was created by </a:t>
            </a:r>
            <a:r>
              <a:rPr lang="en" sz="1000" b="1">
                <a:solidFill>
                  <a:srgbClr val="434343"/>
                </a:solidFill>
                <a:uFill>
                  <a:noFill/>
                </a:uFill>
                <a:latin typeface="Anaheim"/>
                <a:ea typeface="Anaheim"/>
                <a:cs typeface="Anaheim"/>
                <a:sym typeface="Anaheim"/>
                <a:hlinkClick r:id="rId2">
                  <a:extLst>
                    <a:ext uri="{A12FA001-AC4F-418D-AE19-62706E023703}">
                      <ahyp:hlinkClr xmlns:ahyp="http://schemas.microsoft.com/office/drawing/2018/hyperlinkcolor" val="tx"/>
                    </a:ext>
                  </a:extLst>
                </a:hlinkClick>
              </a:rPr>
              <a:t>Slidesgo</a:t>
            </a:r>
            <a:r>
              <a:rPr lang="en" sz="1000">
                <a:solidFill>
                  <a:srgbClr val="434343"/>
                </a:solidFill>
                <a:latin typeface="Anaheim"/>
                <a:ea typeface="Anaheim"/>
                <a:cs typeface="Anaheim"/>
                <a:sym typeface="Anaheim"/>
              </a:rPr>
              <a:t>, and includes icons by </a:t>
            </a:r>
            <a:r>
              <a:rPr lang="en" sz="1000" b="1">
                <a:solidFill>
                  <a:srgbClr val="434343"/>
                </a:solidFill>
                <a:uFill>
                  <a:noFill/>
                </a:uFill>
                <a:latin typeface="Anaheim"/>
                <a:ea typeface="Anaheim"/>
                <a:cs typeface="Anaheim"/>
                <a:sym typeface="Anaheim"/>
                <a:hlinkClick r:id="rId3">
                  <a:extLst>
                    <a:ext uri="{A12FA001-AC4F-418D-AE19-62706E023703}">
                      <ahyp:hlinkClr xmlns:ahyp="http://schemas.microsoft.com/office/drawing/2018/hyperlinkcolor" val="tx"/>
                    </a:ext>
                  </a:extLst>
                </a:hlinkClick>
              </a:rPr>
              <a:t>Flaticon</a:t>
            </a:r>
            <a:r>
              <a:rPr lang="en" sz="1000">
                <a:solidFill>
                  <a:srgbClr val="434343"/>
                </a:solidFill>
                <a:latin typeface="Anaheim"/>
                <a:ea typeface="Anaheim"/>
                <a:cs typeface="Anaheim"/>
                <a:sym typeface="Anaheim"/>
              </a:rPr>
              <a:t>, and infographics &amp; images by </a:t>
            </a:r>
            <a:r>
              <a:rPr lang="en" sz="1000" b="1">
                <a:solidFill>
                  <a:srgbClr val="434343"/>
                </a:solidFill>
                <a:uFill>
                  <a:noFill/>
                </a:uFill>
                <a:latin typeface="Anaheim"/>
                <a:ea typeface="Anaheim"/>
                <a:cs typeface="Anaheim"/>
                <a:sym typeface="Anaheim"/>
                <a:hlinkClick r:id="rId4">
                  <a:extLst>
                    <a:ext uri="{A12FA001-AC4F-418D-AE19-62706E023703}">
                      <ahyp:hlinkClr xmlns:ahyp="http://schemas.microsoft.com/office/drawing/2018/hyperlinkcolor" val="tx"/>
                    </a:ext>
                  </a:extLst>
                </a:hlinkClick>
              </a:rPr>
              <a:t>Freepik</a:t>
            </a:r>
            <a:endParaRPr sz="1000" b="1">
              <a:solidFill>
                <a:srgbClr val="434343"/>
              </a:solidFill>
              <a:latin typeface="Anaheim"/>
              <a:ea typeface="Anaheim"/>
              <a:cs typeface="Anaheim"/>
              <a:sym typeface="Anaheim"/>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42"/>
        <p:cNvGrpSpPr/>
        <p:nvPr/>
      </p:nvGrpSpPr>
      <p:grpSpPr>
        <a:xfrm>
          <a:off x="0" y="0"/>
          <a:ext cx="0" cy="0"/>
          <a:chOff x="0" y="0"/>
          <a:chExt cx="0" cy="0"/>
        </a:xfrm>
      </p:grpSpPr>
      <p:pic>
        <p:nvPicPr>
          <p:cNvPr id="443" name="Google Shape;443;p26"/>
          <p:cNvPicPr preferRelativeResize="0"/>
          <p:nvPr/>
        </p:nvPicPr>
        <p:blipFill>
          <a:blip r:embed="rId2">
            <a:alphaModFix/>
          </a:blip>
          <a:stretch>
            <a:fillRect/>
          </a:stretch>
        </p:blipFill>
        <p:spPr>
          <a:xfrm>
            <a:off x="8229022" y="-453574"/>
            <a:ext cx="1454975" cy="1311275"/>
          </a:xfrm>
          <a:prstGeom prst="rect">
            <a:avLst/>
          </a:prstGeom>
          <a:noFill/>
          <a:ln>
            <a:noFill/>
          </a:ln>
        </p:spPr>
      </p:pic>
      <p:pic>
        <p:nvPicPr>
          <p:cNvPr id="444" name="Google Shape;444;p26"/>
          <p:cNvPicPr preferRelativeResize="0"/>
          <p:nvPr/>
        </p:nvPicPr>
        <p:blipFill>
          <a:blip r:embed="rId3">
            <a:alphaModFix/>
          </a:blip>
          <a:stretch>
            <a:fillRect/>
          </a:stretch>
        </p:blipFill>
        <p:spPr>
          <a:xfrm>
            <a:off x="435737" y="3915750"/>
            <a:ext cx="113300" cy="113300"/>
          </a:xfrm>
          <a:prstGeom prst="rect">
            <a:avLst/>
          </a:prstGeom>
          <a:noFill/>
          <a:ln>
            <a:noFill/>
          </a:ln>
        </p:spPr>
      </p:pic>
      <p:pic>
        <p:nvPicPr>
          <p:cNvPr id="445" name="Google Shape;445;p26"/>
          <p:cNvPicPr preferRelativeResize="0"/>
          <p:nvPr/>
        </p:nvPicPr>
        <p:blipFill>
          <a:blip r:embed="rId4">
            <a:alphaModFix/>
          </a:blip>
          <a:stretch>
            <a:fillRect/>
          </a:stretch>
        </p:blipFill>
        <p:spPr>
          <a:xfrm>
            <a:off x="8771862" y="165462"/>
            <a:ext cx="173870" cy="264025"/>
          </a:xfrm>
          <a:prstGeom prst="rect">
            <a:avLst/>
          </a:prstGeom>
          <a:noFill/>
          <a:ln>
            <a:noFill/>
          </a:ln>
        </p:spPr>
      </p:pic>
      <p:pic>
        <p:nvPicPr>
          <p:cNvPr id="446" name="Google Shape;446;p26"/>
          <p:cNvPicPr preferRelativeResize="0"/>
          <p:nvPr/>
        </p:nvPicPr>
        <p:blipFill>
          <a:blip r:embed="rId5">
            <a:alphaModFix/>
          </a:blip>
          <a:stretch>
            <a:fillRect/>
          </a:stretch>
        </p:blipFill>
        <p:spPr>
          <a:xfrm rot="-285428">
            <a:off x="278569" y="3925166"/>
            <a:ext cx="306925" cy="1924747"/>
          </a:xfrm>
          <a:prstGeom prst="rect">
            <a:avLst/>
          </a:prstGeom>
          <a:noFill/>
          <a:ln>
            <a:noFill/>
          </a:ln>
        </p:spPr>
      </p:pic>
      <p:pic>
        <p:nvPicPr>
          <p:cNvPr id="447" name="Google Shape;447;p26"/>
          <p:cNvPicPr preferRelativeResize="0"/>
          <p:nvPr/>
        </p:nvPicPr>
        <p:blipFill>
          <a:blip r:embed="rId5">
            <a:alphaModFix/>
          </a:blip>
          <a:stretch>
            <a:fillRect/>
          </a:stretch>
        </p:blipFill>
        <p:spPr>
          <a:xfrm rot="-989499" flipH="1">
            <a:off x="266874" y="3784643"/>
            <a:ext cx="306925" cy="1924750"/>
          </a:xfrm>
          <a:prstGeom prst="rect">
            <a:avLst/>
          </a:prstGeom>
          <a:noFill/>
          <a:ln>
            <a:noFill/>
          </a:ln>
        </p:spPr>
      </p:pic>
      <p:pic>
        <p:nvPicPr>
          <p:cNvPr id="448" name="Google Shape;448;p26"/>
          <p:cNvPicPr preferRelativeResize="0"/>
          <p:nvPr/>
        </p:nvPicPr>
        <p:blipFill>
          <a:blip r:embed="rId2">
            <a:alphaModFix/>
          </a:blip>
          <a:stretch>
            <a:fillRect/>
          </a:stretch>
        </p:blipFill>
        <p:spPr>
          <a:xfrm>
            <a:off x="111400" y="4165152"/>
            <a:ext cx="1990824" cy="1794200"/>
          </a:xfrm>
          <a:prstGeom prst="rect">
            <a:avLst/>
          </a:prstGeom>
          <a:noFill/>
          <a:ln>
            <a:noFill/>
          </a:ln>
        </p:spPr>
      </p:pic>
      <p:grpSp>
        <p:nvGrpSpPr>
          <p:cNvPr id="449" name="Google Shape;449;p26"/>
          <p:cNvGrpSpPr/>
          <p:nvPr/>
        </p:nvGrpSpPr>
        <p:grpSpPr>
          <a:xfrm rot="331400">
            <a:off x="1445786" y="4628354"/>
            <a:ext cx="1110279" cy="518365"/>
            <a:chOff x="3341960" y="4275150"/>
            <a:chExt cx="819521" cy="382616"/>
          </a:xfrm>
        </p:grpSpPr>
        <p:sp>
          <p:nvSpPr>
            <p:cNvPr id="450" name="Google Shape;450;p26"/>
            <p:cNvSpPr/>
            <p:nvPr/>
          </p:nvSpPr>
          <p:spPr>
            <a:xfrm>
              <a:off x="3341960" y="4280999"/>
              <a:ext cx="819521" cy="376767"/>
            </a:xfrm>
            <a:custGeom>
              <a:avLst/>
              <a:gdLst/>
              <a:ahLst/>
              <a:cxnLst/>
              <a:rect l="l" t="t" r="r" b="b"/>
              <a:pathLst>
                <a:path w="29956" h="13772" extrusionOk="0">
                  <a:moveTo>
                    <a:pt x="28188" y="3537"/>
                  </a:moveTo>
                  <a:cubicBezTo>
                    <a:pt x="28254" y="3537"/>
                    <a:pt x="28354" y="3570"/>
                    <a:pt x="28354" y="3670"/>
                  </a:cubicBezTo>
                  <a:cubicBezTo>
                    <a:pt x="28354" y="3703"/>
                    <a:pt x="28321" y="3770"/>
                    <a:pt x="28221" y="3837"/>
                  </a:cubicBezTo>
                  <a:cubicBezTo>
                    <a:pt x="28154" y="3837"/>
                    <a:pt x="19548" y="5004"/>
                    <a:pt x="16946" y="5538"/>
                  </a:cubicBezTo>
                  <a:cubicBezTo>
                    <a:pt x="14311" y="6072"/>
                    <a:pt x="5605" y="9541"/>
                    <a:pt x="5505" y="9574"/>
                  </a:cubicBezTo>
                  <a:cubicBezTo>
                    <a:pt x="5487" y="9583"/>
                    <a:pt x="5467" y="9587"/>
                    <a:pt x="5447" y="9587"/>
                  </a:cubicBezTo>
                  <a:cubicBezTo>
                    <a:pt x="5392" y="9587"/>
                    <a:pt x="5338" y="9556"/>
                    <a:pt x="5338" y="9508"/>
                  </a:cubicBezTo>
                  <a:cubicBezTo>
                    <a:pt x="4738" y="8373"/>
                    <a:pt x="4004" y="7673"/>
                    <a:pt x="3337" y="7539"/>
                  </a:cubicBezTo>
                  <a:cubicBezTo>
                    <a:pt x="3272" y="7532"/>
                    <a:pt x="3210" y="7528"/>
                    <a:pt x="3151" y="7528"/>
                  </a:cubicBezTo>
                  <a:cubicBezTo>
                    <a:pt x="2936" y="7528"/>
                    <a:pt x="2753" y="7583"/>
                    <a:pt x="2569" y="7740"/>
                  </a:cubicBezTo>
                  <a:cubicBezTo>
                    <a:pt x="1702" y="8540"/>
                    <a:pt x="1702" y="9207"/>
                    <a:pt x="2469" y="10608"/>
                  </a:cubicBezTo>
                  <a:cubicBezTo>
                    <a:pt x="3070" y="11776"/>
                    <a:pt x="3904" y="12610"/>
                    <a:pt x="4571" y="12743"/>
                  </a:cubicBezTo>
                  <a:cubicBezTo>
                    <a:pt x="4656" y="12755"/>
                    <a:pt x="4737" y="12763"/>
                    <a:pt x="4812" y="12763"/>
                  </a:cubicBezTo>
                  <a:cubicBezTo>
                    <a:pt x="4942" y="12763"/>
                    <a:pt x="5053" y="12740"/>
                    <a:pt x="5138" y="12677"/>
                  </a:cubicBezTo>
                  <a:cubicBezTo>
                    <a:pt x="5471" y="12410"/>
                    <a:pt x="5672" y="12176"/>
                    <a:pt x="5672" y="11909"/>
                  </a:cubicBezTo>
                  <a:cubicBezTo>
                    <a:pt x="5738" y="11342"/>
                    <a:pt x="5171" y="10575"/>
                    <a:pt x="4371" y="9674"/>
                  </a:cubicBezTo>
                  <a:cubicBezTo>
                    <a:pt x="3703" y="8874"/>
                    <a:pt x="3370" y="8840"/>
                    <a:pt x="3203" y="8840"/>
                  </a:cubicBezTo>
                  <a:cubicBezTo>
                    <a:pt x="3036" y="8874"/>
                    <a:pt x="2970" y="9074"/>
                    <a:pt x="2970" y="9074"/>
                  </a:cubicBezTo>
                  <a:cubicBezTo>
                    <a:pt x="2920" y="9149"/>
                    <a:pt x="2888" y="9187"/>
                    <a:pt x="2848" y="9187"/>
                  </a:cubicBezTo>
                  <a:cubicBezTo>
                    <a:pt x="2834" y="9187"/>
                    <a:pt x="2820" y="9182"/>
                    <a:pt x="2803" y="9174"/>
                  </a:cubicBezTo>
                  <a:cubicBezTo>
                    <a:pt x="2703" y="9174"/>
                    <a:pt x="2669" y="9074"/>
                    <a:pt x="2669" y="9007"/>
                  </a:cubicBezTo>
                  <a:cubicBezTo>
                    <a:pt x="2669" y="9007"/>
                    <a:pt x="2803" y="8607"/>
                    <a:pt x="3136" y="8540"/>
                  </a:cubicBezTo>
                  <a:cubicBezTo>
                    <a:pt x="3182" y="8528"/>
                    <a:pt x="3230" y="8521"/>
                    <a:pt x="3280" y="8521"/>
                  </a:cubicBezTo>
                  <a:cubicBezTo>
                    <a:pt x="3629" y="8521"/>
                    <a:pt x="4075" y="8828"/>
                    <a:pt x="4571" y="9441"/>
                  </a:cubicBezTo>
                  <a:cubicBezTo>
                    <a:pt x="5405" y="10408"/>
                    <a:pt x="6005" y="11242"/>
                    <a:pt x="5905" y="11943"/>
                  </a:cubicBezTo>
                  <a:cubicBezTo>
                    <a:pt x="5872" y="12343"/>
                    <a:pt x="5638" y="12610"/>
                    <a:pt x="5238" y="12910"/>
                  </a:cubicBezTo>
                  <a:cubicBezTo>
                    <a:pt x="5071" y="13043"/>
                    <a:pt x="4904" y="13077"/>
                    <a:pt x="4704" y="13077"/>
                  </a:cubicBezTo>
                  <a:cubicBezTo>
                    <a:pt x="4637" y="13077"/>
                    <a:pt x="4537" y="13077"/>
                    <a:pt x="4404" y="13043"/>
                  </a:cubicBezTo>
                  <a:cubicBezTo>
                    <a:pt x="3670" y="12877"/>
                    <a:pt x="2736" y="12009"/>
                    <a:pt x="2069" y="10742"/>
                  </a:cubicBezTo>
                  <a:cubicBezTo>
                    <a:pt x="1368" y="9441"/>
                    <a:pt x="1168" y="8507"/>
                    <a:pt x="2302" y="7506"/>
                  </a:cubicBezTo>
                  <a:cubicBezTo>
                    <a:pt x="2481" y="7302"/>
                    <a:pt x="2737" y="7215"/>
                    <a:pt x="3027" y="7215"/>
                  </a:cubicBezTo>
                  <a:cubicBezTo>
                    <a:pt x="3116" y="7215"/>
                    <a:pt x="3209" y="7224"/>
                    <a:pt x="3303" y="7239"/>
                  </a:cubicBezTo>
                  <a:cubicBezTo>
                    <a:pt x="4037" y="7373"/>
                    <a:pt x="4838" y="8073"/>
                    <a:pt x="5471" y="9241"/>
                  </a:cubicBezTo>
                  <a:cubicBezTo>
                    <a:pt x="6572" y="8774"/>
                    <a:pt x="14311" y="5738"/>
                    <a:pt x="16846" y="5238"/>
                  </a:cubicBezTo>
                  <a:cubicBezTo>
                    <a:pt x="19515" y="4704"/>
                    <a:pt x="28088" y="3537"/>
                    <a:pt x="28188" y="3537"/>
                  </a:cubicBezTo>
                  <a:close/>
                  <a:moveTo>
                    <a:pt x="27454" y="1"/>
                  </a:moveTo>
                  <a:cubicBezTo>
                    <a:pt x="27454" y="1"/>
                    <a:pt x="19815" y="4237"/>
                    <a:pt x="12310" y="5104"/>
                  </a:cubicBezTo>
                  <a:cubicBezTo>
                    <a:pt x="4804" y="6005"/>
                    <a:pt x="3203" y="5872"/>
                    <a:pt x="2369" y="6072"/>
                  </a:cubicBezTo>
                  <a:cubicBezTo>
                    <a:pt x="1802" y="6239"/>
                    <a:pt x="1" y="7740"/>
                    <a:pt x="1102" y="10508"/>
                  </a:cubicBezTo>
                  <a:cubicBezTo>
                    <a:pt x="2003" y="12818"/>
                    <a:pt x="3665" y="13772"/>
                    <a:pt x="4663" y="13772"/>
                  </a:cubicBezTo>
                  <a:cubicBezTo>
                    <a:pt x="4847" y="13772"/>
                    <a:pt x="5008" y="13740"/>
                    <a:pt x="5138" y="13677"/>
                  </a:cubicBezTo>
                  <a:cubicBezTo>
                    <a:pt x="5972" y="13244"/>
                    <a:pt x="13310" y="9041"/>
                    <a:pt x="16513" y="8240"/>
                  </a:cubicBezTo>
                  <a:cubicBezTo>
                    <a:pt x="19748" y="7406"/>
                    <a:pt x="27987" y="7239"/>
                    <a:pt x="28555" y="6706"/>
                  </a:cubicBezTo>
                  <a:cubicBezTo>
                    <a:pt x="29155" y="6172"/>
                    <a:pt x="29388" y="4070"/>
                    <a:pt x="29155" y="3537"/>
                  </a:cubicBezTo>
                  <a:lnTo>
                    <a:pt x="29956" y="3203"/>
                  </a:lnTo>
                  <a:cubicBezTo>
                    <a:pt x="29956" y="3203"/>
                    <a:pt x="28421" y="201"/>
                    <a:pt x="27454" y="1"/>
                  </a:cubicBez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3665300" y="4275150"/>
              <a:ext cx="235175" cy="260275"/>
            </a:xfrm>
            <a:custGeom>
              <a:avLst/>
              <a:gdLst/>
              <a:ahLst/>
              <a:cxnLst/>
              <a:rect l="l" t="t" r="r" b="b"/>
              <a:pathLst>
                <a:path w="9407" h="10411" extrusionOk="0">
                  <a:moveTo>
                    <a:pt x="7148" y="919"/>
                  </a:moveTo>
                  <a:cubicBezTo>
                    <a:pt x="7311" y="919"/>
                    <a:pt x="7507" y="1024"/>
                    <a:pt x="7739" y="1302"/>
                  </a:cubicBezTo>
                  <a:cubicBezTo>
                    <a:pt x="8206" y="1836"/>
                    <a:pt x="6405" y="3771"/>
                    <a:pt x="6405" y="3771"/>
                  </a:cubicBezTo>
                  <a:cubicBezTo>
                    <a:pt x="6405" y="3771"/>
                    <a:pt x="6405" y="2303"/>
                    <a:pt x="6571" y="1569"/>
                  </a:cubicBezTo>
                  <a:cubicBezTo>
                    <a:pt x="6658" y="1286"/>
                    <a:pt x="6845" y="919"/>
                    <a:pt x="7148" y="919"/>
                  </a:cubicBezTo>
                  <a:close/>
                  <a:moveTo>
                    <a:pt x="2147" y="2311"/>
                  </a:moveTo>
                  <a:cubicBezTo>
                    <a:pt x="3037" y="2311"/>
                    <a:pt x="4403" y="4071"/>
                    <a:pt x="4403" y="4071"/>
                  </a:cubicBezTo>
                  <a:cubicBezTo>
                    <a:pt x="1601" y="4071"/>
                    <a:pt x="1001" y="2937"/>
                    <a:pt x="1835" y="2403"/>
                  </a:cubicBezTo>
                  <a:cubicBezTo>
                    <a:pt x="1929" y="2339"/>
                    <a:pt x="2034" y="2311"/>
                    <a:pt x="2147" y="2311"/>
                  </a:cubicBezTo>
                  <a:close/>
                  <a:moveTo>
                    <a:pt x="7187" y="0"/>
                  </a:moveTo>
                  <a:cubicBezTo>
                    <a:pt x="5077" y="0"/>
                    <a:pt x="5504" y="4104"/>
                    <a:pt x="5504" y="4104"/>
                  </a:cubicBezTo>
                  <a:cubicBezTo>
                    <a:pt x="5504" y="4104"/>
                    <a:pt x="4737" y="2837"/>
                    <a:pt x="3436" y="2003"/>
                  </a:cubicBezTo>
                  <a:cubicBezTo>
                    <a:pt x="2935" y="1651"/>
                    <a:pt x="2342" y="1448"/>
                    <a:pt x="1800" y="1448"/>
                  </a:cubicBezTo>
                  <a:cubicBezTo>
                    <a:pt x="1004" y="1448"/>
                    <a:pt x="319" y="1885"/>
                    <a:pt x="200" y="2937"/>
                  </a:cubicBezTo>
                  <a:cubicBezTo>
                    <a:pt x="0" y="4638"/>
                    <a:pt x="4537" y="5005"/>
                    <a:pt x="4537" y="5005"/>
                  </a:cubicBezTo>
                  <a:cubicBezTo>
                    <a:pt x="4170" y="5505"/>
                    <a:pt x="334" y="7140"/>
                    <a:pt x="334" y="7140"/>
                  </a:cubicBezTo>
                  <a:cubicBezTo>
                    <a:pt x="534" y="7306"/>
                    <a:pt x="967" y="7348"/>
                    <a:pt x="1351" y="7348"/>
                  </a:cubicBezTo>
                  <a:cubicBezTo>
                    <a:pt x="1735" y="7348"/>
                    <a:pt x="2068" y="7307"/>
                    <a:pt x="2068" y="7306"/>
                  </a:cubicBezTo>
                  <a:lnTo>
                    <a:pt x="2068" y="7306"/>
                  </a:lnTo>
                  <a:cubicBezTo>
                    <a:pt x="2102" y="7673"/>
                    <a:pt x="1868" y="8507"/>
                    <a:pt x="1868" y="8507"/>
                  </a:cubicBezTo>
                  <a:cubicBezTo>
                    <a:pt x="3236" y="7907"/>
                    <a:pt x="4503" y="6306"/>
                    <a:pt x="4503" y="6306"/>
                  </a:cubicBezTo>
                  <a:lnTo>
                    <a:pt x="4503" y="6306"/>
                  </a:lnTo>
                  <a:cubicBezTo>
                    <a:pt x="3703" y="8207"/>
                    <a:pt x="3036" y="10008"/>
                    <a:pt x="3036" y="10008"/>
                  </a:cubicBezTo>
                  <a:cubicBezTo>
                    <a:pt x="3047" y="10016"/>
                    <a:pt x="3060" y="10019"/>
                    <a:pt x="3076" y="10019"/>
                  </a:cubicBezTo>
                  <a:cubicBezTo>
                    <a:pt x="3347" y="10019"/>
                    <a:pt x="4270" y="9008"/>
                    <a:pt x="4270" y="9008"/>
                  </a:cubicBezTo>
                  <a:lnTo>
                    <a:pt x="4270" y="9008"/>
                  </a:lnTo>
                  <a:cubicBezTo>
                    <a:pt x="4370" y="9808"/>
                    <a:pt x="4103" y="10409"/>
                    <a:pt x="4103" y="10409"/>
                  </a:cubicBezTo>
                  <a:cubicBezTo>
                    <a:pt x="4116" y="10410"/>
                    <a:pt x="4129" y="10410"/>
                    <a:pt x="4141" y="10410"/>
                  </a:cubicBezTo>
                  <a:cubicBezTo>
                    <a:pt x="5284" y="10410"/>
                    <a:pt x="5871" y="6006"/>
                    <a:pt x="5871" y="6006"/>
                  </a:cubicBezTo>
                  <a:lnTo>
                    <a:pt x="5871" y="6006"/>
                  </a:lnTo>
                  <a:cubicBezTo>
                    <a:pt x="6238" y="7073"/>
                    <a:pt x="5671" y="8741"/>
                    <a:pt x="5671" y="8741"/>
                  </a:cubicBezTo>
                  <a:cubicBezTo>
                    <a:pt x="5810" y="8784"/>
                    <a:pt x="5947" y="8801"/>
                    <a:pt x="6079" y="8801"/>
                  </a:cubicBezTo>
                  <a:cubicBezTo>
                    <a:pt x="6774" y="8801"/>
                    <a:pt x="7339" y="8307"/>
                    <a:pt x="7339" y="8307"/>
                  </a:cubicBezTo>
                  <a:cubicBezTo>
                    <a:pt x="8106" y="6773"/>
                    <a:pt x="6772" y="4471"/>
                    <a:pt x="6772" y="4471"/>
                  </a:cubicBezTo>
                  <a:cubicBezTo>
                    <a:pt x="8740" y="3604"/>
                    <a:pt x="9407" y="101"/>
                    <a:pt x="7239" y="1"/>
                  </a:cubicBezTo>
                  <a:cubicBezTo>
                    <a:pt x="7221" y="1"/>
                    <a:pt x="7204" y="0"/>
                    <a:pt x="7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2" name="Google Shape;452;p26"/>
          <p:cNvPicPr preferRelativeResize="0"/>
          <p:nvPr/>
        </p:nvPicPr>
        <p:blipFill>
          <a:blip r:embed="rId6">
            <a:alphaModFix/>
          </a:blip>
          <a:stretch>
            <a:fillRect/>
          </a:stretch>
        </p:blipFill>
        <p:spPr>
          <a:xfrm flipH="1">
            <a:off x="7610400" y="3404714"/>
            <a:ext cx="1533600" cy="1738786"/>
          </a:xfrm>
          <a:prstGeom prst="rect">
            <a:avLst/>
          </a:prstGeom>
          <a:noFill/>
          <a:ln>
            <a:noFill/>
          </a:ln>
        </p:spPr>
      </p:pic>
      <p:pic>
        <p:nvPicPr>
          <p:cNvPr id="453" name="Google Shape;453;p26"/>
          <p:cNvPicPr preferRelativeResize="0"/>
          <p:nvPr/>
        </p:nvPicPr>
        <p:blipFill>
          <a:blip r:embed="rId4">
            <a:alphaModFix/>
          </a:blip>
          <a:stretch>
            <a:fillRect/>
          </a:stretch>
        </p:blipFill>
        <p:spPr>
          <a:xfrm>
            <a:off x="199287" y="737862"/>
            <a:ext cx="173870" cy="264025"/>
          </a:xfrm>
          <a:prstGeom prst="rect">
            <a:avLst/>
          </a:prstGeom>
          <a:noFill/>
          <a:ln>
            <a:noFill/>
          </a:ln>
        </p:spPr>
      </p:pic>
      <p:pic>
        <p:nvPicPr>
          <p:cNvPr id="454" name="Google Shape;454;p26"/>
          <p:cNvPicPr preferRelativeResize="0"/>
          <p:nvPr/>
        </p:nvPicPr>
        <p:blipFill>
          <a:blip r:embed="rId3">
            <a:alphaModFix/>
          </a:blip>
          <a:stretch>
            <a:fillRect/>
          </a:stretch>
        </p:blipFill>
        <p:spPr>
          <a:xfrm>
            <a:off x="130937" y="2848950"/>
            <a:ext cx="113300" cy="113300"/>
          </a:xfrm>
          <a:prstGeom prst="rect">
            <a:avLst/>
          </a:prstGeom>
          <a:noFill/>
          <a:ln>
            <a:noFill/>
          </a:ln>
        </p:spPr>
      </p:pic>
      <p:pic>
        <p:nvPicPr>
          <p:cNvPr id="455" name="Google Shape;455;p26"/>
          <p:cNvPicPr preferRelativeResize="0"/>
          <p:nvPr/>
        </p:nvPicPr>
        <p:blipFill>
          <a:blip r:embed="rId4">
            <a:alphaModFix/>
          </a:blip>
          <a:stretch>
            <a:fillRect/>
          </a:stretch>
        </p:blipFill>
        <p:spPr>
          <a:xfrm>
            <a:off x="8886087" y="4166862"/>
            <a:ext cx="173870" cy="264025"/>
          </a:xfrm>
          <a:prstGeom prst="rect">
            <a:avLst/>
          </a:prstGeom>
          <a:noFill/>
          <a:ln>
            <a:noFill/>
          </a:ln>
        </p:spPr>
      </p:pic>
      <p:pic>
        <p:nvPicPr>
          <p:cNvPr id="456" name="Google Shape;456;p26"/>
          <p:cNvPicPr preferRelativeResize="0"/>
          <p:nvPr/>
        </p:nvPicPr>
        <p:blipFill>
          <a:blip r:embed="rId4">
            <a:alphaModFix/>
          </a:blip>
          <a:stretch>
            <a:fillRect/>
          </a:stretch>
        </p:blipFill>
        <p:spPr>
          <a:xfrm>
            <a:off x="4771287" y="-24138"/>
            <a:ext cx="173870" cy="264025"/>
          </a:xfrm>
          <a:prstGeom prst="rect">
            <a:avLst/>
          </a:prstGeom>
          <a:noFill/>
          <a:ln>
            <a:noFill/>
          </a:ln>
        </p:spPr>
      </p:pic>
      <p:pic>
        <p:nvPicPr>
          <p:cNvPr id="457" name="Google Shape;457;p26"/>
          <p:cNvPicPr preferRelativeResize="0"/>
          <p:nvPr/>
        </p:nvPicPr>
        <p:blipFill>
          <a:blip r:embed="rId4">
            <a:alphaModFix/>
          </a:blip>
          <a:stretch>
            <a:fillRect/>
          </a:stretch>
        </p:blipFill>
        <p:spPr>
          <a:xfrm>
            <a:off x="1189887" y="4776462"/>
            <a:ext cx="173870" cy="264025"/>
          </a:xfrm>
          <a:prstGeom prst="rect">
            <a:avLst/>
          </a:prstGeom>
          <a:noFill/>
          <a:ln>
            <a:noFill/>
          </a:ln>
        </p:spPr>
      </p:pic>
      <p:pic>
        <p:nvPicPr>
          <p:cNvPr id="458" name="Google Shape;458;p26"/>
          <p:cNvPicPr preferRelativeResize="0"/>
          <p:nvPr/>
        </p:nvPicPr>
        <p:blipFill>
          <a:blip r:embed="rId4">
            <a:alphaModFix/>
          </a:blip>
          <a:stretch>
            <a:fillRect/>
          </a:stretch>
        </p:blipFill>
        <p:spPr>
          <a:xfrm>
            <a:off x="6142887" y="4624062"/>
            <a:ext cx="173870" cy="264025"/>
          </a:xfrm>
          <a:prstGeom prst="rect">
            <a:avLst/>
          </a:prstGeom>
          <a:noFill/>
          <a:ln>
            <a:noFill/>
          </a:ln>
        </p:spPr>
      </p:pic>
      <p:pic>
        <p:nvPicPr>
          <p:cNvPr id="459" name="Google Shape;459;p26"/>
          <p:cNvPicPr preferRelativeResize="0"/>
          <p:nvPr/>
        </p:nvPicPr>
        <p:blipFill>
          <a:blip r:embed="rId3">
            <a:alphaModFix/>
          </a:blip>
          <a:stretch>
            <a:fillRect/>
          </a:stretch>
        </p:blipFill>
        <p:spPr>
          <a:xfrm>
            <a:off x="511937" y="258150"/>
            <a:ext cx="113300" cy="113300"/>
          </a:xfrm>
          <a:prstGeom prst="rect">
            <a:avLst/>
          </a:prstGeom>
          <a:noFill/>
          <a:ln>
            <a:noFill/>
          </a:ln>
        </p:spPr>
      </p:pic>
      <p:pic>
        <p:nvPicPr>
          <p:cNvPr id="460" name="Google Shape;460;p26"/>
          <p:cNvPicPr preferRelativeResize="0"/>
          <p:nvPr/>
        </p:nvPicPr>
        <p:blipFill>
          <a:blip r:embed="rId3">
            <a:alphaModFix/>
          </a:blip>
          <a:stretch>
            <a:fillRect/>
          </a:stretch>
        </p:blipFill>
        <p:spPr>
          <a:xfrm>
            <a:off x="8589137" y="3382350"/>
            <a:ext cx="113300" cy="113300"/>
          </a:xfrm>
          <a:prstGeom prst="rect">
            <a:avLst/>
          </a:prstGeom>
          <a:noFill/>
          <a:ln>
            <a:noFill/>
          </a:ln>
        </p:spPr>
      </p:pic>
      <p:pic>
        <p:nvPicPr>
          <p:cNvPr id="461" name="Google Shape;461;p26"/>
          <p:cNvPicPr preferRelativeResize="0"/>
          <p:nvPr/>
        </p:nvPicPr>
        <p:blipFill>
          <a:blip r:embed="rId3">
            <a:alphaModFix/>
          </a:blip>
          <a:stretch>
            <a:fillRect/>
          </a:stretch>
        </p:blipFill>
        <p:spPr>
          <a:xfrm>
            <a:off x="8893937" y="1096350"/>
            <a:ext cx="113300" cy="113300"/>
          </a:xfrm>
          <a:prstGeom prst="rect">
            <a:avLst/>
          </a:prstGeom>
          <a:noFill/>
          <a:ln>
            <a:noFill/>
          </a:ln>
        </p:spPr>
      </p:pic>
      <p:grpSp>
        <p:nvGrpSpPr>
          <p:cNvPr id="462" name="Google Shape;462;p26"/>
          <p:cNvGrpSpPr/>
          <p:nvPr/>
        </p:nvGrpSpPr>
        <p:grpSpPr>
          <a:xfrm rot="729655" flipH="1">
            <a:off x="7822054" y="280317"/>
            <a:ext cx="1110289" cy="518369"/>
            <a:chOff x="3341960" y="4275150"/>
            <a:chExt cx="819521" cy="382616"/>
          </a:xfrm>
        </p:grpSpPr>
        <p:sp>
          <p:nvSpPr>
            <p:cNvPr id="463" name="Google Shape;463;p26"/>
            <p:cNvSpPr/>
            <p:nvPr/>
          </p:nvSpPr>
          <p:spPr>
            <a:xfrm>
              <a:off x="3341960" y="4280999"/>
              <a:ext cx="819521" cy="376767"/>
            </a:xfrm>
            <a:custGeom>
              <a:avLst/>
              <a:gdLst/>
              <a:ahLst/>
              <a:cxnLst/>
              <a:rect l="l" t="t" r="r" b="b"/>
              <a:pathLst>
                <a:path w="29956" h="13772" extrusionOk="0">
                  <a:moveTo>
                    <a:pt x="28188" y="3537"/>
                  </a:moveTo>
                  <a:cubicBezTo>
                    <a:pt x="28254" y="3537"/>
                    <a:pt x="28354" y="3570"/>
                    <a:pt x="28354" y="3670"/>
                  </a:cubicBezTo>
                  <a:cubicBezTo>
                    <a:pt x="28354" y="3703"/>
                    <a:pt x="28321" y="3770"/>
                    <a:pt x="28221" y="3837"/>
                  </a:cubicBezTo>
                  <a:cubicBezTo>
                    <a:pt x="28154" y="3837"/>
                    <a:pt x="19548" y="5004"/>
                    <a:pt x="16946" y="5538"/>
                  </a:cubicBezTo>
                  <a:cubicBezTo>
                    <a:pt x="14311" y="6072"/>
                    <a:pt x="5605" y="9541"/>
                    <a:pt x="5505" y="9574"/>
                  </a:cubicBezTo>
                  <a:cubicBezTo>
                    <a:pt x="5487" y="9583"/>
                    <a:pt x="5467" y="9587"/>
                    <a:pt x="5447" y="9587"/>
                  </a:cubicBezTo>
                  <a:cubicBezTo>
                    <a:pt x="5392" y="9587"/>
                    <a:pt x="5338" y="9556"/>
                    <a:pt x="5338" y="9508"/>
                  </a:cubicBezTo>
                  <a:cubicBezTo>
                    <a:pt x="4738" y="8373"/>
                    <a:pt x="4004" y="7673"/>
                    <a:pt x="3337" y="7539"/>
                  </a:cubicBezTo>
                  <a:cubicBezTo>
                    <a:pt x="3272" y="7532"/>
                    <a:pt x="3210" y="7528"/>
                    <a:pt x="3151" y="7528"/>
                  </a:cubicBezTo>
                  <a:cubicBezTo>
                    <a:pt x="2936" y="7528"/>
                    <a:pt x="2753" y="7583"/>
                    <a:pt x="2569" y="7740"/>
                  </a:cubicBezTo>
                  <a:cubicBezTo>
                    <a:pt x="1702" y="8540"/>
                    <a:pt x="1702" y="9207"/>
                    <a:pt x="2469" y="10608"/>
                  </a:cubicBezTo>
                  <a:cubicBezTo>
                    <a:pt x="3070" y="11776"/>
                    <a:pt x="3904" y="12610"/>
                    <a:pt x="4571" y="12743"/>
                  </a:cubicBezTo>
                  <a:cubicBezTo>
                    <a:pt x="4656" y="12755"/>
                    <a:pt x="4737" y="12763"/>
                    <a:pt x="4812" y="12763"/>
                  </a:cubicBezTo>
                  <a:cubicBezTo>
                    <a:pt x="4942" y="12763"/>
                    <a:pt x="5053" y="12740"/>
                    <a:pt x="5138" y="12677"/>
                  </a:cubicBezTo>
                  <a:cubicBezTo>
                    <a:pt x="5471" y="12410"/>
                    <a:pt x="5672" y="12176"/>
                    <a:pt x="5672" y="11909"/>
                  </a:cubicBezTo>
                  <a:cubicBezTo>
                    <a:pt x="5738" y="11342"/>
                    <a:pt x="5171" y="10575"/>
                    <a:pt x="4371" y="9674"/>
                  </a:cubicBezTo>
                  <a:cubicBezTo>
                    <a:pt x="3703" y="8874"/>
                    <a:pt x="3370" y="8840"/>
                    <a:pt x="3203" y="8840"/>
                  </a:cubicBezTo>
                  <a:cubicBezTo>
                    <a:pt x="3036" y="8874"/>
                    <a:pt x="2970" y="9074"/>
                    <a:pt x="2970" y="9074"/>
                  </a:cubicBezTo>
                  <a:cubicBezTo>
                    <a:pt x="2920" y="9149"/>
                    <a:pt x="2888" y="9187"/>
                    <a:pt x="2848" y="9187"/>
                  </a:cubicBezTo>
                  <a:cubicBezTo>
                    <a:pt x="2834" y="9187"/>
                    <a:pt x="2820" y="9182"/>
                    <a:pt x="2803" y="9174"/>
                  </a:cubicBezTo>
                  <a:cubicBezTo>
                    <a:pt x="2703" y="9174"/>
                    <a:pt x="2669" y="9074"/>
                    <a:pt x="2669" y="9007"/>
                  </a:cubicBezTo>
                  <a:cubicBezTo>
                    <a:pt x="2669" y="9007"/>
                    <a:pt x="2803" y="8607"/>
                    <a:pt x="3136" y="8540"/>
                  </a:cubicBezTo>
                  <a:cubicBezTo>
                    <a:pt x="3182" y="8528"/>
                    <a:pt x="3230" y="8521"/>
                    <a:pt x="3280" y="8521"/>
                  </a:cubicBezTo>
                  <a:cubicBezTo>
                    <a:pt x="3629" y="8521"/>
                    <a:pt x="4075" y="8828"/>
                    <a:pt x="4571" y="9441"/>
                  </a:cubicBezTo>
                  <a:cubicBezTo>
                    <a:pt x="5405" y="10408"/>
                    <a:pt x="6005" y="11242"/>
                    <a:pt x="5905" y="11943"/>
                  </a:cubicBezTo>
                  <a:cubicBezTo>
                    <a:pt x="5872" y="12343"/>
                    <a:pt x="5638" y="12610"/>
                    <a:pt x="5238" y="12910"/>
                  </a:cubicBezTo>
                  <a:cubicBezTo>
                    <a:pt x="5071" y="13043"/>
                    <a:pt x="4904" y="13077"/>
                    <a:pt x="4704" y="13077"/>
                  </a:cubicBezTo>
                  <a:cubicBezTo>
                    <a:pt x="4637" y="13077"/>
                    <a:pt x="4537" y="13077"/>
                    <a:pt x="4404" y="13043"/>
                  </a:cubicBezTo>
                  <a:cubicBezTo>
                    <a:pt x="3670" y="12877"/>
                    <a:pt x="2736" y="12009"/>
                    <a:pt x="2069" y="10742"/>
                  </a:cubicBezTo>
                  <a:cubicBezTo>
                    <a:pt x="1368" y="9441"/>
                    <a:pt x="1168" y="8507"/>
                    <a:pt x="2302" y="7506"/>
                  </a:cubicBezTo>
                  <a:cubicBezTo>
                    <a:pt x="2481" y="7302"/>
                    <a:pt x="2737" y="7215"/>
                    <a:pt x="3027" y="7215"/>
                  </a:cubicBezTo>
                  <a:cubicBezTo>
                    <a:pt x="3116" y="7215"/>
                    <a:pt x="3209" y="7224"/>
                    <a:pt x="3303" y="7239"/>
                  </a:cubicBezTo>
                  <a:cubicBezTo>
                    <a:pt x="4037" y="7373"/>
                    <a:pt x="4838" y="8073"/>
                    <a:pt x="5471" y="9241"/>
                  </a:cubicBezTo>
                  <a:cubicBezTo>
                    <a:pt x="6572" y="8774"/>
                    <a:pt x="14311" y="5738"/>
                    <a:pt x="16846" y="5238"/>
                  </a:cubicBezTo>
                  <a:cubicBezTo>
                    <a:pt x="19515" y="4704"/>
                    <a:pt x="28088" y="3537"/>
                    <a:pt x="28188" y="3537"/>
                  </a:cubicBezTo>
                  <a:close/>
                  <a:moveTo>
                    <a:pt x="27454" y="1"/>
                  </a:moveTo>
                  <a:cubicBezTo>
                    <a:pt x="27454" y="1"/>
                    <a:pt x="19815" y="4237"/>
                    <a:pt x="12310" y="5104"/>
                  </a:cubicBezTo>
                  <a:cubicBezTo>
                    <a:pt x="4804" y="6005"/>
                    <a:pt x="3203" y="5872"/>
                    <a:pt x="2369" y="6072"/>
                  </a:cubicBezTo>
                  <a:cubicBezTo>
                    <a:pt x="1802" y="6239"/>
                    <a:pt x="1" y="7740"/>
                    <a:pt x="1102" y="10508"/>
                  </a:cubicBezTo>
                  <a:cubicBezTo>
                    <a:pt x="2003" y="12818"/>
                    <a:pt x="3665" y="13772"/>
                    <a:pt x="4663" y="13772"/>
                  </a:cubicBezTo>
                  <a:cubicBezTo>
                    <a:pt x="4847" y="13772"/>
                    <a:pt x="5008" y="13740"/>
                    <a:pt x="5138" y="13677"/>
                  </a:cubicBezTo>
                  <a:cubicBezTo>
                    <a:pt x="5972" y="13244"/>
                    <a:pt x="13310" y="9041"/>
                    <a:pt x="16513" y="8240"/>
                  </a:cubicBezTo>
                  <a:cubicBezTo>
                    <a:pt x="19748" y="7406"/>
                    <a:pt x="27987" y="7239"/>
                    <a:pt x="28555" y="6706"/>
                  </a:cubicBezTo>
                  <a:cubicBezTo>
                    <a:pt x="29155" y="6172"/>
                    <a:pt x="29388" y="4070"/>
                    <a:pt x="29155" y="3537"/>
                  </a:cubicBezTo>
                  <a:lnTo>
                    <a:pt x="29956" y="3203"/>
                  </a:lnTo>
                  <a:cubicBezTo>
                    <a:pt x="29956" y="3203"/>
                    <a:pt x="28421" y="201"/>
                    <a:pt x="27454" y="1"/>
                  </a:cubicBez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3665300" y="4275150"/>
              <a:ext cx="235175" cy="260275"/>
            </a:xfrm>
            <a:custGeom>
              <a:avLst/>
              <a:gdLst/>
              <a:ahLst/>
              <a:cxnLst/>
              <a:rect l="l" t="t" r="r" b="b"/>
              <a:pathLst>
                <a:path w="9407" h="10411" extrusionOk="0">
                  <a:moveTo>
                    <a:pt x="7148" y="919"/>
                  </a:moveTo>
                  <a:cubicBezTo>
                    <a:pt x="7311" y="919"/>
                    <a:pt x="7507" y="1024"/>
                    <a:pt x="7739" y="1302"/>
                  </a:cubicBezTo>
                  <a:cubicBezTo>
                    <a:pt x="8206" y="1836"/>
                    <a:pt x="6405" y="3771"/>
                    <a:pt x="6405" y="3771"/>
                  </a:cubicBezTo>
                  <a:cubicBezTo>
                    <a:pt x="6405" y="3771"/>
                    <a:pt x="6405" y="2303"/>
                    <a:pt x="6571" y="1569"/>
                  </a:cubicBezTo>
                  <a:cubicBezTo>
                    <a:pt x="6658" y="1286"/>
                    <a:pt x="6845" y="919"/>
                    <a:pt x="7148" y="919"/>
                  </a:cubicBezTo>
                  <a:close/>
                  <a:moveTo>
                    <a:pt x="2147" y="2311"/>
                  </a:moveTo>
                  <a:cubicBezTo>
                    <a:pt x="3037" y="2311"/>
                    <a:pt x="4403" y="4071"/>
                    <a:pt x="4403" y="4071"/>
                  </a:cubicBezTo>
                  <a:cubicBezTo>
                    <a:pt x="1601" y="4071"/>
                    <a:pt x="1001" y="2937"/>
                    <a:pt x="1835" y="2403"/>
                  </a:cubicBezTo>
                  <a:cubicBezTo>
                    <a:pt x="1929" y="2339"/>
                    <a:pt x="2034" y="2311"/>
                    <a:pt x="2147" y="2311"/>
                  </a:cubicBezTo>
                  <a:close/>
                  <a:moveTo>
                    <a:pt x="7187" y="0"/>
                  </a:moveTo>
                  <a:cubicBezTo>
                    <a:pt x="5077" y="0"/>
                    <a:pt x="5504" y="4104"/>
                    <a:pt x="5504" y="4104"/>
                  </a:cubicBezTo>
                  <a:cubicBezTo>
                    <a:pt x="5504" y="4104"/>
                    <a:pt x="4737" y="2837"/>
                    <a:pt x="3436" y="2003"/>
                  </a:cubicBezTo>
                  <a:cubicBezTo>
                    <a:pt x="2935" y="1651"/>
                    <a:pt x="2342" y="1448"/>
                    <a:pt x="1800" y="1448"/>
                  </a:cubicBezTo>
                  <a:cubicBezTo>
                    <a:pt x="1004" y="1448"/>
                    <a:pt x="319" y="1885"/>
                    <a:pt x="200" y="2937"/>
                  </a:cubicBezTo>
                  <a:cubicBezTo>
                    <a:pt x="0" y="4638"/>
                    <a:pt x="4537" y="5005"/>
                    <a:pt x="4537" y="5005"/>
                  </a:cubicBezTo>
                  <a:cubicBezTo>
                    <a:pt x="4170" y="5505"/>
                    <a:pt x="334" y="7140"/>
                    <a:pt x="334" y="7140"/>
                  </a:cubicBezTo>
                  <a:cubicBezTo>
                    <a:pt x="534" y="7306"/>
                    <a:pt x="967" y="7348"/>
                    <a:pt x="1351" y="7348"/>
                  </a:cubicBezTo>
                  <a:cubicBezTo>
                    <a:pt x="1735" y="7348"/>
                    <a:pt x="2068" y="7307"/>
                    <a:pt x="2068" y="7306"/>
                  </a:cubicBezTo>
                  <a:lnTo>
                    <a:pt x="2068" y="7306"/>
                  </a:lnTo>
                  <a:cubicBezTo>
                    <a:pt x="2102" y="7673"/>
                    <a:pt x="1868" y="8507"/>
                    <a:pt x="1868" y="8507"/>
                  </a:cubicBezTo>
                  <a:cubicBezTo>
                    <a:pt x="3236" y="7907"/>
                    <a:pt x="4503" y="6306"/>
                    <a:pt x="4503" y="6306"/>
                  </a:cubicBezTo>
                  <a:lnTo>
                    <a:pt x="4503" y="6306"/>
                  </a:lnTo>
                  <a:cubicBezTo>
                    <a:pt x="3703" y="8207"/>
                    <a:pt x="3036" y="10008"/>
                    <a:pt x="3036" y="10008"/>
                  </a:cubicBezTo>
                  <a:cubicBezTo>
                    <a:pt x="3047" y="10016"/>
                    <a:pt x="3060" y="10019"/>
                    <a:pt x="3076" y="10019"/>
                  </a:cubicBezTo>
                  <a:cubicBezTo>
                    <a:pt x="3347" y="10019"/>
                    <a:pt x="4270" y="9008"/>
                    <a:pt x="4270" y="9008"/>
                  </a:cubicBezTo>
                  <a:lnTo>
                    <a:pt x="4270" y="9008"/>
                  </a:lnTo>
                  <a:cubicBezTo>
                    <a:pt x="4370" y="9808"/>
                    <a:pt x="4103" y="10409"/>
                    <a:pt x="4103" y="10409"/>
                  </a:cubicBezTo>
                  <a:cubicBezTo>
                    <a:pt x="4116" y="10410"/>
                    <a:pt x="4129" y="10410"/>
                    <a:pt x="4141" y="10410"/>
                  </a:cubicBezTo>
                  <a:cubicBezTo>
                    <a:pt x="5284" y="10410"/>
                    <a:pt x="5871" y="6006"/>
                    <a:pt x="5871" y="6006"/>
                  </a:cubicBezTo>
                  <a:lnTo>
                    <a:pt x="5871" y="6006"/>
                  </a:lnTo>
                  <a:cubicBezTo>
                    <a:pt x="6238" y="7073"/>
                    <a:pt x="5671" y="8741"/>
                    <a:pt x="5671" y="8741"/>
                  </a:cubicBezTo>
                  <a:cubicBezTo>
                    <a:pt x="5810" y="8784"/>
                    <a:pt x="5947" y="8801"/>
                    <a:pt x="6079" y="8801"/>
                  </a:cubicBezTo>
                  <a:cubicBezTo>
                    <a:pt x="6774" y="8801"/>
                    <a:pt x="7339" y="8307"/>
                    <a:pt x="7339" y="8307"/>
                  </a:cubicBezTo>
                  <a:cubicBezTo>
                    <a:pt x="8106" y="6773"/>
                    <a:pt x="6772" y="4471"/>
                    <a:pt x="6772" y="4471"/>
                  </a:cubicBezTo>
                  <a:cubicBezTo>
                    <a:pt x="8740" y="3604"/>
                    <a:pt x="9407" y="101"/>
                    <a:pt x="7239" y="1"/>
                  </a:cubicBezTo>
                  <a:cubicBezTo>
                    <a:pt x="7221" y="1"/>
                    <a:pt x="7204" y="0"/>
                    <a:pt x="7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65"/>
        <p:cNvGrpSpPr/>
        <p:nvPr/>
      </p:nvGrpSpPr>
      <p:grpSpPr>
        <a:xfrm>
          <a:off x="0" y="0"/>
          <a:ext cx="0" cy="0"/>
          <a:chOff x="0" y="0"/>
          <a:chExt cx="0" cy="0"/>
        </a:xfrm>
      </p:grpSpPr>
      <p:pic>
        <p:nvPicPr>
          <p:cNvPr id="466" name="Google Shape;466;p27"/>
          <p:cNvPicPr preferRelativeResize="0"/>
          <p:nvPr/>
        </p:nvPicPr>
        <p:blipFill>
          <a:blip r:embed="rId2">
            <a:alphaModFix/>
          </a:blip>
          <a:stretch>
            <a:fillRect/>
          </a:stretch>
        </p:blipFill>
        <p:spPr>
          <a:xfrm>
            <a:off x="293222" y="4175801"/>
            <a:ext cx="1454975" cy="1311275"/>
          </a:xfrm>
          <a:prstGeom prst="rect">
            <a:avLst/>
          </a:prstGeom>
          <a:noFill/>
          <a:ln>
            <a:noFill/>
          </a:ln>
        </p:spPr>
      </p:pic>
      <p:pic>
        <p:nvPicPr>
          <p:cNvPr id="467" name="Google Shape;467;p27"/>
          <p:cNvPicPr preferRelativeResize="0"/>
          <p:nvPr/>
        </p:nvPicPr>
        <p:blipFill>
          <a:blip r:embed="rId2">
            <a:alphaModFix/>
          </a:blip>
          <a:stretch>
            <a:fillRect/>
          </a:stretch>
        </p:blipFill>
        <p:spPr>
          <a:xfrm>
            <a:off x="7918284" y="3997238"/>
            <a:ext cx="1454975" cy="1311275"/>
          </a:xfrm>
          <a:prstGeom prst="rect">
            <a:avLst/>
          </a:prstGeom>
          <a:noFill/>
          <a:ln>
            <a:noFill/>
          </a:ln>
        </p:spPr>
      </p:pic>
      <p:pic>
        <p:nvPicPr>
          <p:cNvPr id="468" name="Google Shape;468;p27"/>
          <p:cNvPicPr preferRelativeResize="0"/>
          <p:nvPr/>
        </p:nvPicPr>
        <p:blipFill>
          <a:blip r:embed="rId3">
            <a:alphaModFix/>
          </a:blip>
          <a:stretch>
            <a:fillRect/>
          </a:stretch>
        </p:blipFill>
        <p:spPr>
          <a:xfrm>
            <a:off x="897450" y="4888100"/>
            <a:ext cx="113300" cy="113300"/>
          </a:xfrm>
          <a:prstGeom prst="rect">
            <a:avLst/>
          </a:prstGeom>
          <a:noFill/>
          <a:ln>
            <a:noFill/>
          </a:ln>
        </p:spPr>
      </p:pic>
      <p:pic>
        <p:nvPicPr>
          <p:cNvPr id="469" name="Google Shape;469;p27"/>
          <p:cNvPicPr preferRelativeResize="0"/>
          <p:nvPr/>
        </p:nvPicPr>
        <p:blipFill>
          <a:blip r:embed="rId4">
            <a:alphaModFix/>
          </a:blip>
          <a:stretch>
            <a:fillRect/>
          </a:stretch>
        </p:blipFill>
        <p:spPr>
          <a:xfrm>
            <a:off x="8558837" y="2911437"/>
            <a:ext cx="173870" cy="264025"/>
          </a:xfrm>
          <a:prstGeom prst="rect">
            <a:avLst/>
          </a:prstGeom>
          <a:noFill/>
          <a:ln>
            <a:noFill/>
          </a:ln>
        </p:spPr>
      </p:pic>
      <p:pic>
        <p:nvPicPr>
          <p:cNvPr id="470" name="Google Shape;470;p27"/>
          <p:cNvPicPr preferRelativeResize="0"/>
          <p:nvPr/>
        </p:nvPicPr>
        <p:blipFill>
          <a:blip r:embed="rId5">
            <a:alphaModFix/>
          </a:blip>
          <a:stretch>
            <a:fillRect/>
          </a:stretch>
        </p:blipFill>
        <p:spPr>
          <a:xfrm rot="5563314">
            <a:off x="8256166" y="-690895"/>
            <a:ext cx="306925" cy="1924747"/>
          </a:xfrm>
          <a:prstGeom prst="rect">
            <a:avLst/>
          </a:prstGeom>
          <a:noFill/>
          <a:ln>
            <a:noFill/>
          </a:ln>
        </p:spPr>
      </p:pic>
      <p:pic>
        <p:nvPicPr>
          <p:cNvPr id="471" name="Google Shape;471;p27"/>
          <p:cNvPicPr preferRelativeResize="0"/>
          <p:nvPr/>
        </p:nvPicPr>
        <p:blipFill>
          <a:blip r:embed="rId5">
            <a:alphaModFix/>
          </a:blip>
          <a:stretch>
            <a:fillRect/>
          </a:stretch>
        </p:blipFill>
        <p:spPr>
          <a:xfrm rot="4859243" flipH="1">
            <a:off x="8397015" y="-684201"/>
            <a:ext cx="306925" cy="1924749"/>
          </a:xfrm>
          <a:prstGeom prst="rect">
            <a:avLst/>
          </a:prstGeom>
          <a:noFill/>
          <a:ln>
            <a:noFill/>
          </a:ln>
        </p:spPr>
      </p:pic>
      <p:pic>
        <p:nvPicPr>
          <p:cNvPr id="472" name="Google Shape;472;p27"/>
          <p:cNvPicPr preferRelativeResize="0"/>
          <p:nvPr/>
        </p:nvPicPr>
        <p:blipFill>
          <a:blip r:embed="rId2">
            <a:alphaModFix/>
          </a:blip>
          <a:stretch>
            <a:fillRect/>
          </a:stretch>
        </p:blipFill>
        <p:spPr>
          <a:xfrm>
            <a:off x="-575075" y="-839623"/>
            <a:ext cx="1990824" cy="1794200"/>
          </a:xfrm>
          <a:prstGeom prst="rect">
            <a:avLst/>
          </a:prstGeom>
          <a:noFill/>
          <a:ln>
            <a:noFill/>
          </a:ln>
        </p:spPr>
      </p:pic>
      <p:pic>
        <p:nvPicPr>
          <p:cNvPr id="473" name="Google Shape;473;p27"/>
          <p:cNvPicPr preferRelativeResize="0"/>
          <p:nvPr/>
        </p:nvPicPr>
        <p:blipFill>
          <a:blip r:embed="rId4">
            <a:alphaModFix/>
          </a:blip>
          <a:stretch>
            <a:fillRect/>
          </a:stretch>
        </p:blipFill>
        <p:spPr>
          <a:xfrm>
            <a:off x="8702437" y="4699437"/>
            <a:ext cx="173870" cy="264025"/>
          </a:xfrm>
          <a:prstGeom prst="rect">
            <a:avLst/>
          </a:prstGeom>
          <a:noFill/>
          <a:ln>
            <a:noFill/>
          </a:ln>
        </p:spPr>
      </p:pic>
      <p:pic>
        <p:nvPicPr>
          <p:cNvPr id="474" name="Google Shape;474;p27"/>
          <p:cNvPicPr preferRelativeResize="0"/>
          <p:nvPr/>
        </p:nvPicPr>
        <p:blipFill>
          <a:blip r:embed="rId4">
            <a:alphaModFix/>
          </a:blip>
          <a:stretch>
            <a:fillRect/>
          </a:stretch>
        </p:blipFill>
        <p:spPr>
          <a:xfrm>
            <a:off x="867162" y="139475"/>
            <a:ext cx="173870" cy="264025"/>
          </a:xfrm>
          <a:prstGeom prst="rect">
            <a:avLst/>
          </a:prstGeom>
          <a:noFill/>
          <a:ln>
            <a:noFill/>
          </a:ln>
        </p:spPr>
      </p:pic>
      <p:pic>
        <p:nvPicPr>
          <p:cNvPr id="475" name="Google Shape;475;p27"/>
          <p:cNvPicPr preferRelativeResize="0"/>
          <p:nvPr/>
        </p:nvPicPr>
        <p:blipFill>
          <a:blip r:embed="rId4">
            <a:alphaModFix/>
          </a:blip>
          <a:stretch>
            <a:fillRect/>
          </a:stretch>
        </p:blipFill>
        <p:spPr>
          <a:xfrm>
            <a:off x="395487" y="3247175"/>
            <a:ext cx="173870" cy="264025"/>
          </a:xfrm>
          <a:prstGeom prst="rect">
            <a:avLst/>
          </a:prstGeom>
          <a:noFill/>
          <a:ln>
            <a:noFill/>
          </a:ln>
        </p:spPr>
      </p:pic>
      <p:pic>
        <p:nvPicPr>
          <p:cNvPr id="476" name="Google Shape;476;p27"/>
          <p:cNvPicPr preferRelativeResize="0"/>
          <p:nvPr/>
        </p:nvPicPr>
        <p:blipFill>
          <a:blip r:embed="rId4">
            <a:alphaModFix/>
          </a:blip>
          <a:stretch>
            <a:fillRect/>
          </a:stretch>
        </p:blipFill>
        <p:spPr>
          <a:xfrm>
            <a:off x="7441062" y="4737362"/>
            <a:ext cx="173870" cy="264025"/>
          </a:xfrm>
          <a:prstGeom prst="rect">
            <a:avLst/>
          </a:prstGeom>
          <a:noFill/>
          <a:ln>
            <a:noFill/>
          </a:ln>
        </p:spPr>
      </p:pic>
      <p:pic>
        <p:nvPicPr>
          <p:cNvPr id="477" name="Google Shape;477;p27"/>
          <p:cNvPicPr preferRelativeResize="0"/>
          <p:nvPr/>
        </p:nvPicPr>
        <p:blipFill>
          <a:blip r:embed="rId3">
            <a:alphaModFix/>
          </a:blip>
          <a:stretch>
            <a:fillRect/>
          </a:stretch>
        </p:blipFill>
        <p:spPr>
          <a:xfrm>
            <a:off x="8876312" y="3739425"/>
            <a:ext cx="113300" cy="113300"/>
          </a:xfrm>
          <a:prstGeom prst="rect">
            <a:avLst/>
          </a:prstGeom>
          <a:noFill/>
          <a:ln>
            <a:noFill/>
          </a:ln>
        </p:spPr>
      </p:pic>
      <p:pic>
        <p:nvPicPr>
          <p:cNvPr id="478" name="Google Shape;478;p27"/>
          <p:cNvPicPr preferRelativeResize="0"/>
          <p:nvPr/>
        </p:nvPicPr>
        <p:blipFill>
          <a:blip r:embed="rId3">
            <a:alphaModFix/>
          </a:blip>
          <a:stretch>
            <a:fillRect/>
          </a:stretch>
        </p:blipFill>
        <p:spPr>
          <a:xfrm>
            <a:off x="7173137" y="139475"/>
            <a:ext cx="113300" cy="113300"/>
          </a:xfrm>
          <a:prstGeom prst="rect">
            <a:avLst/>
          </a:prstGeom>
          <a:noFill/>
          <a:ln>
            <a:noFill/>
          </a:ln>
        </p:spPr>
      </p:pic>
      <p:pic>
        <p:nvPicPr>
          <p:cNvPr id="479" name="Google Shape;479;p27"/>
          <p:cNvPicPr preferRelativeResize="0"/>
          <p:nvPr/>
        </p:nvPicPr>
        <p:blipFill>
          <a:blip r:embed="rId3">
            <a:alphaModFix/>
          </a:blip>
          <a:stretch>
            <a:fillRect/>
          </a:stretch>
        </p:blipFill>
        <p:spPr>
          <a:xfrm>
            <a:off x="8589137" y="486750"/>
            <a:ext cx="113300" cy="113300"/>
          </a:xfrm>
          <a:prstGeom prst="rect">
            <a:avLst/>
          </a:prstGeom>
          <a:noFill/>
          <a:ln>
            <a:noFill/>
          </a:ln>
        </p:spPr>
      </p:pic>
      <p:pic>
        <p:nvPicPr>
          <p:cNvPr id="480" name="Google Shape;480;p27"/>
          <p:cNvPicPr preferRelativeResize="0"/>
          <p:nvPr/>
        </p:nvPicPr>
        <p:blipFill>
          <a:blip r:embed="rId6">
            <a:alphaModFix/>
          </a:blip>
          <a:stretch>
            <a:fillRect/>
          </a:stretch>
        </p:blipFill>
        <p:spPr>
          <a:xfrm rot="-5400000" flipH="1">
            <a:off x="-270062" y="3763662"/>
            <a:ext cx="1632300" cy="1127375"/>
          </a:xfrm>
          <a:prstGeom prst="rect">
            <a:avLst/>
          </a:prstGeom>
          <a:noFill/>
          <a:ln>
            <a:noFill/>
          </a:ln>
        </p:spPr>
      </p:pic>
      <p:grpSp>
        <p:nvGrpSpPr>
          <p:cNvPr id="481" name="Google Shape;481;p27"/>
          <p:cNvGrpSpPr/>
          <p:nvPr/>
        </p:nvGrpSpPr>
        <p:grpSpPr>
          <a:xfrm rot="-2012031" flipH="1">
            <a:off x="7782494" y="4309882"/>
            <a:ext cx="986418" cy="686022"/>
            <a:chOff x="3370900" y="1218500"/>
            <a:chExt cx="850650" cy="591600"/>
          </a:xfrm>
        </p:grpSpPr>
        <p:sp>
          <p:nvSpPr>
            <p:cNvPr id="482" name="Google Shape;482;p27"/>
            <p:cNvSpPr/>
            <p:nvPr/>
          </p:nvSpPr>
          <p:spPr>
            <a:xfrm>
              <a:off x="3370900" y="1378925"/>
              <a:ext cx="818125" cy="323600"/>
            </a:xfrm>
            <a:custGeom>
              <a:avLst/>
              <a:gdLst/>
              <a:ahLst/>
              <a:cxnLst/>
              <a:rect l="l" t="t" r="r" b="b"/>
              <a:pathLst>
                <a:path w="32725" h="12944" extrusionOk="0">
                  <a:moveTo>
                    <a:pt x="32724" y="1"/>
                  </a:moveTo>
                  <a:lnTo>
                    <a:pt x="17147" y="2569"/>
                  </a:lnTo>
                  <a:lnTo>
                    <a:pt x="1" y="12943"/>
                  </a:lnTo>
                  <a:lnTo>
                    <a:pt x="24485" y="11042"/>
                  </a:lnTo>
                  <a:lnTo>
                    <a:pt x="32724" y="1"/>
                  </a:ln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3638600" y="1480675"/>
              <a:ext cx="582950" cy="329425"/>
            </a:xfrm>
            <a:custGeom>
              <a:avLst/>
              <a:gdLst/>
              <a:ahLst/>
              <a:cxnLst/>
              <a:rect l="l" t="t" r="r" b="b"/>
              <a:pathLst>
                <a:path w="23318" h="13177" extrusionOk="0">
                  <a:moveTo>
                    <a:pt x="19314" y="0"/>
                  </a:moveTo>
                  <a:lnTo>
                    <a:pt x="14011" y="7439"/>
                  </a:lnTo>
                  <a:lnTo>
                    <a:pt x="1" y="8373"/>
                  </a:lnTo>
                  <a:lnTo>
                    <a:pt x="334" y="13176"/>
                  </a:lnTo>
                  <a:cubicBezTo>
                    <a:pt x="3525" y="11320"/>
                    <a:pt x="8490" y="10950"/>
                    <a:pt x="11763" y="10950"/>
                  </a:cubicBezTo>
                  <a:cubicBezTo>
                    <a:pt x="13724" y="10950"/>
                    <a:pt x="15078" y="11083"/>
                    <a:pt x="15078" y="11108"/>
                  </a:cubicBezTo>
                  <a:cubicBezTo>
                    <a:pt x="16612" y="7105"/>
                    <a:pt x="23317" y="2369"/>
                    <a:pt x="23317" y="2369"/>
                  </a:cubicBezTo>
                  <a:lnTo>
                    <a:pt x="19314" y="0"/>
                  </a:ln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3836250" y="1260500"/>
              <a:ext cx="212675" cy="269850"/>
            </a:xfrm>
            <a:custGeom>
              <a:avLst/>
              <a:gdLst/>
              <a:ahLst/>
              <a:cxnLst/>
              <a:rect l="l" t="t" r="r" b="b"/>
              <a:pathLst>
                <a:path w="8507" h="10794" extrusionOk="0">
                  <a:moveTo>
                    <a:pt x="8293" y="1"/>
                  </a:moveTo>
                  <a:cubicBezTo>
                    <a:pt x="7784" y="1"/>
                    <a:pt x="3367" y="91"/>
                    <a:pt x="2702" y="3604"/>
                  </a:cubicBezTo>
                  <a:cubicBezTo>
                    <a:pt x="2035" y="7139"/>
                    <a:pt x="34" y="10475"/>
                    <a:pt x="34" y="10508"/>
                  </a:cubicBezTo>
                  <a:cubicBezTo>
                    <a:pt x="0" y="10609"/>
                    <a:pt x="0" y="10742"/>
                    <a:pt x="100" y="10775"/>
                  </a:cubicBezTo>
                  <a:cubicBezTo>
                    <a:pt x="123" y="10786"/>
                    <a:pt x="145" y="10794"/>
                    <a:pt x="168" y="10794"/>
                  </a:cubicBezTo>
                  <a:cubicBezTo>
                    <a:pt x="215" y="10794"/>
                    <a:pt x="267" y="10764"/>
                    <a:pt x="334" y="10675"/>
                  </a:cubicBezTo>
                  <a:cubicBezTo>
                    <a:pt x="334" y="10675"/>
                    <a:pt x="2369" y="7306"/>
                    <a:pt x="3036" y="3670"/>
                  </a:cubicBezTo>
                  <a:cubicBezTo>
                    <a:pt x="3635" y="424"/>
                    <a:pt x="7778" y="334"/>
                    <a:pt x="8289" y="334"/>
                  </a:cubicBezTo>
                  <a:cubicBezTo>
                    <a:pt x="8318" y="334"/>
                    <a:pt x="8336" y="335"/>
                    <a:pt x="8340" y="335"/>
                  </a:cubicBezTo>
                  <a:cubicBezTo>
                    <a:pt x="8406" y="335"/>
                    <a:pt x="8506" y="268"/>
                    <a:pt x="8506" y="168"/>
                  </a:cubicBezTo>
                  <a:cubicBezTo>
                    <a:pt x="8506" y="101"/>
                    <a:pt x="8406" y="1"/>
                    <a:pt x="8340" y="1"/>
                  </a:cubicBezTo>
                  <a:cubicBezTo>
                    <a:pt x="8336" y="1"/>
                    <a:pt x="8320" y="1"/>
                    <a:pt x="8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4038050" y="1251100"/>
              <a:ext cx="66750" cy="49475"/>
            </a:xfrm>
            <a:custGeom>
              <a:avLst/>
              <a:gdLst/>
              <a:ahLst/>
              <a:cxnLst/>
              <a:rect l="l" t="t" r="r" b="b"/>
              <a:pathLst>
                <a:path w="2670" h="1979" extrusionOk="0">
                  <a:moveTo>
                    <a:pt x="1337" y="1"/>
                  </a:moveTo>
                  <a:cubicBezTo>
                    <a:pt x="736" y="1"/>
                    <a:pt x="149" y="175"/>
                    <a:pt x="101" y="844"/>
                  </a:cubicBezTo>
                  <a:cubicBezTo>
                    <a:pt x="1" y="1978"/>
                    <a:pt x="2002" y="1978"/>
                    <a:pt x="2002" y="1978"/>
                  </a:cubicBezTo>
                  <a:lnTo>
                    <a:pt x="2669" y="210"/>
                  </a:lnTo>
                  <a:cubicBezTo>
                    <a:pt x="2669" y="210"/>
                    <a:pt x="1995" y="1"/>
                    <a:pt x="1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3799550" y="1500600"/>
              <a:ext cx="93425" cy="57650"/>
            </a:xfrm>
            <a:custGeom>
              <a:avLst/>
              <a:gdLst/>
              <a:ahLst/>
              <a:cxnLst/>
              <a:rect l="l" t="t" r="r" b="b"/>
              <a:pathLst>
                <a:path w="3737" h="2306" extrusionOk="0">
                  <a:moveTo>
                    <a:pt x="1708" y="0"/>
                  </a:moveTo>
                  <a:cubicBezTo>
                    <a:pt x="1567" y="0"/>
                    <a:pt x="1440" y="13"/>
                    <a:pt x="1335" y="37"/>
                  </a:cubicBezTo>
                  <a:cubicBezTo>
                    <a:pt x="801" y="137"/>
                    <a:pt x="1" y="738"/>
                    <a:pt x="201" y="1338"/>
                  </a:cubicBezTo>
                  <a:cubicBezTo>
                    <a:pt x="401" y="1905"/>
                    <a:pt x="1402" y="2305"/>
                    <a:pt x="1969" y="2305"/>
                  </a:cubicBezTo>
                  <a:cubicBezTo>
                    <a:pt x="2669" y="2305"/>
                    <a:pt x="3737" y="1271"/>
                    <a:pt x="3403" y="671"/>
                  </a:cubicBezTo>
                  <a:cubicBezTo>
                    <a:pt x="3185" y="236"/>
                    <a:pt x="2325" y="0"/>
                    <a:pt x="1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4093925" y="1240500"/>
              <a:ext cx="75075" cy="30050"/>
            </a:xfrm>
            <a:custGeom>
              <a:avLst/>
              <a:gdLst/>
              <a:ahLst/>
              <a:cxnLst/>
              <a:rect l="l" t="t" r="r" b="b"/>
              <a:pathLst>
                <a:path w="3003" h="1202" extrusionOk="0">
                  <a:moveTo>
                    <a:pt x="2803" y="0"/>
                  </a:moveTo>
                  <a:cubicBezTo>
                    <a:pt x="2402" y="67"/>
                    <a:pt x="1969" y="267"/>
                    <a:pt x="1602" y="434"/>
                  </a:cubicBezTo>
                  <a:cubicBezTo>
                    <a:pt x="1168" y="634"/>
                    <a:pt x="768" y="834"/>
                    <a:pt x="301" y="834"/>
                  </a:cubicBezTo>
                  <a:cubicBezTo>
                    <a:pt x="267" y="801"/>
                    <a:pt x="201" y="801"/>
                    <a:pt x="134" y="801"/>
                  </a:cubicBezTo>
                  <a:cubicBezTo>
                    <a:pt x="67" y="834"/>
                    <a:pt x="1" y="934"/>
                    <a:pt x="1" y="1034"/>
                  </a:cubicBezTo>
                  <a:cubicBezTo>
                    <a:pt x="1" y="1101"/>
                    <a:pt x="67" y="1135"/>
                    <a:pt x="134" y="1201"/>
                  </a:cubicBezTo>
                  <a:cubicBezTo>
                    <a:pt x="201" y="1201"/>
                    <a:pt x="201" y="1201"/>
                    <a:pt x="267" y="1135"/>
                  </a:cubicBezTo>
                  <a:cubicBezTo>
                    <a:pt x="302" y="1137"/>
                    <a:pt x="337" y="1138"/>
                    <a:pt x="371" y="1138"/>
                  </a:cubicBezTo>
                  <a:cubicBezTo>
                    <a:pt x="866" y="1138"/>
                    <a:pt x="1334" y="921"/>
                    <a:pt x="1802" y="734"/>
                  </a:cubicBezTo>
                  <a:cubicBezTo>
                    <a:pt x="2169" y="567"/>
                    <a:pt x="2502" y="401"/>
                    <a:pt x="2903" y="334"/>
                  </a:cubicBezTo>
                  <a:cubicBezTo>
                    <a:pt x="2969" y="301"/>
                    <a:pt x="3003" y="234"/>
                    <a:pt x="3003" y="134"/>
                  </a:cubicBezTo>
                  <a:cubicBezTo>
                    <a:pt x="2969" y="67"/>
                    <a:pt x="2903" y="0"/>
                    <a:pt x="2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4088925" y="1264525"/>
              <a:ext cx="73400" cy="13800"/>
            </a:xfrm>
            <a:custGeom>
              <a:avLst/>
              <a:gdLst/>
              <a:ahLst/>
              <a:cxnLst/>
              <a:rect l="l" t="t" r="r" b="b"/>
              <a:pathLst>
                <a:path w="2936" h="552" extrusionOk="0">
                  <a:moveTo>
                    <a:pt x="2595" y="0"/>
                  </a:moveTo>
                  <a:cubicBezTo>
                    <a:pt x="2234" y="0"/>
                    <a:pt x="1909" y="83"/>
                    <a:pt x="1535" y="140"/>
                  </a:cubicBezTo>
                  <a:cubicBezTo>
                    <a:pt x="1246" y="212"/>
                    <a:pt x="975" y="267"/>
                    <a:pt x="696" y="267"/>
                  </a:cubicBezTo>
                  <a:cubicBezTo>
                    <a:pt x="588" y="267"/>
                    <a:pt x="479" y="259"/>
                    <a:pt x="367" y="240"/>
                  </a:cubicBezTo>
                  <a:cubicBezTo>
                    <a:pt x="334" y="174"/>
                    <a:pt x="301" y="140"/>
                    <a:pt x="201" y="140"/>
                  </a:cubicBezTo>
                  <a:cubicBezTo>
                    <a:pt x="134" y="140"/>
                    <a:pt x="67" y="240"/>
                    <a:pt x="67" y="307"/>
                  </a:cubicBezTo>
                  <a:cubicBezTo>
                    <a:pt x="0" y="407"/>
                    <a:pt x="101" y="474"/>
                    <a:pt x="167" y="507"/>
                  </a:cubicBezTo>
                  <a:cubicBezTo>
                    <a:pt x="334" y="540"/>
                    <a:pt x="501" y="552"/>
                    <a:pt x="665" y="552"/>
                  </a:cubicBezTo>
                  <a:cubicBezTo>
                    <a:pt x="994" y="552"/>
                    <a:pt x="1313" y="507"/>
                    <a:pt x="1602" y="507"/>
                  </a:cubicBezTo>
                  <a:cubicBezTo>
                    <a:pt x="1909" y="456"/>
                    <a:pt x="2177" y="385"/>
                    <a:pt x="2451" y="385"/>
                  </a:cubicBezTo>
                  <a:cubicBezTo>
                    <a:pt x="2534" y="385"/>
                    <a:pt x="2617" y="392"/>
                    <a:pt x="2702" y="407"/>
                  </a:cubicBezTo>
                  <a:cubicBezTo>
                    <a:pt x="2836" y="407"/>
                    <a:pt x="2936" y="307"/>
                    <a:pt x="2936" y="240"/>
                  </a:cubicBezTo>
                  <a:cubicBezTo>
                    <a:pt x="2936" y="107"/>
                    <a:pt x="2836" y="7"/>
                    <a:pt x="2769" y="7"/>
                  </a:cubicBezTo>
                  <a:cubicBezTo>
                    <a:pt x="2710" y="2"/>
                    <a:pt x="2652" y="0"/>
                    <a:pt x="2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4088100" y="1269975"/>
              <a:ext cx="80075" cy="23075"/>
            </a:xfrm>
            <a:custGeom>
              <a:avLst/>
              <a:gdLst/>
              <a:ahLst/>
              <a:cxnLst/>
              <a:rect l="l" t="t" r="r" b="b"/>
              <a:pathLst>
                <a:path w="3203" h="923" extrusionOk="0">
                  <a:moveTo>
                    <a:pt x="218" y="0"/>
                  </a:moveTo>
                  <a:cubicBezTo>
                    <a:pt x="200" y="0"/>
                    <a:pt x="182" y="7"/>
                    <a:pt x="167" y="22"/>
                  </a:cubicBezTo>
                  <a:cubicBezTo>
                    <a:pt x="100" y="56"/>
                    <a:pt x="0" y="122"/>
                    <a:pt x="33" y="222"/>
                  </a:cubicBezTo>
                  <a:cubicBezTo>
                    <a:pt x="100" y="423"/>
                    <a:pt x="234" y="589"/>
                    <a:pt x="500" y="723"/>
                  </a:cubicBezTo>
                  <a:cubicBezTo>
                    <a:pt x="534" y="723"/>
                    <a:pt x="567" y="756"/>
                    <a:pt x="634" y="756"/>
                  </a:cubicBezTo>
                  <a:cubicBezTo>
                    <a:pt x="1001" y="923"/>
                    <a:pt x="1468" y="923"/>
                    <a:pt x="1801" y="923"/>
                  </a:cubicBezTo>
                  <a:lnTo>
                    <a:pt x="2068" y="923"/>
                  </a:lnTo>
                  <a:cubicBezTo>
                    <a:pt x="2291" y="923"/>
                    <a:pt x="2498" y="908"/>
                    <a:pt x="2701" y="908"/>
                  </a:cubicBezTo>
                  <a:cubicBezTo>
                    <a:pt x="2802" y="908"/>
                    <a:pt x="2902" y="912"/>
                    <a:pt x="3002" y="923"/>
                  </a:cubicBezTo>
                  <a:cubicBezTo>
                    <a:pt x="3136" y="923"/>
                    <a:pt x="3202" y="856"/>
                    <a:pt x="3202" y="756"/>
                  </a:cubicBezTo>
                  <a:cubicBezTo>
                    <a:pt x="3202" y="623"/>
                    <a:pt x="3136" y="556"/>
                    <a:pt x="3036" y="556"/>
                  </a:cubicBezTo>
                  <a:cubicBezTo>
                    <a:pt x="2886" y="539"/>
                    <a:pt x="2727" y="531"/>
                    <a:pt x="2564" y="531"/>
                  </a:cubicBezTo>
                  <a:cubicBezTo>
                    <a:pt x="2402" y="531"/>
                    <a:pt x="2235" y="539"/>
                    <a:pt x="2068" y="556"/>
                  </a:cubicBezTo>
                  <a:lnTo>
                    <a:pt x="1801" y="556"/>
                  </a:lnTo>
                  <a:cubicBezTo>
                    <a:pt x="1401" y="556"/>
                    <a:pt x="1034" y="556"/>
                    <a:pt x="667" y="389"/>
                  </a:cubicBezTo>
                  <a:cubicBezTo>
                    <a:pt x="567" y="356"/>
                    <a:pt x="434" y="256"/>
                    <a:pt x="367" y="122"/>
                  </a:cubicBezTo>
                  <a:cubicBezTo>
                    <a:pt x="341" y="71"/>
                    <a:pt x="27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4083075" y="1292725"/>
              <a:ext cx="45900" cy="57050"/>
            </a:xfrm>
            <a:custGeom>
              <a:avLst/>
              <a:gdLst/>
              <a:ahLst/>
              <a:cxnLst/>
              <a:rect l="l" t="t" r="r" b="b"/>
              <a:pathLst>
                <a:path w="1836" h="2282" extrusionOk="0">
                  <a:moveTo>
                    <a:pt x="170" y="0"/>
                  </a:moveTo>
                  <a:cubicBezTo>
                    <a:pt x="149" y="0"/>
                    <a:pt x="126" y="5"/>
                    <a:pt x="101" y="13"/>
                  </a:cubicBezTo>
                  <a:cubicBezTo>
                    <a:pt x="34" y="46"/>
                    <a:pt x="1" y="146"/>
                    <a:pt x="34" y="213"/>
                  </a:cubicBezTo>
                  <a:cubicBezTo>
                    <a:pt x="68" y="346"/>
                    <a:pt x="201" y="413"/>
                    <a:pt x="301" y="513"/>
                  </a:cubicBezTo>
                  <a:cubicBezTo>
                    <a:pt x="368" y="547"/>
                    <a:pt x="468" y="647"/>
                    <a:pt x="535" y="680"/>
                  </a:cubicBezTo>
                  <a:cubicBezTo>
                    <a:pt x="735" y="847"/>
                    <a:pt x="968" y="1014"/>
                    <a:pt x="1135" y="1180"/>
                  </a:cubicBezTo>
                  <a:cubicBezTo>
                    <a:pt x="1269" y="1314"/>
                    <a:pt x="1535" y="1647"/>
                    <a:pt x="1502" y="2014"/>
                  </a:cubicBezTo>
                  <a:cubicBezTo>
                    <a:pt x="1502" y="2114"/>
                    <a:pt x="1535" y="2148"/>
                    <a:pt x="1602" y="2181"/>
                  </a:cubicBezTo>
                  <a:cubicBezTo>
                    <a:pt x="1669" y="2181"/>
                    <a:pt x="1669" y="2181"/>
                    <a:pt x="1602" y="2281"/>
                  </a:cubicBezTo>
                  <a:cubicBezTo>
                    <a:pt x="1702" y="2281"/>
                    <a:pt x="1769" y="2181"/>
                    <a:pt x="1769" y="2114"/>
                  </a:cubicBezTo>
                  <a:cubicBezTo>
                    <a:pt x="1836" y="1714"/>
                    <a:pt x="1669" y="1314"/>
                    <a:pt x="1335" y="980"/>
                  </a:cubicBezTo>
                  <a:cubicBezTo>
                    <a:pt x="1168" y="780"/>
                    <a:pt x="902" y="613"/>
                    <a:pt x="701" y="447"/>
                  </a:cubicBezTo>
                  <a:cubicBezTo>
                    <a:pt x="668" y="380"/>
                    <a:pt x="568" y="313"/>
                    <a:pt x="501" y="280"/>
                  </a:cubicBezTo>
                  <a:cubicBezTo>
                    <a:pt x="401" y="213"/>
                    <a:pt x="368" y="146"/>
                    <a:pt x="335" y="113"/>
                  </a:cubicBezTo>
                  <a:cubicBezTo>
                    <a:pt x="285" y="38"/>
                    <a:pt x="234" y="0"/>
                    <a:pt x="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4092250" y="1218500"/>
              <a:ext cx="53400" cy="45025"/>
            </a:xfrm>
            <a:custGeom>
              <a:avLst/>
              <a:gdLst/>
              <a:ahLst/>
              <a:cxnLst/>
              <a:rect l="l" t="t" r="r" b="b"/>
              <a:pathLst>
                <a:path w="2136" h="1801" extrusionOk="0">
                  <a:moveTo>
                    <a:pt x="1948" y="1"/>
                  </a:moveTo>
                  <a:cubicBezTo>
                    <a:pt x="1890" y="1"/>
                    <a:pt x="1827" y="38"/>
                    <a:pt x="1802" y="113"/>
                  </a:cubicBezTo>
                  <a:cubicBezTo>
                    <a:pt x="1502" y="747"/>
                    <a:pt x="868" y="1247"/>
                    <a:pt x="168" y="1447"/>
                  </a:cubicBezTo>
                  <a:cubicBezTo>
                    <a:pt x="101" y="1481"/>
                    <a:pt x="1" y="1581"/>
                    <a:pt x="34" y="1648"/>
                  </a:cubicBezTo>
                  <a:cubicBezTo>
                    <a:pt x="34" y="1748"/>
                    <a:pt x="68" y="1781"/>
                    <a:pt x="134" y="1781"/>
                  </a:cubicBezTo>
                  <a:cubicBezTo>
                    <a:pt x="147" y="1793"/>
                    <a:pt x="159" y="1801"/>
                    <a:pt x="173" y="1801"/>
                  </a:cubicBezTo>
                  <a:cubicBezTo>
                    <a:pt x="197" y="1801"/>
                    <a:pt x="225" y="1778"/>
                    <a:pt x="268" y="1714"/>
                  </a:cubicBezTo>
                  <a:cubicBezTo>
                    <a:pt x="1035" y="1514"/>
                    <a:pt x="1702" y="980"/>
                    <a:pt x="2069" y="247"/>
                  </a:cubicBezTo>
                  <a:cubicBezTo>
                    <a:pt x="2136" y="147"/>
                    <a:pt x="2069" y="46"/>
                    <a:pt x="2002" y="13"/>
                  </a:cubicBezTo>
                  <a:cubicBezTo>
                    <a:pt x="1986" y="5"/>
                    <a:pt x="1967" y="1"/>
                    <a:pt x="1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4083925" y="1281150"/>
              <a:ext cx="67575" cy="36925"/>
            </a:xfrm>
            <a:custGeom>
              <a:avLst/>
              <a:gdLst/>
              <a:ahLst/>
              <a:cxnLst/>
              <a:rect l="l" t="t" r="r" b="b"/>
              <a:pathLst>
                <a:path w="2703" h="1477" extrusionOk="0">
                  <a:moveTo>
                    <a:pt x="217" y="1"/>
                  </a:moveTo>
                  <a:cubicBezTo>
                    <a:pt x="175" y="1"/>
                    <a:pt x="134" y="26"/>
                    <a:pt x="100" y="76"/>
                  </a:cubicBezTo>
                  <a:cubicBezTo>
                    <a:pt x="0" y="142"/>
                    <a:pt x="0" y="242"/>
                    <a:pt x="100" y="309"/>
                  </a:cubicBezTo>
                  <a:cubicBezTo>
                    <a:pt x="501" y="676"/>
                    <a:pt x="1001" y="976"/>
                    <a:pt x="1501" y="1176"/>
                  </a:cubicBezTo>
                  <a:cubicBezTo>
                    <a:pt x="1835" y="1310"/>
                    <a:pt x="2169" y="1410"/>
                    <a:pt x="2502" y="1477"/>
                  </a:cubicBezTo>
                  <a:cubicBezTo>
                    <a:pt x="2636" y="1477"/>
                    <a:pt x="2702" y="1410"/>
                    <a:pt x="2702" y="1310"/>
                  </a:cubicBezTo>
                  <a:cubicBezTo>
                    <a:pt x="2702" y="1176"/>
                    <a:pt x="2636" y="1110"/>
                    <a:pt x="2535" y="1110"/>
                  </a:cubicBezTo>
                  <a:cubicBezTo>
                    <a:pt x="1702" y="1010"/>
                    <a:pt x="968" y="643"/>
                    <a:pt x="334" y="76"/>
                  </a:cubicBezTo>
                  <a:cubicBezTo>
                    <a:pt x="301" y="26"/>
                    <a:pt x="259" y="1"/>
                    <a:pt x="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720000" y="241440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3" name="Google Shape;33;p3"/>
          <p:cNvSpPr txBox="1">
            <a:spLocks noGrp="1"/>
          </p:cNvSpPr>
          <p:nvPr>
            <p:ph type="title" idx="2" hasCustomPrompt="1"/>
          </p:nvPr>
        </p:nvSpPr>
        <p:spPr>
          <a:xfrm>
            <a:off x="842801" y="1601375"/>
            <a:ext cx="1107300" cy="8418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4" name="Google Shape;34;p3"/>
          <p:cNvSpPr txBox="1">
            <a:spLocks noGrp="1"/>
          </p:cNvSpPr>
          <p:nvPr>
            <p:ph type="subTitle" idx="1"/>
          </p:nvPr>
        </p:nvSpPr>
        <p:spPr>
          <a:xfrm>
            <a:off x="720000" y="3167125"/>
            <a:ext cx="50676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accent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35" name="Google Shape;35;p3"/>
          <p:cNvPicPr preferRelativeResize="0"/>
          <p:nvPr/>
        </p:nvPicPr>
        <p:blipFill>
          <a:blip r:embed="rId2">
            <a:alphaModFix/>
          </a:blip>
          <a:stretch>
            <a:fillRect/>
          </a:stretch>
        </p:blipFill>
        <p:spPr>
          <a:xfrm>
            <a:off x="473887" y="4240650"/>
            <a:ext cx="173870" cy="264025"/>
          </a:xfrm>
          <a:prstGeom prst="rect">
            <a:avLst/>
          </a:prstGeom>
          <a:noFill/>
          <a:ln>
            <a:noFill/>
          </a:ln>
        </p:spPr>
      </p:pic>
      <p:pic>
        <p:nvPicPr>
          <p:cNvPr id="36" name="Google Shape;36;p3"/>
          <p:cNvPicPr preferRelativeResize="0"/>
          <p:nvPr/>
        </p:nvPicPr>
        <p:blipFill>
          <a:blip r:embed="rId2">
            <a:alphaModFix/>
          </a:blip>
          <a:stretch>
            <a:fillRect/>
          </a:stretch>
        </p:blipFill>
        <p:spPr>
          <a:xfrm>
            <a:off x="8139312" y="4825875"/>
            <a:ext cx="173870" cy="264025"/>
          </a:xfrm>
          <a:prstGeom prst="rect">
            <a:avLst/>
          </a:prstGeom>
          <a:noFill/>
          <a:ln>
            <a:noFill/>
          </a:ln>
        </p:spPr>
      </p:pic>
      <p:pic>
        <p:nvPicPr>
          <p:cNvPr id="37" name="Google Shape;37;p3"/>
          <p:cNvPicPr preferRelativeResize="0"/>
          <p:nvPr/>
        </p:nvPicPr>
        <p:blipFill>
          <a:blip r:embed="rId2">
            <a:alphaModFix/>
          </a:blip>
          <a:stretch>
            <a:fillRect/>
          </a:stretch>
        </p:blipFill>
        <p:spPr>
          <a:xfrm>
            <a:off x="8520312" y="1320675"/>
            <a:ext cx="173870" cy="264025"/>
          </a:xfrm>
          <a:prstGeom prst="rect">
            <a:avLst/>
          </a:prstGeom>
          <a:noFill/>
          <a:ln>
            <a:noFill/>
          </a:ln>
        </p:spPr>
      </p:pic>
      <p:pic>
        <p:nvPicPr>
          <p:cNvPr id="38" name="Google Shape;38;p3"/>
          <p:cNvPicPr preferRelativeResize="0"/>
          <p:nvPr/>
        </p:nvPicPr>
        <p:blipFill>
          <a:blip r:embed="rId3">
            <a:alphaModFix/>
          </a:blip>
          <a:stretch>
            <a:fillRect/>
          </a:stretch>
        </p:blipFill>
        <p:spPr>
          <a:xfrm>
            <a:off x="220075" y="3733800"/>
            <a:ext cx="113300" cy="113300"/>
          </a:xfrm>
          <a:prstGeom prst="rect">
            <a:avLst/>
          </a:prstGeom>
          <a:noFill/>
          <a:ln>
            <a:noFill/>
          </a:ln>
        </p:spPr>
      </p:pic>
      <p:pic>
        <p:nvPicPr>
          <p:cNvPr id="39" name="Google Shape;39;p3"/>
          <p:cNvPicPr preferRelativeResize="0"/>
          <p:nvPr/>
        </p:nvPicPr>
        <p:blipFill>
          <a:blip r:embed="rId3">
            <a:alphaModFix/>
          </a:blip>
          <a:stretch>
            <a:fillRect/>
          </a:stretch>
        </p:blipFill>
        <p:spPr>
          <a:xfrm>
            <a:off x="8830675" y="2743200"/>
            <a:ext cx="113300" cy="113300"/>
          </a:xfrm>
          <a:prstGeom prst="rect">
            <a:avLst/>
          </a:prstGeom>
          <a:noFill/>
          <a:ln>
            <a:noFill/>
          </a:ln>
        </p:spPr>
      </p:pic>
      <p:pic>
        <p:nvPicPr>
          <p:cNvPr id="40" name="Google Shape;40;p3"/>
          <p:cNvPicPr preferRelativeResize="0"/>
          <p:nvPr/>
        </p:nvPicPr>
        <p:blipFill>
          <a:blip r:embed="rId3">
            <a:alphaModFix/>
          </a:blip>
          <a:stretch>
            <a:fillRect/>
          </a:stretch>
        </p:blipFill>
        <p:spPr>
          <a:xfrm>
            <a:off x="8525875" y="381000"/>
            <a:ext cx="113300" cy="113300"/>
          </a:xfrm>
          <a:prstGeom prst="rect">
            <a:avLst/>
          </a:prstGeom>
          <a:noFill/>
          <a:ln>
            <a:noFill/>
          </a:ln>
        </p:spPr>
      </p:pic>
      <p:pic>
        <p:nvPicPr>
          <p:cNvPr id="41" name="Google Shape;41;p3"/>
          <p:cNvPicPr preferRelativeResize="0"/>
          <p:nvPr/>
        </p:nvPicPr>
        <p:blipFill>
          <a:blip r:embed="rId3">
            <a:alphaModFix/>
          </a:blip>
          <a:stretch>
            <a:fillRect/>
          </a:stretch>
        </p:blipFill>
        <p:spPr>
          <a:xfrm>
            <a:off x="8602075" y="4495800"/>
            <a:ext cx="113300" cy="113300"/>
          </a:xfrm>
          <a:prstGeom prst="rect">
            <a:avLst/>
          </a:prstGeom>
          <a:noFill/>
          <a:ln>
            <a:noFill/>
          </a:ln>
        </p:spPr>
      </p:pic>
      <p:pic>
        <p:nvPicPr>
          <p:cNvPr id="42" name="Google Shape;42;p3"/>
          <p:cNvPicPr preferRelativeResize="0"/>
          <p:nvPr/>
        </p:nvPicPr>
        <p:blipFill>
          <a:blip r:embed="rId3">
            <a:alphaModFix/>
          </a:blip>
          <a:stretch>
            <a:fillRect/>
          </a:stretch>
        </p:blipFill>
        <p:spPr>
          <a:xfrm>
            <a:off x="5858875" y="4724400"/>
            <a:ext cx="113300" cy="113300"/>
          </a:xfrm>
          <a:prstGeom prst="rect">
            <a:avLst/>
          </a:prstGeom>
          <a:noFill/>
          <a:ln>
            <a:noFill/>
          </a:ln>
        </p:spPr>
      </p:pic>
      <p:pic>
        <p:nvPicPr>
          <p:cNvPr id="43" name="Google Shape;43;p3"/>
          <p:cNvPicPr preferRelativeResize="0"/>
          <p:nvPr/>
        </p:nvPicPr>
        <p:blipFill>
          <a:blip r:embed="rId3">
            <a:alphaModFix/>
          </a:blip>
          <a:stretch>
            <a:fillRect/>
          </a:stretch>
        </p:blipFill>
        <p:spPr>
          <a:xfrm>
            <a:off x="524875" y="304800"/>
            <a:ext cx="113300" cy="113300"/>
          </a:xfrm>
          <a:prstGeom prst="rect">
            <a:avLst/>
          </a:prstGeom>
          <a:noFill/>
          <a:ln>
            <a:noFill/>
          </a:ln>
        </p:spPr>
      </p:pic>
      <p:pic>
        <p:nvPicPr>
          <p:cNvPr id="44" name="Google Shape;44;p3"/>
          <p:cNvPicPr preferRelativeResize="0"/>
          <p:nvPr/>
        </p:nvPicPr>
        <p:blipFill>
          <a:blip r:embed="rId2">
            <a:alphaModFix/>
          </a:blip>
          <a:stretch>
            <a:fillRect/>
          </a:stretch>
        </p:blipFill>
        <p:spPr>
          <a:xfrm>
            <a:off x="169087" y="659250"/>
            <a:ext cx="173870" cy="264025"/>
          </a:xfrm>
          <a:prstGeom prst="rect">
            <a:avLst/>
          </a:prstGeom>
          <a:noFill/>
          <a:ln>
            <a:noFill/>
          </a:ln>
        </p:spPr>
      </p:pic>
      <p:pic>
        <p:nvPicPr>
          <p:cNvPr id="45" name="Google Shape;45;p3"/>
          <p:cNvPicPr preferRelativeResize="0"/>
          <p:nvPr/>
        </p:nvPicPr>
        <p:blipFill>
          <a:blip r:embed="rId2">
            <a:alphaModFix/>
          </a:blip>
          <a:stretch>
            <a:fillRect/>
          </a:stretch>
        </p:blipFill>
        <p:spPr>
          <a:xfrm>
            <a:off x="1769287" y="4697850"/>
            <a:ext cx="173870" cy="264025"/>
          </a:xfrm>
          <a:prstGeom prst="rect">
            <a:avLst/>
          </a:prstGeom>
          <a:noFill/>
          <a:ln>
            <a:noFill/>
          </a:ln>
        </p:spPr>
      </p:pic>
      <p:pic>
        <p:nvPicPr>
          <p:cNvPr id="46" name="Google Shape;46;p3"/>
          <p:cNvPicPr preferRelativeResize="0"/>
          <p:nvPr/>
        </p:nvPicPr>
        <p:blipFill>
          <a:blip r:embed="rId3">
            <a:alphaModFix/>
          </a:blip>
          <a:stretch>
            <a:fillRect/>
          </a:stretch>
        </p:blipFill>
        <p:spPr>
          <a:xfrm>
            <a:off x="3877675" y="152400"/>
            <a:ext cx="113300" cy="113300"/>
          </a:xfrm>
          <a:prstGeom prst="rect">
            <a:avLst/>
          </a:prstGeom>
          <a:noFill/>
          <a:ln>
            <a:noFill/>
          </a:ln>
        </p:spPr>
      </p:pic>
      <p:pic>
        <p:nvPicPr>
          <p:cNvPr id="47" name="Google Shape;47;p3"/>
          <p:cNvPicPr preferRelativeResize="0"/>
          <p:nvPr/>
        </p:nvPicPr>
        <p:blipFill>
          <a:blip r:embed="rId4">
            <a:alphaModFix/>
          </a:blip>
          <a:stretch>
            <a:fillRect/>
          </a:stretch>
        </p:blipFill>
        <p:spPr>
          <a:xfrm>
            <a:off x="7740298" y="1065502"/>
            <a:ext cx="1825699" cy="1645400"/>
          </a:xfrm>
          <a:prstGeom prst="rect">
            <a:avLst/>
          </a:prstGeom>
          <a:noFill/>
          <a:ln>
            <a:noFill/>
          </a:ln>
        </p:spPr>
      </p:pic>
      <p:pic>
        <p:nvPicPr>
          <p:cNvPr id="48" name="Google Shape;48;p3"/>
          <p:cNvPicPr preferRelativeResize="0"/>
          <p:nvPr/>
        </p:nvPicPr>
        <p:blipFill>
          <a:blip r:embed="rId4">
            <a:alphaModFix/>
          </a:blip>
          <a:stretch>
            <a:fillRect/>
          </a:stretch>
        </p:blipFill>
        <p:spPr>
          <a:xfrm>
            <a:off x="-407602" y="3854427"/>
            <a:ext cx="1825699" cy="1645400"/>
          </a:xfrm>
          <a:prstGeom prst="rect">
            <a:avLst/>
          </a:prstGeom>
          <a:noFill/>
          <a:ln>
            <a:noFill/>
          </a:ln>
        </p:spPr>
      </p:pic>
      <p:pic>
        <p:nvPicPr>
          <p:cNvPr id="49" name="Google Shape;49;p3"/>
          <p:cNvPicPr preferRelativeResize="0"/>
          <p:nvPr/>
        </p:nvPicPr>
        <p:blipFill>
          <a:blip r:embed="rId4">
            <a:alphaModFix/>
          </a:blip>
          <a:stretch>
            <a:fillRect/>
          </a:stretch>
        </p:blipFill>
        <p:spPr>
          <a:xfrm>
            <a:off x="2669998" y="-579898"/>
            <a:ext cx="1825699" cy="1645400"/>
          </a:xfrm>
          <a:prstGeom prst="rect">
            <a:avLst/>
          </a:prstGeom>
          <a:noFill/>
          <a:ln>
            <a:noFill/>
          </a:ln>
        </p:spPr>
      </p:pic>
      <p:pic>
        <p:nvPicPr>
          <p:cNvPr id="50" name="Google Shape;50;p3"/>
          <p:cNvPicPr preferRelativeResize="0"/>
          <p:nvPr/>
        </p:nvPicPr>
        <p:blipFill>
          <a:blip r:embed="rId5">
            <a:alphaModFix/>
          </a:blip>
          <a:stretch>
            <a:fillRect/>
          </a:stretch>
        </p:blipFill>
        <p:spPr>
          <a:xfrm rot="1779694">
            <a:off x="1399105" y="3963485"/>
            <a:ext cx="296613" cy="1860065"/>
          </a:xfrm>
          <a:prstGeom prst="rect">
            <a:avLst/>
          </a:prstGeom>
          <a:noFill/>
          <a:ln>
            <a:noFill/>
          </a:ln>
        </p:spPr>
      </p:pic>
      <p:pic>
        <p:nvPicPr>
          <p:cNvPr id="51" name="Google Shape;51;p3"/>
          <p:cNvPicPr preferRelativeResize="0"/>
          <p:nvPr/>
        </p:nvPicPr>
        <p:blipFill>
          <a:blip r:embed="rId5">
            <a:alphaModFix/>
          </a:blip>
          <a:stretch>
            <a:fillRect/>
          </a:stretch>
        </p:blipFill>
        <p:spPr>
          <a:xfrm rot="1404296" flipH="1">
            <a:off x="1466542" y="3768871"/>
            <a:ext cx="296613" cy="1860065"/>
          </a:xfrm>
          <a:prstGeom prst="rect">
            <a:avLst/>
          </a:prstGeom>
          <a:noFill/>
          <a:ln>
            <a:noFill/>
          </a:ln>
        </p:spPr>
      </p:pic>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4"/>
          <p:cNvSpPr txBox="1">
            <a:spLocks noGrp="1"/>
          </p:cNvSpPr>
          <p:nvPr>
            <p:ph type="body" idx="1"/>
          </p:nvPr>
        </p:nvSpPr>
        <p:spPr>
          <a:xfrm>
            <a:off x="720000" y="1194523"/>
            <a:ext cx="7704000" cy="572700"/>
          </a:xfrm>
          <a:prstGeom prst="rect">
            <a:avLst/>
          </a:prstGeom>
        </p:spPr>
        <p:txBody>
          <a:bodyPr spcFirstLastPara="1" wrap="square" lIns="91425" tIns="91425" rIns="91425" bIns="91425" anchor="t" anchorCtr="0">
            <a:noAutofit/>
          </a:bodyPr>
          <a:lstStyle>
            <a:lvl1pPr marL="457200" lvl="0" indent="-279400" rtl="0">
              <a:lnSpc>
                <a:spcPct val="100000"/>
              </a:lnSpc>
              <a:spcBef>
                <a:spcPts val="0"/>
              </a:spcBef>
              <a:spcAft>
                <a:spcPts val="0"/>
              </a:spcAft>
              <a:buClr>
                <a:srgbClr val="42FFB7"/>
              </a:buClr>
              <a:buSzPts val="800"/>
              <a:buFont typeface="Nunito Light"/>
              <a:buChar char="●"/>
              <a:defRPr sz="1200">
                <a:solidFill>
                  <a:srgbClr val="434343"/>
                </a:solidFill>
              </a:defRPr>
            </a:lvl1pPr>
            <a:lvl2pPr marL="914400" lvl="1" indent="-304800" rtl="0">
              <a:lnSpc>
                <a:spcPct val="115000"/>
              </a:lnSpc>
              <a:spcBef>
                <a:spcPts val="0"/>
              </a:spcBef>
              <a:spcAft>
                <a:spcPts val="0"/>
              </a:spcAft>
              <a:buClr>
                <a:srgbClr val="FFC800"/>
              </a:buClr>
              <a:buSzPts val="1200"/>
              <a:buFont typeface="Nunito Light"/>
              <a:buChar char="○"/>
              <a:defRPr>
                <a:solidFill>
                  <a:srgbClr val="434343"/>
                </a:solidFill>
              </a:defRPr>
            </a:lvl2pPr>
            <a:lvl3pPr marL="1371600" lvl="2" indent="-304800" rtl="0">
              <a:lnSpc>
                <a:spcPct val="115000"/>
              </a:lnSpc>
              <a:spcBef>
                <a:spcPts val="1600"/>
              </a:spcBef>
              <a:spcAft>
                <a:spcPts val="0"/>
              </a:spcAft>
              <a:buClr>
                <a:srgbClr val="FFC800"/>
              </a:buClr>
              <a:buSzPts val="1200"/>
              <a:buFont typeface="Nunito Light"/>
              <a:buChar char="■"/>
              <a:defRPr>
                <a:solidFill>
                  <a:srgbClr val="434343"/>
                </a:solidFill>
              </a:defRPr>
            </a:lvl3pPr>
            <a:lvl4pPr marL="1828800" lvl="3" indent="-304800" rtl="0">
              <a:lnSpc>
                <a:spcPct val="115000"/>
              </a:lnSpc>
              <a:spcBef>
                <a:spcPts val="1600"/>
              </a:spcBef>
              <a:spcAft>
                <a:spcPts val="0"/>
              </a:spcAft>
              <a:buClr>
                <a:srgbClr val="FFC800"/>
              </a:buClr>
              <a:buSzPts val="1200"/>
              <a:buFont typeface="Nunito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Nunito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Nunito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Nunito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Nunito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Nunito Light"/>
              <a:buChar char="■"/>
              <a:defRPr>
                <a:solidFill>
                  <a:srgbClr val="434343"/>
                </a:solidFill>
              </a:defRPr>
            </a:lvl9pPr>
          </a:lstStyle>
          <a:p>
            <a:endParaRPr/>
          </a:p>
        </p:txBody>
      </p:sp>
      <p:pic>
        <p:nvPicPr>
          <p:cNvPr id="55" name="Google Shape;55;p4"/>
          <p:cNvPicPr preferRelativeResize="0"/>
          <p:nvPr/>
        </p:nvPicPr>
        <p:blipFill>
          <a:blip r:embed="rId2">
            <a:alphaModFix/>
          </a:blip>
          <a:stretch>
            <a:fillRect/>
          </a:stretch>
        </p:blipFill>
        <p:spPr>
          <a:xfrm>
            <a:off x="8424000" y="769807"/>
            <a:ext cx="1801875" cy="1623919"/>
          </a:xfrm>
          <a:prstGeom prst="rect">
            <a:avLst/>
          </a:prstGeom>
          <a:noFill/>
          <a:ln>
            <a:noFill/>
          </a:ln>
        </p:spPr>
      </p:pic>
      <p:pic>
        <p:nvPicPr>
          <p:cNvPr id="56" name="Google Shape;56;p4"/>
          <p:cNvPicPr preferRelativeResize="0"/>
          <p:nvPr/>
        </p:nvPicPr>
        <p:blipFill>
          <a:blip r:embed="rId2">
            <a:alphaModFix/>
          </a:blip>
          <a:stretch>
            <a:fillRect/>
          </a:stretch>
        </p:blipFill>
        <p:spPr>
          <a:xfrm>
            <a:off x="-1037175" y="3892882"/>
            <a:ext cx="1801875" cy="1623919"/>
          </a:xfrm>
          <a:prstGeom prst="rect">
            <a:avLst/>
          </a:prstGeom>
          <a:noFill/>
          <a:ln>
            <a:noFill/>
          </a:ln>
        </p:spPr>
      </p:pic>
      <p:pic>
        <p:nvPicPr>
          <p:cNvPr id="57" name="Google Shape;57;p4"/>
          <p:cNvPicPr preferRelativeResize="0"/>
          <p:nvPr/>
        </p:nvPicPr>
        <p:blipFill>
          <a:blip r:embed="rId3">
            <a:alphaModFix/>
          </a:blip>
          <a:stretch>
            <a:fillRect/>
          </a:stretch>
        </p:blipFill>
        <p:spPr>
          <a:xfrm>
            <a:off x="372475" y="4648200"/>
            <a:ext cx="113300" cy="113300"/>
          </a:xfrm>
          <a:prstGeom prst="rect">
            <a:avLst/>
          </a:prstGeom>
          <a:noFill/>
          <a:ln>
            <a:noFill/>
          </a:ln>
        </p:spPr>
      </p:pic>
      <p:pic>
        <p:nvPicPr>
          <p:cNvPr id="58" name="Google Shape;58;p4"/>
          <p:cNvPicPr preferRelativeResize="0"/>
          <p:nvPr/>
        </p:nvPicPr>
        <p:blipFill>
          <a:blip r:embed="rId4">
            <a:alphaModFix/>
          </a:blip>
          <a:stretch>
            <a:fillRect/>
          </a:stretch>
        </p:blipFill>
        <p:spPr>
          <a:xfrm>
            <a:off x="214962" y="3672125"/>
            <a:ext cx="173870" cy="264025"/>
          </a:xfrm>
          <a:prstGeom prst="rect">
            <a:avLst/>
          </a:prstGeom>
          <a:noFill/>
          <a:ln>
            <a:noFill/>
          </a:ln>
        </p:spPr>
      </p:pic>
      <p:pic>
        <p:nvPicPr>
          <p:cNvPr id="59" name="Google Shape;59;p4"/>
          <p:cNvPicPr preferRelativeResize="0"/>
          <p:nvPr/>
        </p:nvPicPr>
        <p:blipFill>
          <a:blip r:embed="rId4">
            <a:alphaModFix/>
          </a:blip>
          <a:stretch>
            <a:fillRect/>
          </a:stretch>
        </p:blipFill>
        <p:spPr>
          <a:xfrm>
            <a:off x="8758212" y="4724400"/>
            <a:ext cx="173870" cy="264025"/>
          </a:xfrm>
          <a:prstGeom prst="rect">
            <a:avLst/>
          </a:prstGeom>
          <a:noFill/>
          <a:ln>
            <a:noFill/>
          </a:ln>
        </p:spPr>
      </p:pic>
      <p:pic>
        <p:nvPicPr>
          <p:cNvPr id="60" name="Google Shape;60;p4"/>
          <p:cNvPicPr preferRelativeResize="0"/>
          <p:nvPr/>
        </p:nvPicPr>
        <p:blipFill>
          <a:blip r:embed="rId4">
            <a:alphaModFix/>
          </a:blip>
          <a:stretch>
            <a:fillRect/>
          </a:stretch>
        </p:blipFill>
        <p:spPr>
          <a:xfrm>
            <a:off x="8834400" y="1215750"/>
            <a:ext cx="173870" cy="264025"/>
          </a:xfrm>
          <a:prstGeom prst="rect">
            <a:avLst/>
          </a:prstGeom>
          <a:noFill/>
          <a:ln>
            <a:noFill/>
          </a:ln>
        </p:spPr>
      </p:pic>
      <p:pic>
        <p:nvPicPr>
          <p:cNvPr id="61" name="Google Shape;61;p4"/>
          <p:cNvPicPr preferRelativeResize="0"/>
          <p:nvPr/>
        </p:nvPicPr>
        <p:blipFill>
          <a:blip r:embed="rId3">
            <a:alphaModFix/>
          </a:blip>
          <a:stretch>
            <a:fillRect/>
          </a:stretch>
        </p:blipFill>
        <p:spPr>
          <a:xfrm>
            <a:off x="400275" y="750925"/>
            <a:ext cx="113300" cy="113300"/>
          </a:xfrm>
          <a:prstGeom prst="rect">
            <a:avLst/>
          </a:prstGeom>
          <a:noFill/>
          <a:ln>
            <a:noFill/>
          </a:ln>
        </p:spPr>
      </p:pic>
      <p:pic>
        <p:nvPicPr>
          <p:cNvPr id="62" name="Google Shape;62;p4"/>
          <p:cNvPicPr preferRelativeResize="0"/>
          <p:nvPr/>
        </p:nvPicPr>
        <p:blipFill>
          <a:blip r:embed="rId5">
            <a:alphaModFix/>
          </a:blip>
          <a:stretch>
            <a:fillRect/>
          </a:stretch>
        </p:blipFill>
        <p:spPr>
          <a:xfrm rot="5400000">
            <a:off x="9000541" y="3672081"/>
            <a:ext cx="296613" cy="1860066"/>
          </a:xfrm>
          <a:prstGeom prst="rect">
            <a:avLst/>
          </a:prstGeom>
          <a:noFill/>
          <a:ln>
            <a:noFill/>
          </a:ln>
        </p:spPr>
      </p:pic>
      <p:pic>
        <p:nvPicPr>
          <p:cNvPr id="63" name="Google Shape;63;p4"/>
          <p:cNvPicPr preferRelativeResize="0"/>
          <p:nvPr/>
        </p:nvPicPr>
        <p:blipFill>
          <a:blip r:embed="rId5">
            <a:alphaModFix/>
          </a:blip>
          <a:stretch>
            <a:fillRect/>
          </a:stretch>
        </p:blipFill>
        <p:spPr>
          <a:xfrm rot="4695932" flipH="1">
            <a:off x="9136811" y="3672081"/>
            <a:ext cx="296613" cy="1860065"/>
          </a:xfrm>
          <a:prstGeom prst="rect">
            <a:avLst/>
          </a:prstGeom>
          <a:noFill/>
          <a:ln>
            <a:noFill/>
          </a:ln>
        </p:spPr>
      </p:pic>
      <p:pic>
        <p:nvPicPr>
          <p:cNvPr id="64" name="Google Shape;64;p4"/>
          <p:cNvPicPr preferRelativeResize="0"/>
          <p:nvPr/>
        </p:nvPicPr>
        <p:blipFill>
          <a:blip r:embed="rId5">
            <a:alphaModFix/>
          </a:blip>
          <a:stretch>
            <a:fillRect/>
          </a:stretch>
        </p:blipFill>
        <p:spPr>
          <a:xfrm rot="900001">
            <a:off x="232428" y="-1077626"/>
            <a:ext cx="296613" cy="1860066"/>
          </a:xfrm>
          <a:prstGeom prst="rect">
            <a:avLst/>
          </a:prstGeom>
          <a:noFill/>
          <a:ln>
            <a:noFill/>
          </a:ln>
        </p:spPr>
      </p:pic>
      <p:pic>
        <p:nvPicPr>
          <p:cNvPr id="65" name="Google Shape;65;p4"/>
          <p:cNvPicPr preferRelativeResize="0"/>
          <p:nvPr/>
        </p:nvPicPr>
        <p:blipFill>
          <a:blip r:embed="rId5">
            <a:alphaModFix/>
          </a:blip>
          <a:stretch>
            <a:fillRect/>
          </a:stretch>
        </p:blipFill>
        <p:spPr>
          <a:xfrm rot="195932" flipH="1">
            <a:off x="267698" y="-1209252"/>
            <a:ext cx="296613" cy="1860065"/>
          </a:xfrm>
          <a:prstGeom prst="rect">
            <a:avLst/>
          </a:prstGeom>
          <a:noFill/>
          <a:ln>
            <a:noFill/>
          </a:ln>
        </p:spPr>
      </p:pic>
      <p:pic>
        <p:nvPicPr>
          <p:cNvPr id="66" name="Google Shape;66;p4"/>
          <p:cNvPicPr preferRelativeResize="0"/>
          <p:nvPr/>
        </p:nvPicPr>
        <p:blipFill>
          <a:blip r:embed="rId4">
            <a:alphaModFix/>
          </a:blip>
          <a:stretch>
            <a:fillRect/>
          </a:stretch>
        </p:blipFill>
        <p:spPr>
          <a:xfrm>
            <a:off x="473887" y="1954650"/>
            <a:ext cx="173870" cy="264025"/>
          </a:xfrm>
          <a:prstGeom prst="rect">
            <a:avLst/>
          </a:prstGeom>
          <a:noFill/>
          <a:ln>
            <a:noFill/>
          </a:ln>
        </p:spPr>
      </p:pic>
      <p:pic>
        <p:nvPicPr>
          <p:cNvPr id="67" name="Google Shape;67;p4"/>
          <p:cNvPicPr preferRelativeResize="0"/>
          <p:nvPr/>
        </p:nvPicPr>
        <p:blipFill>
          <a:blip r:embed="rId3">
            <a:alphaModFix/>
          </a:blip>
          <a:stretch>
            <a:fillRect/>
          </a:stretch>
        </p:blipFill>
        <p:spPr>
          <a:xfrm>
            <a:off x="524875" y="304800"/>
            <a:ext cx="113300" cy="113300"/>
          </a:xfrm>
          <a:prstGeom prst="rect">
            <a:avLst/>
          </a:prstGeom>
          <a:noFill/>
          <a:ln>
            <a:noFill/>
          </a:ln>
        </p:spPr>
      </p:pic>
      <p:pic>
        <p:nvPicPr>
          <p:cNvPr id="68" name="Google Shape;68;p4"/>
          <p:cNvPicPr preferRelativeResize="0"/>
          <p:nvPr/>
        </p:nvPicPr>
        <p:blipFill>
          <a:blip r:embed="rId3">
            <a:alphaModFix/>
          </a:blip>
          <a:stretch>
            <a:fillRect/>
          </a:stretch>
        </p:blipFill>
        <p:spPr>
          <a:xfrm>
            <a:off x="6925675" y="228600"/>
            <a:ext cx="113300" cy="113300"/>
          </a:xfrm>
          <a:prstGeom prst="rect">
            <a:avLst/>
          </a:prstGeom>
          <a:noFill/>
          <a:ln>
            <a:noFill/>
          </a:ln>
        </p:spPr>
      </p:pic>
      <p:pic>
        <p:nvPicPr>
          <p:cNvPr id="69" name="Google Shape;69;p4"/>
          <p:cNvPicPr preferRelativeResize="0"/>
          <p:nvPr/>
        </p:nvPicPr>
        <p:blipFill>
          <a:blip r:embed="rId3">
            <a:alphaModFix/>
          </a:blip>
          <a:stretch>
            <a:fillRect/>
          </a:stretch>
        </p:blipFill>
        <p:spPr>
          <a:xfrm>
            <a:off x="4639675" y="4724400"/>
            <a:ext cx="113300" cy="113300"/>
          </a:xfrm>
          <a:prstGeom prst="rect">
            <a:avLst/>
          </a:prstGeom>
          <a:noFill/>
          <a:ln>
            <a:noFill/>
          </a:ln>
        </p:spPr>
      </p:pic>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8FAFB"/>
        </a:solidFill>
        <a:effectLst/>
      </p:bgPr>
    </p:bg>
    <p:spTree>
      <p:nvGrpSpPr>
        <p:cNvPr id="1" name="Shape 220"/>
        <p:cNvGrpSpPr/>
        <p:nvPr/>
      </p:nvGrpSpPr>
      <p:grpSpPr>
        <a:xfrm>
          <a:off x="0" y="0"/>
          <a:ext cx="0" cy="0"/>
          <a:chOff x="0" y="0"/>
          <a:chExt cx="0" cy="0"/>
        </a:xfrm>
      </p:grpSpPr>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21"/>
        <p:cNvGrpSpPr/>
        <p:nvPr/>
      </p:nvGrpSpPr>
      <p:grpSpPr>
        <a:xfrm>
          <a:off x="0" y="0"/>
          <a:ext cx="0" cy="0"/>
          <a:chOff x="0" y="0"/>
          <a:chExt cx="0" cy="0"/>
        </a:xfrm>
      </p:grpSpPr>
      <p:sp>
        <p:nvSpPr>
          <p:cNvPr id="222" name="Google Shape;22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13"/>
          <p:cNvSpPr txBox="1">
            <a:spLocks noGrp="1"/>
          </p:cNvSpPr>
          <p:nvPr>
            <p:ph type="title" idx="2"/>
          </p:nvPr>
        </p:nvSpPr>
        <p:spPr>
          <a:xfrm>
            <a:off x="2069615" y="1928825"/>
            <a:ext cx="2305500" cy="382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4" name="Google Shape;224;p13"/>
          <p:cNvSpPr txBox="1">
            <a:spLocks noGrp="1"/>
          </p:cNvSpPr>
          <p:nvPr>
            <p:ph type="subTitle" idx="1"/>
          </p:nvPr>
        </p:nvSpPr>
        <p:spPr>
          <a:xfrm>
            <a:off x="2069615" y="21416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4"/>
                </a:solidFill>
                <a:latin typeface="Assistant"/>
                <a:ea typeface="Assistant"/>
                <a:cs typeface="Assistant"/>
                <a:sym typeface="Assistan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5" name="Google Shape;225;p13"/>
          <p:cNvSpPr txBox="1">
            <a:spLocks noGrp="1"/>
          </p:cNvSpPr>
          <p:nvPr>
            <p:ph type="title" idx="3"/>
          </p:nvPr>
        </p:nvSpPr>
        <p:spPr>
          <a:xfrm>
            <a:off x="4768885" y="1928825"/>
            <a:ext cx="2305500" cy="382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6" name="Google Shape;226;p13"/>
          <p:cNvSpPr txBox="1">
            <a:spLocks noGrp="1"/>
          </p:cNvSpPr>
          <p:nvPr>
            <p:ph type="subTitle" idx="4"/>
          </p:nvPr>
        </p:nvSpPr>
        <p:spPr>
          <a:xfrm>
            <a:off x="4768884" y="21416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4"/>
                </a:solidFill>
                <a:latin typeface="Assistant"/>
                <a:ea typeface="Assistant"/>
                <a:cs typeface="Assistant"/>
                <a:sym typeface="Assistan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7" name="Google Shape;227;p13"/>
          <p:cNvSpPr txBox="1">
            <a:spLocks noGrp="1"/>
          </p:cNvSpPr>
          <p:nvPr>
            <p:ph type="title" idx="5"/>
          </p:nvPr>
        </p:nvSpPr>
        <p:spPr>
          <a:xfrm>
            <a:off x="2069615" y="3537600"/>
            <a:ext cx="2305500" cy="382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8" name="Google Shape;228;p13"/>
          <p:cNvSpPr txBox="1">
            <a:spLocks noGrp="1"/>
          </p:cNvSpPr>
          <p:nvPr>
            <p:ph type="subTitle" idx="6"/>
          </p:nvPr>
        </p:nvSpPr>
        <p:spPr>
          <a:xfrm>
            <a:off x="2069615" y="37789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4"/>
                </a:solidFill>
                <a:latin typeface="Assistant"/>
                <a:ea typeface="Assistant"/>
                <a:cs typeface="Assistant"/>
                <a:sym typeface="Assistan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9" name="Google Shape;229;p13"/>
          <p:cNvSpPr txBox="1">
            <a:spLocks noGrp="1"/>
          </p:cNvSpPr>
          <p:nvPr>
            <p:ph type="title" idx="7"/>
          </p:nvPr>
        </p:nvSpPr>
        <p:spPr>
          <a:xfrm>
            <a:off x="4768885" y="3537600"/>
            <a:ext cx="2305500" cy="382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30" name="Google Shape;230;p13"/>
          <p:cNvSpPr txBox="1">
            <a:spLocks noGrp="1"/>
          </p:cNvSpPr>
          <p:nvPr>
            <p:ph type="subTitle" idx="8"/>
          </p:nvPr>
        </p:nvSpPr>
        <p:spPr>
          <a:xfrm>
            <a:off x="4768884" y="37789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4"/>
                </a:solidFill>
                <a:latin typeface="Assistant"/>
                <a:ea typeface="Assistant"/>
                <a:cs typeface="Assistant"/>
                <a:sym typeface="Assistan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1" name="Google Shape;231;p13"/>
          <p:cNvSpPr txBox="1">
            <a:spLocks noGrp="1"/>
          </p:cNvSpPr>
          <p:nvPr>
            <p:ph type="title" idx="9" hasCustomPrompt="1"/>
          </p:nvPr>
        </p:nvSpPr>
        <p:spPr>
          <a:xfrm>
            <a:off x="2168017" y="1369433"/>
            <a:ext cx="734700" cy="447600"/>
          </a:xfrm>
          <a:prstGeom prst="rect">
            <a:avLst/>
          </a:prstGeom>
          <a:solidFill>
            <a:srgbClr val="3A3A3A"/>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2" name="Google Shape;232;p13"/>
          <p:cNvSpPr txBox="1">
            <a:spLocks noGrp="1"/>
          </p:cNvSpPr>
          <p:nvPr>
            <p:ph type="title" idx="13" hasCustomPrompt="1"/>
          </p:nvPr>
        </p:nvSpPr>
        <p:spPr>
          <a:xfrm>
            <a:off x="2168017" y="2978141"/>
            <a:ext cx="734700" cy="447600"/>
          </a:xfrm>
          <a:prstGeom prst="rect">
            <a:avLst/>
          </a:prstGeom>
          <a:solidFill>
            <a:srgbClr val="3A3A3A"/>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3" name="Google Shape;233;p13"/>
          <p:cNvSpPr txBox="1">
            <a:spLocks noGrp="1"/>
          </p:cNvSpPr>
          <p:nvPr>
            <p:ph type="title" idx="14" hasCustomPrompt="1"/>
          </p:nvPr>
        </p:nvSpPr>
        <p:spPr>
          <a:xfrm>
            <a:off x="4867292" y="1369433"/>
            <a:ext cx="734700" cy="447600"/>
          </a:xfrm>
          <a:prstGeom prst="rect">
            <a:avLst/>
          </a:prstGeom>
          <a:solidFill>
            <a:srgbClr val="3A3A3A"/>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4" name="Google Shape;234;p13"/>
          <p:cNvSpPr txBox="1">
            <a:spLocks noGrp="1"/>
          </p:cNvSpPr>
          <p:nvPr>
            <p:ph type="title" idx="15" hasCustomPrompt="1"/>
          </p:nvPr>
        </p:nvSpPr>
        <p:spPr>
          <a:xfrm>
            <a:off x="4867292" y="2978141"/>
            <a:ext cx="734700" cy="447600"/>
          </a:xfrm>
          <a:prstGeom prst="rect">
            <a:avLst/>
          </a:prstGeom>
          <a:solidFill>
            <a:srgbClr val="3A3A3A"/>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235" name="Google Shape;235;p13"/>
          <p:cNvPicPr preferRelativeResize="0"/>
          <p:nvPr/>
        </p:nvPicPr>
        <p:blipFill>
          <a:blip r:embed="rId2">
            <a:alphaModFix/>
          </a:blip>
          <a:stretch>
            <a:fillRect/>
          </a:stretch>
        </p:blipFill>
        <p:spPr>
          <a:xfrm>
            <a:off x="829675" y="4648200"/>
            <a:ext cx="113300" cy="113300"/>
          </a:xfrm>
          <a:prstGeom prst="rect">
            <a:avLst/>
          </a:prstGeom>
          <a:noFill/>
          <a:ln>
            <a:noFill/>
          </a:ln>
        </p:spPr>
      </p:pic>
      <p:pic>
        <p:nvPicPr>
          <p:cNvPr id="236" name="Google Shape;236;p13"/>
          <p:cNvPicPr preferRelativeResize="0"/>
          <p:nvPr/>
        </p:nvPicPr>
        <p:blipFill>
          <a:blip r:embed="rId2">
            <a:alphaModFix/>
          </a:blip>
          <a:stretch>
            <a:fillRect/>
          </a:stretch>
        </p:blipFill>
        <p:spPr>
          <a:xfrm>
            <a:off x="143875" y="3505200"/>
            <a:ext cx="113300" cy="113300"/>
          </a:xfrm>
          <a:prstGeom prst="rect">
            <a:avLst/>
          </a:prstGeom>
          <a:noFill/>
          <a:ln>
            <a:noFill/>
          </a:ln>
        </p:spPr>
      </p:pic>
      <p:pic>
        <p:nvPicPr>
          <p:cNvPr id="237" name="Google Shape;237;p13"/>
          <p:cNvPicPr preferRelativeResize="0"/>
          <p:nvPr/>
        </p:nvPicPr>
        <p:blipFill>
          <a:blip r:embed="rId3">
            <a:alphaModFix/>
          </a:blip>
          <a:stretch>
            <a:fillRect/>
          </a:stretch>
        </p:blipFill>
        <p:spPr>
          <a:xfrm>
            <a:off x="245287" y="354450"/>
            <a:ext cx="173870" cy="264025"/>
          </a:xfrm>
          <a:prstGeom prst="rect">
            <a:avLst/>
          </a:prstGeom>
          <a:noFill/>
          <a:ln>
            <a:noFill/>
          </a:ln>
        </p:spPr>
      </p:pic>
      <p:pic>
        <p:nvPicPr>
          <p:cNvPr id="238" name="Google Shape;238;p13"/>
          <p:cNvPicPr preferRelativeResize="0"/>
          <p:nvPr/>
        </p:nvPicPr>
        <p:blipFill>
          <a:blip r:embed="rId4">
            <a:alphaModFix/>
          </a:blip>
          <a:stretch>
            <a:fillRect/>
          </a:stretch>
        </p:blipFill>
        <p:spPr>
          <a:xfrm rot="5924601" flipH="1">
            <a:off x="8755870" y="3800134"/>
            <a:ext cx="296613" cy="1860065"/>
          </a:xfrm>
          <a:prstGeom prst="rect">
            <a:avLst/>
          </a:prstGeom>
          <a:noFill/>
          <a:ln>
            <a:noFill/>
          </a:ln>
        </p:spPr>
      </p:pic>
      <p:pic>
        <p:nvPicPr>
          <p:cNvPr id="239" name="Google Shape;239;p13"/>
          <p:cNvPicPr preferRelativeResize="0"/>
          <p:nvPr/>
        </p:nvPicPr>
        <p:blipFill>
          <a:blip r:embed="rId2">
            <a:alphaModFix/>
          </a:blip>
          <a:stretch>
            <a:fillRect/>
          </a:stretch>
        </p:blipFill>
        <p:spPr>
          <a:xfrm>
            <a:off x="372475" y="838200"/>
            <a:ext cx="113300" cy="113300"/>
          </a:xfrm>
          <a:prstGeom prst="rect">
            <a:avLst/>
          </a:prstGeom>
          <a:noFill/>
          <a:ln>
            <a:noFill/>
          </a:ln>
        </p:spPr>
      </p:pic>
      <p:pic>
        <p:nvPicPr>
          <p:cNvPr id="240" name="Google Shape;240;p13"/>
          <p:cNvPicPr preferRelativeResize="0"/>
          <p:nvPr/>
        </p:nvPicPr>
        <p:blipFill>
          <a:blip r:embed="rId2">
            <a:alphaModFix/>
          </a:blip>
          <a:stretch>
            <a:fillRect/>
          </a:stretch>
        </p:blipFill>
        <p:spPr>
          <a:xfrm>
            <a:off x="905875" y="228600"/>
            <a:ext cx="113300" cy="113300"/>
          </a:xfrm>
          <a:prstGeom prst="rect">
            <a:avLst/>
          </a:prstGeom>
          <a:noFill/>
          <a:ln>
            <a:noFill/>
          </a:ln>
        </p:spPr>
      </p:pic>
      <p:pic>
        <p:nvPicPr>
          <p:cNvPr id="241" name="Google Shape;241;p13"/>
          <p:cNvPicPr preferRelativeResize="0"/>
          <p:nvPr/>
        </p:nvPicPr>
        <p:blipFill>
          <a:blip r:embed="rId2">
            <a:alphaModFix/>
          </a:blip>
          <a:stretch>
            <a:fillRect/>
          </a:stretch>
        </p:blipFill>
        <p:spPr>
          <a:xfrm>
            <a:off x="8906875" y="4267200"/>
            <a:ext cx="113300" cy="113300"/>
          </a:xfrm>
          <a:prstGeom prst="rect">
            <a:avLst/>
          </a:prstGeom>
          <a:noFill/>
          <a:ln>
            <a:noFill/>
          </a:ln>
        </p:spPr>
      </p:pic>
      <p:pic>
        <p:nvPicPr>
          <p:cNvPr id="242" name="Google Shape;242;p13"/>
          <p:cNvPicPr preferRelativeResize="0"/>
          <p:nvPr/>
        </p:nvPicPr>
        <p:blipFill>
          <a:blip r:embed="rId3">
            <a:alphaModFix/>
          </a:blip>
          <a:stretch>
            <a:fillRect/>
          </a:stretch>
        </p:blipFill>
        <p:spPr>
          <a:xfrm>
            <a:off x="169087" y="4774050"/>
            <a:ext cx="173870" cy="264025"/>
          </a:xfrm>
          <a:prstGeom prst="rect">
            <a:avLst/>
          </a:prstGeom>
          <a:noFill/>
          <a:ln>
            <a:noFill/>
          </a:ln>
        </p:spPr>
      </p:pic>
      <p:pic>
        <p:nvPicPr>
          <p:cNvPr id="243" name="Google Shape;243;p13"/>
          <p:cNvPicPr preferRelativeResize="0"/>
          <p:nvPr/>
        </p:nvPicPr>
        <p:blipFill>
          <a:blip r:embed="rId2">
            <a:alphaModFix/>
          </a:blip>
          <a:stretch>
            <a:fillRect/>
          </a:stretch>
        </p:blipFill>
        <p:spPr>
          <a:xfrm>
            <a:off x="8830675" y="609600"/>
            <a:ext cx="113300" cy="113300"/>
          </a:xfrm>
          <a:prstGeom prst="rect">
            <a:avLst/>
          </a:prstGeom>
          <a:noFill/>
          <a:ln>
            <a:noFill/>
          </a:ln>
        </p:spPr>
      </p:pic>
      <p:pic>
        <p:nvPicPr>
          <p:cNvPr id="244" name="Google Shape;244;p13"/>
          <p:cNvPicPr preferRelativeResize="0"/>
          <p:nvPr/>
        </p:nvPicPr>
        <p:blipFill>
          <a:blip r:embed="rId5">
            <a:alphaModFix/>
          </a:blip>
          <a:stretch>
            <a:fillRect/>
          </a:stretch>
        </p:blipFill>
        <p:spPr>
          <a:xfrm rot="-5400000">
            <a:off x="-85337" y="3779663"/>
            <a:ext cx="1634800" cy="1095425"/>
          </a:xfrm>
          <a:prstGeom prst="rect">
            <a:avLst/>
          </a:prstGeom>
          <a:noFill/>
          <a:ln>
            <a:noFill/>
          </a:ln>
        </p:spPr>
      </p:pic>
      <p:pic>
        <p:nvPicPr>
          <p:cNvPr id="245" name="Google Shape;245;p13"/>
          <p:cNvPicPr preferRelativeResize="0"/>
          <p:nvPr/>
        </p:nvPicPr>
        <p:blipFill>
          <a:blip r:embed="rId6">
            <a:alphaModFix/>
          </a:blip>
          <a:stretch>
            <a:fillRect/>
          </a:stretch>
        </p:blipFill>
        <p:spPr>
          <a:xfrm>
            <a:off x="7238100" y="0"/>
            <a:ext cx="1905900" cy="1316350"/>
          </a:xfrm>
          <a:prstGeom prst="rect">
            <a:avLst/>
          </a:prstGeom>
          <a:noFill/>
          <a:ln>
            <a:noFill/>
          </a:ln>
        </p:spPr>
      </p:pic>
      <p:pic>
        <p:nvPicPr>
          <p:cNvPr id="246" name="Google Shape;246;p13"/>
          <p:cNvPicPr preferRelativeResize="0"/>
          <p:nvPr/>
        </p:nvPicPr>
        <p:blipFill>
          <a:blip r:embed="rId7">
            <a:alphaModFix/>
          </a:blip>
          <a:stretch>
            <a:fillRect/>
          </a:stretch>
        </p:blipFill>
        <p:spPr>
          <a:xfrm>
            <a:off x="7962395" y="202061"/>
            <a:ext cx="2513350" cy="2265127"/>
          </a:xfrm>
          <a:prstGeom prst="rect">
            <a:avLst/>
          </a:prstGeom>
          <a:noFill/>
          <a:ln>
            <a:noFill/>
          </a:ln>
        </p:spPr>
      </p:pic>
      <p:pic>
        <p:nvPicPr>
          <p:cNvPr id="247" name="Google Shape;247;p13"/>
          <p:cNvPicPr preferRelativeResize="0"/>
          <p:nvPr/>
        </p:nvPicPr>
        <p:blipFill>
          <a:blip r:embed="rId4">
            <a:alphaModFix/>
          </a:blip>
          <a:stretch>
            <a:fillRect/>
          </a:stretch>
        </p:blipFill>
        <p:spPr>
          <a:xfrm rot="6300001">
            <a:off x="8624243" y="3764864"/>
            <a:ext cx="296613" cy="1860066"/>
          </a:xfrm>
          <a:prstGeom prst="rect">
            <a:avLst/>
          </a:prstGeom>
          <a:noFill/>
          <a:ln>
            <a:noFill/>
          </a:ln>
        </p:spPr>
      </p:pic>
      <p:pic>
        <p:nvPicPr>
          <p:cNvPr id="248" name="Google Shape;248;p13"/>
          <p:cNvPicPr preferRelativeResize="0"/>
          <p:nvPr/>
        </p:nvPicPr>
        <p:blipFill>
          <a:blip r:embed="rId7">
            <a:alphaModFix/>
          </a:blip>
          <a:stretch>
            <a:fillRect/>
          </a:stretch>
        </p:blipFill>
        <p:spPr>
          <a:xfrm>
            <a:off x="-626126" y="2383460"/>
            <a:ext cx="1905900" cy="1717687"/>
          </a:xfrm>
          <a:prstGeom prst="rect">
            <a:avLst/>
          </a:prstGeom>
          <a:noFill/>
          <a:ln>
            <a:noFill/>
          </a:ln>
        </p:spPr>
      </p:pic>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71"/>
        <p:cNvGrpSpPr/>
        <p:nvPr/>
      </p:nvGrpSpPr>
      <p:grpSpPr>
        <a:xfrm>
          <a:off x="0" y="0"/>
          <a:ext cx="0" cy="0"/>
          <a:chOff x="0" y="0"/>
          <a:chExt cx="0" cy="0"/>
        </a:xfrm>
      </p:grpSpPr>
      <p:sp>
        <p:nvSpPr>
          <p:cNvPr id="272" name="Google Shape;272;p15"/>
          <p:cNvSpPr txBox="1">
            <a:spLocks noGrp="1"/>
          </p:cNvSpPr>
          <p:nvPr>
            <p:ph type="title"/>
          </p:nvPr>
        </p:nvSpPr>
        <p:spPr>
          <a:xfrm>
            <a:off x="720000" y="1354363"/>
            <a:ext cx="3594000" cy="1632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3" name="Google Shape;273;p15"/>
          <p:cNvSpPr txBox="1">
            <a:spLocks noGrp="1"/>
          </p:cNvSpPr>
          <p:nvPr>
            <p:ph type="subTitle" idx="1"/>
          </p:nvPr>
        </p:nvSpPr>
        <p:spPr>
          <a:xfrm>
            <a:off x="720000" y="2986338"/>
            <a:ext cx="3594000" cy="8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15"/>
        <p:cNvGrpSpPr/>
        <p:nvPr/>
      </p:nvGrpSpPr>
      <p:grpSpPr>
        <a:xfrm>
          <a:off x="0" y="0"/>
          <a:ext cx="0" cy="0"/>
          <a:chOff x="0" y="0"/>
          <a:chExt cx="0" cy="0"/>
        </a:xfrm>
      </p:grpSpPr>
      <p:sp>
        <p:nvSpPr>
          <p:cNvPr id="316" name="Google Shape;31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7" name="Google Shape;317;p18"/>
          <p:cNvSpPr txBox="1">
            <a:spLocks noGrp="1"/>
          </p:cNvSpPr>
          <p:nvPr>
            <p:ph type="title" idx="2"/>
          </p:nvPr>
        </p:nvSpPr>
        <p:spPr>
          <a:xfrm>
            <a:off x="1715375" y="2112200"/>
            <a:ext cx="2505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8" name="Google Shape;318;p18"/>
          <p:cNvSpPr txBox="1">
            <a:spLocks noGrp="1"/>
          </p:cNvSpPr>
          <p:nvPr>
            <p:ph type="title" idx="3"/>
          </p:nvPr>
        </p:nvSpPr>
        <p:spPr>
          <a:xfrm>
            <a:off x="4923250" y="2112200"/>
            <a:ext cx="25056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9" name="Google Shape;319;p18"/>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18"/>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21"/>
        <p:cNvGrpSpPr/>
        <p:nvPr/>
      </p:nvGrpSpPr>
      <p:grpSpPr>
        <a:xfrm>
          <a:off x="0" y="0"/>
          <a:ext cx="0" cy="0"/>
          <a:chOff x="0" y="0"/>
          <a:chExt cx="0" cy="0"/>
        </a:xfrm>
      </p:grpSpPr>
      <p:sp>
        <p:nvSpPr>
          <p:cNvPr id="322" name="Google Shape;32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3" name="Google Shape;323;p19"/>
          <p:cNvSpPr txBox="1">
            <a:spLocks noGrp="1"/>
          </p:cNvSpPr>
          <p:nvPr>
            <p:ph type="title" idx="2"/>
          </p:nvPr>
        </p:nvSpPr>
        <p:spPr>
          <a:xfrm>
            <a:off x="937626" y="2145158"/>
            <a:ext cx="2175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4" name="Google Shape;324;p19"/>
          <p:cNvSpPr txBox="1">
            <a:spLocks noGrp="1"/>
          </p:cNvSpPr>
          <p:nvPr>
            <p:ph type="subTitle" idx="1"/>
          </p:nvPr>
        </p:nvSpPr>
        <p:spPr>
          <a:xfrm>
            <a:off x="937626" y="25997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5" name="Google Shape;325;p19"/>
          <p:cNvSpPr txBox="1">
            <a:spLocks noGrp="1"/>
          </p:cNvSpPr>
          <p:nvPr>
            <p:ph type="title" idx="3"/>
          </p:nvPr>
        </p:nvSpPr>
        <p:spPr>
          <a:xfrm>
            <a:off x="3484345" y="2145158"/>
            <a:ext cx="2175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6" name="Google Shape;326;p19"/>
          <p:cNvSpPr txBox="1">
            <a:spLocks noGrp="1"/>
          </p:cNvSpPr>
          <p:nvPr>
            <p:ph type="subTitle" idx="4"/>
          </p:nvPr>
        </p:nvSpPr>
        <p:spPr>
          <a:xfrm>
            <a:off x="3484347" y="25997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7" name="Google Shape;327;p19"/>
          <p:cNvSpPr txBox="1">
            <a:spLocks noGrp="1"/>
          </p:cNvSpPr>
          <p:nvPr>
            <p:ph type="title" idx="5"/>
          </p:nvPr>
        </p:nvSpPr>
        <p:spPr>
          <a:xfrm>
            <a:off x="6031071" y="2145158"/>
            <a:ext cx="2175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8" name="Google Shape;328;p19"/>
          <p:cNvSpPr txBox="1">
            <a:spLocks noGrp="1"/>
          </p:cNvSpPr>
          <p:nvPr>
            <p:ph type="subTitle" idx="6"/>
          </p:nvPr>
        </p:nvSpPr>
        <p:spPr>
          <a:xfrm>
            <a:off x="6031074" y="25997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29"/>
        <p:cNvGrpSpPr/>
        <p:nvPr/>
      </p:nvGrpSpPr>
      <p:grpSpPr>
        <a:xfrm>
          <a:off x="0" y="0"/>
          <a:ext cx="0" cy="0"/>
          <a:chOff x="0" y="0"/>
          <a:chExt cx="0" cy="0"/>
        </a:xfrm>
      </p:grpSpPr>
      <p:sp>
        <p:nvSpPr>
          <p:cNvPr id="330" name="Google Shape;33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20"/>
          <p:cNvSpPr txBox="1">
            <a:spLocks noGrp="1"/>
          </p:cNvSpPr>
          <p:nvPr>
            <p:ph type="title" idx="2"/>
          </p:nvPr>
        </p:nvSpPr>
        <p:spPr>
          <a:xfrm>
            <a:off x="2424850" y="1921175"/>
            <a:ext cx="19782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2" name="Google Shape;332;p20"/>
          <p:cNvSpPr txBox="1">
            <a:spLocks noGrp="1"/>
          </p:cNvSpPr>
          <p:nvPr>
            <p:ph type="subTitle" idx="1"/>
          </p:nvPr>
        </p:nvSpPr>
        <p:spPr>
          <a:xfrm>
            <a:off x="2424850" y="22047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3" name="Google Shape;333;p20"/>
          <p:cNvSpPr txBox="1">
            <a:spLocks noGrp="1"/>
          </p:cNvSpPr>
          <p:nvPr>
            <p:ph type="title" idx="3"/>
          </p:nvPr>
        </p:nvSpPr>
        <p:spPr>
          <a:xfrm>
            <a:off x="4740954" y="1921175"/>
            <a:ext cx="19782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4" name="Google Shape;334;p20"/>
          <p:cNvSpPr txBox="1">
            <a:spLocks noGrp="1"/>
          </p:cNvSpPr>
          <p:nvPr>
            <p:ph type="subTitle" idx="4"/>
          </p:nvPr>
        </p:nvSpPr>
        <p:spPr>
          <a:xfrm>
            <a:off x="4740954" y="22047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5" name="Google Shape;335;p20"/>
          <p:cNvSpPr txBox="1">
            <a:spLocks noGrp="1"/>
          </p:cNvSpPr>
          <p:nvPr>
            <p:ph type="title" idx="5"/>
          </p:nvPr>
        </p:nvSpPr>
        <p:spPr>
          <a:xfrm>
            <a:off x="2424850" y="3354650"/>
            <a:ext cx="19782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6" name="Google Shape;336;p20"/>
          <p:cNvSpPr txBox="1">
            <a:spLocks noGrp="1"/>
          </p:cNvSpPr>
          <p:nvPr>
            <p:ph type="subTitle" idx="6"/>
          </p:nvPr>
        </p:nvSpPr>
        <p:spPr>
          <a:xfrm>
            <a:off x="2424850" y="36381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7" name="Google Shape;337;p20"/>
          <p:cNvSpPr txBox="1">
            <a:spLocks noGrp="1"/>
          </p:cNvSpPr>
          <p:nvPr>
            <p:ph type="title" idx="7"/>
          </p:nvPr>
        </p:nvSpPr>
        <p:spPr>
          <a:xfrm>
            <a:off x="4740954" y="3354650"/>
            <a:ext cx="1978200" cy="3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8" name="Google Shape;338;p20"/>
          <p:cNvSpPr txBox="1">
            <a:spLocks noGrp="1"/>
          </p:cNvSpPr>
          <p:nvPr>
            <p:ph type="subTitle" idx="8"/>
          </p:nvPr>
        </p:nvSpPr>
        <p:spPr>
          <a:xfrm>
            <a:off x="4740954" y="3638175"/>
            <a:ext cx="19782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skervville"/>
              <a:buNone/>
              <a:defRPr sz="30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Assistant"/>
              <a:buChar char="●"/>
              <a:defRPr>
                <a:solidFill>
                  <a:schemeClr val="lt2"/>
                </a:solidFill>
                <a:latin typeface="Assistant"/>
                <a:ea typeface="Assistant"/>
                <a:cs typeface="Assistant"/>
                <a:sym typeface="Assistant"/>
              </a:defRPr>
            </a:lvl1pPr>
            <a:lvl2pPr marL="914400" lvl="1"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2pPr>
            <a:lvl3pPr marL="1371600" lvl="2"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3pPr>
            <a:lvl4pPr marL="1828800" lvl="3"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4pPr>
            <a:lvl5pPr marL="2286000" lvl="4"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5pPr>
            <a:lvl6pPr marL="2743200" lvl="5"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6pPr>
            <a:lvl7pPr marL="3200400" lvl="6"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7pPr>
            <a:lvl8pPr marL="3657600" lvl="7" indent="-317500">
              <a:lnSpc>
                <a:spcPct val="115000"/>
              </a:lnSpc>
              <a:spcBef>
                <a:spcPts val="1600"/>
              </a:spcBef>
              <a:spcAft>
                <a:spcPts val="0"/>
              </a:spcAft>
              <a:buClr>
                <a:schemeClr val="lt2"/>
              </a:buClr>
              <a:buSzPts val="1400"/>
              <a:buFont typeface="Assistant"/>
              <a:buChar char="○"/>
              <a:defRPr>
                <a:solidFill>
                  <a:schemeClr val="lt2"/>
                </a:solidFill>
                <a:latin typeface="Assistant"/>
                <a:ea typeface="Assistant"/>
                <a:cs typeface="Assistant"/>
                <a:sym typeface="Assistant"/>
              </a:defRPr>
            </a:lvl8pPr>
            <a:lvl9pPr marL="4114800" lvl="8" indent="-317500">
              <a:lnSpc>
                <a:spcPct val="115000"/>
              </a:lnSpc>
              <a:spcBef>
                <a:spcPts val="1600"/>
              </a:spcBef>
              <a:spcAft>
                <a:spcPts val="1600"/>
              </a:spcAft>
              <a:buClr>
                <a:schemeClr val="lt2"/>
              </a:buClr>
              <a:buSzPts val="1400"/>
              <a:buFont typeface="Assistant"/>
              <a:buChar char="■"/>
              <a:defRPr>
                <a:solidFill>
                  <a:schemeClr val="lt2"/>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1" r:id="rId6"/>
    <p:sldLayoutId id="2147483664" r:id="rId7"/>
    <p:sldLayoutId id="2147483665" r:id="rId8"/>
    <p:sldLayoutId id="2147483666" r:id="rId9"/>
    <p:sldLayoutId id="2147483667" r:id="rId10"/>
    <p:sldLayoutId id="2147483670" r:id="rId11"/>
    <p:sldLayoutId id="2147483672" r:id="rId12"/>
    <p:sldLayoutId id="2147483673" r:id="rId13"/>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796" name="Google Shape;796;p43"/>
          <p:cNvPicPr preferRelativeResize="0"/>
          <p:nvPr/>
        </p:nvPicPr>
        <p:blipFill>
          <a:blip r:embed="rId3">
            <a:alphaModFix/>
          </a:blip>
          <a:stretch>
            <a:fillRect/>
          </a:stretch>
        </p:blipFill>
        <p:spPr>
          <a:xfrm>
            <a:off x="6479688" y="-507881"/>
            <a:ext cx="1801875" cy="1623919"/>
          </a:xfrm>
          <a:prstGeom prst="rect">
            <a:avLst/>
          </a:prstGeom>
          <a:noFill/>
          <a:ln>
            <a:noFill/>
          </a:ln>
        </p:spPr>
      </p:pic>
      <p:sp>
        <p:nvSpPr>
          <p:cNvPr id="797" name="Google Shape;797;p43"/>
          <p:cNvSpPr txBox="1">
            <a:spLocks noGrp="1"/>
          </p:cNvSpPr>
          <p:nvPr>
            <p:ph type="ctrTitle"/>
          </p:nvPr>
        </p:nvSpPr>
        <p:spPr>
          <a:xfrm>
            <a:off x="959154" y="994525"/>
            <a:ext cx="7500560" cy="8462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tx2"/>
                </a:solidFill>
                <a:latin typeface="#9Slide04 SFU GaramondCondensed" panose="00000300000000000000" pitchFamily="2" charset="0"/>
              </a:rPr>
              <a:t>Thực hành Tiếng Việt</a:t>
            </a:r>
            <a:endParaRPr>
              <a:solidFill>
                <a:schemeClr val="tx2"/>
              </a:solidFill>
              <a:latin typeface="#9Slide04 SFU GaramondCondensed" panose="00000300000000000000" pitchFamily="2" charset="0"/>
            </a:endParaRPr>
          </a:p>
        </p:txBody>
      </p:sp>
      <p:pic>
        <p:nvPicPr>
          <p:cNvPr id="799" name="Google Shape;799;p43"/>
          <p:cNvPicPr preferRelativeResize="0"/>
          <p:nvPr/>
        </p:nvPicPr>
        <p:blipFill>
          <a:blip r:embed="rId4">
            <a:alphaModFix/>
          </a:blip>
          <a:stretch>
            <a:fillRect/>
          </a:stretch>
        </p:blipFill>
        <p:spPr>
          <a:xfrm>
            <a:off x="9145625" y="628900"/>
            <a:ext cx="173870" cy="264025"/>
          </a:xfrm>
          <a:prstGeom prst="rect">
            <a:avLst/>
          </a:prstGeom>
          <a:noFill/>
          <a:ln>
            <a:noFill/>
          </a:ln>
        </p:spPr>
      </p:pic>
      <p:pic>
        <p:nvPicPr>
          <p:cNvPr id="800" name="Google Shape;800;p43"/>
          <p:cNvPicPr preferRelativeResize="0"/>
          <p:nvPr/>
        </p:nvPicPr>
        <p:blipFill>
          <a:blip r:embed="rId4">
            <a:alphaModFix/>
          </a:blip>
          <a:stretch>
            <a:fillRect/>
          </a:stretch>
        </p:blipFill>
        <p:spPr>
          <a:xfrm>
            <a:off x="6940150" y="3980475"/>
            <a:ext cx="173870" cy="264025"/>
          </a:xfrm>
          <a:prstGeom prst="rect">
            <a:avLst/>
          </a:prstGeom>
          <a:noFill/>
          <a:ln>
            <a:noFill/>
          </a:ln>
        </p:spPr>
      </p:pic>
      <p:pic>
        <p:nvPicPr>
          <p:cNvPr id="801" name="Google Shape;801;p43"/>
          <p:cNvPicPr preferRelativeResize="0"/>
          <p:nvPr/>
        </p:nvPicPr>
        <p:blipFill>
          <a:blip r:embed="rId5">
            <a:alphaModFix/>
          </a:blip>
          <a:stretch>
            <a:fillRect/>
          </a:stretch>
        </p:blipFill>
        <p:spPr>
          <a:xfrm>
            <a:off x="752325" y="4114800"/>
            <a:ext cx="113300" cy="113300"/>
          </a:xfrm>
          <a:prstGeom prst="rect">
            <a:avLst/>
          </a:prstGeom>
          <a:noFill/>
          <a:ln>
            <a:noFill/>
          </a:ln>
        </p:spPr>
      </p:pic>
      <p:pic>
        <p:nvPicPr>
          <p:cNvPr id="802" name="Google Shape;802;p43"/>
          <p:cNvPicPr preferRelativeResize="0"/>
          <p:nvPr/>
        </p:nvPicPr>
        <p:blipFill>
          <a:blip r:embed="rId5">
            <a:alphaModFix/>
          </a:blip>
          <a:stretch>
            <a:fillRect/>
          </a:stretch>
        </p:blipFill>
        <p:spPr>
          <a:xfrm>
            <a:off x="7743650" y="609600"/>
            <a:ext cx="113300" cy="113300"/>
          </a:xfrm>
          <a:prstGeom prst="rect">
            <a:avLst/>
          </a:prstGeom>
          <a:noFill/>
          <a:ln>
            <a:noFill/>
          </a:ln>
        </p:spPr>
      </p:pic>
      <p:pic>
        <p:nvPicPr>
          <p:cNvPr id="803" name="Google Shape;803;p43"/>
          <p:cNvPicPr preferRelativeResize="0"/>
          <p:nvPr/>
        </p:nvPicPr>
        <p:blipFill>
          <a:blip r:embed="rId5">
            <a:alphaModFix/>
          </a:blip>
          <a:stretch>
            <a:fillRect/>
          </a:stretch>
        </p:blipFill>
        <p:spPr>
          <a:xfrm>
            <a:off x="9319500" y="2097125"/>
            <a:ext cx="113300" cy="113300"/>
          </a:xfrm>
          <a:prstGeom prst="rect">
            <a:avLst/>
          </a:prstGeom>
          <a:noFill/>
          <a:ln>
            <a:noFill/>
          </a:ln>
        </p:spPr>
      </p:pic>
      <p:pic>
        <p:nvPicPr>
          <p:cNvPr id="804" name="Google Shape;804;p43"/>
          <p:cNvPicPr preferRelativeResize="0"/>
          <p:nvPr/>
        </p:nvPicPr>
        <p:blipFill>
          <a:blip r:embed="rId6">
            <a:alphaModFix/>
          </a:blip>
          <a:stretch>
            <a:fillRect/>
          </a:stretch>
        </p:blipFill>
        <p:spPr>
          <a:xfrm rot="511649">
            <a:off x="9098564" y="1013212"/>
            <a:ext cx="195984" cy="1229001"/>
          </a:xfrm>
          <a:prstGeom prst="rect">
            <a:avLst/>
          </a:prstGeom>
          <a:noFill/>
          <a:ln>
            <a:noFill/>
          </a:ln>
        </p:spPr>
      </p:pic>
      <p:pic>
        <p:nvPicPr>
          <p:cNvPr id="805" name="Google Shape;805;p43"/>
          <p:cNvPicPr preferRelativeResize="0"/>
          <p:nvPr/>
        </p:nvPicPr>
        <p:blipFill>
          <a:blip r:embed="rId6">
            <a:alphaModFix/>
          </a:blip>
          <a:stretch>
            <a:fillRect/>
          </a:stretch>
        </p:blipFill>
        <p:spPr>
          <a:xfrm rot="-170387" flipH="1">
            <a:off x="9111915" y="1014208"/>
            <a:ext cx="195984" cy="1229001"/>
          </a:xfrm>
          <a:prstGeom prst="rect">
            <a:avLst/>
          </a:prstGeom>
          <a:noFill/>
          <a:ln>
            <a:noFill/>
          </a:ln>
        </p:spPr>
      </p:pic>
      <p:pic>
        <p:nvPicPr>
          <p:cNvPr id="806" name="Google Shape;806;p43"/>
          <p:cNvPicPr preferRelativeResize="0"/>
          <p:nvPr/>
        </p:nvPicPr>
        <p:blipFill>
          <a:blip r:embed="rId7">
            <a:alphaModFix/>
          </a:blip>
          <a:stretch>
            <a:fillRect/>
          </a:stretch>
        </p:blipFill>
        <p:spPr>
          <a:xfrm rot="-1430076" flipH="1">
            <a:off x="1063084" y="429461"/>
            <a:ext cx="1078375" cy="2169255"/>
          </a:xfrm>
          <a:prstGeom prst="rect">
            <a:avLst/>
          </a:prstGeom>
          <a:noFill/>
          <a:ln>
            <a:noFill/>
          </a:ln>
        </p:spPr>
      </p:pic>
      <p:pic>
        <p:nvPicPr>
          <p:cNvPr id="807" name="Google Shape;807;p43"/>
          <p:cNvPicPr preferRelativeResize="0"/>
          <p:nvPr/>
        </p:nvPicPr>
        <p:blipFill>
          <a:blip r:embed="rId7">
            <a:alphaModFix/>
          </a:blip>
          <a:stretch>
            <a:fillRect/>
          </a:stretch>
        </p:blipFill>
        <p:spPr>
          <a:xfrm rot="1430076">
            <a:off x="7105808" y="543084"/>
            <a:ext cx="1078375" cy="2169255"/>
          </a:xfrm>
          <a:prstGeom prst="rect">
            <a:avLst/>
          </a:prstGeom>
          <a:noFill/>
          <a:ln>
            <a:noFill/>
          </a:ln>
        </p:spPr>
      </p:pic>
      <p:grpSp>
        <p:nvGrpSpPr>
          <p:cNvPr id="820" name="Google Shape;820;p43"/>
          <p:cNvGrpSpPr/>
          <p:nvPr/>
        </p:nvGrpSpPr>
        <p:grpSpPr>
          <a:xfrm flipH="1">
            <a:off x="4208515" y="4190227"/>
            <a:ext cx="1113566" cy="519899"/>
            <a:chOff x="3341960" y="4275150"/>
            <a:chExt cx="819521" cy="382616"/>
          </a:xfrm>
        </p:grpSpPr>
        <p:sp>
          <p:nvSpPr>
            <p:cNvPr id="821" name="Google Shape;821;p43"/>
            <p:cNvSpPr/>
            <p:nvPr/>
          </p:nvSpPr>
          <p:spPr>
            <a:xfrm>
              <a:off x="3341960" y="4280999"/>
              <a:ext cx="819521" cy="376767"/>
            </a:xfrm>
            <a:custGeom>
              <a:avLst/>
              <a:gdLst/>
              <a:ahLst/>
              <a:cxnLst/>
              <a:rect l="l" t="t" r="r" b="b"/>
              <a:pathLst>
                <a:path w="29956" h="13772" extrusionOk="0">
                  <a:moveTo>
                    <a:pt x="28188" y="3537"/>
                  </a:moveTo>
                  <a:cubicBezTo>
                    <a:pt x="28254" y="3537"/>
                    <a:pt x="28354" y="3570"/>
                    <a:pt x="28354" y="3670"/>
                  </a:cubicBezTo>
                  <a:cubicBezTo>
                    <a:pt x="28354" y="3703"/>
                    <a:pt x="28321" y="3770"/>
                    <a:pt x="28221" y="3837"/>
                  </a:cubicBezTo>
                  <a:cubicBezTo>
                    <a:pt x="28154" y="3837"/>
                    <a:pt x="19548" y="5004"/>
                    <a:pt x="16946" y="5538"/>
                  </a:cubicBezTo>
                  <a:cubicBezTo>
                    <a:pt x="14311" y="6072"/>
                    <a:pt x="5605" y="9541"/>
                    <a:pt x="5505" y="9574"/>
                  </a:cubicBezTo>
                  <a:cubicBezTo>
                    <a:pt x="5487" y="9583"/>
                    <a:pt x="5467" y="9587"/>
                    <a:pt x="5447" y="9587"/>
                  </a:cubicBezTo>
                  <a:cubicBezTo>
                    <a:pt x="5392" y="9587"/>
                    <a:pt x="5338" y="9556"/>
                    <a:pt x="5338" y="9508"/>
                  </a:cubicBezTo>
                  <a:cubicBezTo>
                    <a:pt x="4738" y="8373"/>
                    <a:pt x="4004" y="7673"/>
                    <a:pt x="3337" y="7539"/>
                  </a:cubicBezTo>
                  <a:cubicBezTo>
                    <a:pt x="3272" y="7532"/>
                    <a:pt x="3210" y="7528"/>
                    <a:pt x="3151" y="7528"/>
                  </a:cubicBezTo>
                  <a:cubicBezTo>
                    <a:pt x="2936" y="7528"/>
                    <a:pt x="2753" y="7583"/>
                    <a:pt x="2569" y="7740"/>
                  </a:cubicBezTo>
                  <a:cubicBezTo>
                    <a:pt x="1702" y="8540"/>
                    <a:pt x="1702" y="9207"/>
                    <a:pt x="2469" y="10608"/>
                  </a:cubicBezTo>
                  <a:cubicBezTo>
                    <a:pt x="3070" y="11776"/>
                    <a:pt x="3904" y="12610"/>
                    <a:pt x="4571" y="12743"/>
                  </a:cubicBezTo>
                  <a:cubicBezTo>
                    <a:pt x="4656" y="12755"/>
                    <a:pt x="4737" y="12763"/>
                    <a:pt x="4812" y="12763"/>
                  </a:cubicBezTo>
                  <a:cubicBezTo>
                    <a:pt x="4942" y="12763"/>
                    <a:pt x="5053" y="12740"/>
                    <a:pt x="5138" y="12677"/>
                  </a:cubicBezTo>
                  <a:cubicBezTo>
                    <a:pt x="5471" y="12410"/>
                    <a:pt x="5672" y="12176"/>
                    <a:pt x="5672" y="11909"/>
                  </a:cubicBezTo>
                  <a:cubicBezTo>
                    <a:pt x="5738" y="11342"/>
                    <a:pt x="5171" y="10575"/>
                    <a:pt x="4371" y="9674"/>
                  </a:cubicBezTo>
                  <a:cubicBezTo>
                    <a:pt x="3703" y="8874"/>
                    <a:pt x="3370" y="8840"/>
                    <a:pt x="3203" y="8840"/>
                  </a:cubicBezTo>
                  <a:cubicBezTo>
                    <a:pt x="3036" y="8874"/>
                    <a:pt x="2970" y="9074"/>
                    <a:pt x="2970" y="9074"/>
                  </a:cubicBezTo>
                  <a:cubicBezTo>
                    <a:pt x="2920" y="9149"/>
                    <a:pt x="2888" y="9187"/>
                    <a:pt x="2848" y="9187"/>
                  </a:cubicBezTo>
                  <a:cubicBezTo>
                    <a:pt x="2834" y="9187"/>
                    <a:pt x="2820" y="9182"/>
                    <a:pt x="2803" y="9174"/>
                  </a:cubicBezTo>
                  <a:cubicBezTo>
                    <a:pt x="2703" y="9174"/>
                    <a:pt x="2669" y="9074"/>
                    <a:pt x="2669" y="9007"/>
                  </a:cubicBezTo>
                  <a:cubicBezTo>
                    <a:pt x="2669" y="9007"/>
                    <a:pt x="2803" y="8607"/>
                    <a:pt x="3136" y="8540"/>
                  </a:cubicBezTo>
                  <a:cubicBezTo>
                    <a:pt x="3182" y="8528"/>
                    <a:pt x="3230" y="8521"/>
                    <a:pt x="3280" y="8521"/>
                  </a:cubicBezTo>
                  <a:cubicBezTo>
                    <a:pt x="3629" y="8521"/>
                    <a:pt x="4075" y="8828"/>
                    <a:pt x="4571" y="9441"/>
                  </a:cubicBezTo>
                  <a:cubicBezTo>
                    <a:pt x="5405" y="10408"/>
                    <a:pt x="6005" y="11242"/>
                    <a:pt x="5905" y="11943"/>
                  </a:cubicBezTo>
                  <a:cubicBezTo>
                    <a:pt x="5872" y="12343"/>
                    <a:pt x="5638" y="12610"/>
                    <a:pt x="5238" y="12910"/>
                  </a:cubicBezTo>
                  <a:cubicBezTo>
                    <a:pt x="5071" y="13043"/>
                    <a:pt x="4904" y="13077"/>
                    <a:pt x="4704" y="13077"/>
                  </a:cubicBezTo>
                  <a:cubicBezTo>
                    <a:pt x="4637" y="13077"/>
                    <a:pt x="4537" y="13077"/>
                    <a:pt x="4404" y="13043"/>
                  </a:cubicBezTo>
                  <a:cubicBezTo>
                    <a:pt x="3670" y="12877"/>
                    <a:pt x="2736" y="12009"/>
                    <a:pt x="2069" y="10742"/>
                  </a:cubicBezTo>
                  <a:cubicBezTo>
                    <a:pt x="1368" y="9441"/>
                    <a:pt x="1168" y="8507"/>
                    <a:pt x="2302" y="7506"/>
                  </a:cubicBezTo>
                  <a:cubicBezTo>
                    <a:pt x="2481" y="7302"/>
                    <a:pt x="2737" y="7215"/>
                    <a:pt x="3027" y="7215"/>
                  </a:cubicBezTo>
                  <a:cubicBezTo>
                    <a:pt x="3116" y="7215"/>
                    <a:pt x="3209" y="7224"/>
                    <a:pt x="3303" y="7239"/>
                  </a:cubicBezTo>
                  <a:cubicBezTo>
                    <a:pt x="4037" y="7373"/>
                    <a:pt x="4838" y="8073"/>
                    <a:pt x="5471" y="9241"/>
                  </a:cubicBezTo>
                  <a:cubicBezTo>
                    <a:pt x="6572" y="8774"/>
                    <a:pt x="14311" y="5738"/>
                    <a:pt x="16846" y="5238"/>
                  </a:cubicBezTo>
                  <a:cubicBezTo>
                    <a:pt x="19515" y="4704"/>
                    <a:pt x="28088" y="3537"/>
                    <a:pt x="28188" y="3537"/>
                  </a:cubicBezTo>
                  <a:close/>
                  <a:moveTo>
                    <a:pt x="27454" y="1"/>
                  </a:moveTo>
                  <a:cubicBezTo>
                    <a:pt x="27454" y="1"/>
                    <a:pt x="19815" y="4237"/>
                    <a:pt x="12310" y="5104"/>
                  </a:cubicBezTo>
                  <a:cubicBezTo>
                    <a:pt x="4804" y="6005"/>
                    <a:pt x="3203" y="5872"/>
                    <a:pt x="2369" y="6072"/>
                  </a:cubicBezTo>
                  <a:cubicBezTo>
                    <a:pt x="1802" y="6239"/>
                    <a:pt x="1" y="7740"/>
                    <a:pt x="1102" y="10508"/>
                  </a:cubicBezTo>
                  <a:cubicBezTo>
                    <a:pt x="2003" y="12818"/>
                    <a:pt x="3665" y="13772"/>
                    <a:pt x="4663" y="13772"/>
                  </a:cubicBezTo>
                  <a:cubicBezTo>
                    <a:pt x="4847" y="13772"/>
                    <a:pt x="5008" y="13740"/>
                    <a:pt x="5138" y="13677"/>
                  </a:cubicBezTo>
                  <a:cubicBezTo>
                    <a:pt x="5972" y="13244"/>
                    <a:pt x="13310" y="9041"/>
                    <a:pt x="16513" y="8240"/>
                  </a:cubicBezTo>
                  <a:cubicBezTo>
                    <a:pt x="19748" y="7406"/>
                    <a:pt x="27987" y="7239"/>
                    <a:pt x="28555" y="6706"/>
                  </a:cubicBezTo>
                  <a:cubicBezTo>
                    <a:pt x="29155" y="6172"/>
                    <a:pt x="29388" y="4070"/>
                    <a:pt x="29155" y="3537"/>
                  </a:cubicBezTo>
                  <a:lnTo>
                    <a:pt x="29956" y="3203"/>
                  </a:lnTo>
                  <a:cubicBezTo>
                    <a:pt x="29956" y="3203"/>
                    <a:pt x="28421" y="201"/>
                    <a:pt x="27454" y="1"/>
                  </a:cubicBez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3665300" y="4275150"/>
              <a:ext cx="235175" cy="260275"/>
            </a:xfrm>
            <a:custGeom>
              <a:avLst/>
              <a:gdLst/>
              <a:ahLst/>
              <a:cxnLst/>
              <a:rect l="l" t="t" r="r" b="b"/>
              <a:pathLst>
                <a:path w="9407" h="10411" extrusionOk="0">
                  <a:moveTo>
                    <a:pt x="7148" y="919"/>
                  </a:moveTo>
                  <a:cubicBezTo>
                    <a:pt x="7311" y="919"/>
                    <a:pt x="7507" y="1024"/>
                    <a:pt x="7739" y="1302"/>
                  </a:cubicBezTo>
                  <a:cubicBezTo>
                    <a:pt x="8206" y="1836"/>
                    <a:pt x="6405" y="3771"/>
                    <a:pt x="6405" y="3771"/>
                  </a:cubicBezTo>
                  <a:cubicBezTo>
                    <a:pt x="6405" y="3771"/>
                    <a:pt x="6405" y="2303"/>
                    <a:pt x="6571" y="1569"/>
                  </a:cubicBezTo>
                  <a:cubicBezTo>
                    <a:pt x="6658" y="1286"/>
                    <a:pt x="6845" y="919"/>
                    <a:pt x="7148" y="919"/>
                  </a:cubicBezTo>
                  <a:close/>
                  <a:moveTo>
                    <a:pt x="2147" y="2311"/>
                  </a:moveTo>
                  <a:cubicBezTo>
                    <a:pt x="3037" y="2311"/>
                    <a:pt x="4403" y="4071"/>
                    <a:pt x="4403" y="4071"/>
                  </a:cubicBezTo>
                  <a:cubicBezTo>
                    <a:pt x="1601" y="4071"/>
                    <a:pt x="1001" y="2937"/>
                    <a:pt x="1835" y="2403"/>
                  </a:cubicBezTo>
                  <a:cubicBezTo>
                    <a:pt x="1929" y="2339"/>
                    <a:pt x="2034" y="2311"/>
                    <a:pt x="2147" y="2311"/>
                  </a:cubicBezTo>
                  <a:close/>
                  <a:moveTo>
                    <a:pt x="7187" y="0"/>
                  </a:moveTo>
                  <a:cubicBezTo>
                    <a:pt x="5077" y="0"/>
                    <a:pt x="5504" y="4104"/>
                    <a:pt x="5504" y="4104"/>
                  </a:cubicBezTo>
                  <a:cubicBezTo>
                    <a:pt x="5504" y="4104"/>
                    <a:pt x="4737" y="2837"/>
                    <a:pt x="3436" y="2003"/>
                  </a:cubicBezTo>
                  <a:cubicBezTo>
                    <a:pt x="2935" y="1651"/>
                    <a:pt x="2342" y="1448"/>
                    <a:pt x="1800" y="1448"/>
                  </a:cubicBezTo>
                  <a:cubicBezTo>
                    <a:pt x="1004" y="1448"/>
                    <a:pt x="319" y="1885"/>
                    <a:pt x="200" y="2937"/>
                  </a:cubicBezTo>
                  <a:cubicBezTo>
                    <a:pt x="0" y="4638"/>
                    <a:pt x="4537" y="5005"/>
                    <a:pt x="4537" y="5005"/>
                  </a:cubicBezTo>
                  <a:cubicBezTo>
                    <a:pt x="4170" y="5505"/>
                    <a:pt x="334" y="7140"/>
                    <a:pt x="334" y="7140"/>
                  </a:cubicBezTo>
                  <a:cubicBezTo>
                    <a:pt x="534" y="7306"/>
                    <a:pt x="967" y="7348"/>
                    <a:pt x="1351" y="7348"/>
                  </a:cubicBezTo>
                  <a:cubicBezTo>
                    <a:pt x="1735" y="7348"/>
                    <a:pt x="2068" y="7307"/>
                    <a:pt x="2068" y="7306"/>
                  </a:cubicBezTo>
                  <a:lnTo>
                    <a:pt x="2068" y="7306"/>
                  </a:lnTo>
                  <a:cubicBezTo>
                    <a:pt x="2102" y="7673"/>
                    <a:pt x="1868" y="8507"/>
                    <a:pt x="1868" y="8507"/>
                  </a:cubicBezTo>
                  <a:cubicBezTo>
                    <a:pt x="3236" y="7907"/>
                    <a:pt x="4503" y="6306"/>
                    <a:pt x="4503" y="6306"/>
                  </a:cubicBezTo>
                  <a:lnTo>
                    <a:pt x="4503" y="6306"/>
                  </a:lnTo>
                  <a:cubicBezTo>
                    <a:pt x="3703" y="8207"/>
                    <a:pt x="3036" y="10008"/>
                    <a:pt x="3036" y="10008"/>
                  </a:cubicBezTo>
                  <a:cubicBezTo>
                    <a:pt x="3047" y="10016"/>
                    <a:pt x="3060" y="10019"/>
                    <a:pt x="3076" y="10019"/>
                  </a:cubicBezTo>
                  <a:cubicBezTo>
                    <a:pt x="3347" y="10019"/>
                    <a:pt x="4270" y="9008"/>
                    <a:pt x="4270" y="9008"/>
                  </a:cubicBezTo>
                  <a:lnTo>
                    <a:pt x="4270" y="9008"/>
                  </a:lnTo>
                  <a:cubicBezTo>
                    <a:pt x="4370" y="9808"/>
                    <a:pt x="4103" y="10409"/>
                    <a:pt x="4103" y="10409"/>
                  </a:cubicBezTo>
                  <a:cubicBezTo>
                    <a:pt x="4116" y="10410"/>
                    <a:pt x="4129" y="10410"/>
                    <a:pt x="4141" y="10410"/>
                  </a:cubicBezTo>
                  <a:cubicBezTo>
                    <a:pt x="5284" y="10410"/>
                    <a:pt x="5871" y="6006"/>
                    <a:pt x="5871" y="6006"/>
                  </a:cubicBezTo>
                  <a:lnTo>
                    <a:pt x="5871" y="6006"/>
                  </a:lnTo>
                  <a:cubicBezTo>
                    <a:pt x="6238" y="7073"/>
                    <a:pt x="5671" y="8741"/>
                    <a:pt x="5671" y="8741"/>
                  </a:cubicBezTo>
                  <a:cubicBezTo>
                    <a:pt x="5810" y="8784"/>
                    <a:pt x="5947" y="8801"/>
                    <a:pt x="6079" y="8801"/>
                  </a:cubicBezTo>
                  <a:cubicBezTo>
                    <a:pt x="6774" y="8801"/>
                    <a:pt x="7339" y="8307"/>
                    <a:pt x="7339" y="8307"/>
                  </a:cubicBezTo>
                  <a:cubicBezTo>
                    <a:pt x="8106" y="6773"/>
                    <a:pt x="6772" y="4471"/>
                    <a:pt x="6772" y="4471"/>
                  </a:cubicBezTo>
                  <a:cubicBezTo>
                    <a:pt x="8740" y="3604"/>
                    <a:pt x="9407" y="101"/>
                    <a:pt x="7239" y="1"/>
                  </a:cubicBezTo>
                  <a:cubicBezTo>
                    <a:pt x="7221" y="1"/>
                    <a:pt x="7204" y="0"/>
                    <a:pt x="7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FA037A91-B532-0948-15EC-85C75DC63919}"/>
              </a:ext>
            </a:extLst>
          </p:cNvPr>
          <p:cNvSpPr txBox="1"/>
          <p:nvPr/>
        </p:nvSpPr>
        <p:spPr>
          <a:xfrm>
            <a:off x="787553" y="2050845"/>
            <a:ext cx="7551234" cy="2023631"/>
          </a:xfrm>
          <a:prstGeom prst="rect">
            <a:avLst/>
          </a:prstGeom>
          <a:noFill/>
        </p:spPr>
        <p:txBody>
          <a:bodyPr wrap="square">
            <a:spAutoFit/>
          </a:bodyPr>
          <a:lstStyle/>
          <a:p>
            <a:pPr marL="0" marR="0" algn="ctr">
              <a:lnSpc>
                <a:spcPct val="150000"/>
              </a:lnSpc>
              <a:spcBef>
                <a:spcPts val="0"/>
              </a:spcBef>
              <a:spcAft>
                <a:spcPts val="800"/>
              </a:spcAft>
            </a:pPr>
            <a:r>
              <a:rPr lang="en-US" sz="4400" b="1" kern="0">
                <a:solidFill>
                  <a:schemeClr val="tx1"/>
                </a:solidFill>
                <a:effectLst/>
                <a:latin typeface="#9Slide04 SVNSwashington" pitchFamily="2" charset="0"/>
                <a:ea typeface="Yu Mincho" panose="02020400000000000000" pitchFamily="18" charset="-128"/>
                <a:cs typeface="Times New Roman" panose="02020603050405020304" pitchFamily="18" charset="0"/>
              </a:rPr>
              <a:t>NGHĨA CỦA MỘT SỐ TỪ, THÀNH NGỮ HÁN VIỆT</a:t>
            </a:r>
            <a:endParaRPr lang="en-US" sz="4000" kern="100">
              <a:solidFill>
                <a:schemeClr val="tx1"/>
              </a:solidFill>
              <a:effectLst/>
              <a:latin typeface="#9Slide04 SVNSwashington" pitchFamily="2" charset="0"/>
              <a:ea typeface="Calibri" panose="020F0502020204030204" pitchFamily="34" charset="0"/>
              <a:cs typeface="Times New Roman" panose="02020603050405020304" pitchFamily="18" charset="0"/>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122188"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Câu hỏi 2. Kẻ bảng vào vở theo mẫu sau và tìm từ có yếu tố Hán Việt tương ứng: </a:t>
            </a:r>
            <a:endParaRPr lang="en-US"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0688CF18-852F-6604-3CAE-6D3BF7CB16CF}"/>
              </a:ext>
            </a:extLst>
          </p:cNvPr>
          <p:cNvGraphicFramePr>
            <a:graphicFrameLocks noGrp="1"/>
          </p:cNvGraphicFramePr>
          <p:nvPr>
            <p:extLst>
              <p:ext uri="{D42A27DB-BD31-4B8C-83A1-F6EECF244321}">
                <p14:modId xmlns:p14="http://schemas.microsoft.com/office/powerpoint/2010/main" val="422726685"/>
              </p:ext>
            </p:extLst>
          </p:nvPr>
        </p:nvGraphicFramePr>
        <p:xfrm>
          <a:off x="449318" y="1338834"/>
          <a:ext cx="8122188" cy="2606040"/>
        </p:xfrm>
        <a:graphic>
          <a:graphicData uri="http://schemas.openxmlformats.org/drawingml/2006/table">
            <a:tbl>
              <a:tblPr firstRow="1" firstCol="1" bandRow="1"/>
              <a:tblGrid>
                <a:gridCol w="2382236">
                  <a:extLst>
                    <a:ext uri="{9D8B030D-6E8A-4147-A177-3AD203B41FA5}">
                      <a16:colId xmlns:a16="http://schemas.microsoft.com/office/drawing/2014/main" val="4108491417"/>
                    </a:ext>
                  </a:extLst>
                </a:gridCol>
                <a:gridCol w="5739952">
                  <a:extLst>
                    <a:ext uri="{9D8B030D-6E8A-4147-A177-3AD203B41FA5}">
                      <a16:colId xmlns:a16="http://schemas.microsoft.com/office/drawing/2014/main" val="3537276232"/>
                    </a:ext>
                  </a:extLst>
                </a:gridCol>
              </a:tblGrid>
              <a:tr h="363019">
                <a:tc>
                  <a:txBody>
                    <a:bodyPr/>
                    <a:lstStyle/>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Yếu tố Hán Việt</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Từ có yếu tố Hán Việt tương ứng</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550014134"/>
                  </a:ext>
                </a:extLst>
              </a:tr>
              <a:tr h="363019">
                <a:tc>
                  <a:txBody>
                    <a:bodyPr/>
                    <a:lstStyle/>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Gian </a:t>
                      </a:r>
                    </a:p>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lừa dối, xảo trá)</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102852"/>
                  </a:ext>
                </a:extLst>
              </a:tr>
              <a:tr h="363019">
                <a:tc>
                  <a:txBody>
                    <a:bodyPr/>
                    <a:lstStyle/>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Gian </a:t>
                      </a:r>
                    </a:p>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giữa, khoảng giữa)</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84561277"/>
                  </a:ext>
                </a:extLst>
              </a:tr>
              <a:tr h="363019">
                <a:tc>
                  <a:txBody>
                    <a:bodyPr/>
                    <a:lstStyle/>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Gian </a:t>
                      </a:r>
                    </a:p>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khó khăn, vất vả)</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07000"/>
                        </a:lnSpc>
                        <a:spcBef>
                          <a:spcPts val="0"/>
                        </a:spcBef>
                        <a:spcAft>
                          <a:spcPts val="0"/>
                        </a:spcAf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74010423"/>
                  </a:ext>
                </a:extLst>
              </a:tr>
            </a:tbl>
          </a:graphicData>
        </a:graphic>
      </p:graphicFrame>
    </p:spTree>
    <p:extLst>
      <p:ext uri="{BB962C8B-B14F-4D97-AF65-F5344CB8AC3E}">
        <p14:creationId xmlns:p14="http://schemas.microsoft.com/office/powerpoint/2010/main" val="1253461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122188"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Câu hỏi 2. Kẻ bảng vào vở theo mẫu sau và tìm từ có yếu tố Hán Việt tương ứng: </a:t>
            </a:r>
            <a:endParaRPr lang="en-US"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FDFA32B6-C04F-3F0F-F9E0-B17C9BC3AE5B}"/>
              </a:ext>
            </a:extLst>
          </p:cNvPr>
          <p:cNvGraphicFramePr>
            <a:graphicFrameLocks noGrp="1"/>
          </p:cNvGraphicFramePr>
          <p:nvPr>
            <p:extLst>
              <p:ext uri="{D42A27DB-BD31-4B8C-83A1-F6EECF244321}">
                <p14:modId xmlns:p14="http://schemas.microsoft.com/office/powerpoint/2010/main" val="988641416"/>
              </p:ext>
            </p:extLst>
          </p:nvPr>
        </p:nvGraphicFramePr>
        <p:xfrm>
          <a:off x="719462" y="1224080"/>
          <a:ext cx="7581900" cy="3392424"/>
        </p:xfrm>
        <a:graphic>
          <a:graphicData uri="http://schemas.openxmlformats.org/drawingml/2006/table">
            <a:tbl>
              <a:tblPr firstRow="1" firstCol="1" bandRow="1"/>
              <a:tblGrid>
                <a:gridCol w="2280920">
                  <a:extLst>
                    <a:ext uri="{9D8B030D-6E8A-4147-A177-3AD203B41FA5}">
                      <a16:colId xmlns:a16="http://schemas.microsoft.com/office/drawing/2014/main" val="633716600"/>
                    </a:ext>
                  </a:extLst>
                </a:gridCol>
                <a:gridCol w="5300980">
                  <a:extLst>
                    <a:ext uri="{9D8B030D-6E8A-4147-A177-3AD203B41FA5}">
                      <a16:colId xmlns:a16="http://schemas.microsoft.com/office/drawing/2014/main" val="3314290389"/>
                    </a:ext>
                  </a:extLst>
                </a:gridCol>
              </a:tblGrid>
              <a:tr h="0">
                <a:tc>
                  <a:txBody>
                    <a:bodyPr/>
                    <a:lstStyle/>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Yếu tố Hán Việt</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Từ có yếu tố Hán Việt tương ứng</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440361943"/>
                  </a:ext>
                </a:extLst>
              </a:tr>
              <a:tr h="0">
                <a:tc>
                  <a:txBody>
                    <a:bodyPr/>
                    <a:lstStyle/>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Gian </a:t>
                      </a:r>
                    </a:p>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lừa dối, xảo trá)</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gian xảo, gian dối, gian trá, gian ô, gian dâm. </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6507992"/>
                  </a:ext>
                </a:extLst>
              </a:tr>
              <a:tr h="0">
                <a:tc>
                  <a:txBody>
                    <a:bodyPr/>
                    <a:lstStyle/>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Gian </a:t>
                      </a:r>
                    </a:p>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(giữa, khoảng giữa)</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nhất gian</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70175435"/>
                  </a:ext>
                </a:extLst>
              </a:tr>
              <a:tr h="0">
                <a:tc>
                  <a:txBody>
                    <a:bodyPr/>
                    <a:lstStyle/>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Gian </a:t>
                      </a:r>
                    </a:p>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khó khăn, vất vả)</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80340" marR="0" algn="just">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gian hiểm, gian khổ</a:t>
                      </a:r>
                      <a:endParaRPr lang="en-US" sz="2000" kern="100">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214938"/>
                  </a:ext>
                </a:extLst>
              </a:tr>
            </a:tbl>
          </a:graphicData>
        </a:graphic>
      </p:graphicFrame>
    </p:spTree>
    <p:extLst>
      <p:ext uri="{BB962C8B-B14F-4D97-AF65-F5344CB8AC3E}">
        <p14:creationId xmlns:p14="http://schemas.microsoft.com/office/powerpoint/2010/main" val="2904019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122188"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Câu hỏi 3. Xếp các từ ngữ sau thành từng nhóm có yếu tố Hán Việt cùng nghĩa và giải nghĩa yếu tố Hán Việt đó:</a:t>
            </a:r>
          </a:p>
        </p:txBody>
      </p:sp>
      <p:sp>
        <p:nvSpPr>
          <p:cNvPr id="4" name="TextBox 3">
            <a:extLst>
              <a:ext uri="{FF2B5EF4-FFF2-40B4-BE49-F238E27FC236}">
                <a16:creationId xmlns:a16="http://schemas.microsoft.com/office/drawing/2014/main" id="{BC76B1BA-81F6-F8EF-03DB-62412745FB22}"/>
              </a:ext>
            </a:extLst>
          </p:cNvPr>
          <p:cNvSpPr txBox="1"/>
          <p:nvPr/>
        </p:nvSpPr>
        <p:spPr>
          <a:xfrm>
            <a:off x="1272208" y="1202205"/>
            <a:ext cx="6528021" cy="3359061"/>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a. </a:t>
            </a:r>
            <a:r>
              <a:rPr lang="en-US" sz="2400" b="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nam</a:t>
            </a: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kim chỉ nam, nam quyền, nam phong, phương nam, nam sinh, nam tính. </a:t>
            </a:r>
            <a:endParaRPr lang="en-US" sz="24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b. </a:t>
            </a:r>
            <a:r>
              <a:rPr lang="en-US" sz="2400" b="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thủy</a:t>
            </a: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thủy tổ, thủy triều, thủy lực, hồng thủy, khởi thủy, nguyên thủy. </a:t>
            </a:r>
            <a:endParaRPr lang="en-US" sz="24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c. </a:t>
            </a:r>
            <a:r>
              <a:rPr lang="en-US" sz="2400" b="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giai</a:t>
            </a: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giai cấp, giai điệu, giai nhân, giai phẩm, giai thoại, giai đoạn, bách niên giai lão.</a:t>
            </a:r>
            <a:endParaRPr lang="en-US" sz="24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3355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122188"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Câu hỏi 3. Xếp các từ ngữ sau thành từng nhóm có yếu tố Hán Việt cùng nghĩa và giải nghĩa yếu tố Hán Việt đó:</a:t>
            </a:r>
          </a:p>
        </p:txBody>
      </p:sp>
      <p:sp>
        <p:nvSpPr>
          <p:cNvPr id="4" name="TextBox 3">
            <a:extLst>
              <a:ext uri="{FF2B5EF4-FFF2-40B4-BE49-F238E27FC236}">
                <a16:creationId xmlns:a16="http://schemas.microsoft.com/office/drawing/2014/main" id="{BC76B1BA-81F6-F8EF-03DB-62412745FB22}"/>
              </a:ext>
            </a:extLst>
          </p:cNvPr>
          <p:cNvSpPr txBox="1"/>
          <p:nvPr/>
        </p:nvSpPr>
        <p:spPr>
          <a:xfrm>
            <a:off x="1272208" y="1202205"/>
            <a:ext cx="6528021" cy="1891287"/>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vi-VN" sz="2000" b="1"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a. Nhóm các từ chỉ nam1: </a:t>
            </a:r>
            <a:r>
              <a:rPr lang="vi-VN"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kim chỉ nam, nam phong, phương nam ( ý chỉ sự phương hướng). </a:t>
            </a:r>
          </a:p>
          <a:p>
            <a:pPr marL="180340" marR="0" algn="just">
              <a:lnSpc>
                <a:spcPct val="150000"/>
              </a:lnSpc>
              <a:spcBef>
                <a:spcPts val="0"/>
              </a:spcBef>
              <a:spcAft>
                <a:spcPts val="0"/>
              </a:spcAft>
              <a:tabLst>
                <a:tab pos="90170" algn="l"/>
                <a:tab pos="180340" algn="l"/>
              </a:tabLst>
            </a:pPr>
            <a:r>
              <a:rPr lang="vi-VN" sz="2000" b="1"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Nhóm các từ chỉ nam2: </a:t>
            </a:r>
            <a:r>
              <a:rPr lang="vi-VN"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nam quyền, nam sinh, nam tính ( ý chỉ về con trai). </a:t>
            </a:r>
          </a:p>
        </p:txBody>
      </p:sp>
      <p:sp>
        <p:nvSpPr>
          <p:cNvPr id="3" name="TextBox 2">
            <a:extLst>
              <a:ext uri="{FF2B5EF4-FFF2-40B4-BE49-F238E27FC236}">
                <a16:creationId xmlns:a16="http://schemas.microsoft.com/office/drawing/2014/main" id="{B1BB9811-F659-ED6D-2C7F-AEC79CF38A0F}"/>
              </a:ext>
            </a:extLst>
          </p:cNvPr>
          <p:cNvSpPr txBox="1"/>
          <p:nvPr/>
        </p:nvSpPr>
        <p:spPr>
          <a:xfrm>
            <a:off x="1272208" y="2988411"/>
            <a:ext cx="6838122" cy="1891287"/>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000" b="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Giải nghĩa: </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2000" b="1" i="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kim chỉ nam:</a:t>
            </a: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kim có nam châm dùng để chỉ phương hướng. Khi nói về chủ trương, đường lối … và nói một cách văn vẻ hơn, nó còn có ý "điều chỉ dẫn đường lối đúng". </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010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122188"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Câu hỏi 3. Xếp các từ ngữ sau thành từng nhóm có yếu tố Hán Việt cùng nghĩa và giải nghĩa yếu tố Hán Việt đó:</a:t>
            </a:r>
          </a:p>
        </p:txBody>
      </p:sp>
      <p:sp>
        <p:nvSpPr>
          <p:cNvPr id="5" name="TextBox 4">
            <a:extLst>
              <a:ext uri="{FF2B5EF4-FFF2-40B4-BE49-F238E27FC236}">
                <a16:creationId xmlns:a16="http://schemas.microsoft.com/office/drawing/2014/main" id="{E244666D-C416-7E53-5A83-ECF72F796D72}"/>
              </a:ext>
            </a:extLst>
          </p:cNvPr>
          <p:cNvSpPr txBox="1"/>
          <p:nvPr/>
        </p:nvSpPr>
        <p:spPr>
          <a:xfrm>
            <a:off x="1335818" y="1253324"/>
            <a:ext cx="6750658" cy="3785652"/>
          </a:xfrm>
          <a:prstGeom prst="rect">
            <a:avLst/>
          </a:prstGeom>
          <a:noFill/>
        </p:spPr>
        <p:txBody>
          <a:bodyPr wrap="square">
            <a:spAutoFit/>
          </a:bodyPr>
          <a:lstStyle/>
          <a:p>
            <a:pPr marL="466090" marR="0" indent="-285750" algn="just">
              <a:spcBef>
                <a:spcPts val="0"/>
              </a:spcBef>
              <a:spcAft>
                <a:spcPts val="0"/>
              </a:spcAft>
              <a:buClr>
                <a:srgbClr val="F0DDC3"/>
              </a:buClr>
              <a:buFont typeface="Wingdings" panose="05000000000000000000" pitchFamily="2" charset="2"/>
              <a:buChar char="v"/>
              <a:tabLst>
                <a:tab pos="90170" algn="l"/>
                <a:tab pos="180340" algn="l"/>
              </a:tabLst>
            </a:pPr>
            <a:r>
              <a:rPr lang="en-US" sz="2000" b="1" i="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nam phong: </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algn="just">
              <a:spcBef>
                <a:spcPts val="0"/>
              </a:spcBef>
              <a:spcAft>
                <a:spcPts val="0"/>
              </a:spcAft>
              <a:buClr>
                <a:srgbClr val="F0DDC3"/>
              </a:buClr>
              <a:buSzPts val="1000"/>
              <a:tabLst>
                <a:tab pos="90170" algn="l"/>
                <a:tab pos="180340" algn="l"/>
                <a:tab pos="457200" algn="l"/>
              </a:tabLst>
            </a:pP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chỉ gió thổi từ phương nam </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algn="just">
              <a:spcBef>
                <a:spcPts val="0"/>
              </a:spcBef>
              <a:spcAft>
                <a:spcPts val="0"/>
              </a:spcAft>
              <a:buClr>
                <a:srgbClr val="F0DDC3"/>
              </a:buClr>
              <a:buSzPts val="1000"/>
              <a:tabLst>
                <a:tab pos="90170" algn="l"/>
                <a:tab pos="180340" algn="l"/>
                <a:tab pos="457200" algn="l"/>
              </a:tabLst>
            </a:pP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tên một khúc nhạc tương truyền do vua "Thuấn" sáng tác. </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algn="just">
              <a:spcBef>
                <a:spcPts val="0"/>
              </a:spcBef>
              <a:spcAft>
                <a:spcPts val="0"/>
              </a:spcAft>
              <a:buClr>
                <a:srgbClr val="F0DDC3"/>
              </a:buClr>
              <a:buSzPts val="1000"/>
              <a:tabLst>
                <a:tab pos="90170" algn="l"/>
                <a:tab pos="180340" algn="l"/>
                <a:tab pos="457200" algn="l"/>
              </a:tabLst>
            </a:pP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âm nhạc của phương Nam </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R="0" lvl="0" algn="just">
              <a:spcBef>
                <a:spcPts val="0"/>
              </a:spcBef>
              <a:spcAft>
                <a:spcPts val="0"/>
              </a:spcAft>
              <a:buClr>
                <a:srgbClr val="F0DDC3"/>
              </a:buClr>
              <a:buSzPts val="1000"/>
              <a:tabLst>
                <a:tab pos="90170" algn="l"/>
                <a:tab pos="180340" algn="l"/>
                <a:tab pos="457200" algn="l"/>
              </a:tabLst>
            </a:pP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chỉ thiên "quốc phong" trong kinh Thi. </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466090" marR="0" indent="-285750" algn="just">
              <a:spcBef>
                <a:spcPts val="0"/>
              </a:spcBef>
              <a:spcAft>
                <a:spcPts val="0"/>
              </a:spcAft>
              <a:buClr>
                <a:srgbClr val="F0DDC3"/>
              </a:buClr>
              <a:buFont typeface="Wingdings" panose="05000000000000000000" pitchFamily="2" charset="2"/>
              <a:buChar char="v"/>
              <a:tabLst>
                <a:tab pos="90170" algn="l"/>
                <a:tab pos="180340" algn="l"/>
              </a:tabLst>
            </a:pPr>
            <a:r>
              <a:rPr lang="en-US" sz="2000" b="1" i="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phương nam:</a:t>
            </a: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chỉ một phương trong bốn phương, nằm ở phía tay phải của người đang ngoải mặt về phía Mặt Trời. </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466090" marR="0" indent="-285750" algn="just">
              <a:spcBef>
                <a:spcPts val="0"/>
              </a:spcBef>
              <a:spcAft>
                <a:spcPts val="0"/>
              </a:spcAft>
              <a:buClr>
                <a:srgbClr val="F0DDC3"/>
              </a:buClr>
              <a:buFont typeface="Wingdings" panose="05000000000000000000" pitchFamily="2" charset="2"/>
              <a:buChar char="v"/>
              <a:tabLst>
                <a:tab pos="90170" algn="l"/>
                <a:tab pos="180340" algn="l"/>
              </a:tabLst>
            </a:pPr>
            <a:r>
              <a:rPr lang="en-US" sz="2000" b="1" i="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nam quyền:</a:t>
            </a: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khái niệm chỉ các phái võ ở miền Nam Trung Hoa và có nguồn gốc từ Nam Thiếu Lâm ở Toàn Châu và tỉnh Phúc Kiến là chủ yếu.</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466090" marR="0" indent="-285750" algn="just">
              <a:spcBef>
                <a:spcPts val="0"/>
              </a:spcBef>
              <a:spcAft>
                <a:spcPts val="0"/>
              </a:spcAft>
              <a:buClr>
                <a:srgbClr val="F0DDC3"/>
              </a:buClr>
              <a:buFont typeface="Wingdings" panose="05000000000000000000" pitchFamily="2" charset="2"/>
              <a:buChar char="v"/>
              <a:tabLst>
                <a:tab pos="90170" algn="l"/>
                <a:tab pos="180340" algn="l"/>
              </a:tabLst>
            </a:pPr>
            <a:r>
              <a:rPr lang="en-US" sz="2000" b="1" i="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nam sinh:</a:t>
            </a: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chỉ học sinh nam.</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466090" marR="0" indent="-285750" algn="just">
              <a:spcBef>
                <a:spcPts val="0"/>
              </a:spcBef>
              <a:spcAft>
                <a:spcPts val="0"/>
              </a:spcAft>
              <a:buClr>
                <a:srgbClr val="F0DDC3"/>
              </a:buClr>
              <a:buFont typeface="Wingdings" panose="05000000000000000000" pitchFamily="2" charset="2"/>
              <a:buChar char="v"/>
              <a:tabLst>
                <a:tab pos="90170" algn="l"/>
                <a:tab pos="180340" algn="l"/>
              </a:tabLst>
            </a:pPr>
            <a:r>
              <a:rPr lang="en-US" sz="2000" b="1" i="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nam tính:</a:t>
            </a: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chỉ giới tính nam.</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7683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6" name="TextBox 5">
            <a:extLst>
              <a:ext uri="{FF2B5EF4-FFF2-40B4-BE49-F238E27FC236}">
                <a16:creationId xmlns:a16="http://schemas.microsoft.com/office/drawing/2014/main" id="{C596A572-2AED-878A-388D-A0EE75733615}"/>
              </a:ext>
            </a:extLst>
          </p:cNvPr>
          <p:cNvSpPr txBox="1"/>
          <p:nvPr/>
        </p:nvSpPr>
        <p:spPr>
          <a:xfrm>
            <a:off x="1192696" y="397566"/>
            <a:ext cx="6575728" cy="4770537"/>
          </a:xfrm>
          <a:prstGeom prst="rect">
            <a:avLst/>
          </a:prstGeom>
          <a:noFill/>
        </p:spPr>
        <p:txBody>
          <a:bodyPr wrap="square">
            <a:spAutoFit/>
          </a:bodyPr>
          <a:lstStyle/>
          <a:p>
            <a:pPr algn="just"/>
            <a:r>
              <a:rPr lang="vi-VN" sz="1600" b="1" i="1">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b. Nhóm các từ chỉ thủy1: </a:t>
            </a: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thủy tổ, khởi thủy, nguyên thủy (ý chỉ sự bắt đầu, đầu tiên).</a:t>
            </a:r>
          </a:p>
          <a:p>
            <a:pPr algn="just"/>
            <a:r>
              <a:rPr lang="vi-VN" sz="1600" b="1">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Nhóm các từ chỉ thủy2: </a:t>
            </a: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thủy triều, thủy lực, hồng thủy (ý chỉ nước).</a:t>
            </a:r>
          </a:p>
          <a:p>
            <a:pPr algn="just"/>
            <a:r>
              <a:rPr lang="vi-VN" sz="1600" u="sng">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Giải nghĩa: </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thủy tổ: là vị tổ đầu tiên, người khai sinh, người sáng lập ra một dòng họ, một cộng đồng tộc người, một dân tộc, một quốc gia thậm chí cả loài người. </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thủy triều: hiện tượng nước biển, nước sông... lên xuống trong một chu kỳ thời gian phụ thuộc biến chuyển thiên văn.</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thủy lực: môn khoa học lý giải về sự chuyển động cũng như vận chuyển lực của một chất lỏng tồn tại trong môi trường giới hạn nào đó.</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hồng thủy: đại thảm họa khủng khiếp được nhắc đến trong truyền thuyết của nhiều tôn giáo và nhiều dân tộc trên thế giới. Nó được miêu tả là một trận lụt cực lớn và đối với Kinh Thánh là sự trừng phạt của Thiên Chúa do sự suy đồi đạo đức, thoái hóa biến chất của loài người.</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khởi thủy: là đầu tiên, trước hết bắt đầu cho một quá trình nào đó thường là lâu dài. </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nguyên thủy: thuộc về giai đoạn hình thành và phát triển đầu tiên của loài người, cho đến trước khi bước vào xã hội có giai cấp và có nhà nước. </a:t>
            </a:r>
          </a:p>
        </p:txBody>
      </p:sp>
    </p:spTree>
    <p:extLst>
      <p:ext uri="{BB962C8B-B14F-4D97-AF65-F5344CB8AC3E}">
        <p14:creationId xmlns:p14="http://schemas.microsoft.com/office/powerpoint/2010/main" val="2278063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5" name="TextBox 4">
            <a:extLst>
              <a:ext uri="{FF2B5EF4-FFF2-40B4-BE49-F238E27FC236}">
                <a16:creationId xmlns:a16="http://schemas.microsoft.com/office/drawing/2014/main" id="{647E1698-E8D5-43FA-B1EE-A26E539A681A}"/>
              </a:ext>
            </a:extLst>
          </p:cNvPr>
          <p:cNvSpPr txBox="1"/>
          <p:nvPr/>
        </p:nvSpPr>
        <p:spPr>
          <a:xfrm>
            <a:off x="930301" y="63371"/>
            <a:ext cx="6702950" cy="5016758"/>
          </a:xfrm>
          <a:prstGeom prst="rect">
            <a:avLst/>
          </a:prstGeom>
          <a:noFill/>
        </p:spPr>
        <p:txBody>
          <a:bodyPr wrap="square">
            <a:spAutoFit/>
          </a:bodyPr>
          <a:lstStyle/>
          <a:p>
            <a:pPr algn="just"/>
            <a:r>
              <a:rPr lang="vi-VN" sz="1600" b="1">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c. Nhóm các từ chỉ giai1: </a:t>
            </a: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giai cấp, giai đoạn, bách niên giai lão (ý nói về dài, nhiều)</a:t>
            </a:r>
          </a:p>
          <a:p>
            <a:pPr algn="just"/>
            <a:r>
              <a:rPr lang="vi-VN" sz="1600" b="1">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Nhóm các từ chỉ giai2: </a:t>
            </a: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giai điệu, giai nhân, giai phẩm, giai thoại. </a:t>
            </a:r>
          </a:p>
          <a:p>
            <a:pPr algn="just"/>
            <a:r>
              <a:rPr lang="vi-VN" sz="1600" b="1" u="sng">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Giải nghĩa: </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giai cấp: những tập đoàn người có địa vị khác nhau trong một hệ thống sản xuất nhất định. Giai cấp không phải tồn tại trong tất cả các xã hội khác nhau của lịch sử và nó không thể tồn tại vĩnh viễn và tuyệt đối.</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giai điệu: một chuỗi nối tiếp của các nốt nhạc (các cấp độ hay tầng dao động sóng âm thanh) mà người nghe nhận thức như một thực thể duy nhất.</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giai nhân: chỉ người đàn bà đẹp.</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giai phẩm: một phong trào văn hóa mang xu hướng chính trị của một số văn nghệ sĩ, trí thức sống ở miền Bắc dưới chính quyền Việt Nam.</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giai thoại: một truyện ngắn và hấp dẫn về một sự việc hoặc nhân vật có thật. Tuy được dựa trên một việc hoặc người có thật, nhưng vì được truyền tải qua nhiều bước, nên giai thoại có thể trở thành "hơi phi lý".</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giai đoạn: phần thời gian trong một quá trình phát triển dài, phân biệt với những phần thời gian khác bởi những hiện tượng, những đặc điểm riêng.</a:t>
            </a:r>
          </a:p>
          <a:p>
            <a:pPr marL="285750" indent="-285750" algn="just">
              <a:buClr>
                <a:srgbClr val="F0DDC3"/>
              </a:buClr>
              <a:buFont typeface="Arial" panose="020B0604020202020204" pitchFamily="34" charset="0"/>
              <a:buChar char="•"/>
            </a:pPr>
            <a:r>
              <a:rPr lang="vi-VN" sz="16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bách niên giai lão: ngụ ý vợ chồng cùng nhau sống đến trăm tuổi, bên nhau đến già. Dùng để chỉ toàn bộ thời gian mà một người sống trên cõi đời này.</a:t>
            </a:r>
          </a:p>
        </p:txBody>
      </p:sp>
    </p:spTree>
    <p:extLst>
      <p:ext uri="{BB962C8B-B14F-4D97-AF65-F5344CB8AC3E}">
        <p14:creationId xmlns:p14="http://schemas.microsoft.com/office/powerpoint/2010/main" val="5556223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122188"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516D5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Câu hỏi 4. Giải nghĩa các thành ngữ có yếu tố Hán Việt sau và đặt một câu với mỗi thành ngữ: </a:t>
            </a:r>
          </a:p>
        </p:txBody>
      </p:sp>
      <p:sp>
        <p:nvSpPr>
          <p:cNvPr id="3" name="TextBox 2">
            <a:extLst>
              <a:ext uri="{FF2B5EF4-FFF2-40B4-BE49-F238E27FC236}">
                <a16:creationId xmlns:a16="http://schemas.microsoft.com/office/drawing/2014/main" id="{6FCF7647-7BA2-4BB7-038D-C5CDF202689C}"/>
              </a:ext>
            </a:extLst>
          </p:cNvPr>
          <p:cNvSpPr txBox="1"/>
          <p:nvPr/>
        </p:nvSpPr>
        <p:spPr>
          <a:xfrm>
            <a:off x="1359674" y="1292226"/>
            <a:ext cx="5550010" cy="2795958"/>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a. vô tiền khoáng hậu </a:t>
            </a:r>
            <a:endParaRPr lang="en-US" sz="24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b. dĩ hòa vi quý </a:t>
            </a:r>
            <a:endParaRPr lang="en-US" sz="24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c. đồng sành dị mộng </a:t>
            </a:r>
            <a:endParaRPr lang="en-US" sz="24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d. chúng khẩu đồng từ </a:t>
            </a:r>
            <a:endParaRPr lang="en-US" sz="24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24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e. độc nhất vô nhị </a:t>
            </a:r>
            <a:endParaRPr lang="en-US" sz="24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8988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122188"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516D5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Câu hỏi 4. Giải nghĩa các thành ngữ có yếu tố Hán Việt sau và đặt một câu với mỗi thành ngữ: </a:t>
            </a:r>
          </a:p>
        </p:txBody>
      </p:sp>
      <p:sp>
        <p:nvSpPr>
          <p:cNvPr id="3" name="TextBox 2">
            <a:extLst>
              <a:ext uri="{FF2B5EF4-FFF2-40B4-BE49-F238E27FC236}">
                <a16:creationId xmlns:a16="http://schemas.microsoft.com/office/drawing/2014/main" id="{6FCF7647-7BA2-4BB7-038D-C5CDF202689C}"/>
              </a:ext>
            </a:extLst>
          </p:cNvPr>
          <p:cNvSpPr txBox="1"/>
          <p:nvPr/>
        </p:nvSpPr>
        <p:spPr>
          <a:xfrm>
            <a:off x="222637" y="1072054"/>
            <a:ext cx="5550010" cy="589072"/>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400" b="1"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a. vô tiền khoáng hậu </a:t>
            </a:r>
            <a:endParaRPr lang="en-US" sz="2400" b="1"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565F3722-8A91-7170-9C67-17D5396D5091}"/>
              </a:ext>
            </a:extLst>
          </p:cNvPr>
          <p:cNvSpPr/>
          <p:nvPr/>
        </p:nvSpPr>
        <p:spPr>
          <a:xfrm>
            <a:off x="512858" y="1661126"/>
            <a:ext cx="7346731" cy="517531"/>
          </a:xfrm>
          <a:prstGeom prst="roundRect">
            <a:avLst/>
          </a:prstGeom>
          <a:noFill/>
          <a:ln>
            <a:solidFill>
              <a:schemeClr val="tx1">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8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Điều chưa từng xảy ra trong quá khứ và cũng rất khó xảy ra trong tương lai.</a:t>
            </a:r>
            <a:endParaRPr lang="en-US" sz="18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2DA3435-71A5-D38F-61B6-8D20FC89F637}"/>
              </a:ext>
            </a:extLst>
          </p:cNvPr>
          <p:cNvSpPr txBox="1"/>
          <p:nvPr/>
        </p:nvSpPr>
        <p:spPr>
          <a:xfrm>
            <a:off x="1084303" y="2178657"/>
            <a:ext cx="5550010" cy="589072"/>
          </a:xfrm>
          <a:prstGeom prst="rect">
            <a:avLst/>
          </a:prstGeom>
          <a:noFill/>
        </p:spPr>
        <p:txBody>
          <a:bodyPr wrap="square">
            <a:spAutoFit/>
          </a:bodyPr>
          <a:lstStyle/>
          <a:p>
            <a:pPr marL="180340" marR="0" lvl="0" indent="0" algn="just" defTabSz="914400" rtl="0" eaLnBrk="1" fontAlgn="auto" latinLnBrk="0" hangingPunct="1">
              <a:lnSpc>
                <a:spcPct val="150000"/>
              </a:lnSpc>
              <a:spcBef>
                <a:spcPts val="0"/>
              </a:spcBef>
              <a:spcAft>
                <a:spcPts val="0"/>
              </a:spcAft>
              <a:buClr>
                <a:srgbClr val="000000"/>
              </a:buClr>
              <a:buSzTx/>
              <a:buFont typeface="Arial"/>
              <a:buNone/>
              <a:tabLst>
                <a:tab pos="90170" algn="l"/>
                <a:tab pos="180340" algn="l"/>
              </a:tabLst>
              <a:defRPr/>
            </a:pPr>
            <a:r>
              <a:rPr kumimoji="0" lang="en-US" sz="2400" b="0" i="0" u="none" strike="noStrike" kern="0" cap="none" spc="0" normalizeH="0" baseline="0" noProof="0">
                <a:ln>
                  <a:noFill/>
                </a:ln>
                <a:solidFill>
                  <a:srgbClr val="EDDA9F">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dĩ hòa vi quý </a:t>
            </a:r>
            <a:endParaRPr kumimoji="0" lang="en-US" sz="2400" b="0" i="0" u="none" strike="noStrike" kern="100" cap="none" spc="0" normalizeH="0" baseline="0" noProof="0">
              <a:ln>
                <a:noFill/>
              </a:ln>
              <a:solidFill>
                <a:srgbClr val="EDDA9F">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Rectangle: Rounded Corners 5">
            <a:extLst>
              <a:ext uri="{FF2B5EF4-FFF2-40B4-BE49-F238E27FC236}">
                <a16:creationId xmlns:a16="http://schemas.microsoft.com/office/drawing/2014/main" id="{DFADE332-CCEF-D3AE-1F4B-74D124527174}"/>
              </a:ext>
            </a:extLst>
          </p:cNvPr>
          <p:cNvSpPr/>
          <p:nvPr/>
        </p:nvSpPr>
        <p:spPr>
          <a:xfrm>
            <a:off x="1317265" y="2815618"/>
            <a:ext cx="7346731" cy="873787"/>
          </a:xfrm>
          <a:prstGeom prst="roundRect">
            <a:avLst/>
          </a:prstGeom>
          <a:noFill/>
          <a:ln>
            <a:solidFill>
              <a:schemeClr val="tx1">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8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Ý nghĩa cả câu khuyên con người ta giao tiếp hòa thuận, hòa nhã khi tiếp xúc lẫn nhau. Việc hòa hợp, nhường nhịn lẫn nhau sẽ giúp cải thiện mối quan hệ giữa hai người.</a:t>
            </a:r>
            <a:endParaRPr lang="en-US" sz="18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4567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2" grpId="0" animBg="1"/>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122188"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516D5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Câu hỏi 4. Giải nghĩa các thành ngữ có yếu tố Hán Việt sau và đặt một câu với mỗi thành ngữ: </a:t>
            </a:r>
          </a:p>
        </p:txBody>
      </p:sp>
      <p:sp>
        <p:nvSpPr>
          <p:cNvPr id="9" name="TextBox 8">
            <a:extLst>
              <a:ext uri="{FF2B5EF4-FFF2-40B4-BE49-F238E27FC236}">
                <a16:creationId xmlns:a16="http://schemas.microsoft.com/office/drawing/2014/main" id="{6FDFA64E-FB53-A6D6-4CBD-DBEB5245AA04}"/>
              </a:ext>
            </a:extLst>
          </p:cNvPr>
          <p:cNvSpPr txBox="1"/>
          <p:nvPr/>
        </p:nvSpPr>
        <p:spPr>
          <a:xfrm>
            <a:off x="238539" y="1072054"/>
            <a:ext cx="5550010" cy="589072"/>
          </a:xfrm>
          <a:prstGeom prst="rect">
            <a:avLst/>
          </a:prstGeom>
          <a:noFill/>
        </p:spPr>
        <p:txBody>
          <a:bodyPr wrap="square">
            <a:spAutoFit/>
          </a:bodyPr>
          <a:lstStyle/>
          <a:p>
            <a:pPr marL="180340" marR="0" lvl="0" indent="0" algn="just" defTabSz="914400" rtl="0" eaLnBrk="1" fontAlgn="auto" latinLnBrk="0" hangingPunct="1">
              <a:lnSpc>
                <a:spcPct val="150000"/>
              </a:lnSpc>
              <a:spcBef>
                <a:spcPts val="0"/>
              </a:spcBef>
              <a:spcAft>
                <a:spcPts val="0"/>
              </a:spcAft>
              <a:buClr>
                <a:srgbClr val="000000"/>
              </a:buClr>
              <a:buSzTx/>
              <a:buFont typeface="Arial"/>
              <a:buNone/>
              <a:tabLst>
                <a:tab pos="90170" algn="l"/>
                <a:tab pos="180340" algn="l"/>
              </a:tabLst>
              <a:defRPr/>
            </a:pPr>
            <a:r>
              <a:rPr kumimoji="0" lang="en-US" sz="2400" b="0" i="0" u="none" strike="noStrike" kern="0" cap="none" spc="0" normalizeH="0" baseline="0" noProof="0">
                <a:ln>
                  <a:noFill/>
                </a:ln>
                <a:solidFill>
                  <a:srgbClr val="EDDA9F">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đồng sành dị mộng </a:t>
            </a:r>
            <a:endParaRPr kumimoji="0" lang="en-US" sz="2400" b="0" i="0" u="none" strike="noStrike" kern="100" cap="none" spc="0" normalizeH="0" baseline="0" noProof="0">
              <a:ln>
                <a:noFill/>
              </a:ln>
              <a:solidFill>
                <a:srgbClr val="EDDA9F">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0" name="Rectangle: Rounded Corners 9">
            <a:extLst>
              <a:ext uri="{FF2B5EF4-FFF2-40B4-BE49-F238E27FC236}">
                <a16:creationId xmlns:a16="http://schemas.microsoft.com/office/drawing/2014/main" id="{836723A6-3536-D7FF-0F8F-E8ADD0A8C0A6}"/>
              </a:ext>
            </a:extLst>
          </p:cNvPr>
          <p:cNvSpPr/>
          <p:nvPr/>
        </p:nvSpPr>
        <p:spPr>
          <a:xfrm>
            <a:off x="517109" y="1730745"/>
            <a:ext cx="7529611" cy="771285"/>
          </a:xfrm>
          <a:prstGeom prst="roundRect">
            <a:avLst/>
          </a:prstGeom>
          <a:noFill/>
          <a:ln>
            <a:solidFill>
              <a:schemeClr val="tx1">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8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(Nghĩa đen) Cùng nằm một giường mà giấc mơ khác nhau. (Nghĩa bóng) Sống gần nhau, nhưng không cùng một chí hướng. Vợ chồng đồng sàng dị mộng.</a:t>
            </a:r>
          </a:p>
        </p:txBody>
      </p:sp>
      <p:sp>
        <p:nvSpPr>
          <p:cNvPr id="7" name="TextBox 6">
            <a:extLst>
              <a:ext uri="{FF2B5EF4-FFF2-40B4-BE49-F238E27FC236}">
                <a16:creationId xmlns:a16="http://schemas.microsoft.com/office/drawing/2014/main" id="{9B5B5656-7844-1C59-0CBF-DF1233DACB8F}"/>
              </a:ext>
            </a:extLst>
          </p:cNvPr>
          <p:cNvSpPr txBox="1"/>
          <p:nvPr/>
        </p:nvSpPr>
        <p:spPr>
          <a:xfrm>
            <a:off x="1192695" y="2502030"/>
            <a:ext cx="5550010" cy="589072"/>
          </a:xfrm>
          <a:prstGeom prst="rect">
            <a:avLst/>
          </a:prstGeom>
          <a:noFill/>
        </p:spPr>
        <p:txBody>
          <a:bodyPr wrap="square">
            <a:spAutoFit/>
          </a:bodyPr>
          <a:lstStyle/>
          <a:p>
            <a:pPr marL="180340" marR="0" lvl="0" indent="0" algn="just" defTabSz="914400" rtl="0" eaLnBrk="1" fontAlgn="auto" latinLnBrk="0" hangingPunct="1">
              <a:lnSpc>
                <a:spcPct val="150000"/>
              </a:lnSpc>
              <a:spcBef>
                <a:spcPts val="0"/>
              </a:spcBef>
              <a:spcAft>
                <a:spcPts val="0"/>
              </a:spcAft>
              <a:buClr>
                <a:srgbClr val="000000"/>
              </a:buClr>
              <a:buSzTx/>
              <a:buFont typeface="Arial"/>
              <a:buNone/>
              <a:tabLst>
                <a:tab pos="90170" algn="l"/>
                <a:tab pos="180340" algn="l"/>
              </a:tabLst>
              <a:defRPr/>
            </a:pPr>
            <a:r>
              <a:rPr kumimoji="0" lang="en-US" sz="2400" b="0" i="0" u="none" strike="noStrike" kern="0" cap="none" spc="0" normalizeH="0" baseline="0" noProof="0">
                <a:ln>
                  <a:noFill/>
                </a:ln>
                <a:solidFill>
                  <a:srgbClr val="EDDA9F">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chúng khẩu đồng từ </a:t>
            </a:r>
            <a:endParaRPr kumimoji="0" lang="en-US" sz="2400" b="0" i="0" u="none" strike="noStrike" kern="100" cap="none" spc="0" normalizeH="0" baseline="0" noProof="0">
              <a:ln>
                <a:noFill/>
              </a:ln>
              <a:solidFill>
                <a:srgbClr val="EDDA9F">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8" name="Rectangle: Rounded Corners 7">
            <a:extLst>
              <a:ext uri="{FF2B5EF4-FFF2-40B4-BE49-F238E27FC236}">
                <a16:creationId xmlns:a16="http://schemas.microsoft.com/office/drawing/2014/main" id="{8DF86EA5-80A8-56BE-9814-7DD8181F2038}"/>
              </a:ext>
            </a:extLst>
          </p:cNvPr>
          <p:cNvSpPr/>
          <p:nvPr/>
        </p:nvSpPr>
        <p:spPr>
          <a:xfrm>
            <a:off x="1280160" y="3091102"/>
            <a:ext cx="7529611" cy="771285"/>
          </a:xfrm>
          <a:prstGeom prst="roundRect">
            <a:avLst/>
          </a:prstGeom>
          <a:noFill/>
          <a:ln>
            <a:solidFill>
              <a:schemeClr val="tx1">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8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chúng: đông người; khẩu: miệng; đồng: cùng; từ: lời): Nhiều người cùng nói một ý giống nhau: Chúng khẩu đồng từ, ông sư cũng chết </a:t>
            </a:r>
          </a:p>
        </p:txBody>
      </p:sp>
      <p:sp>
        <p:nvSpPr>
          <p:cNvPr id="12" name="TextBox 11">
            <a:extLst>
              <a:ext uri="{FF2B5EF4-FFF2-40B4-BE49-F238E27FC236}">
                <a16:creationId xmlns:a16="http://schemas.microsoft.com/office/drawing/2014/main" id="{E7A4A0AE-F031-E35B-44EE-D62603C1B54A}"/>
              </a:ext>
            </a:extLst>
          </p:cNvPr>
          <p:cNvSpPr txBox="1"/>
          <p:nvPr/>
        </p:nvSpPr>
        <p:spPr>
          <a:xfrm>
            <a:off x="1796995" y="3776910"/>
            <a:ext cx="5550010" cy="589072"/>
          </a:xfrm>
          <a:prstGeom prst="rect">
            <a:avLst/>
          </a:prstGeom>
          <a:noFill/>
        </p:spPr>
        <p:txBody>
          <a:bodyPr wrap="square">
            <a:spAutoFit/>
          </a:bodyPr>
          <a:lstStyle/>
          <a:p>
            <a:pPr marL="180340" marR="0" lvl="0" indent="0" algn="just" defTabSz="914400" rtl="0" eaLnBrk="1" fontAlgn="auto" latinLnBrk="0" hangingPunct="1">
              <a:lnSpc>
                <a:spcPct val="150000"/>
              </a:lnSpc>
              <a:spcBef>
                <a:spcPts val="0"/>
              </a:spcBef>
              <a:spcAft>
                <a:spcPts val="0"/>
              </a:spcAft>
              <a:buClr>
                <a:srgbClr val="000000"/>
              </a:buClr>
              <a:buSzTx/>
              <a:buFont typeface="Arial"/>
              <a:buNone/>
              <a:tabLst>
                <a:tab pos="90170" algn="l"/>
                <a:tab pos="180340" algn="l"/>
              </a:tabLst>
              <a:defRPr/>
            </a:pPr>
            <a:r>
              <a:rPr kumimoji="0" lang="en-US" sz="2400" b="0" i="0" u="none" strike="noStrike" kern="0" cap="none" spc="0" normalizeH="0" baseline="0" noProof="0">
                <a:ln>
                  <a:noFill/>
                </a:ln>
                <a:solidFill>
                  <a:srgbClr val="EDDA9F">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e. độc nhất vô nhị </a:t>
            </a:r>
            <a:endParaRPr kumimoji="0" lang="en-US" sz="2400" b="0" i="0" u="none" strike="noStrike" kern="100" cap="none" spc="0" normalizeH="0" baseline="0" noProof="0">
              <a:ln>
                <a:noFill/>
              </a:ln>
              <a:solidFill>
                <a:srgbClr val="EDDA9F">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3" name="Rectangle: Rounded Corners 12">
            <a:extLst>
              <a:ext uri="{FF2B5EF4-FFF2-40B4-BE49-F238E27FC236}">
                <a16:creationId xmlns:a16="http://schemas.microsoft.com/office/drawing/2014/main" id="{542C78E5-3E5C-4B8B-8E50-01F8FA553B4D}"/>
              </a:ext>
            </a:extLst>
          </p:cNvPr>
          <p:cNvSpPr/>
          <p:nvPr/>
        </p:nvSpPr>
        <p:spPr>
          <a:xfrm>
            <a:off x="1333866" y="4451459"/>
            <a:ext cx="6353092" cy="561461"/>
          </a:xfrm>
          <a:prstGeom prst="roundRect">
            <a:avLst/>
          </a:prstGeom>
          <a:noFill/>
          <a:ln>
            <a:solidFill>
              <a:schemeClr val="tx1">
                <a:lumMod val="60000"/>
                <a:lumOff val="4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8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Thứ độc đáo, chỉ có một mà không có hai.</a:t>
            </a:r>
          </a:p>
        </p:txBody>
      </p:sp>
    </p:spTree>
    <p:extLst>
      <p:ext uri="{BB962C8B-B14F-4D97-AF65-F5344CB8AC3E}">
        <p14:creationId xmlns:p14="http://schemas.microsoft.com/office/powerpoint/2010/main" val="3075109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7" grpId="0"/>
      <p:bldP spid="8" grpId="0" animBg="1"/>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7"/>
          <p:cNvSpPr txBox="1">
            <a:spLocks noGrp="1"/>
          </p:cNvSpPr>
          <p:nvPr>
            <p:ph type="title"/>
          </p:nvPr>
        </p:nvSpPr>
        <p:spPr>
          <a:xfrm>
            <a:off x="690459" y="2781413"/>
            <a:ext cx="5067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000">
                <a:latin typeface="#9Slide03 Swiss 721 Black Conde" panose="02000500000000000000" pitchFamily="2" charset="0"/>
              </a:rPr>
              <a:t>KHỞI ĐỘNG</a:t>
            </a:r>
            <a:endParaRPr sz="8000">
              <a:latin typeface="#9Slide03 Swiss 721 Black Conde" panose="02000500000000000000" pitchFamily="2" charset="0"/>
            </a:endParaRPr>
          </a:p>
        </p:txBody>
      </p:sp>
      <p:sp>
        <p:nvSpPr>
          <p:cNvPr id="896" name="Google Shape;896;p47"/>
          <p:cNvSpPr txBox="1">
            <a:spLocks noGrp="1"/>
          </p:cNvSpPr>
          <p:nvPr>
            <p:ph type="title" idx="2"/>
          </p:nvPr>
        </p:nvSpPr>
        <p:spPr>
          <a:xfrm>
            <a:off x="842801" y="1601375"/>
            <a:ext cx="1107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898" name="Google Shape;898;p47"/>
          <p:cNvPicPr preferRelativeResize="0"/>
          <p:nvPr/>
        </p:nvPicPr>
        <p:blipFill>
          <a:blip r:embed="rId3">
            <a:alphaModFix/>
          </a:blip>
          <a:stretch>
            <a:fillRect/>
          </a:stretch>
        </p:blipFill>
        <p:spPr>
          <a:xfrm flipH="1">
            <a:off x="6042710" y="2047640"/>
            <a:ext cx="2730450" cy="3095850"/>
          </a:xfrm>
          <a:prstGeom prst="rect">
            <a:avLst/>
          </a:prstGeom>
          <a:noFill/>
          <a:ln>
            <a:noFill/>
          </a:ln>
        </p:spPr>
      </p:pic>
      <p:pic>
        <p:nvPicPr>
          <p:cNvPr id="899" name="Google Shape;899;p47"/>
          <p:cNvPicPr preferRelativeResize="0"/>
          <p:nvPr/>
        </p:nvPicPr>
        <p:blipFill>
          <a:blip r:embed="rId4">
            <a:alphaModFix/>
          </a:blip>
          <a:stretch>
            <a:fillRect/>
          </a:stretch>
        </p:blipFill>
        <p:spPr>
          <a:xfrm>
            <a:off x="2683687" y="430650"/>
            <a:ext cx="173870" cy="264025"/>
          </a:xfrm>
          <a:prstGeom prst="rect">
            <a:avLst/>
          </a:prstGeom>
          <a:noFill/>
          <a:ln>
            <a:noFill/>
          </a:ln>
        </p:spPr>
      </p:pic>
      <p:pic>
        <p:nvPicPr>
          <p:cNvPr id="900" name="Google Shape;900;p47"/>
          <p:cNvPicPr preferRelativeResize="0"/>
          <p:nvPr/>
        </p:nvPicPr>
        <p:blipFill>
          <a:blip r:embed="rId4">
            <a:alphaModFix/>
          </a:blip>
          <a:stretch>
            <a:fillRect/>
          </a:stretch>
        </p:blipFill>
        <p:spPr>
          <a:xfrm>
            <a:off x="7636687" y="3173850"/>
            <a:ext cx="173870" cy="264025"/>
          </a:xfrm>
          <a:prstGeom prst="rect">
            <a:avLst/>
          </a:prstGeom>
          <a:noFill/>
          <a:ln>
            <a:noFill/>
          </a:ln>
        </p:spPr>
      </p:pic>
      <p:pic>
        <p:nvPicPr>
          <p:cNvPr id="901" name="Google Shape;901;p47"/>
          <p:cNvPicPr preferRelativeResize="0"/>
          <p:nvPr/>
        </p:nvPicPr>
        <p:blipFill>
          <a:blip r:embed="rId5">
            <a:alphaModFix/>
          </a:blip>
          <a:stretch>
            <a:fillRect/>
          </a:stretch>
        </p:blipFill>
        <p:spPr>
          <a:xfrm>
            <a:off x="7306675" y="4191000"/>
            <a:ext cx="113300" cy="113300"/>
          </a:xfrm>
          <a:prstGeom prst="rect">
            <a:avLst/>
          </a:prstGeom>
          <a:noFill/>
          <a:ln>
            <a:noFill/>
          </a:ln>
        </p:spPr>
      </p:pic>
      <p:pic>
        <p:nvPicPr>
          <p:cNvPr id="902" name="Google Shape;902;p47"/>
          <p:cNvPicPr preferRelativeResize="0"/>
          <p:nvPr/>
        </p:nvPicPr>
        <p:blipFill>
          <a:blip r:embed="rId6">
            <a:alphaModFix/>
          </a:blip>
          <a:stretch>
            <a:fillRect/>
          </a:stretch>
        </p:blipFill>
        <p:spPr>
          <a:xfrm rot="9879694">
            <a:off x="4578494" y="-808035"/>
            <a:ext cx="296613" cy="1860066"/>
          </a:xfrm>
          <a:prstGeom prst="rect">
            <a:avLst/>
          </a:prstGeom>
          <a:noFill/>
          <a:ln>
            <a:noFill/>
          </a:ln>
        </p:spPr>
      </p:pic>
      <p:pic>
        <p:nvPicPr>
          <p:cNvPr id="903" name="Google Shape;903;p47"/>
          <p:cNvPicPr preferRelativeResize="0"/>
          <p:nvPr/>
        </p:nvPicPr>
        <p:blipFill>
          <a:blip r:embed="rId6">
            <a:alphaModFix/>
          </a:blip>
          <a:stretch>
            <a:fillRect/>
          </a:stretch>
        </p:blipFill>
        <p:spPr>
          <a:xfrm rot="9504295" flipH="1">
            <a:off x="4614540" y="-676619"/>
            <a:ext cx="296613" cy="1860065"/>
          </a:xfrm>
          <a:prstGeom prst="rect">
            <a:avLst/>
          </a:prstGeom>
          <a:noFill/>
          <a:ln>
            <a:noFill/>
          </a:ln>
        </p:spPr>
      </p:pic>
      <p:grpSp>
        <p:nvGrpSpPr>
          <p:cNvPr id="904" name="Google Shape;904;p47"/>
          <p:cNvGrpSpPr/>
          <p:nvPr/>
        </p:nvGrpSpPr>
        <p:grpSpPr>
          <a:xfrm rot="-835250" flipH="1">
            <a:off x="7561875" y="281646"/>
            <a:ext cx="973056" cy="676744"/>
            <a:chOff x="3370900" y="1218500"/>
            <a:chExt cx="850650" cy="591600"/>
          </a:xfrm>
        </p:grpSpPr>
        <p:sp>
          <p:nvSpPr>
            <p:cNvPr id="905" name="Google Shape;905;p47"/>
            <p:cNvSpPr/>
            <p:nvPr/>
          </p:nvSpPr>
          <p:spPr>
            <a:xfrm>
              <a:off x="3370900" y="1378925"/>
              <a:ext cx="818125" cy="323600"/>
            </a:xfrm>
            <a:custGeom>
              <a:avLst/>
              <a:gdLst/>
              <a:ahLst/>
              <a:cxnLst/>
              <a:rect l="l" t="t" r="r" b="b"/>
              <a:pathLst>
                <a:path w="32725" h="12944" extrusionOk="0">
                  <a:moveTo>
                    <a:pt x="32724" y="1"/>
                  </a:moveTo>
                  <a:lnTo>
                    <a:pt x="17147" y="2569"/>
                  </a:lnTo>
                  <a:lnTo>
                    <a:pt x="1" y="12943"/>
                  </a:lnTo>
                  <a:lnTo>
                    <a:pt x="24485" y="11042"/>
                  </a:lnTo>
                  <a:lnTo>
                    <a:pt x="32724" y="1"/>
                  </a:ln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7"/>
            <p:cNvSpPr/>
            <p:nvPr/>
          </p:nvSpPr>
          <p:spPr>
            <a:xfrm>
              <a:off x="3638600" y="1480675"/>
              <a:ext cx="582950" cy="329425"/>
            </a:xfrm>
            <a:custGeom>
              <a:avLst/>
              <a:gdLst/>
              <a:ahLst/>
              <a:cxnLst/>
              <a:rect l="l" t="t" r="r" b="b"/>
              <a:pathLst>
                <a:path w="23318" h="13177" extrusionOk="0">
                  <a:moveTo>
                    <a:pt x="19314" y="0"/>
                  </a:moveTo>
                  <a:lnTo>
                    <a:pt x="14011" y="7439"/>
                  </a:lnTo>
                  <a:lnTo>
                    <a:pt x="1" y="8373"/>
                  </a:lnTo>
                  <a:lnTo>
                    <a:pt x="334" y="13176"/>
                  </a:lnTo>
                  <a:cubicBezTo>
                    <a:pt x="3525" y="11320"/>
                    <a:pt x="8490" y="10950"/>
                    <a:pt x="11763" y="10950"/>
                  </a:cubicBezTo>
                  <a:cubicBezTo>
                    <a:pt x="13724" y="10950"/>
                    <a:pt x="15078" y="11083"/>
                    <a:pt x="15078" y="11108"/>
                  </a:cubicBezTo>
                  <a:cubicBezTo>
                    <a:pt x="16612" y="7105"/>
                    <a:pt x="23317" y="2369"/>
                    <a:pt x="23317" y="2369"/>
                  </a:cubicBezTo>
                  <a:lnTo>
                    <a:pt x="19314" y="0"/>
                  </a:ln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a:off x="3836250" y="1260500"/>
              <a:ext cx="212675" cy="269850"/>
            </a:xfrm>
            <a:custGeom>
              <a:avLst/>
              <a:gdLst/>
              <a:ahLst/>
              <a:cxnLst/>
              <a:rect l="l" t="t" r="r" b="b"/>
              <a:pathLst>
                <a:path w="8507" h="10794" extrusionOk="0">
                  <a:moveTo>
                    <a:pt x="8293" y="1"/>
                  </a:moveTo>
                  <a:cubicBezTo>
                    <a:pt x="7784" y="1"/>
                    <a:pt x="3367" y="91"/>
                    <a:pt x="2702" y="3604"/>
                  </a:cubicBezTo>
                  <a:cubicBezTo>
                    <a:pt x="2035" y="7139"/>
                    <a:pt x="34" y="10475"/>
                    <a:pt x="34" y="10508"/>
                  </a:cubicBezTo>
                  <a:cubicBezTo>
                    <a:pt x="0" y="10609"/>
                    <a:pt x="0" y="10742"/>
                    <a:pt x="100" y="10775"/>
                  </a:cubicBezTo>
                  <a:cubicBezTo>
                    <a:pt x="123" y="10786"/>
                    <a:pt x="145" y="10794"/>
                    <a:pt x="168" y="10794"/>
                  </a:cubicBezTo>
                  <a:cubicBezTo>
                    <a:pt x="215" y="10794"/>
                    <a:pt x="267" y="10764"/>
                    <a:pt x="334" y="10675"/>
                  </a:cubicBezTo>
                  <a:cubicBezTo>
                    <a:pt x="334" y="10675"/>
                    <a:pt x="2369" y="7306"/>
                    <a:pt x="3036" y="3670"/>
                  </a:cubicBezTo>
                  <a:cubicBezTo>
                    <a:pt x="3635" y="424"/>
                    <a:pt x="7778" y="334"/>
                    <a:pt x="8289" y="334"/>
                  </a:cubicBezTo>
                  <a:cubicBezTo>
                    <a:pt x="8318" y="334"/>
                    <a:pt x="8336" y="335"/>
                    <a:pt x="8340" y="335"/>
                  </a:cubicBezTo>
                  <a:cubicBezTo>
                    <a:pt x="8406" y="335"/>
                    <a:pt x="8506" y="268"/>
                    <a:pt x="8506" y="168"/>
                  </a:cubicBezTo>
                  <a:cubicBezTo>
                    <a:pt x="8506" y="101"/>
                    <a:pt x="8406" y="1"/>
                    <a:pt x="8340" y="1"/>
                  </a:cubicBezTo>
                  <a:cubicBezTo>
                    <a:pt x="8336" y="1"/>
                    <a:pt x="8320" y="1"/>
                    <a:pt x="8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7"/>
            <p:cNvSpPr/>
            <p:nvPr/>
          </p:nvSpPr>
          <p:spPr>
            <a:xfrm>
              <a:off x="4038050" y="1251100"/>
              <a:ext cx="66750" cy="49475"/>
            </a:xfrm>
            <a:custGeom>
              <a:avLst/>
              <a:gdLst/>
              <a:ahLst/>
              <a:cxnLst/>
              <a:rect l="l" t="t" r="r" b="b"/>
              <a:pathLst>
                <a:path w="2670" h="1979" extrusionOk="0">
                  <a:moveTo>
                    <a:pt x="1337" y="1"/>
                  </a:moveTo>
                  <a:cubicBezTo>
                    <a:pt x="736" y="1"/>
                    <a:pt x="149" y="175"/>
                    <a:pt x="101" y="844"/>
                  </a:cubicBezTo>
                  <a:cubicBezTo>
                    <a:pt x="1" y="1978"/>
                    <a:pt x="2002" y="1978"/>
                    <a:pt x="2002" y="1978"/>
                  </a:cubicBezTo>
                  <a:lnTo>
                    <a:pt x="2669" y="210"/>
                  </a:lnTo>
                  <a:cubicBezTo>
                    <a:pt x="2669" y="210"/>
                    <a:pt x="1995" y="1"/>
                    <a:pt x="1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7"/>
            <p:cNvSpPr/>
            <p:nvPr/>
          </p:nvSpPr>
          <p:spPr>
            <a:xfrm>
              <a:off x="3799550" y="1500600"/>
              <a:ext cx="93425" cy="57650"/>
            </a:xfrm>
            <a:custGeom>
              <a:avLst/>
              <a:gdLst/>
              <a:ahLst/>
              <a:cxnLst/>
              <a:rect l="l" t="t" r="r" b="b"/>
              <a:pathLst>
                <a:path w="3737" h="2306" extrusionOk="0">
                  <a:moveTo>
                    <a:pt x="1708" y="0"/>
                  </a:moveTo>
                  <a:cubicBezTo>
                    <a:pt x="1567" y="0"/>
                    <a:pt x="1440" y="13"/>
                    <a:pt x="1335" y="37"/>
                  </a:cubicBezTo>
                  <a:cubicBezTo>
                    <a:pt x="801" y="137"/>
                    <a:pt x="1" y="738"/>
                    <a:pt x="201" y="1338"/>
                  </a:cubicBezTo>
                  <a:cubicBezTo>
                    <a:pt x="401" y="1905"/>
                    <a:pt x="1402" y="2305"/>
                    <a:pt x="1969" y="2305"/>
                  </a:cubicBezTo>
                  <a:cubicBezTo>
                    <a:pt x="2669" y="2305"/>
                    <a:pt x="3737" y="1271"/>
                    <a:pt x="3403" y="671"/>
                  </a:cubicBezTo>
                  <a:cubicBezTo>
                    <a:pt x="3185" y="236"/>
                    <a:pt x="2325" y="0"/>
                    <a:pt x="1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7"/>
            <p:cNvSpPr/>
            <p:nvPr/>
          </p:nvSpPr>
          <p:spPr>
            <a:xfrm>
              <a:off x="4093925" y="1240500"/>
              <a:ext cx="75075" cy="30050"/>
            </a:xfrm>
            <a:custGeom>
              <a:avLst/>
              <a:gdLst/>
              <a:ahLst/>
              <a:cxnLst/>
              <a:rect l="l" t="t" r="r" b="b"/>
              <a:pathLst>
                <a:path w="3003" h="1202" extrusionOk="0">
                  <a:moveTo>
                    <a:pt x="2803" y="0"/>
                  </a:moveTo>
                  <a:cubicBezTo>
                    <a:pt x="2402" y="67"/>
                    <a:pt x="1969" y="267"/>
                    <a:pt x="1602" y="434"/>
                  </a:cubicBezTo>
                  <a:cubicBezTo>
                    <a:pt x="1168" y="634"/>
                    <a:pt x="768" y="834"/>
                    <a:pt x="301" y="834"/>
                  </a:cubicBezTo>
                  <a:cubicBezTo>
                    <a:pt x="267" y="801"/>
                    <a:pt x="201" y="801"/>
                    <a:pt x="134" y="801"/>
                  </a:cubicBezTo>
                  <a:cubicBezTo>
                    <a:pt x="67" y="834"/>
                    <a:pt x="1" y="934"/>
                    <a:pt x="1" y="1034"/>
                  </a:cubicBezTo>
                  <a:cubicBezTo>
                    <a:pt x="1" y="1101"/>
                    <a:pt x="67" y="1135"/>
                    <a:pt x="134" y="1201"/>
                  </a:cubicBezTo>
                  <a:cubicBezTo>
                    <a:pt x="201" y="1201"/>
                    <a:pt x="201" y="1201"/>
                    <a:pt x="267" y="1135"/>
                  </a:cubicBezTo>
                  <a:cubicBezTo>
                    <a:pt x="302" y="1137"/>
                    <a:pt x="337" y="1138"/>
                    <a:pt x="371" y="1138"/>
                  </a:cubicBezTo>
                  <a:cubicBezTo>
                    <a:pt x="866" y="1138"/>
                    <a:pt x="1334" y="921"/>
                    <a:pt x="1802" y="734"/>
                  </a:cubicBezTo>
                  <a:cubicBezTo>
                    <a:pt x="2169" y="567"/>
                    <a:pt x="2502" y="401"/>
                    <a:pt x="2903" y="334"/>
                  </a:cubicBezTo>
                  <a:cubicBezTo>
                    <a:pt x="2969" y="301"/>
                    <a:pt x="3003" y="234"/>
                    <a:pt x="3003" y="134"/>
                  </a:cubicBezTo>
                  <a:cubicBezTo>
                    <a:pt x="2969" y="67"/>
                    <a:pt x="2903" y="0"/>
                    <a:pt x="2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7"/>
            <p:cNvSpPr/>
            <p:nvPr/>
          </p:nvSpPr>
          <p:spPr>
            <a:xfrm>
              <a:off x="4088925" y="1264525"/>
              <a:ext cx="73400" cy="13800"/>
            </a:xfrm>
            <a:custGeom>
              <a:avLst/>
              <a:gdLst/>
              <a:ahLst/>
              <a:cxnLst/>
              <a:rect l="l" t="t" r="r" b="b"/>
              <a:pathLst>
                <a:path w="2936" h="552" extrusionOk="0">
                  <a:moveTo>
                    <a:pt x="2595" y="0"/>
                  </a:moveTo>
                  <a:cubicBezTo>
                    <a:pt x="2234" y="0"/>
                    <a:pt x="1909" y="83"/>
                    <a:pt x="1535" y="140"/>
                  </a:cubicBezTo>
                  <a:cubicBezTo>
                    <a:pt x="1246" y="212"/>
                    <a:pt x="975" y="267"/>
                    <a:pt x="696" y="267"/>
                  </a:cubicBezTo>
                  <a:cubicBezTo>
                    <a:pt x="588" y="267"/>
                    <a:pt x="479" y="259"/>
                    <a:pt x="367" y="240"/>
                  </a:cubicBezTo>
                  <a:cubicBezTo>
                    <a:pt x="334" y="174"/>
                    <a:pt x="301" y="140"/>
                    <a:pt x="201" y="140"/>
                  </a:cubicBezTo>
                  <a:cubicBezTo>
                    <a:pt x="134" y="140"/>
                    <a:pt x="67" y="240"/>
                    <a:pt x="67" y="307"/>
                  </a:cubicBezTo>
                  <a:cubicBezTo>
                    <a:pt x="0" y="407"/>
                    <a:pt x="101" y="474"/>
                    <a:pt x="167" y="507"/>
                  </a:cubicBezTo>
                  <a:cubicBezTo>
                    <a:pt x="334" y="540"/>
                    <a:pt x="501" y="552"/>
                    <a:pt x="665" y="552"/>
                  </a:cubicBezTo>
                  <a:cubicBezTo>
                    <a:pt x="994" y="552"/>
                    <a:pt x="1313" y="507"/>
                    <a:pt x="1602" y="507"/>
                  </a:cubicBezTo>
                  <a:cubicBezTo>
                    <a:pt x="1909" y="456"/>
                    <a:pt x="2177" y="385"/>
                    <a:pt x="2451" y="385"/>
                  </a:cubicBezTo>
                  <a:cubicBezTo>
                    <a:pt x="2534" y="385"/>
                    <a:pt x="2617" y="392"/>
                    <a:pt x="2702" y="407"/>
                  </a:cubicBezTo>
                  <a:cubicBezTo>
                    <a:pt x="2836" y="407"/>
                    <a:pt x="2936" y="307"/>
                    <a:pt x="2936" y="240"/>
                  </a:cubicBezTo>
                  <a:cubicBezTo>
                    <a:pt x="2936" y="107"/>
                    <a:pt x="2836" y="7"/>
                    <a:pt x="2769" y="7"/>
                  </a:cubicBezTo>
                  <a:cubicBezTo>
                    <a:pt x="2710" y="2"/>
                    <a:pt x="2652" y="0"/>
                    <a:pt x="2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a:off x="4088100" y="1269975"/>
              <a:ext cx="80075" cy="23075"/>
            </a:xfrm>
            <a:custGeom>
              <a:avLst/>
              <a:gdLst/>
              <a:ahLst/>
              <a:cxnLst/>
              <a:rect l="l" t="t" r="r" b="b"/>
              <a:pathLst>
                <a:path w="3203" h="923" extrusionOk="0">
                  <a:moveTo>
                    <a:pt x="218" y="0"/>
                  </a:moveTo>
                  <a:cubicBezTo>
                    <a:pt x="200" y="0"/>
                    <a:pt x="182" y="7"/>
                    <a:pt x="167" y="22"/>
                  </a:cubicBezTo>
                  <a:cubicBezTo>
                    <a:pt x="100" y="56"/>
                    <a:pt x="0" y="122"/>
                    <a:pt x="33" y="222"/>
                  </a:cubicBezTo>
                  <a:cubicBezTo>
                    <a:pt x="100" y="423"/>
                    <a:pt x="234" y="589"/>
                    <a:pt x="500" y="723"/>
                  </a:cubicBezTo>
                  <a:cubicBezTo>
                    <a:pt x="534" y="723"/>
                    <a:pt x="567" y="756"/>
                    <a:pt x="634" y="756"/>
                  </a:cubicBezTo>
                  <a:cubicBezTo>
                    <a:pt x="1001" y="923"/>
                    <a:pt x="1468" y="923"/>
                    <a:pt x="1801" y="923"/>
                  </a:cubicBezTo>
                  <a:lnTo>
                    <a:pt x="2068" y="923"/>
                  </a:lnTo>
                  <a:cubicBezTo>
                    <a:pt x="2291" y="923"/>
                    <a:pt x="2498" y="908"/>
                    <a:pt x="2701" y="908"/>
                  </a:cubicBezTo>
                  <a:cubicBezTo>
                    <a:pt x="2802" y="908"/>
                    <a:pt x="2902" y="912"/>
                    <a:pt x="3002" y="923"/>
                  </a:cubicBezTo>
                  <a:cubicBezTo>
                    <a:pt x="3136" y="923"/>
                    <a:pt x="3202" y="856"/>
                    <a:pt x="3202" y="756"/>
                  </a:cubicBezTo>
                  <a:cubicBezTo>
                    <a:pt x="3202" y="623"/>
                    <a:pt x="3136" y="556"/>
                    <a:pt x="3036" y="556"/>
                  </a:cubicBezTo>
                  <a:cubicBezTo>
                    <a:pt x="2886" y="539"/>
                    <a:pt x="2727" y="531"/>
                    <a:pt x="2564" y="531"/>
                  </a:cubicBezTo>
                  <a:cubicBezTo>
                    <a:pt x="2402" y="531"/>
                    <a:pt x="2235" y="539"/>
                    <a:pt x="2068" y="556"/>
                  </a:cubicBezTo>
                  <a:lnTo>
                    <a:pt x="1801" y="556"/>
                  </a:lnTo>
                  <a:cubicBezTo>
                    <a:pt x="1401" y="556"/>
                    <a:pt x="1034" y="556"/>
                    <a:pt x="667" y="389"/>
                  </a:cubicBezTo>
                  <a:cubicBezTo>
                    <a:pt x="567" y="356"/>
                    <a:pt x="434" y="256"/>
                    <a:pt x="367" y="122"/>
                  </a:cubicBezTo>
                  <a:cubicBezTo>
                    <a:pt x="341" y="71"/>
                    <a:pt x="27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7"/>
            <p:cNvSpPr/>
            <p:nvPr/>
          </p:nvSpPr>
          <p:spPr>
            <a:xfrm>
              <a:off x="4083075" y="1292725"/>
              <a:ext cx="45900" cy="57050"/>
            </a:xfrm>
            <a:custGeom>
              <a:avLst/>
              <a:gdLst/>
              <a:ahLst/>
              <a:cxnLst/>
              <a:rect l="l" t="t" r="r" b="b"/>
              <a:pathLst>
                <a:path w="1836" h="2282" extrusionOk="0">
                  <a:moveTo>
                    <a:pt x="170" y="0"/>
                  </a:moveTo>
                  <a:cubicBezTo>
                    <a:pt x="149" y="0"/>
                    <a:pt x="126" y="5"/>
                    <a:pt x="101" y="13"/>
                  </a:cubicBezTo>
                  <a:cubicBezTo>
                    <a:pt x="34" y="46"/>
                    <a:pt x="1" y="146"/>
                    <a:pt x="34" y="213"/>
                  </a:cubicBezTo>
                  <a:cubicBezTo>
                    <a:pt x="68" y="346"/>
                    <a:pt x="201" y="413"/>
                    <a:pt x="301" y="513"/>
                  </a:cubicBezTo>
                  <a:cubicBezTo>
                    <a:pt x="368" y="547"/>
                    <a:pt x="468" y="647"/>
                    <a:pt x="535" y="680"/>
                  </a:cubicBezTo>
                  <a:cubicBezTo>
                    <a:pt x="735" y="847"/>
                    <a:pt x="968" y="1014"/>
                    <a:pt x="1135" y="1180"/>
                  </a:cubicBezTo>
                  <a:cubicBezTo>
                    <a:pt x="1269" y="1314"/>
                    <a:pt x="1535" y="1647"/>
                    <a:pt x="1502" y="2014"/>
                  </a:cubicBezTo>
                  <a:cubicBezTo>
                    <a:pt x="1502" y="2114"/>
                    <a:pt x="1535" y="2148"/>
                    <a:pt x="1602" y="2181"/>
                  </a:cubicBezTo>
                  <a:cubicBezTo>
                    <a:pt x="1669" y="2181"/>
                    <a:pt x="1669" y="2181"/>
                    <a:pt x="1602" y="2281"/>
                  </a:cubicBezTo>
                  <a:cubicBezTo>
                    <a:pt x="1702" y="2281"/>
                    <a:pt x="1769" y="2181"/>
                    <a:pt x="1769" y="2114"/>
                  </a:cubicBezTo>
                  <a:cubicBezTo>
                    <a:pt x="1836" y="1714"/>
                    <a:pt x="1669" y="1314"/>
                    <a:pt x="1335" y="980"/>
                  </a:cubicBezTo>
                  <a:cubicBezTo>
                    <a:pt x="1168" y="780"/>
                    <a:pt x="902" y="613"/>
                    <a:pt x="701" y="447"/>
                  </a:cubicBezTo>
                  <a:cubicBezTo>
                    <a:pt x="668" y="380"/>
                    <a:pt x="568" y="313"/>
                    <a:pt x="501" y="280"/>
                  </a:cubicBezTo>
                  <a:cubicBezTo>
                    <a:pt x="401" y="213"/>
                    <a:pt x="368" y="146"/>
                    <a:pt x="335" y="113"/>
                  </a:cubicBezTo>
                  <a:cubicBezTo>
                    <a:pt x="285" y="38"/>
                    <a:pt x="234" y="0"/>
                    <a:pt x="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7"/>
            <p:cNvSpPr/>
            <p:nvPr/>
          </p:nvSpPr>
          <p:spPr>
            <a:xfrm>
              <a:off x="4092250" y="1218500"/>
              <a:ext cx="53400" cy="45025"/>
            </a:xfrm>
            <a:custGeom>
              <a:avLst/>
              <a:gdLst/>
              <a:ahLst/>
              <a:cxnLst/>
              <a:rect l="l" t="t" r="r" b="b"/>
              <a:pathLst>
                <a:path w="2136" h="1801" extrusionOk="0">
                  <a:moveTo>
                    <a:pt x="1948" y="1"/>
                  </a:moveTo>
                  <a:cubicBezTo>
                    <a:pt x="1890" y="1"/>
                    <a:pt x="1827" y="38"/>
                    <a:pt x="1802" y="113"/>
                  </a:cubicBezTo>
                  <a:cubicBezTo>
                    <a:pt x="1502" y="747"/>
                    <a:pt x="868" y="1247"/>
                    <a:pt x="168" y="1447"/>
                  </a:cubicBezTo>
                  <a:cubicBezTo>
                    <a:pt x="101" y="1481"/>
                    <a:pt x="1" y="1581"/>
                    <a:pt x="34" y="1648"/>
                  </a:cubicBezTo>
                  <a:cubicBezTo>
                    <a:pt x="34" y="1748"/>
                    <a:pt x="68" y="1781"/>
                    <a:pt x="134" y="1781"/>
                  </a:cubicBezTo>
                  <a:cubicBezTo>
                    <a:pt x="147" y="1793"/>
                    <a:pt x="159" y="1801"/>
                    <a:pt x="173" y="1801"/>
                  </a:cubicBezTo>
                  <a:cubicBezTo>
                    <a:pt x="197" y="1801"/>
                    <a:pt x="225" y="1778"/>
                    <a:pt x="268" y="1714"/>
                  </a:cubicBezTo>
                  <a:cubicBezTo>
                    <a:pt x="1035" y="1514"/>
                    <a:pt x="1702" y="980"/>
                    <a:pt x="2069" y="247"/>
                  </a:cubicBezTo>
                  <a:cubicBezTo>
                    <a:pt x="2136" y="147"/>
                    <a:pt x="2069" y="46"/>
                    <a:pt x="2002" y="13"/>
                  </a:cubicBezTo>
                  <a:cubicBezTo>
                    <a:pt x="1986" y="5"/>
                    <a:pt x="1967" y="1"/>
                    <a:pt x="1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7"/>
            <p:cNvSpPr/>
            <p:nvPr/>
          </p:nvSpPr>
          <p:spPr>
            <a:xfrm>
              <a:off x="4083925" y="1281150"/>
              <a:ext cx="67575" cy="36925"/>
            </a:xfrm>
            <a:custGeom>
              <a:avLst/>
              <a:gdLst/>
              <a:ahLst/>
              <a:cxnLst/>
              <a:rect l="l" t="t" r="r" b="b"/>
              <a:pathLst>
                <a:path w="2703" h="1477" extrusionOk="0">
                  <a:moveTo>
                    <a:pt x="217" y="1"/>
                  </a:moveTo>
                  <a:cubicBezTo>
                    <a:pt x="175" y="1"/>
                    <a:pt x="134" y="26"/>
                    <a:pt x="100" y="76"/>
                  </a:cubicBezTo>
                  <a:cubicBezTo>
                    <a:pt x="0" y="142"/>
                    <a:pt x="0" y="242"/>
                    <a:pt x="100" y="309"/>
                  </a:cubicBezTo>
                  <a:cubicBezTo>
                    <a:pt x="501" y="676"/>
                    <a:pt x="1001" y="976"/>
                    <a:pt x="1501" y="1176"/>
                  </a:cubicBezTo>
                  <a:cubicBezTo>
                    <a:pt x="1835" y="1310"/>
                    <a:pt x="2169" y="1410"/>
                    <a:pt x="2502" y="1477"/>
                  </a:cubicBezTo>
                  <a:cubicBezTo>
                    <a:pt x="2636" y="1477"/>
                    <a:pt x="2702" y="1410"/>
                    <a:pt x="2702" y="1310"/>
                  </a:cubicBezTo>
                  <a:cubicBezTo>
                    <a:pt x="2702" y="1176"/>
                    <a:pt x="2636" y="1110"/>
                    <a:pt x="2535" y="1110"/>
                  </a:cubicBezTo>
                  <a:cubicBezTo>
                    <a:pt x="1702" y="1010"/>
                    <a:pt x="968" y="643"/>
                    <a:pt x="334" y="76"/>
                  </a:cubicBezTo>
                  <a:cubicBezTo>
                    <a:pt x="301" y="26"/>
                    <a:pt x="259" y="1"/>
                    <a:pt x="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47"/>
          <p:cNvGrpSpPr/>
          <p:nvPr/>
        </p:nvGrpSpPr>
        <p:grpSpPr>
          <a:xfrm rot="-3201560" flipH="1">
            <a:off x="829107" y="4023876"/>
            <a:ext cx="958634" cy="447565"/>
            <a:chOff x="3341960" y="4275150"/>
            <a:chExt cx="819521" cy="382616"/>
          </a:xfrm>
        </p:grpSpPr>
        <p:sp>
          <p:nvSpPr>
            <p:cNvPr id="917" name="Google Shape;917;p47"/>
            <p:cNvSpPr/>
            <p:nvPr/>
          </p:nvSpPr>
          <p:spPr>
            <a:xfrm>
              <a:off x="3341960" y="4280999"/>
              <a:ext cx="819521" cy="376767"/>
            </a:xfrm>
            <a:custGeom>
              <a:avLst/>
              <a:gdLst/>
              <a:ahLst/>
              <a:cxnLst/>
              <a:rect l="l" t="t" r="r" b="b"/>
              <a:pathLst>
                <a:path w="29956" h="13772" extrusionOk="0">
                  <a:moveTo>
                    <a:pt x="28188" y="3537"/>
                  </a:moveTo>
                  <a:cubicBezTo>
                    <a:pt x="28254" y="3537"/>
                    <a:pt x="28354" y="3570"/>
                    <a:pt x="28354" y="3670"/>
                  </a:cubicBezTo>
                  <a:cubicBezTo>
                    <a:pt x="28354" y="3703"/>
                    <a:pt x="28321" y="3770"/>
                    <a:pt x="28221" y="3837"/>
                  </a:cubicBezTo>
                  <a:cubicBezTo>
                    <a:pt x="28154" y="3837"/>
                    <a:pt x="19548" y="5004"/>
                    <a:pt x="16946" y="5538"/>
                  </a:cubicBezTo>
                  <a:cubicBezTo>
                    <a:pt x="14311" y="6072"/>
                    <a:pt x="5605" y="9541"/>
                    <a:pt x="5505" y="9574"/>
                  </a:cubicBezTo>
                  <a:cubicBezTo>
                    <a:pt x="5487" y="9583"/>
                    <a:pt x="5467" y="9587"/>
                    <a:pt x="5447" y="9587"/>
                  </a:cubicBezTo>
                  <a:cubicBezTo>
                    <a:pt x="5392" y="9587"/>
                    <a:pt x="5338" y="9556"/>
                    <a:pt x="5338" y="9508"/>
                  </a:cubicBezTo>
                  <a:cubicBezTo>
                    <a:pt x="4738" y="8373"/>
                    <a:pt x="4004" y="7673"/>
                    <a:pt x="3337" y="7539"/>
                  </a:cubicBezTo>
                  <a:cubicBezTo>
                    <a:pt x="3272" y="7532"/>
                    <a:pt x="3210" y="7528"/>
                    <a:pt x="3151" y="7528"/>
                  </a:cubicBezTo>
                  <a:cubicBezTo>
                    <a:pt x="2936" y="7528"/>
                    <a:pt x="2753" y="7583"/>
                    <a:pt x="2569" y="7740"/>
                  </a:cubicBezTo>
                  <a:cubicBezTo>
                    <a:pt x="1702" y="8540"/>
                    <a:pt x="1702" y="9207"/>
                    <a:pt x="2469" y="10608"/>
                  </a:cubicBezTo>
                  <a:cubicBezTo>
                    <a:pt x="3070" y="11776"/>
                    <a:pt x="3904" y="12610"/>
                    <a:pt x="4571" y="12743"/>
                  </a:cubicBezTo>
                  <a:cubicBezTo>
                    <a:pt x="4656" y="12755"/>
                    <a:pt x="4737" y="12763"/>
                    <a:pt x="4812" y="12763"/>
                  </a:cubicBezTo>
                  <a:cubicBezTo>
                    <a:pt x="4942" y="12763"/>
                    <a:pt x="5053" y="12740"/>
                    <a:pt x="5138" y="12677"/>
                  </a:cubicBezTo>
                  <a:cubicBezTo>
                    <a:pt x="5471" y="12410"/>
                    <a:pt x="5672" y="12176"/>
                    <a:pt x="5672" y="11909"/>
                  </a:cubicBezTo>
                  <a:cubicBezTo>
                    <a:pt x="5738" y="11342"/>
                    <a:pt x="5171" y="10575"/>
                    <a:pt x="4371" y="9674"/>
                  </a:cubicBezTo>
                  <a:cubicBezTo>
                    <a:pt x="3703" y="8874"/>
                    <a:pt x="3370" y="8840"/>
                    <a:pt x="3203" y="8840"/>
                  </a:cubicBezTo>
                  <a:cubicBezTo>
                    <a:pt x="3036" y="8874"/>
                    <a:pt x="2970" y="9074"/>
                    <a:pt x="2970" y="9074"/>
                  </a:cubicBezTo>
                  <a:cubicBezTo>
                    <a:pt x="2920" y="9149"/>
                    <a:pt x="2888" y="9187"/>
                    <a:pt x="2848" y="9187"/>
                  </a:cubicBezTo>
                  <a:cubicBezTo>
                    <a:pt x="2834" y="9187"/>
                    <a:pt x="2820" y="9182"/>
                    <a:pt x="2803" y="9174"/>
                  </a:cubicBezTo>
                  <a:cubicBezTo>
                    <a:pt x="2703" y="9174"/>
                    <a:pt x="2669" y="9074"/>
                    <a:pt x="2669" y="9007"/>
                  </a:cubicBezTo>
                  <a:cubicBezTo>
                    <a:pt x="2669" y="9007"/>
                    <a:pt x="2803" y="8607"/>
                    <a:pt x="3136" y="8540"/>
                  </a:cubicBezTo>
                  <a:cubicBezTo>
                    <a:pt x="3182" y="8528"/>
                    <a:pt x="3230" y="8521"/>
                    <a:pt x="3280" y="8521"/>
                  </a:cubicBezTo>
                  <a:cubicBezTo>
                    <a:pt x="3629" y="8521"/>
                    <a:pt x="4075" y="8828"/>
                    <a:pt x="4571" y="9441"/>
                  </a:cubicBezTo>
                  <a:cubicBezTo>
                    <a:pt x="5405" y="10408"/>
                    <a:pt x="6005" y="11242"/>
                    <a:pt x="5905" y="11943"/>
                  </a:cubicBezTo>
                  <a:cubicBezTo>
                    <a:pt x="5872" y="12343"/>
                    <a:pt x="5638" y="12610"/>
                    <a:pt x="5238" y="12910"/>
                  </a:cubicBezTo>
                  <a:cubicBezTo>
                    <a:pt x="5071" y="13043"/>
                    <a:pt x="4904" y="13077"/>
                    <a:pt x="4704" y="13077"/>
                  </a:cubicBezTo>
                  <a:cubicBezTo>
                    <a:pt x="4637" y="13077"/>
                    <a:pt x="4537" y="13077"/>
                    <a:pt x="4404" y="13043"/>
                  </a:cubicBezTo>
                  <a:cubicBezTo>
                    <a:pt x="3670" y="12877"/>
                    <a:pt x="2736" y="12009"/>
                    <a:pt x="2069" y="10742"/>
                  </a:cubicBezTo>
                  <a:cubicBezTo>
                    <a:pt x="1368" y="9441"/>
                    <a:pt x="1168" y="8507"/>
                    <a:pt x="2302" y="7506"/>
                  </a:cubicBezTo>
                  <a:cubicBezTo>
                    <a:pt x="2481" y="7302"/>
                    <a:pt x="2737" y="7215"/>
                    <a:pt x="3027" y="7215"/>
                  </a:cubicBezTo>
                  <a:cubicBezTo>
                    <a:pt x="3116" y="7215"/>
                    <a:pt x="3209" y="7224"/>
                    <a:pt x="3303" y="7239"/>
                  </a:cubicBezTo>
                  <a:cubicBezTo>
                    <a:pt x="4037" y="7373"/>
                    <a:pt x="4838" y="8073"/>
                    <a:pt x="5471" y="9241"/>
                  </a:cubicBezTo>
                  <a:cubicBezTo>
                    <a:pt x="6572" y="8774"/>
                    <a:pt x="14311" y="5738"/>
                    <a:pt x="16846" y="5238"/>
                  </a:cubicBezTo>
                  <a:cubicBezTo>
                    <a:pt x="19515" y="4704"/>
                    <a:pt x="28088" y="3537"/>
                    <a:pt x="28188" y="3537"/>
                  </a:cubicBezTo>
                  <a:close/>
                  <a:moveTo>
                    <a:pt x="27454" y="1"/>
                  </a:moveTo>
                  <a:cubicBezTo>
                    <a:pt x="27454" y="1"/>
                    <a:pt x="19815" y="4237"/>
                    <a:pt x="12310" y="5104"/>
                  </a:cubicBezTo>
                  <a:cubicBezTo>
                    <a:pt x="4804" y="6005"/>
                    <a:pt x="3203" y="5872"/>
                    <a:pt x="2369" y="6072"/>
                  </a:cubicBezTo>
                  <a:cubicBezTo>
                    <a:pt x="1802" y="6239"/>
                    <a:pt x="1" y="7740"/>
                    <a:pt x="1102" y="10508"/>
                  </a:cubicBezTo>
                  <a:cubicBezTo>
                    <a:pt x="2003" y="12818"/>
                    <a:pt x="3665" y="13772"/>
                    <a:pt x="4663" y="13772"/>
                  </a:cubicBezTo>
                  <a:cubicBezTo>
                    <a:pt x="4847" y="13772"/>
                    <a:pt x="5008" y="13740"/>
                    <a:pt x="5138" y="13677"/>
                  </a:cubicBezTo>
                  <a:cubicBezTo>
                    <a:pt x="5972" y="13244"/>
                    <a:pt x="13310" y="9041"/>
                    <a:pt x="16513" y="8240"/>
                  </a:cubicBezTo>
                  <a:cubicBezTo>
                    <a:pt x="19748" y="7406"/>
                    <a:pt x="27987" y="7239"/>
                    <a:pt x="28555" y="6706"/>
                  </a:cubicBezTo>
                  <a:cubicBezTo>
                    <a:pt x="29155" y="6172"/>
                    <a:pt x="29388" y="4070"/>
                    <a:pt x="29155" y="3537"/>
                  </a:cubicBezTo>
                  <a:lnTo>
                    <a:pt x="29956" y="3203"/>
                  </a:lnTo>
                  <a:cubicBezTo>
                    <a:pt x="29956" y="3203"/>
                    <a:pt x="28421" y="201"/>
                    <a:pt x="27454" y="1"/>
                  </a:cubicBez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7"/>
            <p:cNvSpPr/>
            <p:nvPr/>
          </p:nvSpPr>
          <p:spPr>
            <a:xfrm>
              <a:off x="3665300" y="4275150"/>
              <a:ext cx="235175" cy="260275"/>
            </a:xfrm>
            <a:custGeom>
              <a:avLst/>
              <a:gdLst/>
              <a:ahLst/>
              <a:cxnLst/>
              <a:rect l="l" t="t" r="r" b="b"/>
              <a:pathLst>
                <a:path w="9407" h="10411" extrusionOk="0">
                  <a:moveTo>
                    <a:pt x="7148" y="919"/>
                  </a:moveTo>
                  <a:cubicBezTo>
                    <a:pt x="7311" y="919"/>
                    <a:pt x="7507" y="1024"/>
                    <a:pt x="7739" y="1302"/>
                  </a:cubicBezTo>
                  <a:cubicBezTo>
                    <a:pt x="8206" y="1836"/>
                    <a:pt x="6405" y="3771"/>
                    <a:pt x="6405" y="3771"/>
                  </a:cubicBezTo>
                  <a:cubicBezTo>
                    <a:pt x="6405" y="3771"/>
                    <a:pt x="6405" y="2303"/>
                    <a:pt x="6571" y="1569"/>
                  </a:cubicBezTo>
                  <a:cubicBezTo>
                    <a:pt x="6658" y="1286"/>
                    <a:pt x="6845" y="919"/>
                    <a:pt x="7148" y="919"/>
                  </a:cubicBezTo>
                  <a:close/>
                  <a:moveTo>
                    <a:pt x="2147" y="2311"/>
                  </a:moveTo>
                  <a:cubicBezTo>
                    <a:pt x="3037" y="2311"/>
                    <a:pt x="4403" y="4071"/>
                    <a:pt x="4403" y="4071"/>
                  </a:cubicBezTo>
                  <a:cubicBezTo>
                    <a:pt x="1601" y="4071"/>
                    <a:pt x="1001" y="2937"/>
                    <a:pt x="1835" y="2403"/>
                  </a:cubicBezTo>
                  <a:cubicBezTo>
                    <a:pt x="1929" y="2339"/>
                    <a:pt x="2034" y="2311"/>
                    <a:pt x="2147" y="2311"/>
                  </a:cubicBezTo>
                  <a:close/>
                  <a:moveTo>
                    <a:pt x="7187" y="0"/>
                  </a:moveTo>
                  <a:cubicBezTo>
                    <a:pt x="5077" y="0"/>
                    <a:pt x="5504" y="4104"/>
                    <a:pt x="5504" y="4104"/>
                  </a:cubicBezTo>
                  <a:cubicBezTo>
                    <a:pt x="5504" y="4104"/>
                    <a:pt x="4737" y="2837"/>
                    <a:pt x="3436" y="2003"/>
                  </a:cubicBezTo>
                  <a:cubicBezTo>
                    <a:pt x="2935" y="1651"/>
                    <a:pt x="2342" y="1448"/>
                    <a:pt x="1800" y="1448"/>
                  </a:cubicBezTo>
                  <a:cubicBezTo>
                    <a:pt x="1004" y="1448"/>
                    <a:pt x="319" y="1885"/>
                    <a:pt x="200" y="2937"/>
                  </a:cubicBezTo>
                  <a:cubicBezTo>
                    <a:pt x="0" y="4638"/>
                    <a:pt x="4537" y="5005"/>
                    <a:pt x="4537" y="5005"/>
                  </a:cubicBezTo>
                  <a:cubicBezTo>
                    <a:pt x="4170" y="5505"/>
                    <a:pt x="334" y="7140"/>
                    <a:pt x="334" y="7140"/>
                  </a:cubicBezTo>
                  <a:cubicBezTo>
                    <a:pt x="534" y="7306"/>
                    <a:pt x="967" y="7348"/>
                    <a:pt x="1351" y="7348"/>
                  </a:cubicBezTo>
                  <a:cubicBezTo>
                    <a:pt x="1735" y="7348"/>
                    <a:pt x="2068" y="7307"/>
                    <a:pt x="2068" y="7306"/>
                  </a:cubicBezTo>
                  <a:lnTo>
                    <a:pt x="2068" y="7306"/>
                  </a:lnTo>
                  <a:cubicBezTo>
                    <a:pt x="2102" y="7673"/>
                    <a:pt x="1868" y="8507"/>
                    <a:pt x="1868" y="8507"/>
                  </a:cubicBezTo>
                  <a:cubicBezTo>
                    <a:pt x="3236" y="7907"/>
                    <a:pt x="4503" y="6306"/>
                    <a:pt x="4503" y="6306"/>
                  </a:cubicBezTo>
                  <a:lnTo>
                    <a:pt x="4503" y="6306"/>
                  </a:lnTo>
                  <a:cubicBezTo>
                    <a:pt x="3703" y="8207"/>
                    <a:pt x="3036" y="10008"/>
                    <a:pt x="3036" y="10008"/>
                  </a:cubicBezTo>
                  <a:cubicBezTo>
                    <a:pt x="3047" y="10016"/>
                    <a:pt x="3060" y="10019"/>
                    <a:pt x="3076" y="10019"/>
                  </a:cubicBezTo>
                  <a:cubicBezTo>
                    <a:pt x="3347" y="10019"/>
                    <a:pt x="4270" y="9008"/>
                    <a:pt x="4270" y="9008"/>
                  </a:cubicBezTo>
                  <a:lnTo>
                    <a:pt x="4270" y="9008"/>
                  </a:lnTo>
                  <a:cubicBezTo>
                    <a:pt x="4370" y="9808"/>
                    <a:pt x="4103" y="10409"/>
                    <a:pt x="4103" y="10409"/>
                  </a:cubicBezTo>
                  <a:cubicBezTo>
                    <a:pt x="4116" y="10410"/>
                    <a:pt x="4129" y="10410"/>
                    <a:pt x="4141" y="10410"/>
                  </a:cubicBezTo>
                  <a:cubicBezTo>
                    <a:pt x="5284" y="10410"/>
                    <a:pt x="5871" y="6006"/>
                    <a:pt x="5871" y="6006"/>
                  </a:cubicBezTo>
                  <a:lnTo>
                    <a:pt x="5871" y="6006"/>
                  </a:lnTo>
                  <a:cubicBezTo>
                    <a:pt x="6238" y="7073"/>
                    <a:pt x="5671" y="8741"/>
                    <a:pt x="5671" y="8741"/>
                  </a:cubicBezTo>
                  <a:cubicBezTo>
                    <a:pt x="5810" y="8784"/>
                    <a:pt x="5947" y="8801"/>
                    <a:pt x="6079" y="8801"/>
                  </a:cubicBezTo>
                  <a:cubicBezTo>
                    <a:pt x="6774" y="8801"/>
                    <a:pt x="7339" y="8307"/>
                    <a:pt x="7339" y="8307"/>
                  </a:cubicBezTo>
                  <a:cubicBezTo>
                    <a:pt x="8106" y="6773"/>
                    <a:pt x="6772" y="4471"/>
                    <a:pt x="6772" y="4471"/>
                  </a:cubicBezTo>
                  <a:cubicBezTo>
                    <a:pt x="8740" y="3604"/>
                    <a:pt x="9407" y="101"/>
                    <a:pt x="7239" y="1"/>
                  </a:cubicBezTo>
                  <a:cubicBezTo>
                    <a:pt x="7221" y="1"/>
                    <a:pt x="7204" y="0"/>
                    <a:pt x="7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6"/>
                                        </p:tgtEl>
                                        <p:attrNameLst>
                                          <p:attrName>style.visibility</p:attrName>
                                        </p:attrNameLst>
                                      </p:cBhvr>
                                      <p:to>
                                        <p:strVal val="visible"/>
                                      </p:to>
                                    </p:set>
                                    <p:anim calcmode="lin" valueType="num">
                                      <p:cBhvr additive="base">
                                        <p:cTn id="7" dur="500" fill="hold"/>
                                        <p:tgtEl>
                                          <p:spTgt spid="896"/>
                                        </p:tgtEl>
                                        <p:attrNameLst>
                                          <p:attrName>ppt_x</p:attrName>
                                        </p:attrNameLst>
                                      </p:cBhvr>
                                      <p:tavLst>
                                        <p:tav tm="0">
                                          <p:val>
                                            <p:strVal val="#ppt_x"/>
                                          </p:val>
                                        </p:tav>
                                        <p:tav tm="100000">
                                          <p:val>
                                            <p:strVal val="#ppt_x"/>
                                          </p:val>
                                        </p:tav>
                                      </p:tavLst>
                                    </p:anim>
                                    <p:anim calcmode="lin" valueType="num">
                                      <p:cBhvr additive="base">
                                        <p:cTn id="8" dur="500" fill="hold"/>
                                        <p:tgtEl>
                                          <p:spTgt spid="8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5"/>
                                        </p:tgtEl>
                                        <p:attrNameLst>
                                          <p:attrName>style.visibility</p:attrName>
                                        </p:attrNameLst>
                                      </p:cBhvr>
                                      <p:to>
                                        <p:strVal val="visible"/>
                                      </p:to>
                                    </p:set>
                                    <p:anim calcmode="lin" valueType="num">
                                      <p:cBhvr additive="base">
                                        <p:cTn id="13" dur="500" fill="hold"/>
                                        <p:tgtEl>
                                          <p:spTgt spid="895"/>
                                        </p:tgtEl>
                                        <p:attrNameLst>
                                          <p:attrName>ppt_x</p:attrName>
                                        </p:attrNameLst>
                                      </p:cBhvr>
                                      <p:tavLst>
                                        <p:tav tm="0">
                                          <p:val>
                                            <p:strVal val="#ppt_x"/>
                                          </p:val>
                                        </p:tav>
                                        <p:tav tm="100000">
                                          <p:val>
                                            <p:strVal val="#ppt_x"/>
                                          </p:val>
                                        </p:tav>
                                      </p:tavLst>
                                    </p:anim>
                                    <p:anim calcmode="lin" valueType="num">
                                      <p:cBhvr additive="base">
                                        <p:cTn id="14" dur="500" fill="hold"/>
                                        <p:tgtEl>
                                          <p:spTgt spid="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5" grpId="0"/>
      <p:bldP spid="8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7"/>
          <p:cNvSpPr txBox="1">
            <a:spLocks noGrp="1"/>
          </p:cNvSpPr>
          <p:nvPr>
            <p:ph type="title"/>
          </p:nvPr>
        </p:nvSpPr>
        <p:spPr>
          <a:xfrm>
            <a:off x="719332" y="2016834"/>
            <a:ext cx="5067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000">
                <a:latin typeface="#9Slide03 Swiss 721 Black Conde" panose="02000500000000000000" pitchFamily="2" charset="0"/>
              </a:rPr>
              <a:t>VẬN DỤNG</a:t>
            </a:r>
            <a:endParaRPr sz="8000">
              <a:latin typeface="#9Slide03 Swiss 721 Black Conde" panose="02000500000000000000" pitchFamily="2" charset="0"/>
            </a:endParaRPr>
          </a:p>
        </p:txBody>
      </p:sp>
      <p:sp>
        <p:nvSpPr>
          <p:cNvPr id="896" name="Google Shape;896;p47"/>
          <p:cNvSpPr txBox="1">
            <a:spLocks noGrp="1"/>
          </p:cNvSpPr>
          <p:nvPr>
            <p:ph type="title" idx="2"/>
          </p:nvPr>
        </p:nvSpPr>
        <p:spPr>
          <a:xfrm>
            <a:off x="757519" y="707382"/>
            <a:ext cx="1107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898" name="Google Shape;898;p47"/>
          <p:cNvPicPr preferRelativeResize="0"/>
          <p:nvPr/>
        </p:nvPicPr>
        <p:blipFill>
          <a:blip r:embed="rId3">
            <a:alphaModFix/>
          </a:blip>
          <a:stretch>
            <a:fillRect/>
          </a:stretch>
        </p:blipFill>
        <p:spPr>
          <a:xfrm flipH="1">
            <a:off x="6042710" y="2047640"/>
            <a:ext cx="2730450" cy="3095850"/>
          </a:xfrm>
          <a:prstGeom prst="rect">
            <a:avLst/>
          </a:prstGeom>
          <a:noFill/>
          <a:ln>
            <a:noFill/>
          </a:ln>
        </p:spPr>
      </p:pic>
      <p:pic>
        <p:nvPicPr>
          <p:cNvPr id="899" name="Google Shape;899;p47"/>
          <p:cNvPicPr preferRelativeResize="0"/>
          <p:nvPr/>
        </p:nvPicPr>
        <p:blipFill>
          <a:blip r:embed="rId4">
            <a:alphaModFix/>
          </a:blip>
          <a:stretch>
            <a:fillRect/>
          </a:stretch>
        </p:blipFill>
        <p:spPr>
          <a:xfrm>
            <a:off x="2683687" y="430650"/>
            <a:ext cx="173870" cy="264025"/>
          </a:xfrm>
          <a:prstGeom prst="rect">
            <a:avLst/>
          </a:prstGeom>
          <a:noFill/>
          <a:ln>
            <a:noFill/>
          </a:ln>
        </p:spPr>
      </p:pic>
      <p:pic>
        <p:nvPicPr>
          <p:cNvPr id="900" name="Google Shape;900;p47"/>
          <p:cNvPicPr preferRelativeResize="0"/>
          <p:nvPr/>
        </p:nvPicPr>
        <p:blipFill>
          <a:blip r:embed="rId4">
            <a:alphaModFix/>
          </a:blip>
          <a:stretch>
            <a:fillRect/>
          </a:stretch>
        </p:blipFill>
        <p:spPr>
          <a:xfrm>
            <a:off x="7636687" y="3173850"/>
            <a:ext cx="173870" cy="264025"/>
          </a:xfrm>
          <a:prstGeom prst="rect">
            <a:avLst/>
          </a:prstGeom>
          <a:noFill/>
          <a:ln>
            <a:noFill/>
          </a:ln>
        </p:spPr>
      </p:pic>
      <p:pic>
        <p:nvPicPr>
          <p:cNvPr id="901" name="Google Shape;901;p47"/>
          <p:cNvPicPr preferRelativeResize="0"/>
          <p:nvPr/>
        </p:nvPicPr>
        <p:blipFill>
          <a:blip r:embed="rId5">
            <a:alphaModFix/>
          </a:blip>
          <a:stretch>
            <a:fillRect/>
          </a:stretch>
        </p:blipFill>
        <p:spPr>
          <a:xfrm>
            <a:off x="7306675" y="4191000"/>
            <a:ext cx="113300" cy="113300"/>
          </a:xfrm>
          <a:prstGeom prst="rect">
            <a:avLst/>
          </a:prstGeom>
          <a:noFill/>
          <a:ln>
            <a:noFill/>
          </a:ln>
        </p:spPr>
      </p:pic>
      <p:pic>
        <p:nvPicPr>
          <p:cNvPr id="902" name="Google Shape;902;p47"/>
          <p:cNvPicPr preferRelativeResize="0"/>
          <p:nvPr/>
        </p:nvPicPr>
        <p:blipFill>
          <a:blip r:embed="rId6">
            <a:alphaModFix/>
          </a:blip>
          <a:stretch>
            <a:fillRect/>
          </a:stretch>
        </p:blipFill>
        <p:spPr>
          <a:xfrm rot="9879694">
            <a:off x="4578494" y="-808035"/>
            <a:ext cx="296613" cy="1860066"/>
          </a:xfrm>
          <a:prstGeom prst="rect">
            <a:avLst/>
          </a:prstGeom>
          <a:noFill/>
          <a:ln>
            <a:noFill/>
          </a:ln>
        </p:spPr>
      </p:pic>
      <p:pic>
        <p:nvPicPr>
          <p:cNvPr id="903" name="Google Shape;903;p47"/>
          <p:cNvPicPr preferRelativeResize="0"/>
          <p:nvPr/>
        </p:nvPicPr>
        <p:blipFill>
          <a:blip r:embed="rId6">
            <a:alphaModFix/>
          </a:blip>
          <a:stretch>
            <a:fillRect/>
          </a:stretch>
        </p:blipFill>
        <p:spPr>
          <a:xfrm rot="9504295" flipH="1">
            <a:off x="4614540" y="-676619"/>
            <a:ext cx="296613" cy="1860065"/>
          </a:xfrm>
          <a:prstGeom prst="rect">
            <a:avLst/>
          </a:prstGeom>
          <a:noFill/>
          <a:ln>
            <a:noFill/>
          </a:ln>
        </p:spPr>
      </p:pic>
      <p:grpSp>
        <p:nvGrpSpPr>
          <p:cNvPr id="904" name="Google Shape;904;p47"/>
          <p:cNvGrpSpPr/>
          <p:nvPr/>
        </p:nvGrpSpPr>
        <p:grpSpPr>
          <a:xfrm rot="-835250" flipH="1">
            <a:off x="7561875" y="281646"/>
            <a:ext cx="973056" cy="676744"/>
            <a:chOff x="3370900" y="1218500"/>
            <a:chExt cx="850650" cy="591600"/>
          </a:xfrm>
        </p:grpSpPr>
        <p:sp>
          <p:nvSpPr>
            <p:cNvPr id="905" name="Google Shape;905;p47"/>
            <p:cNvSpPr/>
            <p:nvPr/>
          </p:nvSpPr>
          <p:spPr>
            <a:xfrm>
              <a:off x="3370900" y="1378925"/>
              <a:ext cx="818125" cy="323600"/>
            </a:xfrm>
            <a:custGeom>
              <a:avLst/>
              <a:gdLst/>
              <a:ahLst/>
              <a:cxnLst/>
              <a:rect l="l" t="t" r="r" b="b"/>
              <a:pathLst>
                <a:path w="32725" h="12944" extrusionOk="0">
                  <a:moveTo>
                    <a:pt x="32724" y="1"/>
                  </a:moveTo>
                  <a:lnTo>
                    <a:pt x="17147" y="2569"/>
                  </a:lnTo>
                  <a:lnTo>
                    <a:pt x="1" y="12943"/>
                  </a:lnTo>
                  <a:lnTo>
                    <a:pt x="24485" y="11042"/>
                  </a:lnTo>
                  <a:lnTo>
                    <a:pt x="32724" y="1"/>
                  </a:lnTo>
                  <a:close/>
                </a:path>
              </a:pathLst>
            </a:custGeom>
            <a:solidFill>
              <a:srgbClr val="343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47"/>
            <p:cNvSpPr/>
            <p:nvPr/>
          </p:nvSpPr>
          <p:spPr>
            <a:xfrm>
              <a:off x="3638600" y="1480675"/>
              <a:ext cx="582950" cy="329425"/>
            </a:xfrm>
            <a:custGeom>
              <a:avLst/>
              <a:gdLst/>
              <a:ahLst/>
              <a:cxnLst/>
              <a:rect l="l" t="t" r="r" b="b"/>
              <a:pathLst>
                <a:path w="23318" h="13177" extrusionOk="0">
                  <a:moveTo>
                    <a:pt x="19314" y="0"/>
                  </a:moveTo>
                  <a:lnTo>
                    <a:pt x="14011" y="7439"/>
                  </a:lnTo>
                  <a:lnTo>
                    <a:pt x="1" y="8373"/>
                  </a:lnTo>
                  <a:lnTo>
                    <a:pt x="334" y="13176"/>
                  </a:lnTo>
                  <a:cubicBezTo>
                    <a:pt x="3525" y="11320"/>
                    <a:pt x="8490" y="10950"/>
                    <a:pt x="11763" y="10950"/>
                  </a:cubicBezTo>
                  <a:cubicBezTo>
                    <a:pt x="13724" y="10950"/>
                    <a:pt x="15078" y="11083"/>
                    <a:pt x="15078" y="11108"/>
                  </a:cubicBezTo>
                  <a:cubicBezTo>
                    <a:pt x="16612" y="7105"/>
                    <a:pt x="23317" y="2369"/>
                    <a:pt x="23317" y="2369"/>
                  </a:cubicBezTo>
                  <a:lnTo>
                    <a:pt x="19314" y="0"/>
                  </a:lnTo>
                  <a:close/>
                </a:path>
              </a:pathLst>
            </a:custGeom>
            <a:solidFill>
              <a:srgbClr val="343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47"/>
            <p:cNvSpPr/>
            <p:nvPr/>
          </p:nvSpPr>
          <p:spPr>
            <a:xfrm>
              <a:off x="3836250" y="1260500"/>
              <a:ext cx="212675" cy="269850"/>
            </a:xfrm>
            <a:custGeom>
              <a:avLst/>
              <a:gdLst/>
              <a:ahLst/>
              <a:cxnLst/>
              <a:rect l="l" t="t" r="r" b="b"/>
              <a:pathLst>
                <a:path w="8507" h="10794" extrusionOk="0">
                  <a:moveTo>
                    <a:pt x="8293" y="1"/>
                  </a:moveTo>
                  <a:cubicBezTo>
                    <a:pt x="7784" y="1"/>
                    <a:pt x="3367" y="91"/>
                    <a:pt x="2702" y="3604"/>
                  </a:cubicBezTo>
                  <a:cubicBezTo>
                    <a:pt x="2035" y="7139"/>
                    <a:pt x="34" y="10475"/>
                    <a:pt x="34" y="10508"/>
                  </a:cubicBezTo>
                  <a:cubicBezTo>
                    <a:pt x="0" y="10609"/>
                    <a:pt x="0" y="10742"/>
                    <a:pt x="100" y="10775"/>
                  </a:cubicBezTo>
                  <a:cubicBezTo>
                    <a:pt x="123" y="10786"/>
                    <a:pt x="145" y="10794"/>
                    <a:pt x="168" y="10794"/>
                  </a:cubicBezTo>
                  <a:cubicBezTo>
                    <a:pt x="215" y="10794"/>
                    <a:pt x="267" y="10764"/>
                    <a:pt x="334" y="10675"/>
                  </a:cubicBezTo>
                  <a:cubicBezTo>
                    <a:pt x="334" y="10675"/>
                    <a:pt x="2369" y="7306"/>
                    <a:pt x="3036" y="3670"/>
                  </a:cubicBezTo>
                  <a:cubicBezTo>
                    <a:pt x="3635" y="424"/>
                    <a:pt x="7778" y="334"/>
                    <a:pt x="8289" y="334"/>
                  </a:cubicBezTo>
                  <a:cubicBezTo>
                    <a:pt x="8318" y="334"/>
                    <a:pt x="8336" y="335"/>
                    <a:pt x="8340" y="335"/>
                  </a:cubicBezTo>
                  <a:cubicBezTo>
                    <a:pt x="8406" y="335"/>
                    <a:pt x="8506" y="268"/>
                    <a:pt x="8506" y="168"/>
                  </a:cubicBezTo>
                  <a:cubicBezTo>
                    <a:pt x="8506" y="101"/>
                    <a:pt x="8406" y="1"/>
                    <a:pt x="8340" y="1"/>
                  </a:cubicBezTo>
                  <a:cubicBezTo>
                    <a:pt x="8336" y="1"/>
                    <a:pt x="8320" y="1"/>
                    <a:pt x="82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47"/>
            <p:cNvSpPr/>
            <p:nvPr/>
          </p:nvSpPr>
          <p:spPr>
            <a:xfrm>
              <a:off x="4038050" y="1251100"/>
              <a:ext cx="66750" cy="49475"/>
            </a:xfrm>
            <a:custGeom>
              <a:avLst/>
              <a:gdLst/>
              <a:ahLst/>
              <a:cxnLst/>
              <a:rect l="l" t="t" r="r" b="b"/>
              <a:pathLst>
                <a:path w="2670" h="1979" extrusionOk="0">
                  <a:moveTo>
                    <a:pt x="1337" y="1"/>
                  </a:moveTo>
                  <a:cubicBezTo>
                    <a:pt x="736" y="1"/>
                    <a:pt x="149" y="175"/>
                    <a:pt x="101" y="844"/>
                  </a:cubicBezTo>
                  <a:cubicBezTo>
                    <a:pt x="1" y="1978"/>
                    <a:pt x="2002" y="1978"/>
                    <a:pt x="2002" y="1978"/>
                  </a:cubicBezTo>
                  <a:lnTo>
                    <a:pt x="2669" y="210"/>
                  </a:lnTo>
                  <a:cubicBezTo>
                    <a:pt x="2669" y="210"/>
                    <a:pt x="1995" y="1"/>
                    <a:pt x="13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47"/>
            <p:cNvSpPr/>
            <p:nvPr/>
          </p:nvSpPr>
          <p:spPr>
            <a:xfrm>
              <a:off x="3799550" y="1500600"/>
              <a:ext cx="93425" cy="57650"/>
            </a:xfrm>
            <a:custGeom>
              <a:avLst/>
              <a:gdLst/>
              <a:ahLst/>
              <a:cxnLst/>
              <a:rect l="l" t="t" r="r" b="b"/>
              <a:pathLst>
                <a:path w="3737" h="2306" extrusionOk="0">
                  <a:moveTo>
                    <a:pt x="1708" y="0"/>
                  </a:moveTo>
                  <a:cubicBezTo>
                    <a:pt x="1567" y="0"/>
                    <a:pt x="1440" y="13"/>
                    <a:pt x="1335" y="37"/>
                  </a:cubicBezTo>
                  <a:cubicBezTo>
                    <a:pt x="801" y="137"/>
                    <a:pt x="1" y="738"/>
                    <a:pt x="201" y="1338"/>
                  </a:cubicBezTo>
                  <a:cubicBezTo>
                    <a:pt x="401" y="1905"/>
                    <a:pt x="1402" y="2305"/>
                    <a:pt x="1969" y="2305"/>
                  </a:cubicBezTo>
                  <a:cubicBezTo>
                    <a:pt x="2669" y="2305"/>
                    <a:pt x="3737" y="1271"/>
                    <a:pt x="3403" y="671"/>
                  </a:cubicBezTo>
                  <a:cubicBezTo>
                    <a:pt x="3185" y="236"/>
                    <a:pt x="2325" y="0"/>
                    <a:pt x="17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47"/>
            <p:cNvSpPr/>
            <p:nvPr/>
          </p:nvSpPr>
          <p:spPr>
            <a:xfrm>
              <a:off x="4093925" y="1240500"/>
              <a:ext cx="75075" cy="30050"/>
            </a:xfrm>
            <a:custGeom>
              <a:avLst/>
              <a:gdLst/>
              <a:ahLst/>
              <a:cxnLst/>
              <a:rect l="l" t="t" r="r" b="b"/>
              <a:pathLst>
                <a:path w="3003" h="1202" extrusionOk="0">
                  <a:moveTo>
                    <a:pt x="2803" y="0"/>
                  </a:moveTo>
                  <a:cubicBezTo>
                    <a:pt x="2402" y="67"/>
                    <a:pt x="1969" y="267"/>
                    <a:pt x="1602" y="434"/>
                  </a:cubicBezTo>
                  <a:cubicBezTo>
                    <a:pt x="1168" y="634"/>
                    <a:pt x="768" y="834"/>
                    <a:pt x="301" y="834"/>
                  </a:cubicBezTo>
                  <a:cubicBezTo>
                    <a:pt x="267" y="801"/>
                    <a:pt x="201" y="801"/>
                    <a:pt x="134" y="801"/>
                  </a:cubicBezTo>
                  <a:cubicBezTo>
                    <a:pt x="67" y="834"/>
                    <a:pt x="1" y="934"/>
                    <a:pt x="1" y="1034"/>
                  </a:cubicBezTo>
                  <a:cubicBezTo>
                    <a:pt x="1" y="1101"/>
                    <a:pt x="67" y="1135"/>
                    <a:pt x="134" y="1201"/>
                  </a:cubicBezTo>
                  <a:cubicBezTo>
                    <a:pt x="201" y="1201"/>
                    <a:pt x="201" y="1201"/>
                    <a:pt x="267" y="1135"/>
                  </a:cubicBezTo>
                  <a:cubicBezTo>
                    <a:pt x="302" y="1137"/>
                    <a:pt x="337" y="1138"/>
                    <a:pt x="371" y="1138"/>
                  </a:cubicBezTo>
                  <a:cubicBezTo>
                    <a:pt x="866" y="1138"/>
                    <a:pt x="1334" y="921"/>
                    <a:pt x="1802" y="734"/>
                  </a:cubicBezTo>
                  <a:cubicBezTo>
                    <a:pt x="2169" y="567"/>
                    <a:pt x="2502" y="401"/>
                    <a:pt x="2903" y="334"/>
                  </a:cubicBezTo>
                  <a:cubicBezTo>
                    <a:pt x="2969" y="301"/>
                    <a:pt x="3003" y="234"/>
                    <a:pt x="3003" y="134"/>
                  </a:cubicBezTo>
                  <a:cubicBezTo>
                    <a:pt x="2969" y="67"/>
                    <a:pt x="2903" y="0"/>
                    <a:pt x="28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47"/>
            <p:cNvSpPr/>
            <p:nvPr/>
          </p:nvSpPr>
          <p:spPr>
            <a:xfrm>
              <a:off x="4088925" y="1264525"/>
              <a:ext cx="73400" cy="13800"/>
            </a:xfrm>
            <a:custGeom>
              <a:avLst/>
              <a:gdLst/>
              <a:ahLst/>
              <a:cxnLst/>
              <a:rect l="l" t="t" r="r" b="b"/>
              <a:pathLst>
                <a:path w="2936" h="552" extrusionOk="0">
                  <a:moveTo>
                    <a:pt x="2595" y="0"/>
                  </a:moveTo>
                  <a:cubicBezTo>
                    <a:pt x="2234" y="0"/>
                    <a:pt x="1909" y="83"/>
                    <a:pt x="1535" y="140"/>
                  </a:cubicBezTo>
                  <a:cubicBezTo>
                    <a:pt x="1246" y="212"/>
                    <a:pt x="975" y="267"/>
                    <a:pt x="696" y="267"/>
                  </a:cubicBezTo>
                  <a:cubicBezTo>
                    <a:pt x="588" y="267"/>
                    <a:pt x="479" y="259"/>
                    <a:pt x="367" y="240"/>
                  </a:cubicBezTo>
                  <a:cubicBezTo>
                    <a:pt x="334" y="174"/>
                    <a:pt x="301" y="140"/>
                    <a:pt x="201" y="140"/>
                  </a:cubicBezTo>
                  <a:cubicBezTo>
                    <a:pt x="134" y="140"/>
                    <a:pt x="67" y="240"/>
                    <a:pt x="67" y="307"/>
                  </a:cubicBezTo>
                  <a:cubicBezTo>
                    <a:pt x="0" y="407"/>
                    <a:pt x="101" y="474"/>
                    <a:pt x="167" y="507"/>
                  </a:cubicBezTo>
                  <a:cubicBezTo>
                    <a:pt x="334" y="540"/>
                    <a:pt x="501" y="552"/>
                    <a:pt x="665" y="552"/>
                  </a:cubicBezTo>
                  <a:cubicBezTo>
                    <a:pt x="994" y="552"/>
                    <a:pt x="1313" y="507"/>
                    <a:pt x="1602" y="507"/>
                  </a:cubicBezTo>
                  <a:cubicBezTo>
                    <a:pt x="1909" y="456"/>
                    <a:pt x="2177" y="385"/>
                    <a:pt x="2451" y="385"/>
                  </a:cubicBezTo>
                  <a:cubicBezTo>
                    <a:pt x="2534" y="385"/>
                    <a:pt x="2617" y="392"/>
                    <a:pt x="2702" y="407"/>
                  </a:cubicBezTo>
                  <a:cubicBezTo>
                    <a:pt x="2836" y="407"/>
                    <a:pt x="2936" y="307"/>
                    <a:pt x="2936" y="240"/>
                  </a:cubicBezTo>
                  <a:cubicBezTo>
                    <a:pt x="2936" y="107"/>
                    <a:pt x="2836" y="7"/>
                    <a:pt x="2769" y="7"/>
                  </a:cubicBezTo>
                  <a:cubicBezTo>
                    <a:pt x="2710" y="2"/>
                    <a:pt x="2652" y="0"/>
                    <a:pt x="2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47"/>
            <p:cNvSpPr/>
            <p:nvPr/>
          </p:nvSpPr>
          <p:spPr>
            <a:xfrm>
              <a:off x="4088100" y="1269975"/>
              <a:ext cx="80075" cy="23075"/>
            </a:xfrm>
            <a:custGeom>
              <a:avLst/>
              <a:gdLst/>
              <a:ahLst/>
              <a:cxnLst/>
              <a:rect l="l" t="t" r="r" b="b"/>
              <a:pathLst>
                <a:path w="3203" h="923" extrusionOk="0">
                  <a:moveTo>
                    <a:pt x="218" y="0"/>
                  </a:moveTo>
                  <a:cubicBezTo>
                    <a:pt x="200" y="0"/>
                    <a:pt x="182" y="7"/>
                    <a:pt x="167" y="22"/>
                  </a:cubicBezTo>
                  <a:cubicBezTo>
                    <a:pt x="100" y="56"/>
                    <a:pt x="0" y="122"/>
                    <a:pt x="33" y="222"/>
                  </a:cubicBezTo>
                  <a:cubicBezTo>
                    <a:pt x="100" y="423"/>
                    <a:pt x="234" y="589"/>
                    <a:pt x="500" y="723"/>
                  </a:cubicBezTo>
                  <a:cubicBezTo>
                    <a:pt x="534" y="723"/>
                    <a:pt x="567" y="756"/>
                    <a:pt x="634" y="756"/>
                  </a:cubicBezTo>
                  <a:cubicBezTo>
                    <a:pt x="1001" y="923"/>
                    <a:pt x="1468" y="923"/>
                    <a:pt x="1801" y="923"/>
                  </a:cubicBezTo>
                  <a:lnTo>
                    <a:pt x="2068" y="923"/>
                  </a:lnTo>
                  <a:cubicBezTo>
                    <a:pt x="2291" y="923"/>
                    <a:pt x="2498" y="908"/>
                    <a:pt x="2701" y="908"/>
                  </a:cubicBezTo>
                  <a:cubicBezTo>
                    <a:pt x="2802" y="908"/>
                    <a:pt x="2902" y="912"/>
                    <a:pt x="3002" y="923"/>
                  </a:cubicBezTo>
                  <a:cubicBezTo>
                    <a:pt x="3136" y="923"/>
                    <a:pt x="3202" y="856"/>
                    <a:pt x="3202" y="756"/>
                  </a:cubicBezTo>
                  <a:cubicBezTo>
                    <a:pt x="3202" y="623"/>
                    <a:pt x="3136" y="556"/>
                    <a:pt x="3036" y="556"/>
                  </a:cubicBezTo>
                  <a:cubicBezTo>
                    <a:pt x="2886" y="539"/>
                    <a:pt x="2727" y="531"/>
                    <a:pt x="2564" y="531"/>
                  </a:cubicBezTo>
                  <a:cubicBezTo>
                    <a:pt x="2402" y="531"/>
                    <a:pt x="2235" y="539"/>
                    <a:pt x="2068" y="556"/>
                  </a:cubicBezTo>
                  <a:lnTo>
                    <a:pt x="1801" y="556"/>
                  </a:lnTo>
                  <a:cubicBezTo>
                    <a:pt x="1401" y="556"/>
                    <a:pt x="1034" y="556"/>
                    <a:pt x="667" y="389"/>
                  </a:cubicBezTo>
                  <a:cubicBezTo>
                    <a:pt x="567" y="356"/>
                    <a:pt x="434" y="256"/>
                    <a:pt x="367" y="122"/>
                  </a:cubicBezTo>
                  <a:cubicBezTo>
                    <a:pt x="341" y="71"/>
                    <a:pt x="277" y="0"/>
                    <a:pt x="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47"/>
            <p:cNvSpPr/>
            <p:nvPr/>
          </p:nvSpPr>
          <p:spPr>
            <a:xfrm>
              <a:off x="4083075" y="1292725"/>
              <a:ext cx="45900" cy="57050"/>
            </a:xfrm>
            <a:custGeom>
              <a:avLst/>
              <a:gdLst/>
              <a:ahLst/>
              <a:cxnLst/>
              <a:rect l="l" t="t" r="r" b="b"/>
              <a:pathLst>
                <a:path w="1836" h="2282" extrusionOk="0">
                  <a:moveTo>
                    <a:pt x="170" y="0"/>
                  </a:moveTo>
                  <a:cubicBezTo>
                    <a:pt x="149" y="0"/>
                    <a:pt x="126" y="5"/>
                    <a:pt x="101" y="13"/>
                  </a:cubicBezTo>
                  <a:cubicBezTo>
                    <a:pt x="34" y="46"/>
                    <a:pt x="1" y="146"/>
                    <a:pt x="34" y="213"/>
                  </a:cubicBezTo>
                  <a:cubicBezTo>
                    <a:pt x="68" y="346"/>
                    <a:pt x="201" y="413"/>
                    <a:pt x="301" y="513"/>
                  </a:cubicBezTo>
                  <a:cubicBezTo>
                    <a:pt x="368" y="547"/>
                    <a:pt x="468" y="647"/>
                    <a:pt x="535" y="680"/>
                  </a:cubicBezTo>
                  <a:cubicBezTo>
                    <a:pt x="735" y="847"/>
                    <a:pt x="968" y="1014"/>
                    <a:pt x="1135" y="1180"/>
                  </a:cubicBezTo>
                  <a:cubicBezTo>
                    <a:pt x="1269" y="1314"/>
                    <a:pt x="1535" y="1647"/>
                    <a:pt x="1502" y="2014"/>
                  </a:cubicBezTo>
                  <a:cubicBezTo>
                    <a:pt x="1502" y="2114"/>
                    <a:pt x="1535" y="2148"/>
                    <a:pt x="1602" y="2181"/>
                  </a:cubicBezTo>
                  <a:cubicBezTo>
                    <a:pt x="1669" y="2181"/>
                    <a:pt x="1669" y="2181"/>
                    <a:pt x="1602" y="2281"/>
                  </a:cubicBezTo>
                  <a:cubicBezTo>
                    <a:pt x="1702" y="2281"/>
                    <a:pt x="1769" y="2181"/>
                    <a:pt x="1769" y="2114"/>
                  </a:cubicBezTo>
                  <a:cubicBezTo>
                    <a:pt x="1836" y="1714"/>
                    <a:pt x="1669" y="1314"/>
                    <a:pt x="1335" y="980"/>
                  </a:cubicBezTo>
                  <a:cubicBezTo>
                    <a:pt x="1168" y="780"/>
                    <a:pt x="902" y="613"/>
                    <a:pt x="701" y="447"/>
                  </a:cubicBezTo>
                  <a:cubicBezTo>
                    <a:pt x="668" y="380"/>
                    <a:pt x="568" y="313"/>
                    <a:pt x="501" y="280"/>
                  </a:cubicBezTo>
                  <a:cubicBezTo>
                    <a:pt x="401" y="213"/>
                    <a:pt x="368" y="146"/>
                    <a:pt x="335" y="113"/>
                  </a:cubicBezTo>
                  <a:cubicBezTo>
                    <a:pt x="285" y="38"/>
                    <a:pt x="234" y="0"/>
                    <a:pt x="1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47"/>
            <p:cNvSpPr/>
            <p:nvPr/>
          </p:nvSpPr>
          <p:spPr>
            <a:xfrm>
              <a:off x="4092250" y="1218500"/>
              <a:ext cx="53400" cy="45025"/>
            </a:xfrm>
            <a:custGeom>
              <a:avLst/>
              <a:gdLst/>
              <a:ahLst/>
              <a:cxnLst/>
              <a:rect l="l" t="t" r="r" b="b"/>
              <a:pathLst>
                <a:path w="2136" h="1801" extrusionOk="0">
                  <a:moveTo>
                    <a:pt x="1948" y="1"/>
                  </a:moveTo>
                  <a:cubicBezTo>
                    <a:pt x="1890" y="1"/>
                    <a:pt x="1827" y="38"/>
                    <a:pt x="1802" y="113"/>
                  </a:cubicBezTo>
                  <a:cubicBezTo>
                    <a:pt x="1502" y="747"/>
                    <a:pt x="868" y="1247"/>
                    <a:pt x="168" y="1447"/>
                  </a:cubicBezTo>
                  <a:cubicBezTo>
                    <a:pt x="101" y="1481"/>
                    <a:pt x="1" y="1581"/>
                    <a:pt x="34" y="1648"/>
                  </a:cubicBezTo>
                  <a:cubicBezTo>
                    <a:pt x="34" y="1748"/>
                    <a:pt x="68" y="1781"/>
                    <a:pt x="134" y="1781"/>
                  </a:cubicBezTo>
                  <a:cubicBezTo>
                    <a:pt x="147" y="1793"/>
                    <a:pt x="159" y="1801"/>
                    <a:pt x="173" y="1801"/>
                  </a:cubicBezTo>
                  <a:cubicBezTo>
                    <a:pt x="197" y="1801"/>
                    <a:pt x="225" y="1778"/>
                    <a:pt x="268" y="1714"/>
                  </a:cubicBezTo>
                  <a:cubicBezTo>
                    <a:pt x="1035" y="1514"/>
                    <a:pt x="1702" y="980"/>
                    <a:pt x="2069" y="247"/>
                  </a:cubicBezTo>
                  <a:cubicBezTo>
                    <a:pt x="2136" y="147"/>
                    <a:pt x="2069" y="46"/>
                    <a:pt x="2002" y="13"/>
                  </a:cubicBezTo>
                  <a:cubicBezTo>
                    <a:pt x="1986" y="5"/>
                    <a:pt x="1967" y="1"/>
                    <a:pt x="19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47"/>
            <p:cNvSpPr/>
            <p:nvPr/>
          </p:nvSpPr>
          <p:spPr>
            <a:xfrm>
              <a:off x="4083925" y="1281150"/>
              <a:ext cx="67575" cy="36925"/>
            </a:xfrm>
            <a:custGeom>
              <a:avLst/>
              <a:gdLst/>
              <a:ahLst/>
              <a:cxnLst/>
              <a:rect l="l" t="t" r="r" b="b"/>
              <a:pathLst>
                <a:path w="2703" h="1477" extrusionOk="0">
                  <a:moveTo>
                    <a:pt x="217" y="1"/>
                  </a:moveTo>
                  <a:cubicBezTo>
                    <a:pt x="175" y="1"/>
                    <a:pt x="134" y="26"/>
                    <a:pt x="100" y="76"/>
                  </a:cubicBezTo>
                  <a:cubicBezTo>
                    <a:pt x="0" y="142"/>
                    <a:pt x="0" y="242"/>
                    <a:pt x="100" y="309"/>
                  </a:cubicBezTo>
                  <a:cubicBezTo>
                    <a:pt x="501" y="676"/>
                    <a:pt x="1001" y="976"/>
                    <a:pt x="1501" y="1176"/>
                  </a:cubicBezTo>
                  <a:cubicBezTo>
                    <a:pt x="1835" y="1310"/>
                    <a:pt x="2169" y="1410"/>
                    <a:pt x="2502" y="1477"/>
                  </a:cubicBezTo>
                  <a:cubicBezTo>
                    <a:pt x="2636" y="1477"/>
                    <a:pt x="2702" y="1410"/>
                    <a:pt x="2702" y="1310"/>
                  </a:cubicBezTo>
                  <a:cubicBezTo>
                    <a:pt x="2702" y="1176"/>
                    <a:pt x="2636" y="1110"/>
                    <a:pt x="2535" y="1110"/>
                  </a:cubicBezTo>
                  <a:cubicBezTo>
                    <a:pt x="1702" y="1010"/>
                    <a:pt x="968" y="643"/>
                    <a:pt x="334" y="76"/>
                  </a:cubicBezTo>
                  <a:cubicBezTo>
                    <a:pt x="301" y="26"/>
                    <a:pt x="259" y="1"/>
                    <a:pt x="21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6" name="Google Shape;916;p47"/>
          <p:cNvGrpSpPr/>
          <p:nvPr/>
        </p:nvGrpSpPr>
        <p:grpSpPr>
          <a:xfrm rot="-3201560" flipH="1">
            <a:off x="-108477" y="4598671"/>
            <a:ext cx="958634" cy="447565"/>
            <a:chOff x="3341960" y="4275150"/>
            <a:chExt cx="819521" cy="382616"/>
          </a:xfrm>
        </p:grpSpPr>
        <p:sp>
          <p:nvSpPr>
            <p:cNvPr id="917" name="Google Shape;917;p47"/>
            <p:cNvSpPr/>
            <p:nvPr/>
          </p:nvSpPr>
          <p:spPr>
            <a:xfrm>
              <a:off x="3341960" y="4280999"/>
              <a:ext cx="819521" cy="376767"/>
            </a:xfrm>
            <a:custGeom>
              <a:avLst/>
              <a:gdLst/>
              <a:ahLst/>
              <a:cxnLst/>
              <a:rect l="l" t="t" r="r" b="b"/>
              <a:pathLst>
                <a:path w="29956" h="13772" extrusionOk="0">
                  <a:moveTo>
                    <a:pt x="28188" y="3537"/>
                  </a:moveTo>
                  <a:cubicBezTo>
                    <a:pt x="28254" y="3537"/>
                    <a:pt x="28354" y="3570"/>
                    <a:pt x="28354" y="3670"/>
                  </a:cubicBezTo>
                  <a:cubicBezTo>
                    <a:pt x="28354" y="3703"/>
                    <a:pt x="28321" y="3770"/>
                    <a:pt x="28221" y="3837"/>
                  </a:cubicBezTo>
                  <a:cubicBezTo>
                    <a:pt x="28154" y="3837"/>
                    <a:pt x="19548" y="5004"/>
                    <a:pt x="16946" y="5538"/>
                  </a:cubicBezTo>
                  <a:cubicBezTo>
                    <a:pt x="14311" y="6072"/>
                    <a:pt x="5605" y="9541"/>
                    <a:pt x="5505" y="9574"/>
                  </a:cubicBezTo>
                  <a:cubicBezTo>
                    <a:pt x="5487" y="9583"/>
                    <a:pt x="5467" y="9587"/>
                    <a:pt x="5447" y="9587"/>
                  </a:cubicBezTo>
                  <a:cubicBezTo>
                    <a:pt x="5392" y="9587"/>
                    <a:pt x="5338" y="9556"/>
                    <a:pt x="5338" y="9508"/>
                  </a:cubicBezTo>
                  <a:cubicBezTo>
                    <a:pt x="4738" y="8373"/>
                    <a:pt x="4004" y="7673"/>
                    <a:pt x="3337" y="7539"/>
                  </a:cubicBezTo>
                  <a:cubicBezTo>
                    <a:pt x="3272" y="7532"/>
                    <a:pt x="3210" y="7528"/>
                    <a:pt x="3151" y="7528"/>
                  </a:cubicBezTo>
                  <a:cubicBezTo>
                    <a:pt x="2936" y="7528"/>
                    <a:pt x="2753" y="7583"/>
                    <a:pt x="2569" y="7740"/>
                  </a:cubicBezTo>
                  <a:cubicBezTo>
                    <a:pt x="1702" y="8540"/>
                    <a:pt x="1702" y="9207"/>
                    <a:pt x="2469" y="10608"/>
                  </a:cubicBezTo>
                  <a:cubicBezTo>
                    <a:pt x="3070" y="11776"/>
                    <a:pt x="3904" y="12610"/>
                    <a:pt x="4571" y="12743"/>
                  </a:cubicBezTo>
                  <a:cubicBezTo>
                    <a:pt x="4656" y="12755"/>
                    <a:pt x="4737" y="12763"/>
                    <a:pt x="4812" y="12763"/>
                  </a:cubicBezTo>
                  <a:cubicBezTo>
                    <a:pt x="4942" y="12763"/>
                    <a:pt x="5053" y="12740"/>
                    <a:pt x="5138" y="12677"/>
                  </a:cubicBezTo>
                  <a:cubicBezTo>
                    <a:pt x="5471" y="12410"/>
                    <a:pt x="5672" y="12176"/>
                    <a:pt x="5672" y="11909"/>
                  </a:cubicBezTo>
                  <a:cubicBezTo>
                    <a:pt x="5738" y="11342"/>
                    <a:pt x="5171" y="10575"/>
                    <a:pt x="4371" y="9674"/>
                  </a:cubicBezTo>
                  <a:cubicBezTo>
                    <a:pt x="3703" y="8874"/>
                    <a:pt x="3370" y="8840"/>
                    <a:pt x="3203" y="8840"/>
                  </a:cubicBezTo>
                  <a:cubicBezTo>
                    <a:pt x="3036" y="8874"/>
                    <a:pt x="2970" y="9074"/>
                    <a:pt x="2970" y="9074"/>
                  </a:cubicBezTo>
                  <a:cubicBezTo>
                    <a:pt x="2920" y="9149"/>
                    <a:pt x="2888" y="9187"/>
                    <a:pt x="2848" y="9187"/>
                  </a:cubicBezTo>
                  <a:cubicBezTo>
                    <a:pt x="2834" y="9187"/>
                    <a:pt x="2820" y="9182"/>
                    <a:pt x="2803" y="9174"/>
                  </a:cubicBezTo>
                  <a:cubicBezTo>
                    <a:pt x="2703" y="9174"/>
                    <a:pt x="2669" y="9074"/>
                    <a:pt x="2669" y="9007"/>
                  </a:cubicBezTo>
                  <a:cubicBezTo>
                    <a:pt x="2669" y="9007"/>
                    <a:pt x="2803" y="8607"/>
                    <a:pt x="3136" y="8540"/>
                  </a:cubicBezTo>
                  <a:cubicBezTo>
                    <a:pt x="3182" y="8528"/>
                    <a:pt x="3230" y="8521"/>
                    <a:pt x="3280" y="8521"/>
                  </a:cubicBezTo>
                  <a:cubicBezTo>
                    <a:pt x="3629" y="8521"/>
                    <a:pt x="4075" y="8828"/>
                    <a:pt x="4571" y="9441"/>
                  </a:cubicBezTo>
                  <a:cubicBezTo>
                    <a:pt x="5405" y="10408"/>
                    <a:pt x="6005" y="11242"/>
                    <a:pt x="5905" y="11943"/>
                  </a:cubicBezTo>
                  <a:cubicBezTo>
                    <a:pt x="5872" y="12343"/>
                    <a:pt x="5638" y="12610"/>
                    <a:pt x="5238" y="12910"/>
                  </a:cubicBezTo>
                  <a:cubicBezTo>
                    <a:pt x="5071" y="13043"/>
                    <a:pt x="4904" y="13077"/>
                    <a:pt x="4704" y="13077"/>
                  </a:cubicBezTo>
                  <a:cubicBezTo>
                    <a:pt x="4637" y="13077"/>
                    <a:pt x="4537" y="13077"/>
                    <a:pt x="4404" y="13043"/>
                  </a:cubicBezTo>
                  <a:cubicBezTo>
                    <a:pt x="3670" y="12877"/>
                    <a:pt x="2736" y="12009"/>
                    <a:pt x="2069" y="10742"/>
                  </a:cubicBezTo>
                  <a:cubicBezTo>
                    <a:pt x="1368" y="9441"/>
                    <a:pt x="1168" y="8507"/>
                    <a:pt x="2302" y="7506"/>
                  </a:cubicBezTo>
                  <a:cubicBezTo>
                    <a:pt x="2481" y="7302"/>
                    <a:pt x="2737" y="7215"/>
                    <a:pt x="3027" y="7215"/>
                  </a:cubicBezTo>
                  <a:cubicBezTo>
                    <a:pt x="3116" y="7215"/>
                    <a:pt x="3209" y="7224"/>
                    <a:pt x="3303" y="7239"/>
                  </a:cubicBezTo>
                  <a:cubicBezTo>
                    <a:pt x="4037" y="7373"/>
                    <a:pt x="4838" y="8073"/>
                    <a:pt x="5471" y="9241"/>
                  </a:cubicBezTo>
                  <a:cubicBezTo>
                    <a:pt x="6572" y="8774"/>
                    <a:pt x="14311" y="5738"/>
                    <a:pt x="16846" y="5238"/>
                  </a:cubicBezTo>
                  <a:cubicBezTo>
                    <a:pt x="19515" y="4704"/>
                    <a:pt x="28088" y="3537"/>
                    <a:pt x="28188" y="3537"/>
                  </a:cubicBezTo>
                  <a:close/>
                  <a:moveTo>
                    <a:pt x="27454" y="1"/>
                  </a:moveTo>
                  <a:cubicBezTo>
                    <a:pt x="27454" y="1"/>
                    <a:pt x="19815" y="4237"/>
                    <a:pt x="12310" y="5104"/>
                  </a:cubicBezTo>
                  <a:cubicBezTo>
                    <a:pt x="4804" y="6005"/>
                    <a:pt x="3203" y="5872"/>
                    <a:pt x="2369" y="6072"/>
                  </a:cubicBezTo>
                  <a:cubicBezTo>
                    <a:pt x="1802" y="6239"/>
                    <a:pt x="1" y="7740"/>
                    <a:pt x="1102" y="10508"/>
                  </a:cubicBezTo>
                  <a:cubicBezTo>
                    <a:pt x="2003" y="12818"/>
                    <a:pt x="3665" y="13772"/>
                    <a:pt x="4663" y="13772"/>
                  </a:cubicBezTo>
                  <a:cubicBezTo>
                    <a:pt x="4847" y="13772"/>
                    <a:pt x="5008" y="13740"/>
                    <a:pt x="5138" y="13677"/>
                  </a:cubicBezTo>
                  <a:cubicBezTo>
                    <a:pt x="5972" y="13244"/>
                    <a:pt x="13310" y="9041"/>
                    <a:pt x="16513" y="8240"/>
                  </a:cubicBezTo>
                  <a:cubicBezTo>
                    <a:pt x="19748" y="7406"/>
                    <a:pt x="27987" y="7239"/>
                    <a:pt x="28555" y="6706"/>
                  </a:cubicBezTo>
                  <a:cubicBezTo>
                    <a:pt x="29155" y="6172"/>
                    <a:pt x="29388" y="4070"/>
                    <a:pt x="29155" y="3537"/>
                  </a:cubicBezTo>
                  <a:lnTo>
                    <a:pt x="29956" y="3203"/>
                  </a:lnTo>
                  <a:cubicBezTo>
                    <a:pt x="29956" y="3203"/>
                    <a:pt x="28421" y="201"/>
                    <a:pt x="27454" y="1"/>
                  </a:cubicBezTo>
                  <a:close/>
                </a:path>
              </a:pathLst>
            </a:custGeom>
            <a:solidFill>
              <a:srgbClr val="343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47"/>
            <p:cNvSpPr/>
            <p:nvPr/>
          </p:nvSpPr>
          <p:spPr>
            <a:xfrm>
              <a:off x="3665300" y="4275150"/>
              <a:ext cx="235175" cy="260275"/>
            </a:xfrm>
            <a:custGeom>
              <a:avLst/>
              <a:gdLst/>
              <a:ahLst/>
              <a:cxnLst/>
              <a:rect l="l" t="t" r="r" b="b"/>
              <a:pathLst>
                <a:path w="9407" h="10411" extrusionOk="0">
                  <a:moveTo>
                    <a:pt x="7148" y="919"/>
                  </a:moveTo>
                  <a:cubicBezTo>
                    <a:pt x="7311" y="919"/>
                    <a:pt x="7507" y="1024"/>
                    <a:pt x="7739" y="1302"/>
                  </a:cubicBezTo>
                  <a:cubicBezTo>
                    <a:pt x="8206" y="1836"/>
                    <a:pt x="6405" y="3771"/>
                    <a:pt x="6405" y="3771"/>
                  </a:cubicBezTo>
                  <a:cubicBezTo>
                    <a:pt x="6405" y="3771"/>
                    <a:pt x="6405" y="2303"/>
                    <a:pt x="6571" y="1569"/>
                  </a:cubicBezTo>
                  <a:cubicBezTo>
                    <a:pt x="6658" y="1286"/>
                    <a:pt x="6845" y="919"/>
                    <a:pt x="7148" y="919"/>
                  </a:cubicBezTo>
                  <a:close/>
                  <a:moveTo>
                    <a:pt x="2147" y="2311"/>
                  </a:moveTo>
                  <a:cubicBezTo>
                    <a:pt x="3037" y="2311"/>
                    <a:pt x="4403" y="4071"/>
                    <a:pt x="4403" y="4071"/>
                  </a:cubicBezTo>
                  <a:cubicBezTo>
                    <a:pt x="1601" y="4071"/>
                    <a:pt x="1001" y="2937"/>
                    <a:pt x="1835" y="2403"/>
                  </a:cubicBezTo>
                  <a:cubicBezTo>
                    <a:pt x="1929" y="2339"/>
                    <a:pt x="2034" y="2311"/>
                    <a:pt x="2147" y="2311"/>
                  </a:cubicBezTo>
                  <a:close/>
                  <a:moveTo>
                    <a:pt x="7187" y="0"/>
                  </a:moveTo>
                  <a:cubicBezTo>
                    <a:pt x="5077" y="0"/>
                    <a:pt x="5504" y="4104"/>
                    <a:pt x="5504" y="4104"/>
                  </a:cubicBezTo>
                  <a:cubicBezTo>
                    <a:pt x="5504" y="4104"/>
                    <a:pt x="4737" y="2837"/>
                    <a:pt x="3436" y="2003"/>
                  </a:cubicBezTo>
                  <a:cubicBezTo>
                    <a:pt x="2935" y="1651"/>
                    <a:pt x="2342" y="1448"/>
                    <a:pt x="1800" y="1448"/>
                  </a:cubicBezTo>
                  <a:cubicBezTo>
                    <a:pt x="1004" y="1448"/>
                    <a:pt x="319" y="1885"/>
                    <a:pt x="200" y="2937"/>
                  </a:cubicBezTo>
                  <a:cubicBezTo>
                    <a:pt x="0" y="4638"/>
                    <a:pt x="4537" y="5005"/>
                    <a:pt x="4537" y="5005"/>
                  </a:cubicBezTo>
                  <a:cubicBezTo>
                    <a:pt x="4170" y="5505"/>
                    <a:pt x="334" y="7140"/>
                    <a:pt x="334" y="7140"/>
                  </a:cubicBezTo>
                  <a:cubicBezTo>
                    <a:pt x="534" y="7306"/>
                    <a:pt x="967" y="7348"/>
                    <a:pt x="1351" y="7348"/>
                  </a:cubicBezTo>
                  <a:cubicBezTo>
                    <a:pt x="1735" y="7348"/>
                    <a:pt x="2068" y="7307"/>
                    <a:pt x="2068" y="7306"/>
                  </a:cubicBezTo>
                  <a:lnTo>
                    <a:pt x="2068" y="7306"/>
                  </a:lnTo>
                  <a:cubicBezTo>
                    <a:pt x="2102" y="7673"/>
                    <a:pt x="1868" y="8507"/>
                    <a:pt x="1868" y="8507"/>
                  </a:cubicBezTo>
                  <a:cubicBezTo>
                    <a:pt x="3236" y="7907"/>
                    <a:pt x="4503" y="6306"/>
                    <a:pt x="4503" y="6306"/>
                  </a:cubicBezTo>
                  <a:lnTo>
                    <a:pt x="4503" y="6306"/>
                  </a:lnTo>
                  <a:cubicBezTo>
                    <a:pt x="3703" y="8207"/>
                    <a:pt x="3036" y="10008"/>
                    <a:pt x="3036" y="10008"/>
                  </a:cubicBezTo>
                  <a:cubicBezTo>
                    <a:pt x="3047" y="10016"/>
                    <a:pt x="3060" y="10019"/>
                    <a:pt x="3076" y="10019"/>
                  </a:cubicBezTo>
                  <a:cubicBezTo>
                    <a:pt x="3347" y="10019"/>
                    <a:pt x="4270" y="9008"/>
                    <a:pt x="4270" y="9008"/>
                  </a:cubicBezTo>
                  <a:lnTo>
                    <a:pt x="4270" y="9008"/>
                  </a:lnTo>
                  <a:cubicBezTo>
                    <a:pt x="4370" y="9808"/>
                    <a:pt x="4103" y="10409"/>
                    <a:pt x="4103" y="10409"/>
                  </a:cubicBezTo>
                  <a:cubicBezTo>
                    <a:pt x="4116" y="10410"/>
                    <a:pt x="4129" y="10410"/>
                    <a:pt x="4141" y="10410"/>
                  </a:cubicBezTo>
                  <a:cubicBezTo>
                    <a:pt x="5284" y="10410"/>
                    <a:pt x="5871" y="6006"/>
                    <a:pt x="5871" y="6006"/>
                  </a:cubicBezTo>
                  <a:lnTo>
                    <a:pt x="5871" y="6006"/>
                  </a:lnTo>
                  <a:cubicBezTo>
                    <a:pt x="6238" y="7073"/>
                    <a:pt x="5671" y="8741"/>
                    <a:pt x="5671" y="8741"/>
                  </a:cubicBezTo>
                  <a:cubicBezTo>
                    <a:pt x="5810" y="8784"/>
                    <a:pt x="5947" y="8801"/>
                    <a:pt x="6079" y="8801"/>
                  </a:cubicBezTo>
                  <a:cubicBezTo>
                    <a:pt x="6774" y="8801"/>
                    <a:pt x="7339" y="8307"/>
                    <a:pt x="7339" y="8307"/>
                  </a:cubicBezTo>
                  <a:cubicBezTo>
                    <a:pt x="8106" y="6773"/>
                    <a:pt x="6772" y="4471"/>
                    <a:pt x="6772" y="4471"/>
                  </a:cubicBezTo>
                  <a:cubicBezTo>
                    <a:pt x="8740" y="3604"/>
                    <a:pt x="9407" y="101"/>
                    <a:pt x="7239" y="1"/>
                  </a:cubicBezTo>
                  <a:cubicBezTo>
                    <a:pt x="7221" y="1"/>
                    <a:pt x="7204" y="0"/>
                    <a:pt x="71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612F085C-5C29-1094-0FB5-BD93BA5A32F8}"/>
              </a:ext>
            </a:extLst>
          </p:cNvPr>
          <p:cNvSpPr txBox="1"/>
          <p:nvPr/>
        </p:nvSpPr>
        <p:spPr>
          <a:xfrm>
            <a:off x="608557" y="2957711"/>
            <a:ext cx="4985468" cy="960328"/>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000">
                <a:solidFill>
                  <a:schemeClr val="accent6">
                    <a:lumMod val="20000"/>
                    <a:lumOff val="80000"/>
                  </a:schemeClr>
                </a:solidFill>
                <a:latin typeface="Calibri" panose="020F0502020204030204" pitchFamily="34" charset="0"/>
                <a:ea typeface="Calibri" panose="020F0502020204030204" pitchFamily="34" charset="0"/>
                <a:cs typeface="Calibri" panose="020F0502020204030204" pitchFamily="34" charset="0"/>
              </a:rPr>
              <a:t>S</a:t>
            </a:r>
            <a:r>
              <a:rPr lang="en-US" sz="2000" kern="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ưu tầm một số từ Hán Việt, giải nghĩa từ đó vào sổ tay Tiếng Việt</a:t>
            </a:r>
            <a:endParaRPr lang="en-US" sz="2000" kern="100">
              <a:solidFill>
                <a:schemeClr val="accent6">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4993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6"/>
                                        </p:tgtEl>
                                        <p:attrNameLst>
                                          <p:attrName>style.visibility</p:attrName>
                                        </p:attrNameLst>
                                      </p:cBhvr>
                                      <p:to>
                                        <p:strVal val="visible"/>
                                      </p:to>
                                    </p:set>
                                    <p:animEffect transition="in" filter="fade">
                                      <p:cBhvr>
                                        <p:cTn id="7" dur="500"/>
                                        <p:tgtEl>
                                          <p:spTgt spid="8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5"/>
                                        </p:tgtEl>
                                        <p:attrNameLst>
                                          <p:attrName>style.visibility</p:attrName>
                                        </p:attrNameLst>
                                      </p:cBhvr>
                                      <p:to>
                                        <p:strVal val="visible"/>
                                      </p:to>
                                    </p:set>
                                    <p:anim calcmode="lin" valueType="num">
                                      <p:cBhvr additive="base">
                                        <p:cTn id="12" dur="500" fill="hold"/>
                                        <p:tgtEl>
                                          <p:spTgt spid="895"/>
                                        </p:tgtEl>
                                        <p:attrNameLst>
                                          <p:attrName>ppt_x</p:attrName>
                                        </p:attrNameLst>
                                      </p:cBhvr>
                                      <p:tavLst>
                                        <p:tav tm="0">
                                          <p:val>
                                            <p:strVal val="#ppt_x"/>
                                          </p:val>
                                        </p:tav>
                                        <p:tav tm="100000">
                                          <p:val>
                                            <p:strVal val="#ppt_x"/>
                                          </p:val>
                                        </p:tav>
                                      </p:tavLst>
                                    </p:anim>
                                    <p:anim calcmode="lin" valueType="num">
                                      <p:cBhvr additive="base">
                                        <p:cTn id="13" dur="500" fill="hold"/>
                                        <p:tgtEl>
                                          <p:spTgt spid="89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5" grpId="0"/>
      <p:bldP spid="896"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7"/>
          <p:cNvSpPr txBox="1">
            <a:spLocks noGrp="1"/>
          </p:cNvSpPr>
          <p:nvPr>
            <p:ph type="title"/>
          </p:nvPr>
        </p:nvSpPr>
        <p:spPr>
          <a:xfrm>
            <a:off x="323757" y="1320965"/>
            <a:ext cx="5067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000">
                <a:latin typeface="#9Slide03 Swiss 721 Black Conde" panose="02000500000000000000" pitchFamily="2" charset="0"/>
              </a:rPr>
              <a:t>KHỞI ĐỘNG</a:t>
            </a:r>
            <a:endParaRPr sz="8000">
              <a:latin typeface="#9Slide03 Swiss 721 Black Conde" panose="02000500000000000000" pitchFamily="2" charset="0"/>
            </a:endParaRPr>
          </a:p>
        </p:txBody>
      </p:sp>
      <p:pic>
        <p:nvPicPr>
          <p:cNvPr id="898" name="Google Shape;898;p47"/>
          <p:cNvPicPr preferRelativeResize="0"/>
          <p:nvPr/>
        </p:nvPicPr>
        <p:blipFill>
          <a:blip r:embed="rId3">
            <a:alphaModFix/>
          </a:blip>
          <a:stretch>
            <a:fillRect/>
          </a:stretch>
        </p:blipFill>
        <p:spPr>
          <a:xfrm flipH="1">
            <a:off x="6042710" y="2047640"/>
            <a:ext cx="2730450" cy="3095850"/>
          </a:xfrm>
          <a:prstGeom prst="rect">
            <a:avLst/>
          </a:prstGeom>
          <a:noFill/>
          <a:ln>
            <a:noFill/>
          </a:ln>
        </p:spPr>
      </p:pic>
      <p:pic>
        <p:nvPicPr>
          <p:cNvPr id="899" name="Google Shape;899;p47"/>
          <p:cNvPicPr preferRelativeResize="0"/>
          <p:nvPr/>
        </p:nvPicPr>
        <p:blipFill>
          <a:blip r:embed="rId4">
            <a:alphaModFix/>
          </a:blip>
          <a:stretch>
            <a:fillRect/>
          </a:stretch>
        </p:blipFill>
        <p:spPr>
          <a:xfrm>
            <a:off x="2683687" y="430650"/>
            <a:ext cx="173870" cy="264025"/>
          </a:xfrm>
          <a:prstGeom prst="rect">
            <a:avLst/>
          </a:prstGeom>
          <a:noFill/>
          <a:ln>
            <a:noFill/>
          </a:ln>
        </p:spPr>
      </p:pic>
      <p:pic>
        <p:nvPicPr>
          <p:cNvPr id="900" name="Google Shape;900;p47"/>
          <p:cNvPicPr preferRelativeResize="0"/>
          <p:nvPr/>
        </p:nvPicPr>
        <p:blipFill>
          <a:blip r:embed="rId4">
            <a:alphaModFix/>
          </a:blip>
          <a:stretch>
            <a:fillRect/>
          </a:stretch>
        </p:blipFill>
        <p:spPr>
          <a:xfrm>
            <a:off x="7636687" y="3173850"/>
            <a:ext cx="173870" cy="264025"/>
          </a:xfrm>
          <a:prstGeom prst="rect">
            <a:avLst/>
          </a:prstGeom>
          <a:noFill/>
          <a:ln>
            <a:noFill/>
          </a:ln>
        </p:spPr>
      </p:pic>
      <p:pic>
        <p:nvPicPr>
          <p:cNvPr id="901" name="Google Shape;901;p47"/>
          <p:cNvPicPr preferRelativeResize="0"/>
          <p:nvPr/>
        </p:nvPicPr>
        <p:blipFill>
          <a:blip r:embed="rId5">
            <a:alphaModFix/>
          </a:blip>
          <a:stretch>
            <a:fillRect/>
          </a:stretch>
        </p:blipFill>
        <p:spPr>
          <a:xfrm>
            <a:off x="7306675" y="4191000"/>
            <a:ext cx="113300" cy="113300"/>
          </a:xfrm>
          <a:prstGeom prst="rect">
            <a:avLst/>
          </a:prstGeom>
          <a:noFill/>
          <a:ln>
            <a:noFill/>
          </a:ln>
        </p:spPr>
      </p:pic>
      <p:pic>
        <p:nvPicPr>
          <p:cNvPr id="902" name="Google Shape;902;p47"/>
          <p:cNvPicPr preferRelativeResize="0"/>
          <p:nvPr/>
        </p:nvPicPr>
        <p:blipFill>
          <a:blip r:embed="rId6">
            <a:alphaModFix/>
          </a:blip>
          <a:stretch>
            <a:fillRect/>
          </a:stretch>
        </p:blipFill>
        <p:spPr>
          <a:xfrm rot="9879694">
            <a:off x="4578494" y="-808035"/>
            <a:ext cx="296613" cy="1860066"/>
          </a:xfrm>
          <a:prstGeom prst="rect">
            <a:avLst/>
          </a:prstGeom>
          <a:noFill/>
          <a:ln>
            <a:noFill/>
          </a:ln>
        </p:spPr>
      </p:pic>
      <p:pic>
        <p:nvPicPr>
          <p:cNvPr id="903" name="Google Shape;903;p47"/>
          <p:cNvPicPr preferRelativeResize="0"/>
          <p:nvPr/>
        </p:nvPicPr>
        <p:blipFill>
          <a:blip r:embed="rId6">
            <a:alphaModFix/>
          </a:blip>
          <a:stretch>
            <a:fillRect/>
          </a:stretch>
        </p:blipFill>
        <p:spPr>
          <a:xfrm rot="9504295" flipH="1">
            <a:off x="4614540" y="-676619"/>
            <a:ext cx="296613" cy="1860065"/>
          </a:xfrm>
          <a:prstGeom prst="rect">
            <a:avLst/>
          </a:prstGeom>
          <a:noFill/>
          <a:ln>
            <a:noFill/>
          </a:ln>
        </p:spPr>
      </p:pic>
      <p:grpSp>
        <p:nvGrpSpPr>
          <p:cNvPr id="904" name="Google Shape;904;p47"/>
          <p:cNvGrpSpPr/>
          <p:nvPr/>
        </p:nvGrpSpPr>
        <p:grpSpPr>
          <a:xfrm rot="-835250" flipH="1">
            <a:off x="7561875" y="281646"/>
            <a:ext cx="973056" cy="676744"/>
            <a:chOff x="3370900" y="1218500"/>
            <a:chExt cx="850650" cy="591600"/>
          </a:xfrm>
        </p:grpSpPr>
        <p:sp>
          <p:nvSpPr>
            <p:cNvPr id="905" name="Google Shape;905;p47"/>
            <p:cNvSpPr/>
            <p:nvPr/>
          </p:nvSpPr>
          <p:spPr>
            <a:xfrm>
              <a:off x="3370900" y="1378925"/>
              <a:ext cx="818125" cy="323600"/>
            </a:xfrm>
            <a:custGeom>
              <a:avLst/>
              <a:gdLst/>
              <a:ahLst/>
              <a:cxnLst/>
              <a:rect l="l" t="t" r="r" b="b"/>
              <a:pathLst>
                <a:path w="32725" h="12944" extrusionOk="0">
                  <a:moveTo>
                    <a:pt x="32724" y="1"/>
                  </a:moveTo>
                  <a:lnTo>
                    <a:pt x="17147" y="2569"/>
                  </a:lnTo>
                  <a:lnTo>
                    <a:pt x="1" y="12943"/>
                  </a:lnTo>
                  <a:lnTo>
                    <a:pt x="24485" y="11042"/>
                  </a:lnTo>
                  <a:lnTo>
                    <a:pt x="32724" y="1"/>
                  </a:ln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7"/>
            <p:cNvSpPr/>
            <p:nvPr/>
          </p:nvSpPr>
          <p:spPr>
            <a:xfrm>
              <a:off x="3638600" y="1480675"/>
              <a:ext cx="582950" cy="329425"/>
            </a:xfrm>
            <a:custGeom>
              <a:avLst/>
              <a:gdLst/>
              <a:ahLst/>
              <a:cxnLst/>
              <a:rect l="l" t="t" r="r" b="b"/>
              <a:pathLst>
                <a:path w="23318" h="13177" extrusionOk="0">
                  <a:moveTo>
                    <a:pt x="19314" y="0"/>
                  </a:moveTo>
                  <a:lnTo>
                    <a:pt x="14011" y="7439"/>
                  </a:lnTo>
                  <a:lnTo>
                    <a:pt x="1" y="8373"/>
                  </a:lnTo>
                  <a:lnTo>
                    <a:pt x="334" y="13176"/>
                  </a:lnTo>
                  <a:cubicBezTo>
                    <a:pt x="3525" y="11320"/>
                    <a:pt x="8490" y="10950"/>
                    <a:pt x="11763" y="10950"/>
                  </a:cubicBezTo>
                  <a:cubicBezTo>
                    <a:pt x="13724" y="10950"/>
                    <a:pt x="15078" y="11083"/>
                    <a:pt x="15078" y="11108"/>
                  </a:cubicBezTo>
                  <a:cubicBezTo>
                    <a:pt x="16612" y="7105"/>
                    <a:pt x="23317" y="2369"/>
                    <a:pt x="23317" y="2369"/>
                  </a:cubicBezTo>
                  <a:lnTo>
                    <a:pt x="19314" y="0"/>
                  </a:ln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a:off x="3836250" y="1260500"/>
              <a:ext cx="212675" cy="269850"/>
            </a:xfrm>
            <a:custGeom>
              <a:avLst/>
              <a:gdLst/>
              <a:ahLst/>
              <a:cxnLst/>
              <a:rect l="l" t="t" r="r" b="b"/>
              <a:pathLst>
                <a:path w="8507" h="10794" extrusionOk="0">
                  <a:moveTo>
                    <a:pt x="8293" y="1"/>
                  </a:moveTo>
                  <a:cubicBezTo>
                    <a:pt x="7784" y="1"/>
                    <a:pt x="3367" y="91"/>
                    <a:pt x="2702" y="3604"/>
                  </a:cubicBezTo>
                  <a:cubicBezTo>
                    <a:pt x="2035" y="7139"/>
                    <a:pt x="34" y="10475"/>
                    <a:pt x="34" y="10508"/>
                  </a:cubicBezTo>
                  <a:cubicBezTo>
                    <a:pt x="0" y="10609"/>
                    <a:pt x="0" y="10742"/>
                    <a:pt x="100" y="10775"/>
                  </a:cubicBezTo>
                  <a:cubicBezTo>
                    <a:pt x="123" y="10786"/>
                    <a:pt x="145" y="10794"/>
                    <a:pt x="168" y="10794"/>
                  </a:cubicBezTo>
                  <a:cubicBezTo>
                    <a:pt x="215" y="10794"/>
                    <a:pt x="267" y="10764"/>
                    <a:pt x="334" y="10675"/>
                  </a:cubicBezTo>
                  <a:cubicBezTo>
                    <a:pt x="334" y="10675"/>
                    <a:pt x="2369" y="7306"/>
                    <a:pt x="3036" y="3670"/>
                  </a:cubicBezTo>
                  <a:cubicBezTo>
                    <a:pt x="3635" y="424"/>
                    <a:pt x="7778" y="334"/>
                    <a:pt x="8289" y="334"/>
                  </a:cubicBezTo>
                  <a:cubicBezTo>
                    <a:pt x="8318" y="334"/>
                    <a:pt x="8336" y="335"/>
                    <a:pt x="8340" y="335"/>
                  </a:cubicBezTo>
                  <a:cubicBezTo>
                    <a:pt x="8406" y="335"/>
                    <a:pt x="8506" y="268"/>
                    <a:pt x="8506" y="168"/>
                  </a:cubicBezTo>
                  <a:cubicBezTo>
                    <a:pt x="8506" y="101"/>
                    <a:pt x="8406" y="1"/>
                    <a:pt x="8340" y="1"/>
                  </a:cubicBezTo>
                  <a:cubicBezTo>
                    <a:pt x="8336" y="1"/>
                    <a:pt x="8320" y="1"/>
                    <a:pt x="8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7"/>
            <p:cNvSpPr/>
            <p:nvPr/>
          </p:nvSpPr>
          <p:spPr>
            <a:xfrm>
              <a:off x="4038050" y="1251100"/>
              <a:ext cx="66750" cy="49475"/>
            </a:xfrm>
            <a:custGeom>
              <a:avLst/>
              <a:gdLst/>
              <a:ahLst/>
              <a:cxnLst/>
              <a:rect l="l" t="t" r="r" b="b"/>
              <a:pathLst>
                <a:path w="2670" h="1979" extrusionOk="0">
                  <a:moveTo>
                    <a:pt x="1337" y="1"/>
                  </a:moveTo>
                  <a:cubicBezTo>
                    <a:pt x="736" y="1"/>
                    <a:pt x="149" y="175"/>
                    <a:pt x="101" y="844"/>
                  </a:cubicBezTo>
                  <a:cubicBezTo>
                    <a:pt x="1" y="1978"/>
                    <a:pt x="2002" y="1978"/>
                    <a:pt x="2002" y="1978"/>
                  </a:cubicBezTo>
                  <a:lnTo>
                    <a:pt x="2669" y="210"/>
                  </a:lnTo>
                  <a:cubicBezTo>
                    <a:pt x="2669" y="210"/>
                    <a:pt x="1995" y="1"/>
                    <a:pt x="1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7"/>
            <p:cNvSpPr/>
            <p:nvPr/>
          </p:nvSpPr>
          <p:spPr>
            <a:xfrm>
              <a:off x="3799550" y="1500600"/>
              <a:ext cx="93425" cy="57650"/>
            </a:xfrm>
            <a:custGeom>
              <a:avLst/>
              <a:gdLst/>
              <a:ahLst/>
              <a:cxnLst/>
              <a:rect l="l" t="t" r="r" b="b"/>
              <a:pathLst>
                <a:path w="3737" h="2306" extrusionOk="0">
                  <a:moveTo>
                    <a:pt x="1708" y="0"/>
                  </a:moveTo>
                  <a:cubicBezTo>
                    <a:pt x="1567" y="0"/>
                    <a:pt x="1440" y="13"/>
                    <a:pt x="1335" y="37"/>
                  </a:cubicBezTo>
                  <a:cubicBezTo>
                    <a:pt x="801" y="137"/>
                    <a:pt x="1" y="738"/>
                    <a:pt x="201" y="1338"/>
                  </a:cubicBezTo>
                  <a:cubicBezTo>
                    <a:pt x="401" y="1905"/>
                    <a:pt x="1402" y="2305"/>
                    <a:pt x="1969" y="2305"/>
                  </a:cubicBezTo>
                  <a:cubicBezTo>
                    <a:pt x="2669" y="2305"/>
                    <a:pt x="3737" y="1271"/>
                    <a:pt x="3403" y="671"/>
                  </a:cubicBezTo>
                  <a:cubicBezTo>
                    <a:pt x="3185" y="236"/>
                    <a:pt x="2325" y="0"/>
                    <a:pt x="1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7"/>
            <p:cNvSpPr/>
            <p:nvPr/>
          </p:nvSpPr>
          <p:spPr>
            <a:xfrm>
              <a:off x="4093925" y="1240500"/>
              <a:ext cx="75075" cy="30050"/>
            </a:xfrm>
            <a:custGeom>
              <a:avLst/>
              <a:gdLst/>
              <a:ahLst/>
              <a:cxnLst/>
              <a:rect l="l" t="t" r="r" b="b"/>
              <a:pathLst>
                <a:path w="3003" h="1202" extrusionOk="0">
                  <a:moveTo>
                    <a:pt x="2803" y="0"/>
                  </a:moveTo>
                  <a:cubicBezTo>
                    <a:pt x="2402" y="67"/>
                    <a:pt x="1969" y="267"/>
                    <a:pt x="1602" y="434"/>
                  </a:cubicBezTo>
                  <a:cubicBezTo>
                    <a:pt x="1168" y="634"/>
                    <a:pt x="768" y="834"/>
                    <a:pt x="301" y="834"/>
                  </a:cubicBezTo>
                  <a:cubicBezTo>
                    <a:pt x="267" y="801"/>
                    <a:pt x="201" y="801"/>
                    <a:pt x="134" y="801"/>
                  </a:cubicBezTo>
                  <a:cubicBezTo>
                    <a:pt x="67" y="834"/>
                    <a:pt x="1" y="934"/>
                    <a:pt x="1" y="1034"/>
                  </a:cubicBezTo>
                  <a:cubicBezTo>
                    <a:pt x="1" y="1101"/>
                    <a:pt x="67" y="1135"/>
                    <a:pt x="134" y="1201"/>
                  </a:cubicBezTo>
                  <a:cubicBezTo>
                    <a:pt x="201" y="1201"/>
                    <a:pt x="201" y="1201"/>
                    <a:pt x="267" y="1135"/>
                  </a:cubicBezTo>
                  <a:cubicBezTo>
                    <a:pt x="302" y="1137"/>
                    <a:pt x="337" y="1138"/>
                    <a:pt x="371" y="1138"/>
                  </a:cubicBezTo>
                  <a:cubicBezTo>
                    <a:pt x="866" y="1138"/>
                    <a:pt x="1334" y="921"/>
                    <a:pt x="1802" y="734"/>
                  </a:cubicBezTo>
                  <a:cubicBezTo>
                    <a:pt x="2169" y="567"/>
                    <a:pt x="2502" y="401"/>
                    <a:pt x="2903" y="334"/>
                  </a:cubicBezTo>
                  <a:cubicBezTo>
                    <a:pt x="2969" y="301"/>
                    <a:pt x="3003" y="234"/>
                    <a:pt x="3003" y="134"/>
                  </a:cubicBezTo>
                  <a:cubicBezTo>
                    <a:pt x="2969" y="67"/>
                    <a:pt x="2903" y="0"/>
                    <a:pt x="2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7"/>
            <p:cNvSpPr/>
            <p:nvPr/>
          </p:nvSpPr>
          <p:spPr>
            <a:xfrm>
              <a:off x="4088925" y="1264525"/>
              <a:ext cx="73400" cy="13800"/>
            </a:xfrm>
            <a:custGeom>
              <a:avLst/>
              <a:gdLst/>
              <a:ahLst/>
              <a:cxnLst/>
              <a:rect l="l" t="t" r="r" b="b"/>
              <a:pathLst>
                <a:path w="2936" h="552" extrusionOk="0">
                  <a:moveTo>
                    <a:pt x="2595" y="0"/>
                  </a:moveTo>
                  <a:cubicBezTo>
                    <a:pt x="2234" y="0"/>
                    <a:pt x="1909" y="83"/>
                    <a:pt x="1535" y="140"/>
                  </a:cubicBezTo>
                  <a:cubicBezTo>
                    <a:pt x="1246" y="212"/>
                    <a:pt x="975" y="267"/>
                    <a:pt x="696" y="267"/>
                  </a:cubicBezTo>
                  <a:cubicBezTo>
                    <a:pt x="588" y="267"/>
                    <a:pt x="479" y="259"/>
                    <a:pt x="367" y="240"/>
                  </a:cubicBezTo>
                  <a:cubicBezTo>
                    <a:pt x="334" y="174"/>
                    <a:pt x="301" y="140"/>
                    <a:pt x="201" y="140"/>
                  </a:cubicBezTo>
                  <a:cubicBezTo>
                    <a:pt x="134" y="140"/>
                    <a:pt x="67" y="240"/>
                    <a:pt x="67" y="307"/>
                  </a:cubicBezTo>
                  <a:cubicBezTo>
                    <a:pt x="0" y="407"/>
                    <a:pt x="101" y="474"/>
                    <a:pt x="167" y="507"/>
                  </a:cubicBezTo>
                  <a:cubicBezTo>
                    <a:pt x="334" y="540"/>
                    <a:pt x="501" y="552"/>
                    <a:pt x="665" y="552"/>
                  </a:cubicBezTo>
                  <a:cubicBezTo>
                    <a:pt x="994" y="552"/>
                    <a:pt x="1313" y="507"/>
                    <a:pt x="1602" y="507"/>
                  </a:cubicBezTo>
                  <a:cubicBezTo>
                    <a:pt x="1909" y="456"/>
                    <a:pt x="2177" y="385"/>
                    <a:pt x="2451" y="385"/>
                  </a:cubicBezTo>
                  <a:cubicBezTo>
                    <a:pt x="2534" y="385"/>
                    <a:pt x="2617" y="392"/>
                    <a:pt x="2702" y="407"/>
                  </a:cubicBezTo>
                  <a:cubicBezTo>
                    <a:pt x="2836" y="407"/>
                    <a:pt x="2936" y="307"/>
                    <a:pt x="2936" y="240"/>
                  </a:cubicBezTo>
                  <a:cubicBezTo>
                    <a:pt x="2936" y="107"/>
                    <a:pt x="2836" y="7"/>
                    <a:pt x="2769" y="7"/>
                  </a:cubicBezTo>
                  <a:cubicBezTo>
                    <a:pt x="2710" y="2"/>
                    <a:pt x="2652" y="0"/>
                    <a:pt x="2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a:off x="4088100" y="1269975"/>
              <a:ext cx="80075" cy="23075"/>
            </a:xfrm>
            <a:custGeom>
              <a:avLst/>
              <a:gdLst/>
              <a:ahLst/>
              <a:cxnLst/>
              <a:rect l="l" t="t" r="r" b="b"/>
              <a:pathLst>
                <a:path w="3203" h="923" extrusionOk="0">
                  <a:moveTo>
                    <a:pt x="218" y="0"/>
                  </a:moveTo>
                  <a:cubicBezTo>
                    <a:pt x="200" y="0"/>
                    <a:pt x="182" y="7"/>
                    <a:pt x="167" y="22"/>
                  </a:cubicBezTo>
                  <a:cubicBezTo>
                    <a:pt x="100" y="56"/>
                    <a:pt x="0" y="122"/>
                    <a:pt x="33" y="222"/>
                  </a:cubicBezTo>
                  <a:cubicBezTo>
                    <a:pt x="100" y="423"/>
                    <a:pt x="234" y="589"/>
                    <a:pt x="500" y="723"/>
                  </a:cubicBezTo>
                  <a:cubicBezTo>
                    <a:pt x="534" y="723"/>
                    <a:pt x="567" y="756"/>
                    <a:pt x="634" y="756"/>
                  </a:cubicBezTo>
                  <a:cubicBezTo>
                    <a:pt x="1001" y="923"/>
                    <a:pt x="1468" y="923"/>
                    <a:pt x="1801" y="923"/>
                  </a:cubicBezTo>
                  <a:lnTo>
                    <a:pt x="2068" y="923"/>
                  </a:lnTo>
                  <a:cubicBezTo>
                    <a:pt x="2291" y="923"/>
                    <a:pt x="2498" y="908"/>
                    <a:pt x="2701" y="908"/>
                  </a:cubicBezTo>
                  <a:cubicBezTo>
                    <a:pt x="2802" y="908"/>
                    <a:pt x="2902" y="912"/>
                    <a:pt x="3002" y="923"/>
                  </a:cubicBezTo>
                  <a:cubicBezTo>
                    <a:pt x="3136" y="923"/>
                    <a:pt x="3202" y="856"/>
                    <a:pt x="3202" y="756"/>
                  </a:cubicBezTo>
                  <a:cubicBezTo>
                    <a:pt x="3202" y="623"/>
                    <a:pt x="3136" y="556"/>
                    <a:pt x="3036" y="556"/>
                  </a:cubicBezTo>
                  <a:cubicBezTo>
                    <a:pt x="2886" y="539"/>
                    <a:pt x="2727" y="531"/>
                    <a:pt x="2564" y="531"/>
                  </a:cubicBezTo>
                  <a:cubicBezTo>
                    <a:pt x="2402" y="531"/>
                    <a:pt x="2235" y="539"/>
                    <a:pt x="2068" y="556"/>
                  </a:cubicBezTo>
                  <a:lnTo>
                    <a:pt x="1801" y="556"/>
                  </a:lnTo>
                  <a:cubicBezTo>
                    <a:pt x="1401" y="556"/>
                    <a:pt x="1034" y="556"/>
                    <a:pt x="667" y="389"/>
                  </a:cubicBezTo>
                  <a:cubicBezTo>
                    <a:pt x="567" y="356"/>
                    <a:pt x="434" y="256"/>
                    <a:pt x="367" y="122"/>
                  </a:cubicBezTo>
                  <a:cubicBezTo>
                    <a:pt x="341" y="71"/>
                    <a:pt x="27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7"/>
            <p:cNvSpPr/>
            <p:nvPr/>
          </p:nvSpPr>
          <p:spPr>
            <a:xfrm>
              <a:off x="4083075" y="1292725"/>
              <a:ext cx="45900" cy="57050"/>
            </a:xfrm>
            <a:custGeom>
              <a:avLst/>
              <a:gdLst/>
              <a:ahLst/>
              <a:cxnLst/>
              <a:rect l="l" t="t" r="r" b="b"/>
              <a:pathLst>
                <a:path w="1836" h="2282" extrusionOk="0">
                  <a:moveTo>
                    <a:pt x="170" y="0"/>
                  </a:moveTo>
                  <a:cubicBezTo>
                    <a:pt x="149" y="0"/>
                    <a:pt x="126" y="5"/>
                    <a:pt x="101" y="13"/>
                  </a:cubicBezTo>
                  <a:cubicBezTo>
                    <a:pt x="34" y="46"/>
                    <a:pt x="1" y="146"/>
                    <a:pt x="34" y="213"/>
                  </a:cubicBezTo>
                  <a:cubicBezTo>
                    <a:pt x="68" y="346"/>
                    <a:pt x="201" y="413"/>
                    <a:pt x="301" y="513"/>
                  </a:cubicBezTo>
                  <a:cubicBezTo>
                    <a:pt x="368" y="547"/>
                    <a:pt x="468" y="647"/>
                    <a:pt x="535" y="680"/>
                  </a:cubicBezTo>
                  <a:cubicBezTo>
                    <a:pt x="735" y="847"/>
                    <a:pt x="968" y="1014"/>
                    <a:pt x="1135" y="1180"/>
                  </a:cubicBezTo>
                  <a:cubicBezTo>
                    <a:pt x="1269" y="1314"/>
                    <a:pt x="1535" y="1647"/>
                    <a:pt x="1502" y="2014"/>
                  </a:cubicBezTo>
                  <a:cubicBezTo>
                    <a:pt x="1502" y="2114"/>
                    <a:pt x="1535" y="2148"/>
                    <a:pt x="1602" y="2181"/>
                  </a:cubicBezTo>
                  <a:cubicBezTo>
                    <a:pt x="1669" y="2181"/>
                    <a:pt x="1669" y="2181"/>
                    <a:pt x="1602" y="2281"/>
                  </a:cubicBezTo>
                  <a:cubicBezTo>
                    <a:pt x="1702" y="2281"/>
                    <a:pt x="1769" y="2181"/>
                    <a:pt x="1769" y="2114"/>
                  </a:cubicBezTo>
                  <a:cubicBezTo>
                    <a:pt x="1836" y="1714"/>
                    <a:pt x="1669" y="1314"/>
                    <a:pt x="1335" y="980"/>
                  </a:cubicBezTo>
                  <a:cubicBezTo>
                    <a:pt x="1168" y="780"/>
                    <a:pt x="902" y="613"/>
                    <a:pt x="701" y="447"/>
                  </a:cubicBezTo>
                  <a:cubicBezTo>
                    <a:pt x="668" y="380"/>
                    <a:pt x="568" y="313"/>
                    <a:pt x="501" y="280"/>
                  </a:cubicBezTo>
                  <a:cubicBezTo>
                    <a:pt x="401" y="213"/>
                    <a:pt x="368" y="146"/>
                    <a:pt x="335" y="113"/>
                  </a:cubicBezTo>
                  <a:cubicBezTo>
                    <a:pt x="285" y="38"/>
                    <a:pt x="234" y="0"/>
                    <a:pt x="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7"/>
            <p:cNvSpPr/>
            <p:nvPr/>
          </p:nvSpPr>
          <p:spPr>
            <a:xfrm>
              <a:off x="4092250" y="1218500"/>
              <a:ext cx="53400" cy="45025"/>
            </a:xfrm>
            <a:custGeom>
              <a:avLst/>
              <a:gdLst/>
              <a:ahLst/>
              <a:cxnLst/>
              <a:rect l="l" t="t" r="r" b="b"/>
              <a:pathLst>
                <a:path w="2136" h="1801" extrusionOk="0">
                  <a:moveTo>
                    <a:pt x="1948" y="1"/>
                  </a:moveTo>
                  <a:cubicBezTo>
                    <a:pt x="1890" y="1"/>
                    <a:pt x="1827" y="38"/>
                    <a:pt x="1802" y="113"/>
                  </a:cubicBezTo>
                  <a:cubicBezTo>
                    <a:pt x="1502" y="747"/>
                    <a:pt x="868" y="1247"/>
                    <a:pt x="168" y="1447"/>
                  </a:cubicBezTo>
                  <a:cubicBezTo>
                    <a:pt x="101" y="1481"/>
                    <a:pt x="1" y="1581"/>
                    <a:pt x="34" y="1648"/>
                  </a:cubicBezTo>
                  <a:cubicBezTo>
                    <a:pt x="34" y="1748"/>
                    <a:pt x="68" y="1781"/>
                    <a:pt x="134" y="1781"/>
                  </a:cubicBezTo>
                  <a:cubicBezTo>
                    <a:pt x="147" y="1793"/>
                    <a:pt x="159" y="1801"/>
                    <a:pt x="173" y="1801"/>
                  </a:cubicBezTo>
                  <a:cubicBezTo>
                    <a:pt x="197" y="1801"/>
                    <a:pt x="225" y="1778"/>
                    <a:pt x="268" y="1714"/>
                  </a:cubicBezTo>
                  <a:cubicBezTo>
                    <a:pt x="1035" y="1514"/>
                    <a:pt x="1702" y="980"/>
                    <a:pt x="2069" y="247"/>
                  </a:cubicBezTo>
                  <a:cubicBezTo>
                    <a:pt x="2136" y="147"/>
                    <a:pt x="2069" y="46"/>
                    <a:pt x="2002" y="13"/>
                  </a:cubicBezTo>
                  <a:cubicBezTo>
                    <a:pt x="1986" y="5"/>
                    <a:pt x="1967" y="1"/>
                    <a:pt x="1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7"/>
            <p:cNvSpPr/>
            <p:nvPr/>
          </p:nvSpPr>
          <p:spPr>
            <a:xfrm>
              <a:off x="4083925" y="1281150"/>
              <a:ext cx="67575" cy="36925"/>
            </a:xfrm>
            <a:custGeom>
              <a:avLst/>
              <a:gdLst/>
              <a:ahLst/>
              <a:cxnLst/>
              <a:rect l="l" t="t" r="r" b="b"/>
              <a:pathLst>
                <a:path w="2703" h="1477" extrusionOk="0">
                  <a:moveTo>
                    <a:pt x="217" y="1"/>
                  </a:moveTo>
                  <a:cubicBezTo>
                    <a:pt x="175" y="1"/>
                    <a:pt x="134" y="26"/>
                    <a:pt x="100" y="76"/>
                  </a:cubicBezTo>
                  <a:cubicBezTo>
                    <a:pt x="0" y="142"/>
                    <a:pt x="0" y="242"/>
                    <a:pt x="100" y="309"/>
                  </a:cubicBezTo>
                  <a:cubicBezTo>
                    <a:pt x="501" y="676"/>
                    <a:pt x="1001" y="976"/>
                    <a:pt x="1501" y="1176"/>
                  </a:cubicBezTo>
                  <a:cubicBezTo>
                    <a:pt x="1835" y="1310"/>
                    <a:pt x="2169" y="1410"/>
                    <a:pt x="2502" y="1477"/>
                  </a:cubicBezTo>
                  <a:cubicBezTo>
                    <a:pt x="2636" y="1477"/>
                    <a:pt x="2702" y="1410"/>
                    <a:pt x="2702" y="1310"/>
                  </a:cubicBezTo>
                  <a:cubicBezTo>
                    <a:pt x="2702" y="1176"/>
                    <a:pt x="2636" y="1110"/>
                    <a:pt x="2535" y="1110"/>
                  </a:cubicBezTo>
                  <a:cubicBezTo>
                    <a:pt x="1702" y="1010"/>
                    <a:pt x="968" y="643"/>
                    <a:pt x="334" y="76"/>
                  </a:cubicBezTo>
                  <a:cubicBezTo>
                    <a:pt x="301" y="26"/>
                    <a:pt x="259" y="1"/>
                    <a:pt x="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47"/>
          <p:cNvGrpSpPr/>
          <p:nvPr/>
        </p:nvGrpSpPr>
        <p:grpSpPr>
          <a:xfrm rot="-3201560" flipH="1">
            <a:off x="829107" y="4023876"/>
            <a:ext cx="958634" cy="447565"/>
            <a:chOff x="3341960" y="4275150"/>
            <a:chExt cx="819521" cy="382616"/>
          </a:xfrm>
        </p:grpSpPr>
        <p:sp>
          <p:nvSpPr>
            <p:cNvPr id="917" name="Google Shape;917;p47"/>
            <p:cNvSpPr/>
            <p:nvPr/>
          </p:nvSpPr>
          <p:spPr>
            <a:xfrm>
              <a:off x="3341960" y="4280999"/>
              <a:ext cx="819521" cy="376767"/>
            </a:xfrm>
            <a:custGeom>
              <a:avLst/>
              <a:gdLst/>
              <a:ahLst/>
              <a:cxnLst/>
              <a:rect l="l" t="t" r="r" b="b"/>
              <a:pathLst>
                <a:path w="29956" h="13772" extrusionOk="0">
                  <a:moveTo>
                    <a:pt x="28188" y="3537"/>
                  </a:moveTo>
                  <a:cubicBezTo>
                    <a:pt x="28254" y="3537"/>
                    <a:pt x="28354" y="3570"/>
                    <a:pt x="28354" y="3670"/>
                  </a:cubicBezTo>
                  <a:cubicBezTo>
                    <a:pt x="28354" y="3703"/>
                    <a:pt x="28321" y="3770"/>
                    <a:pt x="28221" y="3837"/>
                  </a:cubicBezTo>
                  <a:cubicBezTo>
                    <a:pt x="28154" y="3837"/>
                    <a:pt x="19548" y="5004"/>
                    <a:pt x="16946" y="5538"/>
                  </a:cubicBezTo>
                  <a:cubicBezTo>
                    <a:pt x="14311" y="6072"/>
                    <a:pt x="5605" y="9541"/>
                    <a:pt x="5505" y="9574"/>
                  </a:cubicBezTo>
                  <a:cubicBezTo>
                    <a:pt x="5487" y="9583"/>
                    <a:pt x="5467" y="9587"/>
                    <a:pt x="5447" y="9587"/>
                  </a:cubicBezTo>
                  <a:cubicBezTo>
                    <a:pt x="5392" y="9587"/>
                    <a:pt x="5338" y="9556"/>
                    <a:pt x="5338" y="9508"/>
                  </a:cubicBezTo>
                  <a:cubicBezTo>
                    <a:pt x="4738" y="8373"/>
                    <a:pt x="4004" y="7673"/>
                    <a:pt x="3337" y="7539"/>
                  </a:cubicBezTo>
                  <a:cubicBezTo>
                    <a:pt x="3272" y="7532"/>
                    <a:pt x="3210" y="7528"/>
                    <a:pt x="3151" y="7528"/>
                  </a:cubicBezTo>
                  <a:cubicBezTo>
                    <a:pt x="2936" y="7528"/>
                    <a:pt x="2753" y="7583"/>
                    <a:pt x="2569" y="7740"/>
                  </a:cubicBezTo>
                  <a:cubicBezTo>
                    <a:pt x="1702" y="8540"/>
                    <a:pt x="1702" y="9207"/>
                    <a:pt x="2469" y="10608"/>
                  </a:cubicBezTo>
                  <a:cubicBezTo>
                    <a:pt x="3070" y="11776"/>
                    <a:pt x="3904" y="12610"/>
                    <a:pt x="4571" y="12743"/>
                  </a:cubicBezTo>
                  <a:cubicBezTo>
                    <a:pt x="4656" y="12755"/>
                    <a:pt x="4737" y="12763"/>
                    <a:pt x="4812" y="12763"/>
                  </a:cubicBezTo>
                  <a:cubicBezTo>
                    <a:pt x="4942" y="12763"/>
                    <a:pt x="5053" y="12740"/>
                    <a:pt x="5138" y="12677"/>
                  </a:cubicBezTo>
                  <a:cubicBezTo>
                    <a:pt x="5471" y="12410"/>
                    <a:pt x="5672" y="12176"/>
                    <a:pt x="5672" y="11909"/>
                  </a:cubicBezTo>
                  <a:cubicBezTo>
                    <a:pt x="5738" y="11342"/>
                    <a:pt x="5171" y="10575"/>
                    <a:pt x="4371" y="9674"/>
                  </a:cubicBezTo>
                  <a:cubicBezTo>
                    <a:pt x="3703" y="8874"/>
                    <a:pt x="3370" y="8840"/>
                    <a:pt x="3203" y="8840"/>
                  </a:cubicBezTo>
                  <a:cubicBezTo>
                    <a:pt x="3036" y="8874"/>
                    <a:pt x="2970" y="9074"/>
                    <a:pt x="2970" y="9074"/>
                  </a:cubicBezTo>
                  <a:cubicBezTo>
                    <a:pt x="2920" y="9149"/>
                    <a:pt x="2888" y="9187"/>
                    <a:pt x="2848" y="9187"/>
                  </a:cubicBezTo>
                  <a:cubicBezTo>
                    <a:pt x="2834" y="9187"/>
                    <a:pt x="2820" y="9182"/>
                    <a:pt x="2803" y="9174"/>
                  </a:cubicBezTo>
                  <a:cubicBezTo>
                    <a:pt x="2703" y="9174"/>
                    <a:pt x="2669" y="9074"/>
                    <a:pt x="2669" y="9007"/>
                  </a:cubicBezTo>
                  <a:cubicBezTo>
                    <a:pt x="2669" y="9007"/>
                    <a:pt x="2803" y="8607"/>
                    <a:pt x="3136" y="8540"/>
                  </a:cubicBezTo>
                  <a:cubicBezTo>
                    <a:pt x="3182" y="8528"/>
                    <a:pt x="3230" y="8521"/>
                    <a:pt x="3280" y="8521"/>
                  </a:cubicBezTo>
                  <a:cubicBezTo>
                    <a:pt x="3629" y="8521"/>
                    <a:pt x="4075" y="8828"/>
                    <a:pt x="4571" y="9441"/>
                  </a:cubicBezTo>
                  <a:cubicBezTo>
                    <a:pt x="5405" y="10408"/>
                    <a:pt x="6005" y="11242"/>
                    <a:pt x="5905" y="11943"/>
                  </a:cubicBezTo>
                  <a:cubicBezTo>
                    <a:pt x="5872" y="12343"/>
                    <a:pt x="5638" y="12610"/>
                    <a:pt x="5238" y="12910"/>
                  </a:cubicBezTo>
                  <a:cubicBezTo>
                    <a:pt x="5071" y="13043"/>
                    <a:pt x="4904" y="13077"/>
                    <a:pt x="4704" y="13077"/>
                  </a:cubicBezTo>
                  <a:cubicBezTo>
                    <a:pt x="4637" y="13077"/>
                    <a:pt x="4537" y="13077"/>
                    <a:pt x="4404" y="13043"/>
                  </a:cubicBezTo>
                  <a:cubicBezTo>
                    <a:pt x="3670" y="12877"/>
                    <a:pt x="2736" y="12009"/>
                    <a:pt x="2069" y="10742"/>
                  </a:cubicBezTo>
                  <a:cubicBezTo>
                    <a:pt x="1368" y="9441"/>
                    <a:pt x="1168" y="8507"/>
                    <a:pt x="2302" y="7506"/>
                  </a:cubicBezTo>
                  <a:cubicBezTo>
                    <a:pt x="2481" y="7302"/>
                    <a:pt x="2737" y="7215"/>
                    <a:pt x="3027" y="7215"/>
                  </a:cubicBezTo>
                  <a:cubicBezTo>
                    <a:pt x="3116" y="7215"/>
                    <a:pt x="3209" y="7224"/>
                    <a:pt x="3303" y="7239"/>
                  </a:cubicBezTo>
                  <a:cubicBezTo>
                    <a:pt x="4037" y="7373"/>
                    <a:pt x="4838" y="8073"/>
                    <a:pt x="5471" y="9241"/>
                  </a:cubicBezTo>
                  <a:cubicBezTo>
                    <a:pt x="6572" y="8774"/>
                    <a:pt x="14311" y="5738"/>
                    <a:pt x="16846" y="5238"/>
                  </a:cubicBezTo>
                  <a:cubicBezTo>
                    <a:pt x="19515" y="4704"/>
                    <a:pt x="28088" y="3537"/>
                    <a:pt x="28188" y="3537"/>
                  </a:cubicBezTo>
                  <a:close/>
                  <a:moveTo>
                    <a:pt x="27454" y="1"/>
                  </a:moveTo>
                  <a:cubicBezTo>
                    <a:pt x="27454" y="1"/>
                    <a:pt x="19815" y="4237"/>
                    <a:pt x="12310" y="5104"/>
                  </a:cubicBezTo>
                  <a:cubicBezTo>
                    <a:pt x="4804" y="6005"/>
                    <a:pt x="3203" y="5872"/>
                    <a:pt x="2369" y="6072"/>
                  </a:cubicBezTo>
                  <a:cubicBezTo>
                    <a:pt x="1802" y="6239"/>
                    <a:pt x="1" y="7740"/>
                    <a:pt x="1102" y="10508"/>
                  </a:cubicBezTo>
                  <a:cubicBezTo>
                    <a:pt x="2003" y="12818"/>
                    <a:pt x="3665" y="13772"/>
                    <a:pt x="4663" y="13772"/>
                  </a:cubicBezTo>
                  <a:cubicBezTo>
                    <a:pt x="4847" y="13772"/>
                    <a:pt x="5008" y="13740"/>
                    <a:pt x="5138" y="13677"/>
                  </a:cubicBezTo>
                  <a:cubicBezTo>
                    <a:pt x="5972" y="13244"/>
                    <a:pt x="13310" y="9041"/>
                    <a:pt x="16513" y="8240"/>
                  </a:cubicBezTo>
                  <a:cubicBezTo>
                    <a:pt x="19748" y="7406"/>
                    <a:pt x="27987" y="7239"/>
                    <a:pt x="28555" y="6706"/>
                  </a:cubicBezTo>
                  <a:cubicBezTo>
                    <a:pt x="29155" y="6172"/>
                    <a:pt x="29388" y="4070"/>
                    <a:pt x="29155" y="3537"/>
                  </a:cubicBezTo>
                  <a:lnTo>
                    <a:pt x="29956" y="3203"/>
                  </a:lnTo>
                  <a:cubicBezTo>
                    <a:pt x="29956" y="3203"/>
                    <a:pt x="28421" y="201"/>
                    <a:pt x="27454" y="1"/>
                  </a:cubicBezTo>
                  <a:close/>
                </a:path>
              </a:pathLst>
            </a:custGeom>
            <a:solidFill>
              <a:srgbClr val="343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7"/>
            <p:cNvSpPr/>
            <p:nvPr/>
          </p:nvSpPr>
          <p:spPr>
            <a:xfrm>
              <a:off x="3665300" y="4275150"/>
              <a:ext cx="235175" cy="260275"/>
            </a:xfrm>
            <a:custGeom>
              <a:avLst/>
              <a:gdLst/>
              <a:ahLst/>
              <a:cxnLst/>
              <a:rect l="l" t="t" r="r" b="b"/>
              <a:pathLst>
                <a:path w="9407" h="10411" extrusionOk="0">
                  <a:moveTo>
                    <a:pt x="7148" y="919"/>
                  </a:moveTo>
                  <a:cubicBezTo>
                    <a:pt x="7311" y="919"/>
                    <a:pt x="7507" y="1024"/>
                    <a:pt x="7739" y="1302"/>
                  </a:cubicBezTo>
                  <a:cubicBezTo>
                    <a:pt x="8206" y="1836"/>
                    <a:pt x="6405" y="3771"/>
                    <a:pt x="6405" y="3771"/>
                  </a:cubicBezTo>
                  <a:cubicBezTo>
                    <a:pt x="6405" y="3771"/>
                    <a:pt x="6405" y="2303"/>
                    <a:pt x="6571" y="1569"/>
                  </a:cubicBezTo>
                  <a:cubicBezTo>
                    <a:pt x="6658" y="1286"/>
                    <a:pt x="6845" y="919"/>
                    <a:pt x="7148" y="919"/>
                  </a:cubicBezTo>
                  <a:close/>
                  <a:moveTo>
                    <a:pt x="2147" y="2311"/>
                  </a:moveTo>
                  <a:cubicBezTo>
                    <a:pt x="3037" y="2311"/>
                    <a:pt x="4403" y="4071"/>
                    <a:pt x="4403" y="4071"/>
                  </a:cubicBezTo>
                  <a:cubicBezTo>
                    <a:pt x="1601" y="4071"/>
                    <a:pt x="1001" y="2937"/>
                    <a:pt x="1835" y="2403"/>
                  </a:cubicBezTo>
                  <a:cubicBezTo>
                    <a:pt x="1929" y="2339"/>
                    <a:pt x="2034" y="2311"/>
                    <a:pt x="2147" y="2311"/>
                  </a:cubicBezTo>
                  <a:close/>
                  <a:moveTo>
                    <a:pt x="7187" y="0"/>
                  </a:moveTo>
                  <a:cubicBezTo>
                    <a:pt x="5077" y="0"/>
                    <a:pt x="5504" y="4104"/>
                    <a:pt x="5504" y="4104"/>
                  </a:cubicBezTo>
                  <a:cubicBezTo>
                    <a:pt x="5504" y="4104"/>
                    <a:pt x="4737" y="2837"/>
                    <a:pt x="3436" y="2003"/>
                  </a:cubicBezTo>
                  <a:cubicBezTo>
                    <a:pt x="2935" y="1651"/>
                    <a:pt x="2342" y="1448"/>
                    <a:pt x="1800" y="1448"/>
                  </a:cubicBezTo>
                  <a:cubicBezTo>
                    <a:pt x="1004" y="1448"/>
                    <a:pt x="319" y="1885"/>
                    <a:pt x="200" y="2937"/>
                  </a:cubicBezTo>
                  <a:cubicBezTo>
                    <a:pt x="0" y="4638"/>
                    <a:pt x="4537" y="5005"/>
                    <a:pt x="4537" y="5005"/>
                  </a:cubicBezTo>
                  <a:cubicBezTo>
                    <a:pt x="4170" y="5505"/>
                    <a:pt x="334" y="7140"/>
                    <a:pt x="334" y="7140"/>
                  </a:cubicBezTo>
                  <a:cubicBezTo>
                    <a:pt x="534" y="7306"/>
                    <a:pt x="967" y="7348"/>
                    <a:pt x="1351" y="7348"/>
                  </a:cubicBezTo>
                  <a:cubicBezTo>
                    <a:pt x="1735" y="7348"/>
                    <a:pt x="2068" y="7307"/>
                    <a:pt x="2068" y="7306"/>
                  </a:cubicBezTo>
                  <a:lnTo>
                    <a:pt x="2068" y="7306"/>
                  </a:lnTo>
                  <a:cubicBezTo>
                    <a:pt x="2102" y="7673"/>
                    <a:pt x="1868" y="8507"/>
                    <a:pt x="1868" y="8507"/>
                  </a:cubicBezTo>
                  <a:cubicBezTo>
                    <a:pt x="3236" y="7907"/>
                    <a:pt x="4503" y="6306"/>
                    <a:pt x="4503" y="6306"/>
                  </a:cubicBezTo>
                  <a:lnTo>
                    <a:pt x="4503" y="6306"/>
                  </a:lnTo>
                  <a:cubicBezTo>
                    <a:pt x="3703" y="8207"/>
                    <a:pt x="3036" y="10008"/>
                    <a:pt x="3036" y="10008"/>
                  </a:cubicBezTo>
                  <a:cubicBezTo>
                    <a:pt x="3047" y="10016"/>
                    <a:pt x="3060" y="10019"/>
                    <a:pt x="3076" y="10019"/>
                  </a:cubicBezTo>
                  <a:cubicBezTo>
                    <a:pt x="3347" y="10019"/>
                    <a:pt x="4270" y="9008"/>
                    <a:pt x="4270" y="9008"/>
                  </a:cubicBezTo>
                  <a:lnTo>
                    <a:pt x="4270" y="9008"/>
                  </a:lnTo>
                  <a:cubicBezTo>
                    <a:pt x="4370" y="9808"/>
                    <a:pt x="4103" y="10409"/>
                    <a:pt x="4103" y="10409"/>
                  </a:cubicBezTo>
                  <a:cubicBezTo>
                    <a:pt x="4116" y="10410"/>
                    <a:pt x="4129" y="10410"/>
                    <a:pt x="4141" y="10410"/>
                  </a:cubicBezTo>
                  <a:cubicBezTo>
                    <a:pt x="5284" y="10410"/>
                    <a:pt x="5871" y="6006"/>
                    <a:pt x="5871" y="6006"/>
                  </a:cubicBezTo>
                  <a:lnTo>
                    <a:pt x="5871" y="6006"/>
                  </a:lnTo>
                  <a:cubicBezTo>
                    <a:pt x="6238" y="7073"/>
                    <a:pt x="5671" y="8741"/>
                    <a:pt x="5671" y="8741"/>
                  </a:cubicBezTo>
                  <a:cubicBezTo>
                    <a:pt x="5810" y="8784"/>
                    <a:pt x="5947" y="8801"/>
                    <a:pt x="6079" y="8801"/>
                  </a:cubicBezTo>
                  <a:cubicBezTo>
                    <a:pt x="6774" y="8801"/>
                    <a:pt x="7339" y="8307"/>
                    <a:pt x="7339" y="8307"/>
                  </a:cubicBezTo>
                  <a:cubicBezTo>
                    <a:pt x="8106" y="6773"/>
                    <a:pt x="6772" y="4471"/>
                    <a:pt x="6772" y="4471"/>
                  </a:cubicBezTo>
                  <a:cubicBezTo>
                    <a:pt x="8740" y="3604"/>
                    <a:pt x="9407" y="101"/>
                    <a:pt x="7239" y="1"/>
                  </a:cubicBezTo>
                  <a:cubicBezTo>
                    <a:pt x="7221" y="1"/>
                    <a:pt x="7204" y="0"/>
                    <a:pt x="7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AF32CCFD-E73B-24C2-0434-4EC32FB0C797}"/>
              </a:ext>
            </a:extLst>
          </p:cNvPr>
          <p:cNvSpPr txBox="1"/>
          <p:nvPr/>
        </p:nvSpPr>
        <p:spPr>
          <a:xfrm>
            <a:off x="848298" y="2686941"/>
            <a:ext cx="5080237" cy="1015663"/>
          </a:xfrm>
          <a:prstGeom prst="rect">
            <a:avLst/>
          </a:prstGeom>
          <a:noFill/>
        </p:spPr>
        <p:txBody>
          <a:bodyPr wrap="none" rtlCol="0">
            <a:spAutoFit/>
          </a:bodyPr>
          <a:lstStyle/>
          <a:p>
            <a:r>
              <a:rPr lang="en-US" sz="6000">
                <a:solidFill>
                  <a:schemeClr val="tx2"/>
                </a:solidFill>
                <a:latin typeface="#9Slide03 SFU Futura_07" panose="00000900000000000000" pitchFamily="2" charset="0"/>
              </a:rPr>
              <a:t>Trò chơi Nối từ</a:t>
            </a:r>
          </a:p>
        </p:txBody>
      </p:sp>
    </p:spTree>
    <p:extLst>
      <p:ext uri="{BB962C8B-B14F-4D97-AF65-F5344CB8AC3E}">
        <p14:creationId xmlns:p14="http://schemas.microsoft.com/office/powerpoint/2010/main" val="334931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7"/>
          <p:cNvSpPr txBox="1">
            <a:spLocks noGrp="1"/>
          </p:cNvSpPr>
          <p:nvPr>
            <p:ph type="title"/>
          </p:nvPr>
        </p:nvSpPr>
        <p:spPr>
          <a:xfrm>
            <a:off x="690459" y="2781413"/>
            <a:ext cx="5067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6600">
                <a:latin typeface="#9Slide03 Swiss 721 Black Conde" panose="02000500000000000000" pitchFamily="2" charset="0"/>
              </a:rPr>
              <a:t>HÌNH THÀNH KIẾN THỨC MỚI</a:t>
            </a:r>
            <a:endParaRPr sz="6600">
              <a:latin typeface="#9Slide03 Swiss 721 Black Conde" panose="02000500000000000000" pitchFamily="2" charset="0"/>
            </a:endParaRPr>
          </a:p>
        </p:txBody>
      </p:sp>
      <p:sp>
        <p:nvSpPr>
          <p:cNvPr id="896" name="Google Shape;896;p47"/>
          <p:cNvSpPr txBox="1">
            <a:spLocks noGrp="1"/>
          </p:cNvSpPr>
          <p:nvPr>
            <p:ph type="title" idx="2"/>
          </p:nvPr>
        </p:nvSpPr>
        <p:spPr>
          <a:xfrm>
            <a:off x="757519" y="707382"/>
            <a:ext cx="1107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898" name="Google Shape;898;p47"/>
          <p:cNvPicPr preferRelativeResize="0"/>
          <p:nvPr/>
        </p:nvPicPr>
        <p:blipFill>
          <a:blip r:embed="rId3">
            <a:alphaModFix/>
          </a:blip>
          <a:stretch>
            <a:fillRect/>
          </a:stretch>
        </p:blipFill>
        <p:spPr>
          <a:xfrm flipH="1">
            <a:off x="6042710" y="2047640"/>
            <a:ext cx="2730450" cy="3095850"/>
          </a:xfrm>
          <a:prstGeom prst="rect">
            <a:avLst/>
          </a:prstGeom>
          <a:noFill/>
          <a:ln>
            <a:noFill/>
          </a:ln>
        </p:spPr>
      </p:pic>
      <p:pic>
        <p:nvPicPr>
          <p:cNvPr id="899" name="Google Shape;899;p47"/>
          <p:cNvPicPr preferRelativeResize="0"/>
          <p:nvPr/>
        </p:nvPicPr>
        <p:blipFill>
          <a:blip r:embed="rId4">
            <a:alphaModFix/>
          </a:blip>
          <a:stretch>
            <a:fillRect/>
          </a:stretch>
        </p:blipFill>
        <p:spPr>
          <a:xfrm>
            <a:off x="2683687" y="430650"/>
            <a:ext cx="173870" cy="264025"/>
          </a:xfrm>
          <a:prstGeom prst="rect">
            <a:avLst/>
          </a:prstGeom>
          <a:noFill/>
          <a:ln>
            <a:noFill/>
          </a:ln>
        </p:spPr>
      </p:pic>
      <p:pic>
        <p:nvPicPr>
          <p:cNvPr id="900" name="Google Shape;900;p47"/>
          <p:cNvPicPr preferRelativeResize="0"/>
          <p:nvPr/>
        </p:nvPicPr>
        <p:blipFill>
          <a:blip r:embed="rId4">
            <a:alphaModFix/>
          </a:blip>
          <a:stretch>
            <a:fillRect/>
          </a:stretch>
        </p:blipFill>
        <p:spPr>
          <a:xfrm>
            <a:off x="7636687" y="3173850"/>
            <a:ext cx="173870" cy="264025"/>
          </a:xfrm>
          <a:prstGeom prst="rect">
            <a:avLst/>
          </a:prstGeom>
          <a:noFill/>
          <a:ln>
            <a:noFill/>
          </a:ln>
        </p:spPr>
      </p:pic>
      <p:pic>
        <p:nvPicPr>
          <p:cNvPr id="901" name="Google Shape;901;p47"/>
          <p:cNvPicPr preferRelativeResize="0"/>
          <p:nvPr/>
        </p:nvPicPr>
        <p:blipFill>
          <a:blip r:embed="rId5">
            <a:alphaModFix/>
          </a:blip>
          <a:stretch>
            <a:fillRect/>
          </a:stretch>
        </p:blipFill>
        <p:spPr>
          <a:xfrm>
            <a:off x="7306675" y="4191000"/>
            <a:ext cx="113300" cy="113300"/>
          </a:xfrm>
          <a:prstGeom prst="rect">
            <a:avLst/>
          </a:prstGeom>
          <a:noFill/>
          <a:ln>
            <a:noFill/>
          </a:ln>
        </p:spPr>
      </p:pic>
      <p:pic>
        <p:nvPicPr>
          <p:cNvPr id="902" name="Google Shape;902;p47"/>
          <p:cNvPicPr preferRelativeResize="0"/>
          <p:nvPr/>
        </p:nvPicPr>
        <p:blipFill>
          <a:blip r:embed="rId6">
            <a:alphaModFix/>
          </a:blip>
          <a:stretch>
            <a:fillRect/>
          </a:stretch>
        </p:blipFill>
        <p:spPr>
          <a:xfrm rot="9879694">
            <a:off x="4578494" y="-808035"/>
            <a:ext cx="296613" cy="1860066"/>
          </a:xfrm>
          <a:prstGeom prst="rect">
            <a:avLst/>
          </a:prstGeom>
          <a:noFill/>
          <a:ln>
            <a:noFill/>
          </a:ln>
        </p:spPr>
      </p:pic>
      <p:pic>
        <p:nvPicPr>
          <p:cNvPr id="903" name="Google Shape;903;p47"/>
          <p:cNvPicPr preferRelativeResize="0"/>
          <p:nvPr/>
        </p:nvPicPr>
        <p:blipFill>
          <a:blip r:embed="rId6">
            <a:alphaModFix/>
          </a:blip>
          <a:stretch>
            <a:fillRect/>
          </a:stretch>
        </p:blipFill>
        <p:spPr>
          <a:xfrm rot="9504295" flipH="1">
            <a:off x="4614540" y="-676619"/>
            <a:ext cx="296613" cy="1860065"/>
          </a:xfrm>
          <a:prstGeom prst="rect">
            <a:avLst/>
          </a:prstGeom>
          <a:noFill/>
          <a:ln>
            <a:noFill/>
          </a:ln>
        </p:spPr>
      </p:pic>
      <p:grpSp>
        <p:nvGrpSpPr>
          <p:cNvPr id="904" name="Google Shape;904;p47"/>
          <p:cNvGrpSpPr/>
          <p:nvPr/>
        </p:nvGrpSpPr>
        <p:grpSpPr>
          <a:xfrm rot="-835250" flipH="1">
            <a:off x="7561875" y="281646"/>
            <a:ext cx="973056" cy="676744"/>
            <a:chOff x="3370900" y="1218500"/>
            <a:chExt cx="850650" cy="591600"/>
          </a:xfrm>
        </p:grpSpPr>
        <p:sp>
          <p:nvSpPr>
            <p:cNvPr id="905" name="Google Shape;905;p47"/>
            <p:cNvSpPr/>
            <p:nvPr/>
          </p:nvSpPr>
          <p:spPr>
            <a:xfrm>
              <a:off x="3370900" y="1378925"/>
              <a:ext cx="818125" cy="323600"/>
            </a:xfrm>
            <a:custGeom>
              <a:avLst/>
              <a:gdLst/>
              <a:ahLst/>
              <a:cxnLst/>
              <a:rect l="l" t="t" r="r" b="b"/>
              <a:pathLst>
                <a:path w="32725" h="12944" extrusionOk="0">
                  <a:moveTo>
                    <a:pt x="32724" y="1"/>
                  </a:moveTo>
                  <a:lnTo>
                    <a:pt x="17147" y="2569"/>
                  </a:lnTo>
                  <a:lnTo>
                    <a:pt x="1" y="12943"/>
                  </a:lnTo>
                  <a:lnTo>
                    <a:pt x="24485" y="11042"/>
                  </a:lnTo>
                  <a:lnTo>
                    <a:pt x="32724" y="1"/>
                  </a:lnTo>
                  <a:close/>
                </a:path>
              </a:pathLst>
            </a:custGeom>
            <a:solidFill>
              <a:srgbClr val="343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47"/>
            <p:cNvSpPr/>
            <p:nvPr/>
          </p:nvSpPr>
          <p:spPr>
            <a:xfrm>
              <a:off x="3638600" y="1480675"/>
              <a:ext cx="582950" cy="329425"/>
            </a:xfrm>
            <a:custGeom>
              <a:avLst/>
              <a:gdLst/>
              <a:ahLst/>
              <a:cxnLst/>
              <a:rect l="l" t="t" r="r" b="b"/>
              <a:pathLst>
                <a:path w="23318" h="13177" extrusionOk="0">
                  <a:moveTo>
                    <a:pt x="19314" y="0"/>
                  </a:moveTo>
                  <a:lnTo>
                    <a:pt x="14011" y="7439"/>
                  </a:lnTo>
                  <a:lnTo>
                    <a:pt x="1" y="8373"/>
                  </a:lnTo>
                  <a:lnTo>
                    <a:pt x="334" y="13176"/>
                  </a:lnTo>
                  <a:cubicBezTo>
                    <a:pt x="3525" y="11320"/>
                    <a:pt x="8490" y="10950"/>
                    <a:pt x="11763" y="10950"/>
                  </a:cubicBezTo>
                  <a:cubicBezTo>
                    <a:pt x="13724" y="10950"/>
                    <a:pt x="15078" y="11083"/>
                    <a:pt x="15078" y="11108"/>
                  </a:cubicBezTo>
                  <a:cubicBezTo>
                    <a:pt x="16612" y="7105"/>
                    <a:pt x="23317" y="2369"/>
                    <a:pt x="23317" y="2369"/>
                  </a:cubicBezTo>
                  <a:lnTo>
                    <a:pt x="19314" y="0"/>
                  </a:lnTo>
                  <a:close/>
                </a:path>
              </a:pathLst>
            </a:custGeom>
            <a:solidFill>
              <a:srgbClr val="343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47"/>
            <p:cNvSpPr/>
            <p:nvPr/>
          </p:nvSpPr>
          <p:spPr>
            <a:xfrm>
              <a:off x="3836250" y="1260500"/>
              <a:ext cx="212675" cy="269850"/>
            </a:xfrm>
            <a:custGeom>
              <a:avLst/>
              <a:gdLst/>
              <a:ahLst/>
              <a:cxnLst/>
              <a:rect l="l" t="t" r="r" b="b"/>
              <a:pathLst>
                <a:path w="8507" h="10794" extrusionOk="0">
                  <a:moveTo>
                    <a:pt x="8293" y="1"/>
                  </a:moveTo>
                  <a:cubicBezTo>
                    <a:pt x="7784" y="1"/>
                    <a:pt x="3367" y="91"/>
                    <a:pt x="2702" y="3604"/>
                  </a:cubicBezTo>
                  <a:cubicBezTo>
                    <a:pt x="2035" y="7139"/>
                    <a:pt x="34" y="10475"/>
                    <a:pt x="34" y="10508"/>
                  </a:cubicBezTo>
                  <a:cubicBezTo>
                    <a:pt x="0" y="10609"/>
                    <a:pt x="0" y="10742"/>
                    <a:pt x="100" y="10775"/>
                  </a:cubicBezTo>
                  <a:cubicBezTo>
                    <a:pt x="123" y="10786"/>
                    <a:pt x="145" y="10794"/>
                    <a:pt x="168" y="10794"/>
                  </a:cubicBezTo>
                  <a:cubicBezTo>
                    <a:pt x="215" y="10794"/>
                    <a:pt x="267" y="10764"/>
                    <a:pt x="334" y="10675"/>
                  </a:cubicBezTo>
                  <a:cubicBezTo>
                    <a:pt x="334" y="10675"/>
                    <a:pt x="2369" y="7306"/>
                    <a:pt x="3036" y="3670"/>
                  </a:cubicBezTo>
                  <a:cubicBezTo>
                    <a:pt x="3635" y="424"/>
                    <a:pt x="7778" y="334"/>
                    <a:pt x="8289" y="334"/>
                  </a:cubicBezTo>
                  <a:cubicBezTo>
                    <a:pt x="8318" y="334"/>
                    <a:pt x="8336" y="335"/>
                    <a:pt x="8340" y="335"/>
                  </a:cubicBezTo>
                  <a:cubicBezTo>
                    <a:pt x="8406" y="335"/>
                    <a:pt x="8506" y="268"/>
                    <a:pt x="8506" y="168"/>
                  </a:cubicBezTo>
                  <a:cubicBezTo>
                    <a:pt x="8506" y="101"/>
                    <a:pt x="8406" y="1"/>
                    <a:pt x="8340" y="1"/>
                  </a:cubicBezTo>
                  <a:cubicBezTo>
                    <a:pt x="8336" y="1"/>
                    <a:pt x="8320" y="1"/>
                    <a:pt x="82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47"/>
            <p:cNvSpPr/>
            <p:nvPr/>
          </p:nvSpPr>
          <p:spPr>
            <a:xfrm>
              <a:off x="4038050" y="1251100"/>
              <a:ext cx="66750" cy="49475"/>
            </a:xfrm>
            <a:custGeom>
              <a:avLst/>
              <a:gdLst/>
              <a:ahLst/>
              <a:cxnLst/>
              <a:rect l="l" t="t" r="r" b="b"/>
              <a:pathLst>
                <a:path w="2670" h="1979" extrusionOk="0">
                  <a:moveTo>
                    <a:pt x="1337" y="1"/>
                  </a:moveTo>
                  <a:cubicBezTo>
                    <a:pt x="736" y="1"/>
                    <a:pt x="149" y="175"/>
                    <a:pt x="101" y="844"/>
                  </a:cubicBezTo>
                  <a:cubicBezTo>
                    <a:pt x="1" y="1978"/>
                    <a:pt x="2002" y="1978"/>
                    <a:pt x="2002" y="1978"/>
                  </a:cubicBezTo>
                  <a:lnTo>
                    <a:pt x="2669" y="210"/>
                  </a:lnTo>
                  <a:cubicBezTo>
                    <a:pt x="2669" y="210"/>
                    <a:pt x="1995" y="1"/>
                    <a:pt x="13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47"/>
            <p:cNvSpPr/>
            <p:nvPr/>
          </p:nvSpPr>
          <p:spPr>
            <a:xfrm>
              <a:off x="3799550" y="1500600"/>
              <a:ext cx="93425" cy="57650"/>
            </a:xfrm>
            <a:custGeom>
              <a:avLst/>
              <a:gdLst/>
              <a:ahLst/>
              <a:cxnLst/>
              <a:rect l="l" t="t" r="r" b="b"/>
              <a:pathLst>
                <a:path w="3737" h="2306" extrusionOk="0">
                  <a:moveTo>
                    <a:pt x="1708" y="0"/>
                  </a:moveTo>
                  <a:cubicBezTo>
                    <a:pt x="1567" y="0"/>
                    <a:pt x="1440" y="13"/>
                    <a:pt x="1335" y="37"/>
                  </a:cubicBezTo>
                  <a:cubicBezTo>
                    <a:pt x="801" y="137"/>
                    <a:pt x="1" y="738"/>
                    <a:pt x="201" y="1338"/>
                  </a:cubicBezTo>
                  <a:cubicBezTo>
                    <a:pt x="401" y="1905"/>
                    <a:pt x="1402" y="2305"/>
                    <a:pt x="1969" y="2305"/>
                  </a:cubicBezTo>
                  <a:cubicBezTo>
                    <a:pt x="2669" y="2305"/>
                    <a:pt x="3737" y="1271"/>
                    <a:pt x="3403" y="671"/>
                  </a:cubicBezTo>
                  <a:cubicBezTo>
                    <a:pt x="3185" y="236"/>
                    <a:pt x="2325" y="0"/>
                    <a:pt x="17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47"/>
            <p:cNvSpPr/>
            <p:nvPr/>
          </p:nvSpPr>
          <p:spPr>
            <a:xfrm>
              <a:off x="4093925" y="1240500"/>
              <a:ext cx="75075" cy="30050"/>
            </a:xfrm>
            <a:custGeom>
              <a:avLst/>
              <a:gdLst/>
              <a:ahLst/>
              <a:cxnLst/>
              <a:rect l="l" t="t" r="r" b="b"/>
              <a:pathLst>
                <a:path w="3003" h="1202" extrusionOk="0">
                  <a:moveTo>
                    <a:pt x="2803" y="0"/>
                  </a:moveTo>
                  <a:cubicBezTo>
                    <a:pt x="2402" y="67"/>
                    <a:pt x="1969" y="267"/>
                    <a:pt x="1602" y="434"/>
                  </a:cubicBezTo>
                  <a:cubicBezTo>
                    <a:pt x="1168" y="634"/>
                    <a:pt x="768" y="834"/>
                    <a:pt x="301" y="834"/>
                  </a:cubicBezTo>
                  <a:cubicBezTo>
                    <a:pt x="267" y="801"/>
                    <a:pt x="201" y="801"/>
                    <a:pt x="134" y="801"/>
                  </a:cubicBezTo>
                  <a:cubicBezTo>
                    <a:pt x="67" y="834"/>
                    <a:pt x="1" y="934"/>
                    <a:pt x="1" y="1034"/>
                  </a:cubicBezTo>
                  <a:cubicBezTo>
                    <a:pt x="1" y="1101"/>
                    <a:pt x="67" y="1135"/>
                    <a:pt x="134" y="1201"/>
                  </a:cubicBezTo>
                  <a:cubicBezTo>
                    <a:pt x="201" y="1201"/>
                    <a:pt x="201" y="1201"/>
                    <a:pt x="267" y="1135"/>
                  </a:cubicBezTo>
                  <a:cubicBezTo>
                    <a:pt x="302" y="1137"/>
                    <a:pt x="337" y="1138"/>
                    <a:pt x="371" y="1138"/>
                  </a:cubicBezTo>
                  <a:cubicBezTo>
                    <a:pt x="866" y="1138"/>
                    <a:pt x="1334" y="921"/>
                    <a:pt x="1802" y="734"/>
                  </a:cubicBezTo>
                  <a:cubicBezTo>
                    <a:pt x="2169" y="567"/>
                    <a:pt x="2502" y="401"/>
                    <a:pt x="2903" y="334"/>
                  </a:cubicBezTo>
                  <a:cubicBezTo>
                    <a:pt x="2969" y="301"/>
                    <a:pt x="3003" y="234"/>
                    <a:pt x="3003" y="134"/>
                  </a:cubicBezTo>
                  <a:cubicBezTo>
                    <a:pt x="2969" y="67"/>
                    <a:pt x="2903" y="0"/>
                    <a:pt x="28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47"/>
            <p:cNvSpPr/>
            <p:nvPr/>
          </p:nvSpPr>
          <p:spPr>
            <a:xfrm>
              <a:off x="4088925" y="1264525"/>
              <a:ext cx="73400" cy="13800"/>
            </a:xfrm>
            <a:custGeom>
              <a:avLst/>
              <a:gdLst/>
              <a:ahLst/>
              <a:cxnLst/>
              <a:rect l="l" t="t" r="r" b="b"/>
              <a:pathLst>
                <a:path w="2936" h="552" extrusionOk="0">
                  <a:moveTo>
                    <a:pt x="2595" y="0"/>
                  </a:moveTo>
                  <a:cubicBezTo>
                    <a:pt x="2234" y="0"/>
                    <a:pt x="1909" y="83"/>
                    <a:pt x="1535" y="140"/>
                  </a:cubicBezTo>
                  <a:cubicBezTo>
                    <a:pt x="1246" y="212"/>
                    <a:pt x="975" y="267"/>
                    <a:pt x="696" y="267"/>
                  </a:cubicBezTo>
                  <a:cubicBezTo>
                    <a:pt x="588" y="267"/>
                    <a:pt x="479" y="259"/>
                    <a:pt x="367" y="240"/>
                  </a:cubicBezTo>
                  <a:cubicBezTo>
                    <a:pt x="334" y="174"/>
                    <a:pt x="301" y="140"/>
                    <a:pt x="201" y="140"/>
                  </a:cubicBezTo>
                  <a:cubicBezTo>
                    <a:pt x="134" y="140"/>
                    <a:pt x="67" y="240"/>
                    <a:pt x="67" y="307"/>
                  </a:cubicBezTo>
                  <a:cubicBezTo>
                    <a:pt x="0" y="407"/>
                    <a:pt x="101" y="474"/>
                    <a:pt x="167" y="507"/>
                  </a:cubicBezTo>
                  <a:cubicBezTo>
                    <a:pt x="334" y="540"/>
                    <a:pt x="501" y="552"/>
                    <a:pt x="665" y="552"/>
                  </a:cubicBezTo>
                  <a:cubicBezTo>
                    <a:pt x="994" y="552"/>
                    <a:pt x="1313" y="507"/>
                    <a:pt x="1602" y="507"/>
                  </a:cubicBezTo>
                  <a:cubicBezTo>
                    <a:pt x="1909" y="456"/>
                    <a:pt x="2177" y="385"/>
                    <a:pt x="2451" y="385"/>
                  </a:cubicBezTo>
                  <a:cubicBezTo>
                    <a:pt x="2534" y="385"/>
                    <a:pt x="2617" y="392"/>
                    <a:pt x="2702" y="407"/>
                  </a:cubicBezTo>
                  <a:cubicBezTo>
                    <a:pt x="2836" y="407"/>
                    <a:pt x="2936" y="307"/>
                    <a:pt x="2936" y="240"/>
                  </a:cubicBezTo>
                  <a:cubicBezTo>
                    <a:pt x="2936" y="107"/>
                    <a:pt x="2836" y="7"/>
                    <a:pt x="2769" y="7"/>
                  </a:cubicBezTo>
                  <a:cubicBezTo>
                    <a:pt x="2710" y="2"/>
                    <a:pt x="2652" y="0"/>
                    <a:pt x="2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47"/>
            <p:cNvSpPr/>
            <p:nvPr/>
          </p:nvSpPr>
          <p:spPr>
            <a:xfrm>
              <a:off x="4088100" y="1269975"/>
              <a:ext cx="80075" cy="23075"/>
            </a:xfrm>
            <a:custGeom>
              <a:avLst/>
              <a:gdLst/>
              <a:ahLst/>
              <a:cxnLst/>
              <a:rect l="l" t="t" r="r" b="b"/>
              <a:pathLst>
                <a:path w="3203" h="923" extrusionOk="0">
                  <a:moveTo>
                    <a:pt x="218" y="0"/>
                  </a:moveTo>
                  <a:cubicBezTo>
                    <a:pt x="200" y="0"/>
                    <a:pt x="182" y="7"/>
                    <a:pt x="167" y="22"/>
                  </a:cubicBezTo>
                  <a:cubicBezTo>
                    <a:pt x="100" y="56"/>
                    <a:pt x="0" y="122"/>
                    <a:pt x="33" y="222"/>
                  </a:cubicBezTo>
                  <a:cubicBezTo>
                    <a:pt x="100" y="423"/>
                    <a:pt x="234" y="589"/>
                    <a:pt x="500" y="723"/>
                  </a:cubicBezTo>
                  <a:cubicBezTo>
                    <a:pt x="534" y="723"/>
                    <a:pt x="567" y="756"/>
                    <a:pt x="634" y="756"/>
                  </a:cubicBezTo>
                  <a:cubicBezTo>
                    <a:pt x="1001" y="923"/>
                    <a:pt x="1468" y="923"/>
                    <a:pt x="1801" y="923"/>
                  </a:cubicBezTo>
                  <a:lnTo>
                    <a:pt x="2068" y="923"/>
                  </a:lnTo>
                  <a:cubicBezTo>
                    <a:pt x="2291" y="923"/>
                    <a:pt x="2498" y="908"/>
                    <a:pt x="2701" y="908"/>
                  </a:cubicBezTo>
                  <a:cubicBezTo>
                    <a:pt x="2802" y="908"/>
                    <a:pt x="2902" y="912"/>
                    <a:pt x="3002" y="923"/>
                  </a:cubicBezTo>
                  <a:cubicBezTo>
                    <a:pt x="3136" y="923"/>
                    <a:pt x="3202" y="856"/>
                    <a:pt x="3202" y="756"/>
                  </a:cubicBezTo>
                  <a:cubicBezTo>
                    <a:pt x="3202" y="623"/>
                    <a:pt x="3136" y="556"/>
                    <a:pt x="3036" y="556"/>
                  </a:cubicBezTo>
                  <a:cubicBezTo>
                    <a:pt x="2886" y="539"/>
                    <a:pt x="2727" y="531"/>
                    <a:pt x="2564" y="531"/>
                  </a:cubicBezTo>
                  <a:cubicBezTo>
                    <a:pt x="2402" y="531"/>
                    <a:pt x="2235" y="539"/>
                    <a:pt x="2068" y="556"/>
                  </a:cubicBezTo>
                  <a:lnTo>
                    <a:pt x="1801" y="556"/>
                  </a:lnTo>
                  <a:cubicBezTo>
                    <a:pt x="1401" y="556"/>
                    <a:pt x="1034" y="556"/>
                    <a:pt x="667" y="389"/>
                  </a:cubicBezTo>
                  <a:cubicBezTo>
                    <a:pt x="567" y="356"/>
                    <a:pt x="434" y="256"/>
                    <a:pt x="367" y="122"/>
                  </a:cubicBezTo>
                  <a:cubicBezTo>
                    <a:pt x="341" y="71"/>
                    <a:pt x="277" y="0"/>
                    <a:pt x="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47"/>
            <p:cNvSpPr/>
            <p:nvPr/>
          </p:nvSpPr>
          <p:spPr>
            <a:xfrm>
              <a:off x="4083075" y="1292725"/>
              <a:ext cx="45900" cy="57050"/>
            </a:xfrm>
            <a:custGeom>
              <a:avLst/>
              <a:gdLst/>
              <a:ahLst/>
              <a:cxnLst/>
              <a:rect l="l" t="t" r="r" b="b"/>
              <a:pathLst>
                <a:path w="1836" h="2282" extrusionOk="0">
                  <a:moveTo>
                    <a:pt x="170" y="0"/>
                  </a:moveTo>
                  <a:cubicBezTo>
                    <a:pt x="149" y="0"/>
                    <a:pt x="126" y="5"/>
                    <a:pt x="101" y="13"/>
                  </a:cubicBezTo>
                  <a:cubicBezTo>
                    <a:pt x="34" y="46"/>
                    <a:pt x="1" y="146"/>
                    <a:pt x="34" y="213"/>
                  </a:cubicBezTo>
                  <a:cubicBezTo>
                    <a:pt x="68" y="346"/>
                    <a:pt x="201" y="413"/>
                    <a:pt x="301" y="513"/>
                  </a:cubicBezTo>
                  <a:cubicBezTo>
                    <a:pt x="368" y="547"/>
                    <a:pt x="468" y="647"/>
                    <a:pt x="535" y="680"/>
                  </a:cubicBezTo>
                  <a:cubicBezTo>
                    <a:pt x="735" y="847"/>
                    <a:pt x="968" y="1014"/>
                    <a:pt x="1135" y="1180"/>
                  </a:cubicBezTo>
                  <a:cubicBezTo>
                    <a:pt x="1269" y="1314"/>
                    <a:pt x="1535" y="1647"/>
                    <a:pt x="1502" y="2014"/>
                  </a:cubicBezTo>
                  <a:cubicBezTo>
                    <a:pt x="1502" y="2114"/>
                    <a:pt x="1535" y="2148"/>
                    <a:pt x="1602" y="2181"/>
                  </a:cubicBezTo>
                  <a:cubicBezTo>
                    <a:pt x="1669" y="2181"/>
                    <a:pt x="1669" y="2181"/>
                    <a:pt x="1602" y="2281"/>
                  </a:cubicBezTo>
                  <a:cubicBezTo>
                    <a:pt x="1702" y="2281"/>
                    <a:pt x="1769" y="2181"/>
                    <a:pt x="1769" y="2114"/>
                  </a:cubicBezTo>
                  <a:cubicBezTo>
                    <a:pt x="1836" y="1714"/>
                    <a:pt x="1669" y="1314"/>
                    <a:pt x="1335" y="980"/>
                  </a:cubicBezTo>
                  <a:cubicBezTo>
                    <a:pt x="1168" y="780"/>
                    <a:pt x="902" y="613"/>
                    <a:pt x="701" y="447"/>
                  </a:cubicBezTo>
                  <a:cubicBezTo>
                    <a:pt x="668" y="380"/>
                    <a:pt x="568" y="313"/>
                    <a:pt x="501" y="280"/>
                  </a:cubicBezTo>
                  <a:cubicBezTo>
                    <a:pt x="401" y="213"/>
                    <a:pt x="368" y="146"/>
                    <a:pt x="335" y="113"/>
                  </a:cubicBezTo>
                  <a:cubicBezTo>
                    <a:pt x="285" y="38"/>
                    <a:pt x="234" y="0"/>
                    <a:pt x="1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47"/>
            <p:cNvSpPr/>
            <p:nvPr/>
          </p:nvSpPr>
          <p:spPr>
            <a:xfrm>
              <a:off x="4092250" y="1218500"/>
              <a:ext cx="53400" cy="45025"/>
            </a:xfrm>
            <a:custGeom>
              <a:avLst/>
              <a:gdLst/>
              <a:ahLst/>
              <a:cxnLst/>
              <a:rect l="l" t="t" r="r" b="b"/>
              <a:pathLst>
                <a:path w="2136" h="1801" extrusionOk="0">
                  <a:moveTo>
                    <a:pt x="1948" y="1"/>
                  </a:moveTo>
                  <a:cubicBezTo>
                    <a:pt x="1890" y="1"/>
                    <a:pt x="1827" y="38"/>
                    <a:pt x="1802" y="113"/>
                  </a:cubicBezTo>
                  <a:cubicBezTo>
                    <a:pt x="1502" y="747"/>
                    <a:pt x="868" y="1247"/>
                    <a:pt x="168" y="1447"/>
                  </a:cubicBezTo>
                  <a:cubicBezTo>
                    <a:pt x="101" y="1481"/>
                    <a:pt x="1" y="1581"/>
                    <a:pt x="34" y="1648"/>
                  </a:cubicBezTo>
                  <a:cubicBezTo>
                    <a:pt x="34" y="1748"/>
                    <a:pt x="68" y="1781"/>
                    <a:pt x="134" y="1781"/>
                  </a:cubicBezTo>
                  <a:cubicBezTo>
                    <a:pt x="147" y="1793"/>
                    <a:pt x="159" y="1801"/>
                    <a:pt x="173" y="1801"/>
                  </a:cubicBezTo>
                  <a:cubicBezTo>
                    <a:pt x="197" y="1801"/>
                    <a:pt x="225" y="1778"/>
                    <a:pt x="268" y="1714"/>
                  </a:cubicBezTo>
                  <a:cubicBezTo>
                    <a:pt x="1035" y="1514"/>
                    <a:pt x="1702" y="980"/>
                    <a:pt x="2069" y="247"/>
                  </a:cubicBezTo>
                  <a:cubicBezTo>
                    <a:pt x="2136" y="147"/>
                    <a:pt x="2069" y="46"/>
                    <a:pt x="2002" y="13"/>
                  </a:cubicBezTo>
                  <a:cubicBezTo>
                    <a:pt x="1986" y="5"/>
                    <a:pt x="1967" y="1"/>
                    <a:pt x="19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47"/>
            <p:cNvSpPr/>
            <p:nvPr/>
          </p:nvSpPr>
          <p:spPr>
            <a:xfrm>
              <a:off x="4083925" y="1281150"/>
              <a:ext cx="67575" cy="36925"/>
            </a:xfrm>
            <a:custGeom>
              <a:avLst/>
              <a:gdLst/>
              <a:ahLst/>
              <a:cxnLst/>
              <a:rect l="l" t="t" r="r" b="b"/>
              <a:pathLst>
                <a:path w="2703" h="1477" extrusionOk="0">
                  <a:moveTo>
                    <a:pt x="217" y="1"/>
                  </a:moveTo>
                  <a:cubicBezTo>
                    <a:pt x="175" y="1"/>
                    <a:pt x="134" y="26"/>
                    <a:pt x="100" y="76"/>
                  </a:cubicBezTo>
                  <a:cubicBezTo>
                    <a:pt x="0" y="142"/>
                    <a:pt x="0" y="242"/>
                    <a:pt x="100" y="309"/>
                  </a:cubicBezTo>
                  <a:cubicBezTo>
                    <a:pt x="501" y="676"/>
                    <a:pt x="1001" y="976"/>
                    <a:pt x="1501" y="1176"/>
                  </a:cubicBezTo>
                  <a:cubicBezTo>
                    <a:pt x="1835" y="1310"/>
                    <a:pt x="2169" y="1410"/>
                    <a:pt x="2502" y="1477"/>
                  </a:cubicBezTo>
                  <a:cubicBezTo>
                    <a:pt x="2636" y="1477"/>
                    <a:pt x="2702" y="1410"/>
                    <a:pt x="2702" y="1310"/>
                  </a:cubicBezTo>
                  <a:cubicBezTo>
                    <a:pt x="2702" y="1176"/>
                    <a:pt x="2636" y="1110"/>
                    <a:pt x="2535" y="1110"/>
                  </a:cubicBezTo>
                  <a:cubicBezTo>
                    <a:pt x="1702" y="1010"/>
                    <a:pt x="968" y="643"/>
                    <a:pt x="334" y="76"/>
                  </a:cubicBezTo>
                  <a:cubicBezTo>
                    <a:pt x="301" y="26"/>
                    <a:pt x="259" y="1"/>
                    <a:pt x="21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6" name="Google Shape;916;p47"/>
          <p:cNvGrpSpPr/>
          <p:nvPr/>
        </p:nvGrpSpPr>
        <p:grpSpPr>
          <a:xfrm rot="-3201560" flipH="1">
            <a:off x="-108477" y="4598671"/>
            <a:ext cx="958634" cy="447565"/>
            <a:chOff x="3341960" y="4275150"/>
            <a:chExt cx="819521" cy="382616"/>
          </a:xfrm>
        </p:grpSpPr>
        <p:sp>
          <p:nvSpPr>
            <p:cNvPr id="917" name="Google Shape;917;p47"/>
            <p:cNvSpPr/>
            <p:nvPr/>
          </p:nvSpPr>
          <p:spPr>
            <a:xfrm>
              <a:off x="3341960" y="4280999"/>
              <a:ext cx="819521" cy="376767"/>
            </a:xfrm>
            <a:custGeom>
              <a:avLst/>
              <a:gdLst/>
              <a:ahLst/>
              <a:cxnLst/>
              <a:rect l="l" t="t" r="r" b="b"/>
              <a:pathLst>
                <a:path w="29956" h="13772" extrusionOk="0">
                  <a:moveTo>
                    <a:pt x="28188" y="3537"/>
                  </a:moveTo>
                  <a:cubicBezTo>
                    <a:pt x="28254" y="3537"/>
                    <a:pt x="28354" y="3570"/>
                    <a:pt x="28354" y="3670"/>
                  </a:cubicBezTo>
                  <a:cubicBezTo>
                    <a:pt x="28354" y="3703"/>
                    <a:pt x="28321" y="3770"/>
                    <a:pt x="28221" y="3837"/>
                  </a:cubicBezTo>
                  <a:cubicBezTo>
                    <a:pt x="28154" y="3837"/>
                    <a:pt x="19548" y="5004"/>
                    <a:pt x="16946" y="5538"/>
                  </a:cubicBezTo>
                  <a:cubicBezTo>
                    <a:pt x="14311" y="6072"/>
                    <a:pt x="5605" y="9541"/>
                    <a:pt x="5505" y="9574"/>
                  </a:cubicBezTo>
                  <a:cubicBezTo>
                    <a:pt x="5487" y="9583"/>
                    <a:pt x="5467" y="9587"/>
                    <a:pt x="5447" y="9587"/>
                  </a:cubicBezTo>
                  <a:cubicBezTo>
                    <a:pt x="5392" y="9587"/>
                    <a:pt x="5338" y="9556"/>
                    <a:pt x="5338" y="9508"/>
                  </a:cubicBezTo>
                  <a:cubicBezTo>
                    <a:pt x="4738" y="8373"/>
                    <a:pt x="4004" y="7673"/>
                    <a:pt x="3337" y="7539"/>
                  </a:cubicBezTo>
                  <a:cubicBezTo>
                    <a:pt x="3272" y="7532"/>
                    <a:pt x="3210" y="7528"/>
                    <a:pt x="3151" y="7528"/>
                  </a:cubicBezTo>
                  <a:cubicBezTo>
                    <a:pt x="2936" y="7528"/>
                    <a:pt x="2753" y="7583"/>
                    <a:pt x="2569" y="7740"/>
                  </a:cubicBezTo>
                  <a:cubicBezTo>
                    <a:pt x="1702" y="8540"/>
                    <a:pt x="1702" y="9207"/>
                    <a:pt x="2469" y="10608"/>
                  </a:cubicBezTo>
                  <a:cubicBezTo>
                    <a:pt x="3070" y="11776"/>
                    <a:pt x="3904" y="12610"/>
                    <a:pt x="4571" y="12743"/>
                  </a:cubicBezTo>
                  <a:cubicBezTo>
                    <a:pt x="4656" y="12755"/>
                    <a:pt x="4737" y="12763"/>
                    <a:pt x="4812" y="12763"/>
                  </a:cubicBezTo>
                  <a:cubicBezTo>
                    <a:pt x="4942" y="12763"/>
                    <a:pt x="5053" y="12740"/>
                    <a:pt x="5138" y="12677"/>
                  </a:cubicBezTo>
                  <a:cubicBezTo>
                    <a:pt x="5471" y="12410"/>
                    <a:pt x="5672" y="12176"/>
                    <a:pt x="5672" y="11909"/>
                  </a:cubicBezTo>
                  <a:cubicBezTo>
                    <a:pt x="5738" y="11342"/>
                    <a:pt x="5171" y="10575"/>
                    <a:pt x="4371" y="9674"/>
                  </a:cubicBezTo>
                  <a:cubicBezTo>
                    <a:pt x="3703" y="8874"/>
                    <a:pt x="3370" y="8840"/>
                    <a:pt x="3203" y="8840"/>
                  </a:cubicBezTo>
                  <a:cubicBezTo>
                    <a:pt x="3036" y="8874"/>
                    <a:pt x="2970" y="9074"/>
                    <a:pt x="2970" y="9074"/>
                  </a:cubicBezTo>
                  <a:cubicBezTo>
                    <a:pt x="2920" y="9149"/>
                    <a:pt x="2888" y="9187"/>
                    <a:pt x="2848" y="9187"/>
                  </a:cubicBezTo>
                  <a:cubicBezTo>
                    <a:pt x="2834" y="9187"/>
                    <a:pt x="2820" y="9182"/>
                    <a:pt x="2803" y="9174"/>
                  </a:cubicBezTo>
                  <a:cubicBezTo>
                    <a:pt x="2703" y="9174"/>
                    <a:pt x="2669" y="9074"/>
                    <a:pt x="2669" y="9007"/>
                  </a:cubicBezTo>
                  <a:cubicBezTo>
                    <a:pt x="2669" y="9007"/>
                    <a:pt x="2803" y="8607"/>
                    <a:pt x="3136" y="8540"/>
                  </a:cubicBezTo>
                  <a:cubicBezTo>
                    <a:pt x="3182" y="8528"/>
                    <a:pt x="3230" y="8521"/>
                    <a:pt x="3280" y="8521"/>
                  </a:cubicBezTo>
                  <a:cubicBezTo>
                    <a:pt x="3629" y="8521"/>
                    <a:pt x="4075" y="8828"/>
                    <a:pt x="4571" y="9441"/>
                  </a:cubicBezTo>
                  <a:cubicBezTo>
                    <a:pt x="5405" y="10408"/>
                    <a:pt x="6005" y="11242"/>
                    <a:pt x="5905" y="11943"/>
                  </a:cubicBezTo>
                  <a:cubicBezTo>
                    <a:pt x="5872" y="12343"/>
                    <a:pt x="5638" y="12610"/>
                    <a:pt x="5238" y="12910"/>
                  </a:cubicBezTo>
                  <a:cubicBezTo>
                    <a:pt x="5071" y="13043"/>
                    <a:pt x="4904" y="13077"/>
                    <a:pt x="4704" y="13077"/>
                  </a:cubicBezTo>
                  <a:cubicBezTo>
                    <a:pt x="4637" y="13077"/>
                    <a:pt x="4537" y="13077"/>
                    <a:pt x="4404" y="13043"/>
                  </a:cubicBezTo>
                  <a:cubicBezTo>
                    <a:pt x="3670" y="12877"/>
                    <a:pt x="2736" y="12009"/>
                    <a:pt x="2069" y="10742"/>
                  </a:cubicBezTo>
                  <a:cubicBezTo>
                    <a:pt x="1368" y="9441"/>
                    <a:pt x="1168" y="8507"/>
                    <a:pt x="2302" y="7506"/>
                  </a:cubicBezTo>
                  <a:cubicBezTo>
                    <a:pt x="2481" y="7302"/>
                    <a:pt x="2737" y="7215"/>
                    <a:pt x="3027" y="7215"/>
                  </a:cubicBezTo>
                  <a:cubicBezTo>
                    <a:pt x="3116" y="7215"/>
                    <a:pt x="3209" y="7224"/>
                    <a:pt x="3303" y="7239"/>
                  </a:cubicBezTo>
                  <a:cubicBezTo>
                    <a:pt x="4037" y="7373"/>
                    <a:pt x="4838" y="8073"/>
                    <a:pt x="5471" y="9241"/>
                  </a:cubicBezTo>
                  <a:cubicBezTo>
                    <a:pt x="6572" y="8774"/>
                    <a:pt x="14311" y="5738"/>
                    <a:pt x="16846" y="5238"/>
                  </a:cubicBezTo>
                  <a:cubicBezTo>
                    <a:pt x="19515" y="4704"/>
                    <a:pt x="28088" y="3537"/>
                    <a:pt x="28188" y="3537"/>
                  </a:cubicBezTo>
                  <a:close/>
                  <a:moveTo>
                    <a:pt x="27454" y="1"/>
                  </a:moveTo>
                  <a:cubicBezTo>
                    <a:pt x="27454" y="1"/>
                    <a:pt x="19815" y="4237"/>
                    <a:pt x="12310" y="5104"/>
                  </a:cubicBezTo>
                  <a:cubicBezTo>
                    <a:pt x="4804" y="6005"/>
                    <a:pt x="3203" y="5872"/>
                    <a:pt x="2369" y="6072"/>
                  </a:cubicBezTo>
                  <a:cubicBezTo>
                    <a:pt x="1802" y="6239"/>
                    <a:pt x="1" y="7740"/>
                    <a:pt x="1102" y="10508"/>
                  </a:cubicBezTo>
                  <a:cubicBezTo>
                    <a:pt x="2003" y="12818"/>
                    <a:pt x="3665" y="13772"/>
                    <a:pt x="4663" y="13772"/>
                  </a:cubicBezTo>
                  <a:cubicBezTo>
                    <a:pt x="4847" y="13772"/>
                    <a:pt x="5008" y="13740"/>
                    <a:pt x="5138" y="13677"/>
                  </a:cubicBezTo>
                  <a:cubicBezTo>
                    <a:pt x="5972" y="13244"/>
                    <a:pt x="13310" y="9041"/>
                    <a:pt x="16513" y="8240"/>
                  </a:cubicBezTo>
                  <a:cubicBezTo>
                    <a:pt x="19748" y="7406"/>
                    <a:pt x="27987" y="7239"/>
                    <a:pt x="28555" y="6706"/>
                  </a:cubicBezTo>
                  <a:cubicBezTo>
                    <a:pt x="29155" y="6172"/>
                    <a:pt x="29388" y="4070"/>
                    <a:pt x="29155" y="3537"/>
                  </a:cubicBezTo>
                  <a:lnTo>
                    <a:pt x="29956" y="3203"/>
                  </a:lnTo>
                  <a:cubicBezTo>
                    <a:pt x="29956" y="3203"/>
                    <a:pt x="28421" y="201"/>
                    <a:pt x="27454" y="1"/>
                  </a:cubicBezTo>
                  <a:close/>
                </a:path>
              </a:pathLst>
            </a:custGeom>
            <a:solidFill>
              <a:srgbClr val="343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47"/>
            <p:cNvSpPr/>
            <p:nvPr/>
          </p:nvSpPr>
          <p:spPr>
            <a:xfrm>
              <a:off x="3665300" y="4275150"/>
              <a:ext cx="235175" cy="260275"/>
            </a:xfrm>
            <a:custGeom>
              <a:avLst/>
              <a:gdLst/>
              <a:ahLst/>
              <a:cxnLst/>
              <a:rect l="l" t="t" r="r" b="b"/>
              <a:pathLst>
                <a:path w="9407" h="10411" extrusionOk="0">
                  <a:moveTo>
                    <a:pt x="7148" y="919"/>
                  </a:moveTo>
                  <a:cubicBezTo>
                    <a:pt x="7311" y="919"/>
                    <a:pt x="7507" y="1024"/>
                    <a:pt x="7739" y="1302"/>
                  </a:cubicBezTo>
                  <a:cubicBezTo>
                    <a:pt x="8206" y="1836"/>
                    <a:pt x="6405" y="3771"/>
                    <a:pt x="6405" y="3771"/>
                  </a:cubicBezTo>
                  <a:cubicBezTo>
                    <a:pt x="6405" y="3771"/>
                    <a:pt x="6405" y="2303"/>
                    <a:pt x="6571" y="1569"/>
                  </a:cubicBezTo>
                  <a:cubicBezTo>
                    <a:pt x="6658" y="1286"/>
                    <a:pt x="6845" y="919"/>
                    <a:pt x="7148" y="919"/>
                  </a:cubicBezTo>
                  <a:close/>
                  <a:moveTo>
                    <a:pt x="2147" y="2311"/>
                  </a:moveTo>
                  <a:cubicBezTo>
                    <a:pt x="3037" y="2311"/>
                    <a:pt x="4403" y="4071"/>
                    <a:pt x="4403" y="4071"/>
                  </a:cubicBezTo>
                  <a:cubicBezTo>
                    <a:pt x="1601" y="4071"/>
                    <a:pt x="1001" y="2937"/>
                    <a:pt x="1835" y="2403"/>
                  </a:cubicBezTo>
                  <a:cubicBezTo>
                    <a:pt x="1929" y="2339"/>
                    <a:pt x="2034" y="2311"/>
                    <a:pt x="2147" y="2311"/>
                  </a:cubicBezTo>
                  <a:close/>
                  <a:moveTo>
                    <a:pt x="7187" y="0"/>
                  </a:moveTo>
                  <a:cubicBezTo>
                    <a:pt x="5077" y="0"/>
                    <a:pt x="5504" y="4104"/>
                    <a:pt x="5504" y="4104"/>
                  </a:cubicBezTo>
                  <a:cubicBezTo>
                    <a:pt x="5504" y="4104"/>
                    <a:pt x="4737" y="2837"/>
                    <a:pt x="3436" y="2003"/>
                  </a:cubicBezTo>
                  <a:cubicBezTo>
                    <a:pt x="2935" y="1651"/>
                    <a:pt x="2342" y="1448"/>
                    <a:pt x="1800" y="1448"/>
                  </a:cubicBezTo>
                  <a:cubicBezTo>
                    <a:pt x="1004" y="1448"/>
                    <a:pt x="319" y="1885"/>
                    <a:pt x="200" y="2937"/>
                  </a:cubicBezTo>
                  <a:cubicBezTo>
                    <a:pt x="0" y="4638"/>
                    <a:pt x="4537" y="5005"/>
                    <a:pt x="4537" y="5005"/>
                  </a:cubicBezTo>
                  <a:cubicBezTo>
                    <a:pt x="4170" y="5505"/>
                    <a:pt x="334" y="7140"/>
                    <a:pt x="334" y="7140"/>
                  </a:cubicBezTo>
                  <a:cubicBezTo>
                    <a:pt x="534" y="7306"/>
                    <a:pt x="967" y="7348"/>
                    <a:pt x="1351" y="7348"/>
                  </a:cubicBezTo>
                  <a:cubicBezTo>
                    <a:pt x="1735" y="7348"/>
                    <a:pt x="2068" y="7307"/>
                    <a:pt x="2068" y="7306"/>
                  </a:cubicBezTo>
                  <a:lnTo>
                    <a:pt x="2068" y="7306"/>
                  </a:lnTo>
                  <a:cubicBezTo>
                    <a:pt x="2102" y="7673"/>
                    <a:pt x="1868" y="8507"/>
                    <a:pt x="1868" y="8507"/>
                  </a:cubicBezTo>
                  <a:cubicBezTo>
                    <a:pt x="3236" y="7907"/>
                    <a:pt x="4503" y="6306"/>
                    <a:pt x="4503" y="6306"/>
                  </a:cubicBezTo>
                  <a:lnTo>
                    <a:pt x="4503" y="6306"/>
                  </a:lnTo>
                  <a:cubicBezTo>
                    <a:pt x="3703" y="8207"/>
                    <a:pt x="3036" y="10008"/>
                    <a:pt x="3036" y="10008"/>
                  </a:cubicBezTo>
                  <a:cubicBezTo>
                    <a:pt x="3047" y="10016"/>
                    <a:pt x="3060" y="10019"/>
                    <a:pt x="3076" y="10019"/>
                  </a:cubicBezTo>
                  <a:cubicBezTo>
                    <a:pt x="3347" y="10019"/>
                    <a:pt x="4270" y="9008"/>
                    <a:pt x="4270" y="9008"/>
                  </a:cubicBezTo>
                  <a:lnTo>
                    <a:pt x="4270" y="9008"/>
                  </a:lnTo>
                  <a:cubicBezTo>
                    <a:pt x="4370" y="9808"/>
                    <a:pt x="4103" y="10409"/>
                    <a:pt x="4103" y="10409"/>
                  </a:cubicBezTo>
                  <a:cubicBezTo>
                    <a:pt x="4116" y="10410"/>
                    <a:pt x="4129" y="10410"/>
                    <a:pt x="4141" y="10410"/>
                  </a:cubicBezTo>
                  <a:cubicBezTo>
                    <a:pt x="5284" y="10410"/>
                    <a:pt x="5871" y="6006"/>
                    <a:pt x="5871" y="6006"/>
                  </a:cubicBezTo>
                  <a:lnTo>
                    <a:pt x="5871" y="6006"/>
                  </a:lnTo>
                  <a:cubicBezTo>
                    <a:pt x="6238" y="7073"/>
                    <a:pt x="5671" y="8741"/>
                    <a:pt x="5671" y="8741"/>
                  </a:cubicBezTo>
                  <a:cubicBezTo>
                    <a:pt x="5810" y="8784"/>
                    <a:pt x="5947" y="8801"/>
                    <a:pt x="6079" y="8801"/>
                  </a:cubicBezTo>
                  <a:cubicBezTo>
                    <a:pt x="6774" y="8801"/>
                    <a:pt x="7339" y="8307"/>
                    <a:pt x="7339" y="8307"/>
                  </a:cubicBezTo>
                  <a:cubicBezTo>
                    <a:pt x="8106" y="6773"/>
                    <a:pt x="6772" y="4471"/>
                    <a:pt x="6772" y="4471"/>
                  </a:cubicBezTo>
                  <a:cubicBezTo>
                    <a:pt x="8740" y="3604"/>
                    <a:pt x="9407" y="101"/>
                    <a:pt x="7239" y="1"/>
                  </a:cubicBezTo>
                  <a:cubicBezTo>
                    <a:pt x="7221" y="1"/>
                    <a:pt x="7204" y="0"/>
                    <a:pt x="71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09065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6"/>
                                        </p:tgtEl>
                                        <p:attrNameLst>
                                          <p:attrName>style.visibility</p:attrName>
                                        </p:attrNameLst>
                                      </p:cBhvr>
                                      <p:to>
                                        <p:strVal val="visible"/>
                                      </p:to>
                                    </p:set>
                                    <p:animEffect transition="in" filter="fade">
                                      <p:cBhvr>
                                        <p:cTn id="7" dur="500"/>
                                        <p:tgtEl>
                                          <p:spTgt spid="8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5"/>
                                        </p:tgtEl>
                                        <p:attrNameLst>
                                          <p:attrName>style.visibility</p:attrName>
                                        </p:attrNameLst>
                                      </p:cBhvr>
                                      <p:to>
                                        <p:strVal val="visible"/>
                                      </p:to>
                                    </p:set>
                                    <p:anim calcmode="lin" valueType="num">
                                      <p:cBhvr additive="base">
                                        <p:cTn id="12" dur="500" fill="hold"/>
                                        <p:tgtEl>
                                          <p:spTgt spid="895"/>
                                        </p:tgtEl>
                                        <p:attrNameLst>
                                          <p:attrName>ppt_x</p:attrName>
                                        </p:attrNameLst>
                                      </p:cBhvr>
                                      <p:tavLst>
                                        <p:tav tm="0">
                                          <p:val>
                                            <p:strVal val="#ppt_x"/>
                                          </p:val>
                                        </p:tav>
                                        <p:tav tm="100000">
                                          <p:val>
                                            <p:strVal val="#ppt_x"/>
                                          </p:val>
                                        </p:tav>
                                      </p:tavLst>
                                    </p:anim>
                                    <p:anim calcmode="lin" valueType="num">
                                      <p:cBhvr additive="base">
                                        <p:cTn id="13" dur="500" fill="hold"/>
                                        <p:tgtEl>
                                          <p:spTgt spid="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5" grpId="0"/>
      <p:bldP spid="8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05282C9-ECA8-D1A9-D383-A15AD5DACDAD}"/>
              </a:ext>
            </a:extLst>
          </p:cNvPr>
          <p:cNvSpPr/>
          <p:nvPr/>
        </p:nvSpPr>
        <p:spPr>
          <a:xfrm>
            <a:off x="449318" y="370489"/>
            <a:ext cx="8300544"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a:solidFill>
                  <a:schemeClr val="bg1">
                    <a:lumMod val="50000"/>
                  </a:schemeClr>
                </a:solidFill>
                <a:latin typeface="#9Slide03 SFU Futura_07" panose="00000900000000000000" pitchFamily="2" charset="0"/>
              </a:rPr>
              <a:t>Nhận biết hiện tượng đồng âm giữa một số yếu tố Hán Việt</a:t>
            </a:r>
            <a:endParaRPr lang="en-US" sz="2400">
              <a:solidFill>
                <a:schemeClr val="bg1">
                  <a:lumMod val="50000"/>
                </a:schemeClr>
              </a:solidFill>
              <a:latin typeface="#9Slide03 SFU Futura_07" panose="00000900000000000000" pitchFamily="2" charset="0"/>
            </a:endParaRPr>
          </a:p>
        </p:txBody>
      </p:sp>
      <p:pic>
        <p:nvPicPr>
          <p:cNvPr id="8" name="Picture 7">
            <a:extLst>
              <a:ext uri="{FF2B5EF4-FFF2-40B4-BE49-F238E27FC236}">
                <a16:creationId xmlns:a16="http://schemas.microsoft.com/office/drawing/2014/main" id="{450028D4-17F6-ABAB-60BD-B819ED1258F2}"/>
              </a:ext>
            </a:extLst>
          </p:cNvPr>
          <p:cNvPicPr>
            <a:picLocks noChangeAspect="1"/>
          </p:cNvPicPr>
          <p:nvPr/>
        </p:nvPicPr>
        <p:blipFill>
          <a:blip r:embed="rId3"/>
          <a:stretch>
            <a:fillRect/>
          </a:stretch>
        </p:blipFill>
        <p:spPr>
          <a:xfrm>
            <a:off x="449318" y="1403554"/>
            <a:ext cx="451143" cy="396274"/>
          </a:xfrm>
          <a:prstGeom prst="rect">
            <a:avLst/>
          </a:prstGeom>
        </p:spPr>
      </p:pic>
      <p:sp>
        <p:nvSpPr>
          <p:cNvPr id="10" name="TextBox 9">
            <a:extLst>
              <a:ext uri="{FF2B5EF4-FFF2-40B4-BE49-F238E27FC236}">
                <a16:creationId xmlns:a16="http://schemas.microsoft.com/office/drawing/2014/main" id="{806179A3-3792-446F-DC96-7A5D2EA35923}"/>
              </a:ext>
            </a:extLst>
          </p:cNvPr>
          <p:cNvSpPr txBox="1"/>
          <p:nvPr/>
        </p:nvSpPr>
        <p:spPr>
          <a:xfrm>
            <a:off x="900461" y="1403554"/>
            <a:ext cx="7352993" cy="1015663"/>
          </a:xfrm>
          <a:prstGeom prst="rect">
            <a:avLst/>
          </a:prstGeom>
          <a:noFill/>
        </p:spPr>
        <p:txBody>
          <a:bodyPr wrap="square">
            <a:spAutoFit/>
          </a:bodyPr>
          <a:lstStyle/>
          <a:p>
            <a:pPr algn="just"/>
            <a:r>
              <a:rPr lang="en-US" sz="2000" kern="0">
                <a:solidFill>
                  <a:schemeClr val="tx1"/>
                </a:solidFill>
                <a:effectLst/>
                <a:latin typeface="Calibri" panose="020F0502020204030204" pitchFamily="34" charset="0"/>
                <a:ea typeface="Calibri" panose="020F0502020204030204" pitchFamily="34" charset="0"/>
                <a:cs typeface="Calibri" panose="020F0502020204030204" pitchFamily="34" charset="0"/>
              </a:rPr>
              <a:t>Khi sử dụng từ Hán Việt, cần lưu ý hiện tượng đồng âm: </a:t>
            </a:r>
            <a:r>
              <a:rPr lang="en-US" sz="2000" b="1" i="1" kern="0">
                <a:solidFill>
                  <a:schemeClr val="tx1"/>
                </a:solidFill>
                <a:effectLst/>
                <a:latin typeface="Calibri" panose="020F0502020204030204" pitchFamily="34" charset="0"/>
                <a:ea typeface="Calibri" panose="020F0502020204030204" pitchFamily="34" charset="0"/>
                <a:cs typeface="Calibri" panose="020F0502020204030204" pitchFamily="34" charset="0"/>
              </a:rPr>
              <a:t>các yếu tố Hán Việt cùng âm, nhưng nghĩa khác xa nhau và không có liên quan với nhau. </a:t>
            </a:r>
            <a:endParaRPr lang="en-US" sz="2000" b="1" i="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D859A2B-78D8-D561-C9DE-F827DBC4FB8C}"/>
              </a:ext>
            </a:extLst>
          </p:cNvPr>
          <p:cNvSpPr txBox="1"/>
          <p:nvPr/>
        </p:nvSpPr>
        <p:spPr>
          <a:xfrm>
            <a:off x="890546" y="2341797"/>
            <a:ext cx="7362908" cy="1883657"/>
          </a:xfrm>
          <a:prstGeom prst="rect">
            <a:avLst/>
          </a:prstGeom>
          <a:noFill/>
        </p:spPr>
        <p:txBody>
          <a:bodyPr wrap="square">
            <a:spAutoFit/>
          </a:bodyPr>
          <a:lstStyle/>
          <a:p>
            <a:pPr marL="0" marR="0" algn="just">
              <a:lnSpc>
                <a:spcPct val="150000"/>
              </a:lnSpc>
              <a:spcBef>
                <a:spcPts val="0"/>
              </a:spcBef>
              <a:spcAft>
                <a:spcPts val="0"/>
              </a:spcAft>
            </a:pPr>
            <a:r>
              <a:rPr lang="en-US" sz="2000" b="1" u="sng"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Ví dụ:</a:t>
            </a:r>
            <a:endParaRPr lang="en-US" sz="2000" b="1" u="sng"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a Giới, với nghĩa là “côi, nơi tiếp giáp" trong các từ như: giới hạn giới thuyết, giới tuyến, biên giới. địa giới, giáp giới, hạ giới, phân giới, ranh giới, thế giới, thượng giới, tiên giới.</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05282C9-ECA8-D1A9-D383-A15AD5DACDAD}"/>
              </a:ext>
            </a:extLst>
          </p:cNvPr>
          <p:cNvSpPr/>
          <p:nvPr/>
        </p:nvSpPr>
        <p:spPr>
          <a:xfrm>
            <a:off x="449318" y="370489"/>
            <a:ext cx="8300544"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a:solidFill>
                  <a:schemeClr val="bg1">
                    <a:lumMod val="50000"/>
                  </a:schemeClr>
                </a:solidFill>
                <a:latin typeface="#9Slide03 SFU Futura_07" panose="00000900000000000000" pitchFamily="2" charset="0"/>
              </a:rPr>
              <a:t>Nhận biết hiện tượng đồng âm giữa một số yếu tố Hán Việt</a:t>
            </a:r>
            <a:endParaRPr lang="en-US" sz="2400">
              <a:solidFill>
                <a:schemeClr val="bg1">
                  <a:lumMod val="50000"/>
                </a:schemeClr>
              </a:solidFill>
              <a:latin typeface="#9Slide03 SFU Futura_07" panose="00000900000000000000" pitchFamily="2" charset="0"/>
            </a:endParaRPr>
          </a:p>
        </p:txBody>
      </p:sp>
      <p:sp>
        <p:nvSpPr>
          <p:cNvPr id="3" name="TextBox 2">
            <a:extLst>
              <a:ext uri="{FF2B5EF4-FFF2-40B4-BE49-F238E27FC236}">
                <a16:creationId xmlns:a16="http://schemas.microsoft.com/office/drawing/2014/main" id="{2990C46A-4DC1-C082-67AB-9D430EC7EE6E}"/>
              </a:ext>
            </a:extLst>
          </p:cNvPr>
          <p:cNvSpPr txBox="1"/>
          <p:nvPr/>
        </p:nvSpPr>
        <p:spPr>
          <a:xfrm>
            <a:off x="725556" y="1223668"/>
            <a:ext cx="7551751" cy="3170099"/>
          </a:xfrm>
          <a:prstGeom prst="rect">
            <a:avLst/>
          </a:prstGeom>
          <a:noFill/>
        </p:spPr>
        <p:txBody>
          <a:bodyPr wrap="square">
            <a:spAutoFit/>
          </a:bodyPr>
          <a:lstStyle/>
          <a:p>
            <a:pPr marL="0" marR="0" algn="just">
              <a:lnSpc>
                <a:spcPct val="150000"/>
              </a:lnSpc>
              <a:spcBef>
                <a:spcPts val="0"/>
              </a:spcBef>
              <a:spcAft>
                <a:spcPts val="0"/>
              </a:spcAft>
            </a:pP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Giới, với nghĩa “răn, kiêng” trong các từ như: giới nghiệm, cảnh giới, phạm giới, thụ giới</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Giới với nghĩa ở giữa, làm trung gian trong các từ như: giới thiệu, môi giới</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pP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Giới với nghĩa "đồ kim khí”, vũ khí trong các từ như cơ giớ, cơ giới hóa binh giới, khí giới, quân giới</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 Giới với nghĩa chỉ một loài cây: kinh giới</a:t>
            </a:r>
            <a:endParaRPr lang="en-US" sz="200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6804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7"/>
          <p:cNvSpPr txBox="1">
            <a:spLocks noGrp="1"/>
          </p:cNvSpPr>
          <p:nvPr>
            <p:ph type="title"/>
          </p:nvPr>
        </p:nvSpPr>
        <p:spPr>
          <a:xfrm>
            <a:off x="719332" y="2016834"/>
            <a:ext cx="5067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000">
                <a:latin typeface="#9Slide03 Swiss 721 Black Conde" panose="02000500000000000000" pitchFamily="2" charset="0"/>
              </a:rPr>
              <a:t>LUYỆN TẬP</a:t>
            </a:r>
            <a:endParaRPr sz="8000">
              <a:latin typeface="#9Slide03 Swiss 721 Black Conde" panose="02000500000000000000" pitchFamily="2" charset="0"/>
            </a:endParaRPr>
          </a:p>
        </p:txBody>
      </p:sp>
      <p:sp>
        <p:nvSpPr>
          <p:cNvPr id="896" name="Google Shape;896;p47"/>
          <p:cNvSpPr txBox="1">
            <a:spLocks noGrp="1"/>
          </p:cNvSpPr>
          <p:nvPr>
            <p:ph type="title" idx="2"/>
          </p:nvPr>
        </p:nvSpPr>
        <p:spPr>
          <a:xfrm>
            <a:off x="757519" y="707382"/>
            <a:ext cx="1107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898" name="Google Shape;898;p47"/>
          <p:cNvPicPr preferRelativeResize="0"/>
          <p:nvPr/>
        </p:nvPicPr>
        <p:blipFill>
          <a:blip r:embed="rId3">
            <a:alphaModFix/>
          </a:blip>
          <a:stretch>
            <a:fillRect/>
          </a:stretch>
        </p:blipFill>
        <p:spPr>
          <a:xfrm flipH="1">
            <a:off x="6042710" y="2047640"/>
            <a:ext cx="2730450" cy="3095850"/>
          </a:xfrm>
          <a:prstGeom prst="rect">
            <a:avLst/>
          </a:prstGeom>
          <a:noFill/>
          <a:ln>
            <a:noFill/>
          </a:ln>
        </p:spPr>
      </p:pic>
      <p:pic>
        <p:nvPicPr>
          <p:cNvPr id="899" name="Google Shape;899;p47"/>
          <p:cNvPicPr preferRelativeResize="0"/>
          <p:nvPr/>
        </p:nvPicPr>
        <p:blipFill>
          <a:blip r:embed="rId4">
            <a:alphaModFix/>
          </a:blip>
          <a:stretch>
            <a:fillRect/>
          </a:stretch>
        </p:blipFill>
        <p:spPr>
          <a:xfrm>
            <a:off x="2683687" y="430650"/>
            <a:ext cx="173870" cy="264025"/>
          </a:xfrm>
          <a:prstGeom prst="rect">
            <a:avLst/>
          </a:prstGeom>
          <a:noFill/>
          <a:ln>
            <a:noFill/>
          </a:ln>
        </p:spPr>
      </p:pic>
      <p:pic>
        <p:nvPicPr>
          <p:cNvPr id="900" name="Google Shape;900;p47"/>
          <p:cNvPicPr preferRelativeResize="0"/>
          <p:nvPr/>
        </p:nvPicPr>
        <p:blipFill>
          <a:blip r:embed="rId4">
            <a:alphaModFix/>
          </a:blip>
          <a:stretch>
            <a:fillRect/>
          </a:stretch>
        </p:blipFill>
        <p:spPr>
          <a:xfrm>
            <a:off x="7636687" y="3173850"/>
            <a:ext cx="173870" cy="264025"/>
          </a:xfrm>
          <a:prstGeom prst="rect">
            <a:avLst/>
          </a:prstGeom>
          <a:noFill/>
          <a:ln>
            <a:noFill/>
          </a:ln>
        </p:spPr>
      </p:pic>
      <p:pic>
        <p:nvPicPr>
          <p:cNvPr id="901" name="Google Shape;901;p47"/>
          <p:cNvPicPr preferRelativeResize="0"/>
          <p:nvPr/>
        </p:nvPicPr>
        <p:blipFill>
          <a:blip r:embed="rId5">
            <a:alphaModFix/>
          </a:blip>
          <a:stretch>
            <a:fillRect/>
          </a:stretch>
        </p:blipFill>
        <p:spPr>
          <a:xfrm>
            <a:off x="7306675" y="4191000"/>
            <a:ext cx="113300" cy="113300"/>
          </a:xfrm>
          <a:prstGeom prst="rect">
            <a:avLst/>
          </a:prstGeom>
          <a:noFill/>
          <a:ln>
            <a:noFill/>
          </a:ln>
        </p:spPr>
      </p:pic>
      <p:pic>
        <p:nvPicPr>
          <p:cNvPr id="902" name="Google Shape;902;p47"/>
          <p:cNvPicPr preferRelativeResize="0"/>
          <p:nvPr/>
        </p:nvPicPr>
        <p:blipFill>
          <a:blip r:embed="rId6">
            <a:alphaModFix/>
          </a:blip>
          <a:stretch>
            <a:fillRect/>
          </a:stretch>
        </p:blipFill>
        <p:spPr>
          <a:xfrm rot="9879694">
            <a:off x="4578494" y="-808035"/>
            <a:ext cx="296613" cy="1860066"/>
          </a:xfrm>
          <a:prstGeom prst="rect">
            <a:avLst/>
          </a:prstGeom>
          <a:noFill/>
          <a:ln>
            <a:noFill/>
          </a:ln>
        </p:spPr>
      </p:pic>
      <p:pic>
        <p:nvPicPr>
          <p:cNvPr id="903" name="Google Shape;903;p47"/>
          <p:cNvPicPr preferRelativeResize="0"/>
          <p:nvPr/>
        </p:nvPicPr>
        <p:blipFill>
          <a:blip r:embed="rId6">
            <a:alphaModFix/>
          </a:blip>
          <a:stretch>
            <a:fillRect/>
          </a:stretch>
        </p:blipFill>
        <p:spPr>
          <a:xfrm rot="9504295" flipH="1">
            <a:off x="4614540" y="-676619"/>
            <a:ext cx="296613" cy="1860065"/>
          </a:xfrm>
          <a:prstGeom prst="rect">
            <a:avLst/>
          </a:prstGeom>
          <a:noFill/>
          <a:ln>
            <a:noFill/>
          </a:ln>
        </p:spPr>
      </p:pic>
      <p:grpSp>
        <p:nvGrpSpPr>
          <p:cNvPr id="904" name="Google Shape;904;p47"/>
          <p:cNvGrpSpPr/>
          <p:nvPr/>
        </p:nvGrpSpPr>
        <p:grpSpPr>
          <a:xfrm rot="-835250" flipH="1">
            <a:off x="7561875" y="281646"/>
            <a:ext cx="973056" cy="676744"/>
            <a:chOff x="3370900" y="1218500"/>
            <a:chExt cx="850650" cy="591600"/>
          </a:xfrm>
        </p:grpSpPr>
        <p:sp>
          <p:nvSpPr>
            <p:cNvPr id="905" name="Google Shape;905;p47"/>
            <p:cNvSpPr/>
            <p:nvPr/>
          </p:nvSpPr>
          <p:spPr>
            <a:xfrm>
              <a:off x="3370900" y="1378925"/>
              <a:ext cx="818125" cy="323600"/>
            </a:xfrm>
            <a:custGeom>
              <a:avLst/>
              <a:gdLst/>
              <a:ahLst/>
              <a:cxnLst/>
              <a:rect l="l" t="t" r="r" b="b"/>
              <a:pathLst>
                <a:path w="32725" h="12944" extrusionOk="0">
                  <a:moveTo>
                    <a:pt x="32724" y="1"/>
                  </a:moveTo>
                  <a:lnTo>
                    <a:pt x="17147" y="2569"/>
                  </a:lnTo>
                  <a:lnTo>
                    <a:pt x="1" y="12943"/>
                  </a:lnTo>
                  <a:lnTo>
                    <a:pt x="24485" y="11042"/>
                  </a:lnTo>
                  <a:lnTo>
                    <a:pt x="32724" y="1"/>
                  </a:lnTo>
                  <a:close/>
                </a:path>
              </a:pathLst>
            </a:custGeom>
            <a:solidFill>
              <a:srgbClr val="343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47"/>
            <p:cNvSpPr/>
            <p:nvPr/>
          </p:nvSpPr>
          <p:spPr>
            <a:xfrm>
              <a:off x="3638600" y="1480675"/>
              <a:ext cx="582950" cy="329425"/>
            </a:xfrm>
            <a:custGeom>
              <a:avLst/>
              <a:gdLst/>
              <a:ahLst/>
              <a:cxnLst/>
              <a:rect l="l" t="t" r="r" b="b"/>
              <a:pathLst>
                <a:path w="23318" h="13177" extrusionOk="0">
                  <a:moveTo>
                    <a:pt x="19314" y="0"/>
                  </a:moveTo>
                  <a:lnTo>
                    <a:pt x="14011" y="7439"/>
                  </a:lnTo>
                  <a:lnTo>
                    <a:pt x="1" y="8373"/>
                  </a:lnTo>
                  <a:lnTo>
                    <a:pt x="334" y="13176"/>
                  </a:lnTo>
                  <a:cubicBezTo>
                    <a:pt x="3525" y="11320"/>
                    <a:pt x="8490" y="10950"/>
                    <a:pt x="11763" y="10950"/>
                  </a:cubicBezTo>
                  <a:cubicBezTo>
                    <a:pt x="13724" y="10950"/>
                    <a:pt x="15078" y="11083"/>
                    <a:pt x="15078" y="11108"/>
                  </a:cubicBezTo>
                  <a:cubicBezTo>
                    <a:pt x="16612" y="7105"/>
                    <a:pt x="23317" y="2369"/>
                    <a:pt x="23317" y="2369"/>
                  </a:cubicBezTo>
                  <a:lnTo>
                    <a:pt x="19314" y="0"/>
                  </a:lnTo>
                  <a:close/>
                </a:path>
              </a:pathLst>
            </a:custGeom>
            <a:solidFill>
              <a:srgbClr val="343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47"/>
            <p:cNvSpPr/>
            <p:nvPr/>
          </p:nvSpPr>
          <p:spPr>
            <a:xfrm>
              <a:off x="3836250" y="1260500"/>
              <a:ext cx="212675" cy="269850"/>
            </a:xfrm>
            <a:custGeom>
              <a:avLst/>
              <a:gdLst/>
              <a:ahLst/>
              <a:cxnLst/>
              <a:rect l="l" t="t" r="r" b="b"/>
              <a:pathLst>
                <a:path w="8507" h="10794" extrusionOk="0">
                  <a:moveTo>
                    <a:pt x="8293" y="1"/>
                  </a:moveTo>
                  <a:cubicBezTo>
                    <a:pt x="7784" y="1"/>
                    <a:pt x="3367" y="91"/>
                    <a:pt x="2702" y="3604"/>
                  </a:cubicBezTo>
                  <a:cubicBezTo>
                    <a:pt x="2035" y="7139"/>
                    <a:pt x="34" y="10475"/>
                    <a:pt x="34" y="10508"/>
                  </a:cubicBezTo>
                  <a:cubicBezTo>
                    <a:pt x="0" y="10609"/>
                    <a:pt x="0" y="10742"/>
                    <a:pt x="100" y="10775"/>
                  </a:cubicBezTo>
                  <a:cubicBezTo>
                    <a:pt x="123" y="10786"/>
                    <a:pt x="145" y="10794"/>
                    <a:pt x="168" y="10794"/>
                  </a:cubicBezTo>
                  <a:cubicBezTo>
                    <a:pt x="215" y="10794"/>
                    <a:pt x="267" y="10764"/>
                    <a:pt x="334" y="10675"/>
                  </a:cubicBezTo>
                  <a:cubicBezTo>
                    <a:pt x="334" y="10675"/>
                    <a:pt x="2369" y="7306"/>
                    <a:pt x="3036" y="3670"/>
                  </a:cubicBezTo>
                  <a:cubicBezTo>
                    <a:pt x="3635" y="424"/>
                    <a:pt x="7778" y="334"/>
                    <a:pt x="8289" y="334"/>
                  </a:cubicBezTo>
                  <a:cubicBezTo>
                    <a:pt x="8318" y="334"/>
                    <a:pt x="8336" y="335"/>
                    <a:pt x="8340" y="335"/>
                  </a:cubicBezTo>
                  <a:cubicBezTo>
                    <a:pt x="8406" y="335"/>
                    <a:pt x="8506" y="268"/>
                    <a:pt x="8506" y="168"/>
                  </a:cubicBezTo>
                  <a:cubicBezTo>
                    <a:pt x="8506" y="101"/>
                    <a:pt x="8406" y="1"/>
                    <a:pt x="8340" y="1"/>
                  </a:cubicBezTo>
                  <a:cubicBezTo>
                    <a:pt x="8336" y="1"/>
                    <a:pt x="8320" y="1"/>
                    <a:pt x="82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47"/>
            <p:cNvSpPr/>
            <p:nvPr/>
          </p:nvSpPr>
          <p:spPr>
            <a:xfrm>
              <a:off x="4038050" y="1251100"/>
              <a:ext cx="66750" cy="49475"/>
            </a:xfrm>
            <a:custGeom>
              <a:avLst/>
              <a:gdLst/>
              <a:ahLst/>
              <a:cxnLst/>
              <a:rect l="l" t="t" r="r" b="b"/>
              <a:pathLst>
                <a:path w="2670" h="1979" extrusionOk="0">
                  <a:moveTo>
                    <a:pt x="1337" y="1"/>
                  </a:moveTo>
                  <a:cubicBezTo>
                    <a:pt x="736" y="1"/>
                    <a:pt x="149" y="175"/>
                    <a:pt x="101" y="844"/>
                  </a:cubicBezTo>
                  <a:cubicBezTo>
                    <a:pt x="1" y="1978"/>
                    <a:pt x="2002" y="1978"/>
                    <a:pt x="2002" y="1978"/>
                  </a:cubicBezTo>
                  <a:lnTo>
                    <a:pt x="2669" y="210"/>
                  </a:lnTo>
                  <a:cubicBezTo>
                    <a:pt x="2669" y="210"/>
                    <a:pt x="1995" y="1"/>
                    <a:pt x="133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47"/>
            <p:cNvSpPr/>
            <p:nvPr/>
          </p:nvSpPr>
          <p:spPr>
            <a:xfrm>
              <a:off x="3799550" y="1500600"/>
              <a:ext cx="93425" cy="57650"/>
            </a:xfrm>
            <a:custGeom>
              <a:avLst/>
              <a:gdLst/>
              <a:ahLst/>
              <a:cxnLst/>
              <a:rect l="l" t="t" r="r" b="b"/>
              <a:pathLst>
                <a:path w="3737" h="2306" extrusionOk="0">
                  <a:moveTo>
                    <a:pt x="1708" y="0"/>
                  </a:moveTo>
                  <a:cubicBezTo>
                    <a:pt x="1567" y="0"/>
                    <a:pt x="1440" y="13"/>
                    <a:pt x="1335" y="37"/>
                  </a:cubicBezTo>
                  <a:cubicBezTo>
                    <a:pt x="801" y="137"/>
                    <a:pt x="1" y="738"/>
                    <a:pt x="201" y="1338"/>
                  </a:cubicBezTo>
                  <a:cubicBezTo>
                    <a:pt x="401" y="1905"/>
                    <a:pt x="1402" y="2305"/>
                    <a:pt x="1969" y="2305"/>
                  </a:cubicBezTo>
                  <a:cubicBezTo>
                    <a:pt x="2669" y="2305"/>
                    <a:pt x="3737" y="1271"/>
                    <a:pt x="3403" y="671"/>
                  </a:cubicBezTo>
                  <a:cubicBezTo>
                    <a:pt x="3185" y="236"/>
                    <a:pt x="2325" y="0"/>
                    <a:pt x="170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47"/>
            <p:cNvSpPr/>
            <p:nvPr/>
          </p:nvSpPr>
          <p:spPr>
            <a:xfrm>
              <a:off x="4093925" y="1240500"/>
              <a:ext cx="75075" cy="30050"/>
            </a:xfrm>
            <a:custGeom>
              <a:avLst/>
              <a:gdLst/>
              <a:ahLst/>
              <a:cxnLst/>
              <a:rect l="l" t="t" r="r" b="b"/>
              <a:pathLst>
                <a:path w="3003" h="1202" extrusionOk="0">
                  <a:moveTo>
                    <a:pt x="2803" y="0"/>
                  </a:moveTo>
                  <a:cubicBezTo>
                    <a:pt x="2402" y="67"/>
                    <a:pt x="1969" y="267"/>
                    <a:pt x="1602" y="434"/>
                  </a:cubicBezTo>
                  <a:cubicBezTo>
                    <a:pt x="1168" y="634"/>
                    <a:pt x="768" y="834"/>
                    <a:pt x="301" y="834"/>
                  </a:cubicBezTo>
                  <a:cubicBezTo>
                    <a:pt x="267" y="801"/>
                    <a:pt x="201" y="801"/>
                    <a:pt x="134" y="801"/>
                  </a:cubicBezTo>
                  <a:cubicBezTo>
                    <a:pt x="67" y="834"/>
                    <a:pt x="1" y="934"/>
                    <a:pt x="1" y="1034"/>
                  </a:cubicBezTo>
                  <a:cubicBezTo>
                    <a:pt x="1" y="1101"/>
                    <a:pt x="67" y="1135"/>
                    <a:pt x="134" y="1201"/>
                  </a:cubicBezTo>
                  <a:cubicBezTo>
                    <a:pt x="201" y="1201"/>
                    <a:pt x="201" y="1201"/>
                    <a:pt x="267" y="1135"/>
                  </a:cubicBezTo>
                  <a:cubicBezTo>
                    <a:pt x="302" y="1137"/>
                    <a:pt x="337" y="1138"/>
                    <a:pt x="371" y="1138"/>
                  </a:cubicBezTo>
                  <a:cubicBezTo>
                    <a:pt x="866" y="1138"/>
                    <a:pt x="1334" y="921"/>
                    <a:pt x="1802" y="734"/>
                  </a:cubicBezTo>
                  <a:cubicBezTo>
                    <a:pt x="2169" y="567"/>
                    <a:pt x="2502" y="401"/>
                    <a:pt x="2903" y="334"/>
                  </a:cubicBezTo>
                  <a:cubicBezTo>
                    <a:pt x="2969" y="301"/>
                    <a:pt x="3003" y="234"/>
                    <a:pt x="3003" y="134"/>
                  </a:cubicBezTo>
                  <a:cubicBezTo>
                    <a:pt x="2969" y="67"/>
                    <a:pt x="2903" y="0"/>
                    <a:pt x="28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47"/>
            <p:cNvSpPr/>
            <p:nvPr/>
          </p:nvSpPr>
          <p:spPr>
            <a:xfrm>
              <a:off x="4088925" y="1264525"/>
              <a:ext cx="73400" cy="13800"/>
            </a:xfrm>
            <a:custGeom>
              <a:avLst/>
              <a:gdLst/>
              <a:ahLst/>
              <a:cxnLst/>
              <a:rect l="l" t="t" r="r" b="b"/>
              <a:pathLst>
                <a:path w="2936" h="552" extrusionOk="0">
                  <a:moveTo>
                    <a:pt x="2595" y="0"/>
                  </a:moveTo>
                  <a:cubicBezTo>
                    <a:pt x="2234" y="0"/>
                    <a:pt x="1909" y="83"/>
                    <a:pt x="1535" y="140"/>
                  </a:cubicBezTo>
                  <a:cubicBezTo>
                    <a:pt x="1246" y="212"/>
                    <a:pt x="975" y="267"/>
                    <a:pt x="696" y="267"/>
                  </a:cubicBezTo>
                  <a:cubicBezTo>
                    <a:pt x="588" y="267"/>
                    <a:pt x="479" y="259"/>
                    <a:pt x="367" y="240"/>
                  </a:cubicBezTo>
                  <a:cubicBezTo>
                    <a:pt x="334" y="174"/>
                    <a:pt x="301" y="140"/>
                    <a:pt x="201" y="140"/>
                  </a:cubicBezTo>
                  <a:cubicBezTo>
                    <a:pt x="134" y="140"/>
                    <a:pt x="67" y="240"/>
                    <a:pt x="67" y="307"/>
                  </a:cubicBezTo>
                  <a:cubicBezTo>
                    <a:pt x="0" y="407"/>
                    <a:pt x="101" y="474"/>
                    <a:pt x="167" y="507"/>
                  </a:cubicBezTo>
                  <a:cubicBezTo>
                    <a:pt x="334" y="540"/>
                    <a:pt x="501" y="552"/>
                    <a:pt x="665" y="552"/>
                  </a:cubicBezTo>
                  <a:cubicBezTo>
                    <a:pt x="994" y="552"/>
                    <a:pt x="1313" y="507"/>
                    <a:pt x="1602" y="507"/>
                  </a:cubicBezTo>
                  <a:cubicBezTo>
                    <a:pt x="1909" y="456"/>
                    <a:pt x="2177" y="385"/>
                    <a:pt x="2451" y="385"/>
                  </a:cubicBezTo>
                  <a:cubicBezTo>
                    <a:pt x="2534" y="385"/>
                    <a:pt x="2617" y="392"/>
                    <a:pt x="2702" y="407"/>
                  </a:cubicBezTo>
                  <a:cubicBezTo>
                    <a:pt x="2836" y="407"/>
                    <a:pt x="2936" y="307"/>
                    <a:pt x="2936" y="240"/>
                  </a:cubicBezTo>
                  <a:cubicBezTo>
                    <a:pt x="2936" y="107"/>
                    <a:pt x="2836" y="7"/>
                    <a:pt x="2769" y="7"/>
                  </a:cubicBezTo>
                  <a:cubicBezTo>
                    <a:pt x="2710" y="2"/>
                    <a:pt x="2652" y="0"/>
                    <a:pt x="2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47"/>
            <p:cNvSpPr/>
            <p:nvPr/>
          </p:nvSpPr>
          <p:spPr>
            <a:xfrm>
              <a:off x="4088100" y="1269975"/>
              <a:ext cx="80075" cy="23075"/>
            </a:xfrm>
            <a:custGeom>
              <a:avLst/>
              <a:gdLst/>
              <a:ahLst/>
              <a:cxnLst/>
              <a:rect l="l" t="t" r="r" b="b"/>
              <a:pathLst>
                <a:path w="3203" h="923" extrusionOk="0">
                  <a:moveTo>
                    <a:pt x="218" y="0"/>
                  </a:moveTo>
                  <a:cubicBezTo>
                    <a:pt x="200" y="0"/>
                    <a:pt x="182" y="7"/>
                    <a:pt x="167" y="22"/>
                  </a:cubicBezTo>
                  <a:cubicBezTo>
                    <a:pt x="100" y="56"/>
                    <a:pt x="0" y="122"/>
                    <a:pt x="33" y="222"/>
                  </a:cubicBezTo>
                  <a:cubicBezTo>
                    <a:pt x="100" y="423"/>
                    <a:pt x="234" y="589"/>
                    <a:pt x="500" y="723"/>
                  </a:cubicBezTo>
                  <a:cubicBezTo>
                    <a:pt x="534" y="723"/>
                    <a:pt x="567" y="756"/>
                    <a:pt x="634" y="756"/>
                  </a:cubicBezTo>
                  <a:cubicBezTo>
                    <a:pt x="1001" y="923"/>
                    <a:pt x="1468" y="923"/>
                    <a:pt x="1801" y="923"/>
                  </a:cubicBezTo>
                  <a:lnTo>
                    <a:pt x="2068" y="923"/>
                  </a:lnTo>
                  <a:cubicBezTo>
                    <a:pt x="2291" y="923"/>
                    <a:pt x="2498" y="908"/>
                    <a:pt x="2701" y="908"/>
                  </a:cubicBezTo>
                  <a:cubicBezTo>
                    <a:pt x="2802" y="908"/>
                    <a:pt x="2902" y="912"/>
                    <a:pt x="3002" y="923"/>
                  </a:cubicBezTo>
                  <a:cubicBezTo>
                    <a:pt x="3136" y="923"/>
                    <a:pt x="3202" y="856"/>
                    <a:pt x="3202" y="756"/>
                  </a:cubicBezTo>
                  <a:cubicBezTo>
                    <a:pt x="3202" y="623"/>
                    <a:pt x="3136" y="556"/>
                    <a:pt x="3036" y="556"/>
                  </a:cubicBezTo>
                  <a:cubicBezTo>
                    <a:pt x="2886" y="539"/>
                    <a:pt x="2727" y="531"/>
                    <a:pt x="2564" y="531"/>
                  </a:cubicBezTo>
                  <a:cubicBezTo>
                    <a:pt x="2402" y="531"/>
                    <a:pt x="2235" y="539"/>
                    <a:pt x="2068" y="556"/>
                  </a:cubicBezTo>
                  <a:lnTo>
                    <a:pt x="1801" y="556"/>
                  </a:lnTo>
                  <a:cubicBezTo>
                    <a:pt x="1401" y="556"/>
                    <a:pt x="1034" y="556"/>
                    <a:pt x="667" y="389"/>
                  </a:cubicBezTo>
                  <a:cubicBezTo>
                    <a:pt x="567" y="356"/>
                    <a:pt x="434" y="256"/>
                    <a:pt x="367" y="122"/>
                  </a:cubicBezTo>
                  <a:cubicBezTo>
                    <a:pt x="341" y="71"/>
                    <a:pt x="277" y="0"/>
                    <a:pt x="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47"/>
            <p:cNvSpPr/>
            <p:nvPr/>
          </p:nvSpPr>
          <p:spPr>
            <a:xfrm>
              <a:off x="4083075" y="1292725"/>
              <a:ext cx="45900" cy="57050"/>
            </a:xfrm>
            <a:custGeom>
              <a:avLst/>
              <a:gdLst/>
              <a:ahLst/>
              <a:cxnLst/>
              <a:rect l="l" t="t" r="r" b="b"/>
              <a:pathLst>
                <a:path w="1836" h="2282" extrusionOk="0">
                  <a:moveTo>
                    <a:pt x="170" y="0"/>
                  </a:moveTo>
                  <a:cubicBezTo>
                    <a:pt x="149" y="0"/>
                    <a:pt x="126" y="5"/>
                    <a:pt x="101" y="13"/>
                  </a:cubicBezTo>
                  <a:cubicBezTo>
                    <a:pt x="34" y="46"/>
                    <a:pt x="1" y="146"/>
                    <a:pt x="34" y="213"/>
                  </a:cubicBezTo>
                  <a:cubicBezTo>
                    <a:pt x="68" y="346"/>
                    <a:pt x="201" y="413"/>
                    <a:pt x="301" y="513"/>
                  </a:cubicBezTo>
                  <a:cubicBezTo>
                    <a:pt x="368" y="547"/>
                    <a:pt x="468" y="647"/>
                    <a:pt x="535" y="680"/>
                  </a:cubicBezTo>
                  <a:cubicBezTo>
                    <a:pt x="735" y="847"/>
                    <a:pt x="968" y="1014"/>
                    <a:pt x="1135" y="1180"/>
                  </a:cubicBezTo>
                  <a:cubicBezTo>
                    <a:pt x="1269" y="1314"/>
                    <a:pt x="1535" y="1647"/>
                    <a:pt x="1502" y="2014"/>
                  </a:cubicBezTo>
                  <a:cubicBezTo>
                    <a:pt x="1502" y="2114"/>
                    <a:pt x="1535" y="2148"/>
                    <a:pt x="1602" y="2181"/>
                  </a:cubicBezTo>
                  <a:cubicBezTo>
                    <a:pt x="1669" y="2181"/>
                    <a:pt x="1669" y="2181"/>
                    <a:pt x="1602" y="2281"/>
                  </a:cubicBezTo>
                  <a:cubicBezTo>
                    <a:pt x="1702" y="2281"/>
                    <a:pt x="1769" y="2181"/>
                    <a:pt x="1769" y="2114"/>
                  </a:cubicBezTo>
                  <a:cubicBezTo>
                    <a:pt x="1836" y="1714"/>
                    <a:pt x="1669" y="1314"/>
                    <a:pt x="1335" y="980"/>
                  </a:cubicBezTo>
                  <a:cubicBezTo>
                    <a:pt x="1168" y="780"/>
                    <a:pt x="902" y="613"/>
                    <a:pt x="701" y="447"/>
                  </a:cubicBezTo>
                  <a:cubicBezTo>
                    <a:pt x="668" y="380"/>
                    <a:pt x="568" y="313"/>
                    <a:pt x="501" y="280"/>
                  </a:cubicBezTo>
                  <a:cubicBezTo>
                    <a:pt x="401" y="213"/>
                    <a:pt x="368" y="146"/>
                    <a:pt x="335" y="113"/>
                  </a:cubicBezTo>
                  <a:cubicBezTo>
                    <a:pt x="285" y="38"/>
                    <a:pt x="234" y="0"/>
                    <a:pt x="1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47"/>
            <p:cNvSpPr/>
            <p:nvPr/>
          </p:nvSpPr>
          <p:spPr>
            <a:xfrm>
              <a:off x="4092250" y="1218500"/>
              <a:ext cx="53400" cy="45025"/>
            </a:xfrm>
            <a:custGeom>
              <a:avLst/>
              <a:gdLst/>
              <a:ahLst/>
              <a:cxnLst/>
              <a:rect l="l" t="t" r="r" b="b"/>
              <a:pathLst>
                <a:path w="2136" h="1801" extrusionOk="0">
                  <a:moveTo>
                    <a:pt x="1948" y="1"/>
                  </a:moveTo>
                  <a:cubicBezTo>
                    <a:pt x="1890" y="1"/>
                    <a:pt x="1827" y="38"/>
                    <a:pt x="1802" y="113"/>
                  </a:cubicBezTo>
                  <a:cubicBezTo>
                    <a:pt x="1502" y="747"/>
                    <a:pt x="868" y="1247"/>
                    <a:pt x="168" y="1447"/>
                  </a:cubicBezTo>
                  <a:cubicBezTo>
                    <a:pt x="101" y="1481"/>
                    <a:pt x="1" y="1581"/>
                    <a:pt x="34" y="1648"/>
                  </a:cubicBezTo>
                  <a:cubicBezTo>
                    <a:pt x="34" y="1748"/>
                    <a:pt x="68" y="1781"/>
                    <a:pt x="134" y="1781"/>
                  </a:cubicBezTo>
                  <a:cubicBezTo>
                    <a:pt x="147" y="1793"/>
                    <a:pt x="159" y="1801"/>
                    <a:pt x="173" y="1801"/>
                  </a:cubicBezTo>
                  <a:cubicBezTo>
                    <a:pt x="197" y="1801"/>
                    <a:pt x="225" y="1778"/>
                    <a:pt x="268" y="1714"/>
                  </a:cubicBezTo>
                  <a:cubicBezTo>
                    <a:pt x="1035" y="1514"/>
                    <a:pt x="1702" y="980"/>
                    <a:pt x="2069" y="247"/>
                  </a:cubicBezTo>
                  <a:cubicBezTo>
                    <a:pt x="2136" y="147"/>
                    <a:pt x="2069" y="46"/>
                    <a:pt x="2002" y="13"/>
                  </a:cubicBezTo>
                  <a:cubicBezTo>
                    <a:pt x="1986" y="5"/>
                    <a:pt x="1967" y="1"/>
                    <a:pt x="19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47"/>
            <p:cNvSpPr/>
            <p:nvPr/>
          </p:nvSpPr>
          <p:spPr>
            <a:xfrm>
              <a:off x="4083925" y="1281150"/>
              <a:ext cx="67575" cy="36925"/>
            </a:xfrm>
            <a:custGeom>
              <a:avLst/>
              <a:gdLst/>
              <a:ahLst/>
              <a:cxnLst/>
              <a:rect l="l" t="t" r="r" b="b"/>
              <a:pathLst>
                <a:path w="2703" h="1477" extrusionOk="0">
                  <a:moveTo>
                    <a:pt x="217" y="1"/>
                  </a:moveTo>
                  <a:cubicBezTo>
                    <a:pt x="175" y="1"/>
                    <a:pt x="134" y="26"/>
                    <a:pt x="100" y="76"/>
                  </a:cubicBezTo>
                  <a:cubicBezTo>
                    <a:pt x="0" y="142"/>
                    <a:pt x="0" y="242"/>
                    <a:pt x="100" y="309"/>
                  </a:cubicBezTo>
                  <a:cubicBezTo>
                    <a:pt x="501" y="676"/>
                    <a:pt x="1001" y="976"/>
                    <a:pt x="1501" y="1176"/>
                  </a:cubicBezTo>
                  <a:cubicBezTo>
                    <a:pt x="1835" y="1310"/>
                    <a:pt x="2169" y="1410"/>
                    <a:pt x="2502" y="1477"/>
                  </a:cubicBezTo>
                  <a:cubicBezTo>
                    <a:pt x="2636" y="1477"/>
                    <a:pt x="2702" y="1410"/>
                    <a:pt x="2702" y="1310"/>
                  </a:cubicBezTo>
                  <a:cubicBezTo>
                    <a:pt x="2702" y="1176"/>
                    <a:pt x="2636" y="1110"/>
                    <a:pt x="2535" y="1110"/>
                  </a:cubicBezTo>
                  <a:cubicBezTo>
                    <a:pt x="1702" y="1010"/>
                    <a:pt x="968" y="643"/>
                    <a:pt x="334" y="76"/>
                  </a:cubicBezTo>
                  <a:cubicBezTo>
                    <a:pt x="301" y="26"/>
                    <a:pt x="259" y="1"/>
                    <a:pt x="21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6" name="Google Shape;916;p47"/>
          <p:cNvGrpSpPr/>
          <p:nvPr/>
        </p:nvGrpSpPr>
        <p:grpSpPr>
          <a:xfrm rot="-3201560" flipH="1">
            <a:off x="-108477" y="4598671"/>
            <a:ext cx="958634" cy="447565"/>
            <a:chOff x="3341960" y="4275150"/>
            <a:chExt cx="819521" cy="382616"/>
          </a:xfrm>
        </p:grpSpPr>
        <p:sp>
          <p:nvSpPr>
            <p:cNvPr id="917" name="Google Shape;917;p47"/>
            <p:cNvSpPr/>
            <p:nvPr/>
          </p:nvSpPr>
          <p:spPr>
            <a:xfrm>
              <a:off x="3341960" y="4280999"/>
              <a:ext cx="819521" cy="376767"/>
            </a:xfrm>
            <a:custGeom>
              <a:avLst/>
              <a:gdLst/>
              <a:ahLst/>
              <a:cxnLst/>
              <a:rect l="l" t="t" r="r" b="b"/>
              <a:pathLst>
                <a:path w="29956" h="13772" extrusionOk="0">
                  <a:moveTo>
                    <a:pt x="28188" y="3537"/>
                  </a:moveTo>
                  <a:cubicBezTo>
                    <a:pt x="28254" y="3537"/>
                    <a:pt x="28354" y="3570"/>
                    <a:pt x="28354" y="3670"/>
                  </a:cubicBezTo>
                  <a:cubicBezTo>
                    <a:pt x="28354" y="3703"/>
                    <a:pt x="28321" y="3770"/>
                    <a:pt x="28221" y="3837"/>
                  </a:cubicBezTo>
                  <a:cubicBezTo>
                    <a:pt x="28154" y="3837"/>
                    <a:pt x="19548" y="5004"/>
                    <a:pt x="16946" y="5538"/>
                  </a:cubicBezTo>
                  <a:cubicBezTo>
                    <a:pt x="14311" y="6072"/>
                    <a:pt x="5605" y="9541"/>
                    <a:pt x="5505" y="9574"/>
                  </a:cubicBezTo>
                  <a:cubicBezTo>
                    <a:pt x="5487" y="9583"/>
                    <a:pt x="5467" y="9587"/>
                    <a:pt x="5447" y="9587"/>
                  </a:cubicBezTo>
                  <a:cubicBezTo>
                    <a:pt x="5392" y="9587"/>
                    <a:pt x="5338" y="9556"/>
                    <a:pt x="5338" y="9508"/>
                  </a:cubicBezTo>
                  <a:cubicBezTo>
                    <a:pt x="4738" y="8373"/>
                    <a:pt x="4004" y="7673"/>
                    <a:pt x="3337" y="7539"/>
                  </a:cubicBezTo>
                  <a:cubicBezTo>
                    <a:pt x="3272" y="7532"/>
                    <a:pt x="3210" y="7528"/>
                    <a:pt x="3151" y="7528"/>
                  </a:cubicBezTo>
                  <a:cubicBezTo>
                    <a:pt x="2936" y="7528"/>
                    <a:pt x="2753" y="7583"/>
                    <a:pt x="2569" y="7740"/>
                  </a:cubicBezTo>
                  <a:cubicBezTo>
                    <a:pt x="1702" y="8540"/>
                    <a:pt x="1702" y="9207"/>
                    <a:pt x="2469" y="10608"/>
                  </a:cubicBezTo>
                  <a:cubicBezTo>
                    <a:pt x="3070" y="11776"/>
                    <a:pt x="3904" y="12610"/>
                    <a:pt x="4571" y="12743"/>
                  </a:cubicBezTo>
                  <a:cubicBezTo>
                    <a:pt x="4656" y="12755"/>
                    <a:pt x="4737" y="12763"/>
                    <a:pt x="4812" y="12763"/>
                  </a:cubicBezTo>
                  <a:cubicBezTo>
                    <a:pt x="4942" y="12763"/>
                    <a:pt x="5053" y="12740"/>
                    <a:pt x="5138" y="12677"/>
                  </a:cubicBezTo>
                  <a:cubicBezTo>
                    <a:pt x="5471" y="12410"/>
                    <a:pt x="5672" y="12176"/>
                    <a:pt x="5672" y="11909"/>
                  </a:cubicBezTo>
                  <a:cubicBezTo>
                    <a:pt x="5738" y="11342"/>
                    <a:pt x="5171" y="10575"/>
                    <a:pt x="4371" y="9674"/>
                  </a:cubicBezTo>
                  <a:cubicBezTo>
                    <a:pt x="3703" y="8874"/>
                    <a:pt x="3370" y="8840"/>
                    <a:pt x="3203" y="8840"/>
                  </a:cubicBezTo>
                  <a:cubicBezTo>
                    <a:pt x="3036" y="8874"/>
                    <a:pt x="2970" y="9074"/>
                    <a:pt x="2970" y="9074"/>
                  </a:cubicBezTo>
                  <a:cubicBezTo>
                    <a:pt x="2920" y="9149"/>
                    <a:pt x="2888" y="9187"/>
                    <a:pt x="2848" y="9187"/>
                  </a:cubicBezTo>
                  <a:cubicBezTo>
                    <a:pt x="2834" y="9187"/>
                    <a:pt x="2820" y="9182"/>
                    <a:pt x="2803" y="9174"/>
                  </a:cubicBezTo>
                  <a:cubicBezTo>
                    <a:pt x="2703" y="9174"/>
                    <a:pt x="2669" y="9074"/>
                    <a:pt x="2669" y="9007"/>
                  </a:cubicBezTo>
                  <a:cubicBezTo>
                    <a:pt x="2669" y="9007"/>
                    <a:pt x="2803" y="8607"/>
                    <a:pt x="3136" y="8540"/>
                  </a:cubicBezTo>
                  <a:cubicBezTo>
                    <a:pt x="3182" y="8528"/>
                    <a:pt x="3230" y="8521"/>
                    <a:pt x="3280" y="8521"/>
                  </a:cubicBezTo>
                  <a:cubicBezTo>
                    <a:pt x="3629" y="8521"/>
                    <a:pt x="4075" y="8828"/>
                    <a:pt x="4571" y="9441"/>
                  </a:cubicBezTo>
                  <a:cubicBezTo>
                    <a:pt x="5405" y="10408"/>
                    <a:pt x="6005" y="11242"/>
                    <a:pt x="5905" y="11943"/>
                  </a:cubicBezTo>
                  <a:cubicBezTo>
                    <a:pt x="5872" y="12343"/>
                    <a:pt x="5638" y="12610"/>
                    <a:pt x="5238" y="12910"/>
                  </a:cubicBezTo>
                  <a:cubicBezTo>
                    <a:pt x="5071" y="13043"/>
                    <a:pt x="4904" y="13077"/>
                    <a:pt x="4704" y="13077"/>
                  </a:cubicBezTo>
                  <a:cubicBezTo>
                    <a:pt x="4637" y="13077"/>
                    <a:pt x="4537" y="13077"/>
                    <a:pt x="4404" y="13043"/>
                  </a:cubicBezTo>
                  <a:cubicBezTo>
                    <a:pt x="3670" y="12877"/>
                    <a:pt x="2736" y="12009"/>
                    <a:pt x="2069" y="10742"/>
                  </a:cubicBezTo>
                  <a:cubicBezTo>
                    <a:pt x="1368" y="9441"/>
                    <a:pt x="1168" y="8507"/>
                    <a:pt x="2302" y="7506"/>
                  </a:cubicBezTo>
                  <a:cubicBezTo>
                    <a:pt x="2481" y="7302"/>
                    <a:pt x="2737" y="7215"/>
                    <a:pt x="3027" y="7215"/>
                  </a:cubicBezTo>
                  <a:cubicBezTo>
                    <a:pt x="3116" y="7215"/>
                    <a:pt x="3209" y="7224"/>
                    <a:pt x="3303" y="7239"/>
                  </a:cubicBezTo>
                  <a:cubicBezTo>
                    <a:pt x="4037" y="7373"/>
                    <a:pt x="4838" y="8073"/>
                    <a:pt x="5471" y="9241"/>
                  </a:cubicBezTo>
                  <a:cubicBezTo>
                    <a:pt x="6572" y="8774"/>
                    <a:pt x="14311" y="5738"/>
                    <a:pt x="16846" y="5238"/>
                  </a:cubicBezTo>
                  <a:cubicBezTo>
                    <a:pt x="19515" y="4704"/>
                    <a:pt x="28088" y="3537"/>
                    <a:pt x="28188" y="3537"/>
                  </a:cubicBezTo>
                  <a:close/>
                  <a:moveTo>
                    <a:pt x="27454" y="1"/>
                  </a:moveTo>
                  <a:cubicBezTo>
                    <a:pt x="27454" y="1"/>
                    <a:pt x="19815" y="4237"/>
                    <a:pt x="12310" y="5104"/>
                  </a:cubicBezTo>
                  <a:cubicBezTo>
                    <a:pt x="4804" y="6005"/>
                    <a:pt x="3203" y="5872"/>
                    <a:pt x="2369" y="6072"/>
                  </a:cubicBezTo>
                  <a:cubicBezTo>
                    <a:pt x="1802" y="6239"/>
                    <a:pt x="1" y="7740"/>
                    <a:pt x="1102" y="10508"/>
                  </a:cubicBezTo>
                  <a:cubicBezTo>
                    <a:pt x="2003" y="12818"/>
                    <a:pt x="3665" y="13772"/>
                    <a:pt x="4663" y="13772"/>
                  </a:cubicBezTo>
                  <a:cubicBezTo>
                    <a:pt x="4847" y="13772"/>
                    <a:pt x="5008" y="13740"/>
                    <a:pt x="5138" y="13677"/>
                  </a:cubicBezTo>
                  <a:cubicBezTo>
                    <a:pt x="5972" y="13244"/>
                    <a:pt x="13310" y="9041"/>
                    <a:pt x="16513" y="8240"/>
                  </a:cubicBezTo>
                  <a:cubicBezTo>
                    <a:pt x="19748" y="7406"/>
                    <a:pt x="27987" y="7239"/>
                    <a:pt x="28555" y="6706"/>
                  </a:cubicBezTo>
                  <a:cubicBezTo>
                    <a:pt x="29155" y="6172"/>
                    <a:pt x="29388" y="4070"/>
                    <a:pt x="29155" y="3537"/>
                  </a:cubicBezTo>
                  <a:lnTo>
                    <a:pt x="29956" y="3203"/>
                  </a:lnTo>
                  <a:cubicBezTo>
                    <a:pt x="29956" y="3203"/>
                    <a:pt x="28421" y="201"/>
                    <a:pt x="27454" y="1"/>
                  </a:cubicBezTo>
                  <a:close/>
                </a:path>
              </a:pathLst>
            </a:custGeom>
            <a:solidFill>
              <a:srgbClr val="343C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47"/>
            <p:cNvSpPr/>
            <p:nvPr/>
          </p:nvSpPr>
          <p:spPr>
            <a:xfrm>
              <a:off x="3665300" y="4275150"/>
              <a:ext cx="235175" cy="260275"/>
            </a:xfrm>
            <a:custGeom>
              <a:avLst/>
              <a:gdLst/>
              <a:ahLst/>
              <a:cxnLst/>
              <a:rect l="l" t="t" r="r" b="b"/>
              <a:pathLst>
                <a:path w="9407" h="10411" extrusionOk="0">
                  <a:moveTo>
                    <a:pt x="7148" y="919"/>
                  </a:moveTo>
                  <a:cubicBezTo>
                    <a:pt x="7311" y="919"/>
                    <a:pt x="7507" y="1024"/>
                    <a:pt x="7739" y="1302"/>
                  </a:cubicBezTo>
                  <a:cubicBezTo>
                    <a:pt x="8206" y="1836"/>
                    <a:pt x="6405" y="3771"/>
                    <a:pt x="6405" y="3771"/>
                  </a:cubicBezTo>
                  <a:cubicBezTo>
                    <a:pt x="6405" y="3771"/>
                    <a:pt x="6405" y="2303"/>
                    <a:pt x="6571" y="1569"/>
                  </a:cubicBezTo>
                  <a:cubicBezTo>
                    <a:pt x="6658" y="1286"/>
                    <a:pt x="6845" y="919"/>
                    <a:pt x="7148" y="919"/>
                  </a:cubicBezTo>
                  <a:close/>
                  <a:moveTo>
                    <a:pt x="2147" y="2311"/>
                  </a:moveTo>
                  <a:cubicBezTo>
                    <a:pt x="3037" y="2311"/>
                    <a:pt x="4403" y="4071"/>
                    <a:pt x="4403" y="4071"/>
                  </a:cubicBezTo>
                  <a:cubicBezTo>
                    <a:pt x="1601" y="4071"/>
                    <a:pt x="1001" y="2937"/>
                    <a:pt x="1835" y="2403"/>
                  </a:cubicBezTo>
                  <a:cubicBezTo>
                    <a:pt x="1929" y="2339"/>
                    <a:pt x="2034" y="2311"/>
                    <a:pt x="2147" y="2311"/>
                  </a:cubicBezTo>
                  <a:close/>
                  <a:moveTo>
                    <a:pt x="7187" y="0"/>
                  </a:moveTo>
                  <a:cubicBezTo>
                    <a:pt x="5077" y="0"/>
                    <a:pt x="5504" y="4104"/>
                    <a:pt x="5504" y="4104"/>
                  </a:cubicBezTo>
                  <a:cubicBezTo>
                    <a:pt x="5504" y="4104"/>
                    <a:pt x="4737" y="2837"/>
                    <a:pt x="3436" y="2003"/>
                  </a:cubicBezTo>
                  <a:cubicBezTo>
                    <a:pt x="2935" y="1651"/>
                    <a:pt x="2342" y="1448"/>
                    <a:pt x="1800" y="1448"/>
                  </a:cubicBezTo>
                  <a:cubicBezTo>
                    <a:pt x="1004" y="1448"/>
                    <a:pt x="319" y="1885"/>
                    <a:pt x="200" y="2937"/>
                  </a:cubicBezTo>
                  <a:cubicBezTo>
                    <a:pt x="0" y="4638"/>
                    <a:pt x="4537" y="5005"/>
                    <a:pt x="4537" y="5005"/>
                  </a:cubicBezTo>
                  <a:cubicBezTo>
                    <a:pt x="4170" y="5505"/>
                    <a:pt x="334" y="7140"/>
                    <a:pt x="334" y="7140"/>
                  </a:cubicBezTo>
                  <a:cubicBezTo>
                    <a:pt x="534" y="7306"/>
                    <a:pt x="967" y="7348"/>
                    <a:pt x="1351" y="7348"/>
                  </a:cubicBezTo>
                  <a:cubicBezTo>
                    <a:pt x="1735" y="7348"/>
                    <a:pt x="2068" y="7307"/>
                    <a:pt x="2068" y="7306"/>
                  </a:cubicBezTo>
                  <a:lnTo>
                    <a:pt x="2068" y="7306"/>
                  </a:lnTo>
                  <a:cubicBezTo>
                    <a:pt x="2102" y="7673"/>
                    <a:pt x="1868" y="8507"/>
                    <a:pt x="1868" y="8507"/>
                  </a:cubicBezTo>
                  <a:cubicBezTo>
                    <a:pt x="3236" y="7907"/>
                    <a:pt x="4503" y="6306"/>
                    <a:pt x="4503" y="6306"/>
                  </a:cubicBezTo>
                  <a:lnTo>
                    <a:pt x="4503" y="6306"/>
                  </a:lnTo>
                  <a:cubicBezTo>
                    <a:pt x="3703" y="8207"/>
                    <a:pt x="3036" y="10008"/>
                    <a:pt x="3036" y="10008"/>
                  </a:cubicBezTo>
                  <a:cubicBezTo>
                    <a:pt x="3047" y="10016"/>
                    <a:pt x="3060" y="10019"/>
                    <a:pt x="3076" y="10019"/>
                  </a:cubicBezTo>
                  <a:cubicBezTo>
                    <a:pt x="3347" y="10019"/>
                    <a:pt x="4270" y="9008"/>
                    <a:pt x="4270" y="9008"/>
                  </a:cubicBezTo>
                  <a:lnTo>
                    <a:pt x="4270" y="9008"/>
                  </a:lnTo>
                  <a:cubicBezTo>
                    <a:pt x="4370" y="9808"/>
                    <a:pt x="4103" y="10409"/>
                    <a:pt x="4103" y="10409"/>
                  </a:cubicBezTo>
                  <a:cubicBezTo>
                    <a:pt x="4116" y="10410"/>
                    <a:pt x="4129" y="10410"/>
                    <a:pt x="4141" y="10410"/>
                  </a:cubicBezTo>
                  <a:cubicBezTo>
                    <a:pt x="5284" y="10410"/>
                    <a:pt x="5871" y="6006"/>
                    <a:pt x="5871" y="6006"/>
                  </a:cubicBezTo>
                  <a:lnTo>
                    <a:pt x="5871" y="6006"/>
                  </a:lnTo>
                  <a:cubicBezTo>
                    <a:pt x="6238" y="7073"/>
                    <a:pt x="5671" y="8741"/>
                    <a:pt x="5671" y="8741"/>
                  </a:cubicBezTo>
                  <a:cubicBezTo>
                    <a:pt x="5810" y="8784"/>
                    <a:pt x="5947" y="8801"/>
                    <a:pt x="6079" y="8801"/>
                  </a:cubicBezTo>
                  <a:cubicBezTo>
                    <a:pt x="6774" y="8801"/>
                    <a:pt x="7339" y="8307"/>
                    <a:pt x="7339" y="8307"/>
                  </a:cubicBezTo>
                  <a:cubicBezTo>
                    <a:pt x="8106" y="6773"/>
                    <a:pt x="6772" y="4471"/>
                    <a:pt x="6772" y="4471"/>
                  </a:cubicBezTo>
                  <a:cubicBezTo>
                    <a:pt x="8740" y="3604"/>
                    <a:pt x="9407" y="101"/>
                    <a:pt x="7239" y="1"/>
                  </a:cubicBezTo>
                  <a:cubicBezTo>
                    <a:pt x="7221" y="1"/>
                    <a:pt x="7204" y="0"/>
                    <a:pt x="71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2065912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300544"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Câu hỏi 1. Chỉ ra một số yếu tố Hán Việt được sử dụng trong văn bản Lễ xướng danh khoa Đinh Dậu. </a:t>
            </a:r>
            <a:endParaRPr lang="en-US"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3F739D55-DAA8-BFA0-D363-766FBDB6233C}"/>
              </a:ext>
            </a:extLst>
          </p:cNvPr>
          <p:cNvSpPr txBox="1"/>
          <p:nvPr/>
        </p:nvSpPr>
        <p:spPr>
          <a:xfrm>
            <a:off x="214685" y="1130363"/>
            <a:ext cx="7983110" cy="1429622"/>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a. Giải nghĩa mỗi yếu tố. </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b. Tìm một số từ Hán Việt có sử dụng những yếu tố đó ( mỗi yếu tố tìm ít nhất hai từ). </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17253AC9-7BD5-DA82-0934-595F26154ED5}"/>
              </a:ext>
            </a:extLst>
          </p:cNvPr>
          <p:cNvSpPr/>
          <p:nvPr/>
        </p:nvSpPr>
        <p:spPr>
          <a:xfrm>
            <a:off x="3555123" y="2444873"/>
            <a:ext cx="1781504" cy="55179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9Slide03 SFU Futura_07" panose="00000900000000000000" pitchFamily="2" charset="0"/>
              </a:rPr>
              <a:t>Trả lời</a:t>
            </a:r>
          </a:p>
        </p:txBody>
      </p:sp>
      <p:sp>
        <p:nvSpPr>
          <p:cNvPr id="33" name="TextBox 32">
            <a:extLst>
              <a:ext uri="{FF2B5EF4-FFF2-40B4-BE49-F238E27FC236}">
                <a16:creationId xmlns:a16="http://schemas.microsoft.com/office/drawing/2014/main" id="{4A20D47C-679C-7E1D-BBB9-F919C8A54CCB}"/>
              </a:ext>
            </a:extLst>
          </p:cNvPr>
          <p:cNvSpPr txBox="1"/>
          <p:nvPr/>
        </p:nvSpPr>
        <p:spPr>
          <a:xfrm>
            <a:off x="1105230" y="3135974"/>
            <a:ext cx="7561691" cy="1938992"/>
          </a:xfrm>
          <a:prstGeom prst="rect">
            <a:avLst/>
          </a:prstGeom>
          <a:noFill/>
        </p:spPr>
        <p:txBody>
          <a:bodyPr wrap="square">
            <a:spAutoFit/>
          </a:bodyPr>
          <a:lstStyle/>
          <a:p>
            <a:pPr marL="180340" marR="0" algn="just">
              <a:spcBef>
                <a:spcPts val="0"/>
              </a:spcBef>
              <a:spcAft>
                <a:spcPts val="0"/>
              </a:spcAft>
              <a:tabLst>
                <a:tab pos="90170" algn="l"/>
                <a:tab pos="180340" algn="l"/>
              </a:tabLst>
            </a:pPr>
            <a:r>
              <a:rPr lang="en-US" sz="2000" b="1"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a. sĩ tử: </a:t>
            </a: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là những học trò ngày xưa. </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spcBef>
                <a:spcPts val="0"/>
              </a:spcBef>
              <a:spcAft>
                <a:spcPts val="0"/>
              </a:spcAft>
              <a:tabLst>
                <a:tab pos="90170" algn="l"/>
                <a:tab pos="180340" algn="l"/>
              </a:tabLst>
            </a:pPr>
            <a:r>
              <a:rPr lang="en-US" sz="2000" b="1"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quan trường: </a:t>
            </a: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là trường thi </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spcBef>
                <a:spcPts val="0"/>
              </a:spcBef>
              <a:spcAft>
                <a:spcPts val="0"/>
              </a:spcAft>
              <a:tabLst>
                <a:tab pos="90170" algn="l"/>
                <a:tab pos="180340" algn="l"/>
              </a:tabLst>
            </a:pPr>
            <a:r>
              <a:rPr lang="en-US" sz="2000" b="1"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quan sứ: </a:t>
            </a: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quan người nước ngoài </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spcBef>
                <a:spcPts val="0"/>
              </a:spcBef>
              <a:spcAft>
                <a:spcPts val="0"/>
              </a:spcAft>
              <a:tabLst>
                <a:tab pos="90170" algn="l"/>
                <a:tab pos="180340" algn="l"/>
              </a:tabLst>
            </a:pPr>
            <a:r>
              <a:rPr lang="en-US" sz="2000" b="1"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nhân tài: </a:t>
            </a: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người có tài năng và đạo đức; có một sở trường nào đó, những người có tài năng, năng lực vượt trội ở lĩnh vực nào đó như kinh tế, chính trị, xã hội, khoa học... và có đóng góp cho xã hội</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1"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B411E1A4-27DC-63CB-D7D2-DDC578B1D6E1}"/>
              </a:ext>
            </a:extLst>
          </p:cNvPr>
          <p:cNvSpPr/>
          <p:nvPr/>
        </p:nvSpPr>
        <p:spPr>
          <a:xfrm>
            <a:off x="449318" y="370489"/>
            <a:ext cx="8300544" cy="701565"/>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Câu hỏi 1. Chỉ ra một số yếu tố Hán Việt được sử dụng trong văn bản Lễ xướng danh khoa Đinh Dậu. </a:t>
            </a:r>
            <a:endParaRPr lang="en-US" sz="20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3F739D55-DAA8-BFA0-D363-766FBDB6233C}"/>
              </a:ext>
            </a:extLst>
          </p:cNvPr>
          <p:cNvSpPr txBox="1"/>
          <p:nvPr/>
        </p:nvSpPr>
        <p:spPr>
          <a:xfrm>
            <a:off x="214685" y="1130363"/>
            <a:ext cx="7983110" cy="1429622"/>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a. Giải nghĩa mỗi yếu tố. </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180340" marR="0" algn="just">
              <a:lnSpc>
                <a:spcPct val="150000"/>
              </a:lnSpc>
              <a:spcBef>
                <a:spcPts val="0"/>
              </a:spcBef>
              <a:spcAft>
                <a:spcPts val="0"/>
              </a:spcAft>
              <a:tabLst>
                <a:tab pos="90170" algn="l"/>
                <a:tab pos="180340" algn="l"/>
              </a:tabLst>
            </a:pPr>
            <a:r>
              <a:rPr lang="en-US" sz="2000" kern="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b. Tìm một số từ Hán Việt có sử dụng những yếu tố đó ( mỗi yếu tố tìm ít nhất hai từ). </a:t>
            </a:r>
            <a:endParaRPr lang="en-US"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17253AC9-7BD5-DA82-0934-595F26154ED5}"/>
              </a:ext>
            </a:extLst>
          </p:cNvPr>
          <p:cNvSpPr/>
          <p:nvPr/>
        </p:nvSpPr>
        <p:spPr>
          <a:xfrm>
            <a:off x="3555123" y="2444873"/>
            <a:ext cx="1781504" cy="55179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9Slide03 SFU Futura_07" panose="00000900000000000000" pitchFamily="2" charset="0"/>
              </a:rPr>
              <a:t>Trả lời</a:t>
            </a:r>
          </a:p>
        </p:txBody>
      </p:sp>
      <p:sp>
        <p:nvSpPr>
          <p:cNvPr id="33" name="TextBox 32">
            <a:extLst>
              <a:ext uri="{FF2B5EF4-FFF2-40B4-BE49-F238E27FC236}">
                <a16:creationId xmlns:a16="http://schemas.microsoft.com/office/drawing/2014/main" id="{4A20D47C-679C-7E1D-BBB9-F919C8A54CCB}"/>
              </a:ext>
            </a:extLst>
          </p:cNvPr>
          <p:cNvSpPr txBox="1"/>
          <p:nvPr/>
        </p:nvSpPr>
        <p:spPr>
          <a:xfrm>
            <a:off x="1113181" y="2928851"/>
            <a:ext cx="7561691" cy="1891287"/>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vi-VN" sz="2000" b="1"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b. nhân1: </a:t>
            </a:r>
            <a:r>
              <a:rPr lang="vi-VN"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con người </a:t>
            </a:r>
          </a:p>
          <a:p>
            <a:pPr marL="180340" marR="0" algn="just">
              <a:lnSpc>
                <a:spcPct val="150000"/>
              </a:lnSpc>
              <a:spcBef>
                <a:spcPts val="0"/>
              </a:spcBef>
              <a:spcAft>
                <a:spcPts val="0"/>
              </a:spcAft>
              <a:tabLst>
                <a:tab pos="90170" algn="l"/>
                <a:tab pos="180340" algn="l"/>
              </a:tabLst>
            </a:pPr>
            <a:r>
              <a:rPr lang="vi-VN" sz="2000" b="1"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nhân 2: </a:t>
            </a:r>
            <a:r>
              <a:rPr lang="vi-VN"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tình người </a:t>
            </a:r>
          </a:p>
          <a:p>
            <a:pPr marL="180340" marR="0" algn="just">
              <a:lnSpc>
                <a:spcPct val="150000"/>
              </a:lnSpc>
              <a:spcBef>
                <a:spcPts val="0"/>
              </a:spcBef>
              <a:spcAft>
                <a:spcPts val="0"/>
              </a:spcAft>
              <a:tabLst>
                <a:tab pos="90170" algn="l"/>
                <a:tab pos="180340" algn="l"/>
              </a:tabLst>
            </a:pPr>
            <a:r>
              <a:rPr lang="vi-VN" sz="2000" kern="100">
                <a:solidFill>
                  <a:schemeClr val="tx1">
                    <a:lumMod val="20000"/>
                    <a:lumOff val="80000"/>
                  </a:schemeClr>
                </a:solidFill>
                <a:effectLst/>
                <a:latin typeface="Calibri" panose="020F0502020204030204" pitchFamily="34" charset="0"/>
                <a:ea typeface="Calibri" panose="020F0502020204030204" pitchFamily="34" charset="0"/>
                <a:cs typeface="Calibri" panose="020F0502020204030204" pitchFamily="34" charset="0"/>
              </a:rPr>
              <a:t>Những từ ghép Hán Việt có yếu tố "nhân": Nhân cách, nhân hậu, nhân loại, thi nhân, cử nhân, nhân viên, phu nhân, nhân dân,...</a:t>
            </a:r>
          </a:p>
        </p:txBody>
      </p:sp>
    </p:spTree>
    <p:extLst>
      <p:ext uri="{BB962C8B-B14F-4D97-AF65-F5344CB8AC3E}">
        <p14:creationId xmlns:p14="http://schemas.microsoft.com/office/powerpoint/2010/main" val="3899746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Big University Graduation Ceremony by Slidesgo">
  <a:themeElements>
    <a:clrScheme name="Simple Light">
      <a:dk1>
        <a:srgbClr val="EDDA9F"/>
      </a:dk1>
      <a:lt1>
        <a:srgbClr val="516D56"/>
      </a:lt1>
      <a:dk2>
        <a:srgbClr val="595959"/>
      </a:dk2>
      <a:lt2>
        <a:srgbClr val="EEEEEE"/>
      </a:lt2>
      <a:accent1>
        <a:srgbClr val="AF824F"/>
      </a:accent1>
      <a:accent2>
        <a:srgbClr val="3A3A3A"/>
      </a:accent2>
      <a:accent3>
        <a:srgbClr val="384D3C"/>
      </a:accent3>
      <a:accent4>
        <a:srgbClr val="EEEEEE"/>
      </a:accent4>
      <a:accent5>
        <a:srgbClr val="AF824F"/>
      </a:accent5>
      <a:accent6>
        <a:srgbClr val="EDDA9F"/>
      </a:accent6>
      <a:hlink>
        <a:srgbClr val="EDDA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1830</Words>
  <Application>Microsoft Office PowerPoint</Application>
  <PresentationFormat>On-screen Show (16:9)</PresentationFormat>
  <Paragraphs>117</Paragraphs>
  <Slides>20</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#9Slide04 SVNSwashington</vt:lpstr>
      <vt:lpstr>Assistant</vt:lpstr>
      <vt:lpstr>#9Slide03 Swiss 721 Black Conde</vt:lpstr>
      <vt:lpstr>Anaheim</vt:lpstr>
      <vt:lpstr>#9Slide04 SFU GaramondCondensed</vt:lpstr>
      <vt:lpstr>Calibri</vt:lpstr>
      <vt:lpstr>Baskervville</vt:lpstr>
      <vt:lpstr>Bebas Neue</vt:lpstr>
      <vt:lpstr>Wingdings</vt:lpstr>
      <vt:lpstr>#9Slide03 SFU Futura_07</vt:lpstr>
      <vt:lpstr>Nunito Light</vt:lpstr>
      <vt:lpstr>Big University Graduation Ceremony by Slidesgo</vt:lpstr>
      <vt:lpstr>Thực hành Tiếng Việt</vt:lpstr>
      <vt:lpstr>KHỞI ĐỘNG</vt:lpstr>
      <vt:lpstr>KHỞI ĐỘNG</vt:lpstr>
      <vt:lpstr>HÌNH THÀNH KIẾN THỨC MỚI</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YEN NHI</dc:creator>
  <cp:lastModifiedBy>VO THI YEN NHI</cp:lastModifiedBy>
  <cp:revision>3</cp:revision>
  <dcterms:modified xsi:type="dcterms:W3CDTF">2023-06-30T15:09:09Z</dcterms:modified>
</cp:coreProperties>
</file>